
<file path=[Content_Types].xml><?xml version="1.0" encoding="utf-8"?>
<Types xmlns="http://schemas.openxmlformats.org/package/2006/content-types">
  <Default Extension="jpeg" ContentType="image/jpeg"/>
  <Default Extension="wdp" ContentType="image/vnd.ms-photo"/>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256" r:id="rId3"/>
    <p:sldId id="257" r:id="rId5"/>
    <p:sldId id="259" r:id="rId6"/>
    <p:sldId id="261" r:id="rId7"/>
    <p:sldId id="260" r:id="rId8"/>
    <p:sldId id="266" r:id="rId9"/>
    <p:sldId id="297" r:id="rId10"/>
    <p:sldId id="298" r:id="rId11"/>
    <p:sldId id="299" r:id="rId12"/>
    <p:sldId id="300" r:id="rId13"/>
    <p:sldId id="262" r:id="rId14"/>
    <p:sldId id="301" r:id="rId15"/>
    <p:sldId id="302" r:id="rId16"/>
    <p:sldId id="303" r:id="rId17"/>
    <p:sldId id="304" r:id="rId18"/>
    <p:sldId id="305" r:id="rId19"/>
    <p:sldId id="306" r:id="rId20"/>
    <p:sldId id="263" r:id="rId21"/>
    <p:sldId id="307" r:id="rId22"/>
    <p:sldId id="308" r:id="rId23"/>
    <p:sldId id="309" r:id="rId24"/>
    <p:sldId id="310" r:id="rId25"/>
    <p:sldId id="311" r:id="rId26"/>
    <p:sldId id="312" r:id="rId27"/>
    <p:sldId id="264" r:id="rId28"/>
    <p:sldId id="313" r:id="rId29"/>
    <p:sldId id="314" r:id="rId30"/>
    <p:sldId id="315" r:id="rId31"/>
    <p:sldId id="316" r:id="rId32"/>
    <p:sldId id="317" r:id="rId33"/>
    <p:sldId id="318" r:id="rId34"/>
    <p:sldId id="265" r:id="rId35"/>
    <p:sldId id="319" r:id="rId36"/>
    <p:sldId id="320" r:id="rId37"/>
    <p:sldId id="321" r:id="rId38"/>
    <p:sldId id="322" r:id="rId39"/>
    <p:sldId id="323" r:id="rId40"/>
    <p:sldId id="324" r:id="rId41"/>
    <p:sldId id="325" r:id="rId42"/>
    <p:sldId id="296" r:id="rId43"/>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594"/>
    <a:srgbClr val="019BAB"/>
    <a:srgbClr val="D9D9D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56" y="-8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更多模板请关注：亮亮图文旗舰店https://liangliangtuwen.tmall.com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lIns="91438" tIns="45719" rIns="91438" bIns="4571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lIns="91438" tIns="45719" rIns="91438" bIns="45719"/>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91438" tIns="45719" rIns="91438" bIns="4571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lIns="91438" tIns="45719" rIns="91438" bIns="4571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lIns="91438" tIns="45719" rIns="91438" bIns="4571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lIns="91438" tIns="45719" rIns="91438" bIns="45719"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lIns="91438" tIns="45719" rIns="91438" bIns="45719"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lIns="91438" tIns="45719" rIns="91438" bIns="45719"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a:prstGeom prst="rect">
            <a:avLst/>
          </a:prstGeom>
        </p:spPr>
        <p:txBody>
          <a:bodyPr lIns="91438" tIns="45719" rIns="91438" bIns="45719"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631156"/>
            <a:ext cx="4041775"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91438" tIns="45719" rIns="91438" bIns="45719"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7"/>
            <a:ext cx="3008313" cy="3518297"/>
          </a:xfrm>
          <a:prstGeom prst="rect">
            <a:avLst/>
          </a:prstGeom>
        </p:spPr>
        <p:txBody>
          <a:bodyPr lIns="91438" tIns="45719" rIns="91438" bIns="45719"/>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lIns="91438" tIns="45719" rIns="91438" bIns="45719"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91438" tIns="45719" rIns="91438" bIns="45719"/>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91438" tIns="45719" rIns="91438" bIns="45719"/>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323528" y="-103171"/>
            <a:ext cx="1205262" cy="122569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99221" y="48493"/>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8266917" y="-18254"/>
            <a:ext cx="649280" cy="762000"/>
            <a:chOff x="8266914" y="-18254"/>
            <a:chExt cx="649279" cy="762000"/>
          </a:xfrm>
        </p:grpSpPr>
        <p:sp>
          <p:nvSpPr>
            <p:cNvPr id="1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8266914" y="134144"/>
              <a:ext cx="649279" cy="475558"/>
              <a:chOff x="235091" y="185120"/>
              <a:chExt cx="649279" cy="475558"/>
            </a:xfrm>
          </p:grpSpPr>
          <p:sp>
            <p:nvSpPr>
              <p:cNvPr id="12" name="矩形 11"/>
              <p:cNvSpPr/>
              <p:nvPr/>
            </p:nvSpPr>
            <p:spPr>
              <a:xfrm>
                <a:off x="235091" y="185120"/>
                <a:ext cx="649279" cy="369332"/>
              </a:xfrm>
              <a:prstGeom prst="rect">
                <a:avLst/>
              </a:prstGeom>
            </p:spPr>
            <p:txBody>
              <a:bodyPr wrap="none">
                <a:spAutoFit/>
              </a:bodyPr>
              <a:lstStyle/>
              <a:p>
                <a:r>
                  <a:rPr lang="en-US" altLang="zh-CN" b="0" dirty="0">
                    <a:solidFill>
                      <a:schemeClr val="tx1">
                        <a:lumMod val="75000"/>
                        <a:lumOff val="25000"/>
                      </a:schemeClr>
                    </a:solidFill>
                    <a:latin typeface="Impact" panose="020B0806030902050204" pitchFamily="34" charset="0"/>
                  </a:rPr>
                  <a:t>LOGO</a:t>
                </a:r>
                <a:endParaRPr lang="zh-CN" altLang="en-US" b="0" dirty="0">
                  <a:solidFill>
                    <a:schemeClr val="tx1">
                      <a:lumMod val="75000"/>
                      <a:lumOff val="25000"/>
                    </a:schemeClr>
                  </a:solidFill>
                  <a:latin typeface="Impact" panose="020B0806030902050204" pitchFamily="34" charset="0"/>
                </a:endParaRPr>
              </a:p>
            </p:txBody>
          </p:sp>
          <p:sp>
            <p:nvSpPr>
              <p:cNvPr id="13" name="矩形 12"/>
              <p:cNvSpPr/>
              <p:nvPr/>
            </p:nvSpPr>
            <p:spPr>
              <a:xfrm>
                <a:off x="292677" y="460623"/>
                <a:ext cx="535723" cy="200055"/>
              </a:xfrm>
              <a:prstGeom prst="rect">
                <a:avLst/>
              </a:prstGeom>
            </p:spPr>
            <p:txBody>
              <a:bodyPr wrap="none">
                <a:spAutoFit/>
              </a:bodyPr>
              <a:lstStyle/>
              <a:p>
                <a:r>
                  <a:rPr lang="en-US" altLang="zh-CN" sz="700" b="0" dirty="0" smtClean="0">
                    <a:solidFill>
                      <a:srgbClr val="0070C0"/>
                    </a:solidFill>
                    <a:latin typeface="Impact" panose="020B0806030902050204" pitchFamily="34" charset="0"/>
                    <a:ea typeface="微软雅黑" panose="020B0503020204020204" pitchFamily="34" charset="-122"/>
                  </a:rPr>
                  <a:t>TEXT HERE</a:t>
                </a:r>
                <a:endParaRPr lang="zh-CN" altLang="en-US" sz="700" b="0" dirty="0">
                  <a:solidFill>
                    <a:srgbClr val="0070C0"/>
                  </a:solidFill>
                  <a:latin typeface="Impact" panose="020B0806030902050204" pitchFamily="34" charset="0"/>
                  <a:ea typeface="微软雅黑" panose="020B0503020204020204" pitchFamily="34" charset="-122"/>
                </a:endParaRPr>
              </a:p>
            </p:txBody>
          </p:sp>
        </p:grpSp>
      </p:grpSp>
      <p:cxnSp>
        <p:nvCxnSpPr>
          <p:cNvPr id="14" name="直接连接符 13"/>
          <p:cNvCxnSpPr/>
          <p:nvPr userDrawn="1"/>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media" Target="../media/media1.wma"/><Relationship Id="rId2" Type="http://schemas.openxmlformats.org/officeDocument/2006/relationships/audio" Target="../media/media1.wma"/><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4" y="8780"/>
            <a:ext cx="9141296" cy="5141637"/>
          </a:xfrm>
          <a:prstGeom prst="rect">
            <a:avLst/>
          </a:prstGeom>
        </p:spPr>
      </p:pic>
      <p:sp>
        <p:nvSpPr>
          <p:cNvPr id="5" name="矩形 4"/>
          <p:cNvSpPr/>
          <p:nvPr/>
        </p:nvSpPr>
        <p:spPr>
          <a:xfrm>
            <a:off x="2704" y="1872208"/>
            <a:ext cx="9144000" cy="2067694"/>
          </a:xfrm>
          <a:prstGeom prst="rect">
            <a:avLst/>
          </a:prstGeom>
          <a:solidFill>
            <a:srgbClr val="0070C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zh-CN" altLang="en-US"/>
          </a:p>
        </p:txBody>
      </p:sp>
      <p:sp>
        <p:nvSpPr>
          <p:cNvPr id="6" name="Oval 13"/>
          <p:cNvSpPr>
            <a:spLocks noChangeArrowheads="1"/>
          </p:cNvSpPr>
          <p:nvPr/>
        </p:nvSpPr>
        <p:spPr bwMode="auto">
          <a:xfrm>
            <a:off x="2415100"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医</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3205518"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学</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3995936"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医</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9" name="Oval 13"/>
          <p:cNvSpPr>
            <a:spLocks noChangeArrowheads="1"/>
          </p:cNvSpPr>
          <p:nvPr/>
        </p:nvSpPr>
        <p:spPr bwMode="auto">
          <a:xfrm>
            <a:off x="4786354"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疗</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0" name="Oval 13"/>
          <p:cNvSpPr>
            <a:spLocks noChangeArrowheads="1"/>
          </p:cNvSpPr>
          <p:nvPr/>
        </p:nvSpPr>
        <p:spPr bwMode="auto">
          <a:xfrm>
            <a:off x="5576772"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汇</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1" name="Oval 13"/>
          <p:cNvSpPr>
            <a:spLocks noChangeArrowheads="1"/>
          </p:cNvSpPr>
          <p:nvPr/>
        </p:nvSpPr>
        <p:spPr bwMode="auto">
          <a:xfrm>
            <a:off x="6367190" y="1406937"/>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报</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3" name="TextBox 7"/>
          <p:cNvSpPr>
            <a:spLocks noChangeArrowheads="1"/>
          </p:cNvSpPr>
          <p:nvPr/>
        </p:nvSpPr>
        <p:spPr bwMode="auto">
          <a:xfrm>
            <a:off x="2869676" y="2666582"/>
            <a:ext cx="439248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工作总结</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工作计划 </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季度月度汇报</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13"/>
          <p:cNvCxnSpPr/>
          <p:nvPr/>
        </p:nvCxnSpPr>
        <p:spPr>
          <a:xfrm flipH="1">
            <a:off x="2018664" y="2760616"/>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093949" y="2760280"/>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082712" y="3189424"/>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汇报人：亮亮图文</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5071965" y="3183975"/>
            <a:ext cx="1805960"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日期：</a:t>
            </a:r>
            <a:r>
              <a:rPr lang="en-US" altLang="zh-CN" sz="1200">
                <a:solidFill>
                  <a:prstClr val="white"/>
                </a:solidFill>
                <a:latin typeface="微软雅黑" panose="020B0503020204020204" pitchFamily="34" charset="-122"/>
                <a:ea typeface="微软雅黑" panose="020B0503020204020204" pitchFamily="34" charset="-122"/>
              </a:rPr>
              <a:t>201X</a:t>
            </a:r>
            <a:r>
              <a:rPr lang="zh-CN" altLang="en-US" sz="1200">
                <a:solidFill>
                  <a:prstClr val="white"/>
                </a:solidFill>
                <a:latin typeface="微软雅黑" panose="020B0503020204020204" pitchFamily="34" charset="-122"/>
                <a:ea typeface="微软雅黑" panose="020B0503020204020204" pitchFamily="34" charset="-122"/>
              </a:rPr>
              <a:t>年</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月</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日</a:t>
            </a:r>
            <a:endParaRPr lang="zh-CN" altLang="en-US" sz="1200" dirty="0">
              <a:solidFill>
                <a:prstClr val="white"/>
              </a:solidFill>
              <a:latin typeface="微软雅黑" panose="020B0503020204020204" pitchFamily="34" charset="-122"/>
              <a:ea typeface="微软雅黑" panose="020B0503020204020204" pitchFamily="34" charset="-122"/>
            </a:endParaRPr>
          </a:p>
        </p:txBody>
      </p:sp>
      <p:pic>
        <p:nvPicPr>
          <p:cNvPr id="20" name="Pianoboy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439275" y="-228600"/>
            <a:ext cx="457200" cy="457200"/>
          </a:xfrm>
          <a:prstGeom prst="rect">
            <a:avLst/>
          </a:prstGeom>
        </p:spPr>
      </p:pic>
      <p:sp>
        <p:nvSpPr>
          <p:cNvPr id="19" name="等腰三角形 18"/>
          <p:cNvSpPr/>
          <p:nvPr/>
        </p:nvSpPr>
        <p:spPr>
          <a:xfrm rot="5400000">
            <a:off x="-17748" y="354311"/>
            <a:ext cx="323528"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 name="TextBox 20"/>
          <p:cNvSpPr txBox="1"/>
          <p:nvPr/>
        </p:nvSpPr>
        <p:spPr>
          <a:xfrm>
            <a:off x="321364" y="267494"/>
            <a:ext cx="3602563" cy="400110"/>
          </a:xfrm>
          <a:prstGeom prst="rect">
            <a:avLst/>
          </a:prstGeom>
          <a:noFill/>
        </p:spPr>
        <p:txBody>
          <a:bodyPr wrap="square" rtlCol="0">
            <a:spAutoFit/>
          </a:bodyPr>
          <a:lstStyle/>
          <a:p>
            <a:r>
              <a:rPr lang="zh-CN" altLang="en-US" sz="2000" b="1" smtClean="0">
                <a:solidFill>
                  <a:srgbClr val="0070C0"/>
                </a:solidFill>
                <a:latin typeface="微软雅黑" panose="020B0503020204020204" pitchFamily="34" charset="-122"/>
                <a:ea typeface="微软雅黑" panose="020B0503020204020204" pitchFamily="34" charset="-122"/>
              </a:rPr>
              <a:t>这里输入医院名称或是</a:t>
            </a:r>
            <a:r>
              <a:rPr lang="en-US" altLang="zh-CN" sz="2000" b="1" smtClean="0">
                <a:solidFill>
                  <a:srgbClr val="0070C0"/>
                </a:solidFill>
                <a:latin typeface="微软雅黑" panose="020B0503020204020204" pitchFamily="34" charset="-122"/>
                <a:ea typeface="微软雅黑" panose="020B0503020204020204" pitchFamily="34" charset="-122"/>
              </a:rPr>
              <a:t>LOGO</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1000"/>
                                        <p:tgtEl>
                                          <p:spTgt spid="5"/>
                                        </p:tgtEl>
                                      </p:cBhvr>
                                    </p:animEffect>
                                  </p:childTnLst>
                                </p:cTn>
                              </p:par>
                            </p:childTnLst>
                          </p:cTn>
                        </p:par>
                        <p:par>
                          <p:cTn id="15" fill="hold">
                            <p:stCondLst>
                              <p:cond delay="2000"/>
                            </p:stCondLst>
                            <p:childTnLst>
                              <p:par>
                                <p:cTn id="16" presetID="23" presetClass="entr" presetSubtype="32" fill="hold" grpId="1"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4*#ppt_w"/>
                                          </p:val>
                                        </p:tav>
                                        <p:tav tm="100000">
                                          <p:val>
                                            <p:strVal val="#ppt_w"/>
                                          </p:val>
                                        </p:tav>
                                      </p:tavLst>
                                    </p:anim>
                                    <p:anim calcmode="lin" valueType="num">
                                      <p:cBhvr>
                                        <p:cTn id="19" dur="500" fill="hold"/>
                                        <p:tgtEl>
                                          <p:spTgt spid="6"/>
                                        </p:tgtEl>
                                        <p:attrNameLst>
                                          <p:attrName>ppt_h</p:attrName>
                                        </p:attrNameLst>
                                      </p:cBhvr>
                                      <p:tavLst>
                                        <p:tav tm="0">
                                          <p:val>
                                            <p:strVal val="4*#ppt_h"/>
                                          </p:val>
                                        </p:tav>
                                        <p:tav tm="100000">
                                          <p:val>
                                            <p:strVal val="#ppt_h"/>
                                          </p:val>
                                        </p:tav>
                                      </p:tavLst>
                                    </p:anim>
                                  </p:childTnLst>
                                </p:cTn>
                              </p:par>
                              <p:par>
                                <p:cTn id="20" presetID="23" presetClass="entr" presetSubtype="3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4*#ppt_w"/>
                                          </p:val>
                                        </p:tav>
                                        <p:tav tm="100000">
                                          <p:val>
                                            <p:strVal val="#ppt_w"/>
                                          </p:val>
                                        </p:tav>
                                      </p:tavLst>
                                    </p:anim>
                                    <p:anim calcmode="lin" valueType="num">
                                      <p:cBhvr>
                                        <p:cTn id="23" dur="500" fill="hold"/>
                                        <p:tgtEl>
                                          <p:spTgt spid="7"/>
                                        </p:tgtEl>
                                        <p:attrNameLst>
                                          <p:attrName>ppt_h</p:attrName>
                                        </p:attrNameLst>
                                      </p:cBhvr>
                                      <p:tavLst>
                                        <p:tav tm="0">
                                          <p:val>
                                            <p:strVal val="4*#ppt_h"/>
                                          </p:val>
                                        </p:tav>
                                        <p:tav tm="100000">
                                          <p:val>
                                            <p:strVal val="#ppt_h"/>
                                          </p:val>
                                        </p:tav>
                                      </p:tavLst>
                                    </p:anim>
                                  </p:childTnLst>
                                </p:cTn>
                              </p:par>
                              <p:par>
                                <p:cTn id="24" presetID="23" presetClass="entr" presetSubtype="3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4*#ppt_w"/>
                                          </p:val>
                                        </p:tav>
                                        <p:tav tm="100000">
                                          <p:val>
                                            <p:strVal val="#ppt_w"/>
                                          </p:val>
                                        </p:tav>
                                      </p:tavLst>
                                    </p:anim>
                                    <p:anim calcmode="lin" valueType="num">
                                      <p:cBhvr>
                                        <p:cTn id="27" dur="500" fill="hold"/>
                                        <p:tgtEl>
                                          <p:spTgt spid="8"/>
                                        </p:tgtEl>
                                        <p:attrNameLst>
                                          <p:attrName>ppt_h</p:attrName>
                                        </p:attrNameLst>
                                      </p:cBhvr>
                                      <p:tavLst>
                                        <p:tav tm="0">
                                          <p:val>
                                            <p:strVal val="4*#ppt_h"/>
                                          </p:val>
                                        </p:tav>
                                        <p:tav tm="100000">
                                          <p:val>
                                            <p:strVal val="#ppt_h"/>
                                          </p:val>
                                        </p:tav>
                                      </p:tavLst>
                                    </p:anim>
                                  </p:childTnLst>
                                </p:cTn>
                              </p:par>
                              <p:par>
                                <p:cTn id="28" presetID="23" presetClass="entr" presetSubtype="3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4*#ppt_w"/>
                                          </p:val>
                                        </p:tav>
                                        <p:tav tm="100000">
                                          <p:val>
                                            <p:strVal val="#ppt_w"/>
                                          </p:val>
                                        </p:tav>
                                      </p:tavLst>
                                    </p:anim>
                                    <p:anim calcmode="lin" valueType="num">
                                      <p:cBhvr>
                                        <p:cTn id="39" dur="500" fill="hold"/>
                                        <p:tgtEl>
                                          <p:spTgt spid="11"/>
                                        </p:tgtEl>
                                        <p:attrNameLst>
                                          <p:attrName>ppt_h</p:attrName>
                                        </p:attrNameLst>
                                      </p:cBhvr>
                                      <p:tavLst>
                                        <p:tav tm="0">
                                          <p:val>
                                            <p:strVal val="4*#ppt_h"/>
                                          </p:val>
                                        </p:tav>
                                        <p:tav tm="100000">
                                          <p:val>
                                            <p:strVal val="#ppt_h"/>
                                          </p:val>
                                        </p:tav>
                                      </p:tavLst>
                                    </p:anim>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Vertical)">
                                      <p:cBhvr>
                                        <p:cTn id="43" dur="1000"/>
                                        <p:tgtEl>
                                          <p:spTgt spid="13"/>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par>
                                <p:cTn id="48" presetID="22" presetClass="entr" presetSubtype="8"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900" fill="hold"/>
                                        <p:tgtEl>
                                          <p:spTgt spid="16"/>
                                        </p:tgtEl>
                                        <p:attrNameLst>
                                          <p:attrName>ppt_w</p:attrName>
                                        </p:attrNameLst>
                                      </p:cBhvr>
                                      <p:tavLst>
                                        <p:tav tm="0">
                                          <p:val>
                                            <p:fltVal val="0"/>
                                          </p:val>
                                        </p:tav>
                                        <p:tav tm="100000">
                                          <p:val>
                                            <p:strVal val="#ppt_w"/>
                                          </p:val>
                                        </p:tav>
                                      </p:tavLst>
                                    </p:anim>
                                    <p:anim calcmode="lin" valueType="num">
                                      <p:cBhvr>
                                        <p:cTn id="54" dur="900" fill="hold"/>
                                        <p:tgtEl>
                                          <p:spTgt spid="16"/>
                                        </p:tgtEl>
                                        <p:attrNameLst>
                                          <p:attrName>ppt_h</p:attrName>
                                        </p:attrNameLst>
                                      </p:cBhvr>
                                      <p:tavLst>
                                        <p:tav tm="0">
                                          <p:val>
                                            <p:fltVal val="0"/>
                                          </p:val>
                                        </p:tav>
                                        <p:tav tm="100000">
                                          <p:val>
                                            <p:strVal val="#ppt_h"/>
                                          </p:val>
                                        </p:tav>
                                      </p:tavLst>
                                    </p:anim>
                                    <p:animEffect transition="in" filter="fade">
                                      <p:cBhvr>
                                        <p:cTn id="55" dur="900"/>
                                        <p:tgtEl>
                                          <p:spTgt spid="16"/>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17"/>
                                        </p:tgtEl>
                                        <p:attrNameLst>
                                          <p:attrName>style.visibility</p:attrName>
                                        </p:attrNameLst>
                                      </p:cBhvr>
                                      <p:to>
                                        <p:strVal val="visible"/>
                                      </p:to>
                                    </p:set>
                                    <p:anim calcmode="lin" valueType="num">
                                      <p:cBhvr>
                                        <p:cTn id="58" dur="900" fill="hold"/>
                                        <p:tgtEl>
                                          <p:spTgt spid="17"/>
                                        </p:tgtEl>
                                        <p:attrNameLst>
                                          <p:attrName>ppt_w</p:attrName>
                                        </p:attrNameLst>
                                      </p:cBhvr>
                                      <p:tavLst>
                                        <p:tav tm="0">
                                          <p:val>
                                            <p:fltVal val="0"/>
                                          </p:val>
                                        </p:tav>
                                        <p:tav tm="100000">
                                          <p:val>
                                            <p:strVal val="#ppt_w"/>
                                          </p:val>
                                        </p:tav>
                                      </p:tavLst>
                                    </p:anim>
                                    <p:anim calcmode="lin" valueType="num">
                                      <p:cBhvr>
                                        <p:cTn id="59" dur="900" fill="hold"/>
                                        <p:tgtEl>
                                          <p:spTgt spid="17"/>
                                        </p:tgtEl>
                                        <p:attrNameLst>
                                          <p:attrName>ppt_h</p:attrName>
                                        </p:attrNameLst>
                                      </p:cBhvr>
                                      <p:tavLst>
                                        <p:tav tm="0">
                                          <p:val>
                                            <p:fltVal val="0"/>
                                          </p:val>
                                        </p:tav>
                                        <p:tav tm="100000">
                                          <p:val>
                                            <p:strVal val="#ppt_h"/>
                                          </p:val>
                                        </p:tav>
                                      </p:tavLst>
                                    </p:anim>
                                    <p:animEffect transition="in" filter="fade">
                                      <p:cBhvr>
                                        <p:cTn id="60" dur="900"/>
                                        <p:tgtEl>
                                          <p:spTgt spid="1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1"/>
                                        </p:tgtEl>
                                        <p:attrNameLst>
                                          <p:attrName>ppt_y</p:attrName>
                                        </p:attrNameLst>
                                      </p:cBhvr>
                                      <p:tavLst>
                                        <p:tav tm="0">
                                          <p:val>
                                            <p:strVal val="#ppt_y"/>
                                          </p:val>
                                        </p:tav>
                                        <p:tav tm="100000">
                                          <p:val>
                                            <p:strVal val="#ppt_y"/>
                                          </p:val>
                                        </p:tav>
                                      </p:tavLst>
                                    </p:anim>
                                    <p:anim calcmode="lin" valueType="num">
                                      <p:cBhvr>
                                        <p:cTn id="7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4" repeatCount="indefinite" fill="hold" display="0">
                  <p:stCondLst>
                    <p:cond delay="indefinite"/>
                  </p:stCondLst>
                  <p:endCondLst>
                    <p:cond evt="onStopAudio" delay="0">
                      <p:tgtEl>
                        <p:sldTgt/>
                      </p:tgtEl>
                    </p:cond>
                  </p:endCondLst>
                </p:cTn>
                <p:tgtEl>
                  <p:spTgt spid="20"/>
                </p:tgtEl>
              </p:cMediaNode>
            </p:audio>
          </p:childTnLst>
        </p:cTn>
      </p:par>
    </p:tnLst>
    <p:bldLst>
      <p:bldP spid="5" grpId="0" animBg="1"/>
      <p:bldP spid="6" grpId="1" animBg="1"/>
      <p:bldP spid="7" grpId="0" animBg="1"/>
      <p:bldP spid="8" grpId="0" animBg="1"/>
      <p:bldP spid="9" grpId="0" animBg="1"/>
      <p:bldP spid="10" grpId="0" animBg="1"/>
      <p:bldP spid="11" grpId="0" animBg="1"/>
      <p:bldP spid="13" grpId="0"/>
      <p:bldP spid="16" grpId="0" animBg="1"/>
      <p:bldP spid="17" grpId="0" animBg="1"/>
      <p:bldP spid="19"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Freeform 14"/>
          <p:cNvSpPr/>
          <p:nvPr/>
        </p:nvSpPr>
        <p:spPr bwMode="auto">
          <a:xfrm rot="13500000">
            <a:off x="2742599" y="1853961"/>
            <a:ext cx="920339" cy="1531624"/>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2" name="Freeform 6"/>
          <p:cNvSpPr/>
          <p:nvPr/>
        </p:nvSpPr>
        <p:spPr bwMode="auto">
          <a:xfrm>
            <a:off x="-22874" y="1681286"/>
            <a:ext cx="9396770" cy="246370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3" name="Freeform 13"/>
          <p:cNvSpPr/>
          <p:nvPr/>
        </p:nvSpPr>
        <p:spPr bwMode="auto">
          <a:xfrm>
            <a:off x="5548449" y="2765745"/>
            <a:ext cx="1361342" cy="34654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4" name="Group 19"/>
          <p:cNvGrpSpPr/>
          <p:nvPr/>
        </p:nvGrpSpPr>
        <p:grpSpPr>
          <a:xfrm>
            <a:off x="559323" y="2591272"/>
            <a:ext cx="1518094" cy="1033340"/>
            <a:chOff x="552376" y="2667382"/>
            <a:chExt cx="1499240" cy="1033020"/>
          </a:xfrm>
        </p:grpSpPr>
        <p:sp>
          <p:nvSpPr>
            <p:cNvPr id="55"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专业团队</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57" name="Freeform 13"/>
          <p:cNvSpPr/>
          <p:nvPr/>
        </p:nvSpPr>
        <p:spPr bwMode="auto">
          <a:xfrm rot="5910658">
            <a:off x="6143463" y="1686166"/>
            <a:ext cx="1031224" cy="35079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8" name="Group 129"/>
          <p:cNvGrpSpPr/>
          <p:nvPr/>
        </p:nvGrpSpPr>
        <p:grpSpPr>
          <a:xfrm>
            <a:off x="2115088" y="1832575"/>
            <a:ext cx="1380085" cy="852614"/>
            <a:chOff x="696724" y="2667382"/>
            <a:chExt cx="1362945" cy="852351"/>
          </a:xfrm>
        </p:grpSpPr>
        <p:sp>
          <p:nvSpPr>
            <p:cNvPr id="5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系统科学</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1" name="Group 132"/>
          <p:cNvGrpSpPr/>
          <p:nvPr/>
        </p:nvGrpSpPr>
        <p:grpSpPr>
          <a:xfrm>
            <a:off x="4919577" y="1193644"/>
            <a:ext cx="1380085" cy="867620"/>
            <a:chOff x="696724" y="2667382"/>
            <a:chExt cx="1362945" cy="867353"/>
          </a:xfrm>
        </p:grpSpPr>
        <p:sp>
          <p:nvSpPr>
            <p:cNvPr id="62"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品质保证</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4" name="Group 135"/>
          <p:cNvGrpSpPr/>
          <p:nvPr/>
        </p:nvGrpSpPr>
        <p:grpSpPr>
          <a:xfrm>
            <a:off x="4413300" y="3974700"/>
            <a:ext cx="1518094" cy="830842"/>
            <a:chOff x="552376" y="2667382"/>
            <a:chExt cx="1499240" cy="830586"/>
          </a:xfrm>
        </p:grpSpPr>
        <p:sp>
          <p:nvSpPr>
            <p:cNvPr id="65"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快捷稳定</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7" name="Group 138"/>
          <p:cNvGrpSpPr/>
          <p:nvPr/>
        </p:nvGrpSpPr>
        <p:grpSpPr>
          <a:xfrm>
            <a:off x="6217152" y="3515879"/>
            <a:ext cx="1518094" cy="832282"/>
            <a:chOff x="552376" y="2667382"/>
            <a:chExt cx="1499240" cy="832026"/>
          </a:xfrm>
        </p:grpSpPr>
        <p:sp>
          <p:nvSpPr>
            <p:cNvPr id="68"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实力雄厚</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0" name="Group 141"/>
          <p:cNvGrpSpPr/>
          <p:nvPr/>
        </p:nvGrpSpPr>
        <p:grpSpPr>
          <a:xfrm>
            <a:off x="7350792" y="2137432"/>
            <a:ext cx="1518094" cy="838591"/>
            <a:chOff x="552376" y="2667382"/>
            <a:chExt cx="1499240" cy="838333"/>
          </a:xfrm>
        </p:grpSpPr>
        <p:sp>
          <p:nvSpPr>
            <p:cNvPr id="71"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合作共赢</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3" name="组合 72"/>
          <p:cNvGrpSpPr/>
          <p:nvPr/>
        </p:nvGrpSpPr>
        <p:grpSpPr>
          <a:xfrm>
            <a:off x="1063220" y="1795812"/>
            <a:ext cx="613493" cy="61349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6" name="Freeform 7"/>
          <p:cNvSpPr>
            <a:spLocks noEditPoints="1"/>
          </p:cNvSpPr>
          <p:nvPr/>
        </p:nvSpPr>
        <p:spPr bwMode="auto">
          <a:xfrm>
            <a:off x="1218295" y="1963942"/>
            <a:ext cx="303341" cy="27766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7" name="组合 76"/>
          <p:cNvGrpSpPr/>
          <p:nvPr/>
        </p:nvGrpSpPr>
        <p:grpSpPr>
          <a:xfrm>
            <a:off x="3646763" y="1795812"/>
            <a:ext cx="613493" cy="613492"/>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0" name="Freeform 8"/>
          <p:cNvSpPr>
            <a:spLocks noEditPoints="1"/>
          </p:cNvSpPr>
          <p:nvPr/>
        </p:nvSpPr>
        <p:spPr bwMode="auto">
          <a:xfrm>
            <a:off x="3886970" y="1952078"/>
            <a:ext cx="204453" cy="30095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1" name="组合 80"/>
          <p:cNvGrpSpPr/>
          <p:nvPr/>
        </p:nvGrpSpPr>
        <p:grpSpPr>
          <a:xfrm>
            <a:off x="4806943" y="3112293"/>
            <a:ext cx="613493" cy="61349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4" name="Freeform 10"/>
          <p:cNvSpPr>
            <a:spLocks noEditPoints="1"/>
          </p:cNvSpPr>
          <p:nvPr/>
        </p:nvSpPr>
        <p:spPr bwMode="auto">
          <a:xfrm>
            <a:off x="4981598" y="3311856"/>
            <a:ext cx="264180" cy="203860"/>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5" name="组合 84"/>
          <p:cNvGrpSpPr/>
          <p:nvPr/>
        </p:nvGrpSpPr>
        <p:grpSpPr>
          <a:xfrm>
            <a:off x="6352328" y="972345"/>
            <a:ext cx="613493" cy="61349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8" name="Freeform 9"/>
          <p:cNvSpPr>
            <a:spLocks noEditPoints="1"/>
          </p:cNvSpPr>
          <p:nvPr/>
        </p:nvSpPr>
        <p:spPr bwMode="auto">
          <a:xfrm>
            <a:off x="6539704" y="1167151"/>
            <a:ext cx="266999" cy="197387"/>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9" name="组合 88"/>
          <p:cNvGrpSpPr/>
          <p:nvPr/>
        </p:nvGrpSpPr>
        <p:grpSpPr>
          <a:xfrm>
            <a:off x="6626302" y="2787219"/>
            <a:ext cx="613493" cy="613492"/>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92" name="Freeform 6"/>
          <p:cNvSpPr>
            <a:spLocks noEditPoints="1"/>
          </p:cNvSpPr>
          <p:nvPr/>
        </p:nvSpPr>
        <p:spPr bwMode="auto">
          <a:xfrm>
            <a:off x="6745277" y="2987948"/>
            <a:ext cx="322523" cy="21203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3" name="组合 92"/>
          <p:cNvGrpSpPr/>
          <p:nvPr/>
        </p:nvGrpSpPr>
        <p:grpSpPr>
          <a:xfrm>
            <a:off x="7876940" y="1367364"/>
            <a:ext cx="613493" cy="61349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6" name="组合 95"/>
          <p:cNvGrpSpPr/>
          <p:nvPr/>
        </p:nvGrpSpPr>
        <p:grpSpPr>
          <a:xfrm>
            <a:off x="7985653" y="1532487"/>
            <a:ext cx="367247" cy="312524"/>
            <a:chOff x="5933005" y="2830391"/>
            <a:chExt cx="500408" cy="425843"/>
          </a:xfrm>
          <a:solidFill>
            <a:srgbClr val="0070C0"/>
          </a:solidFill>
        </p:grpSpPr>
        <p:sp>
          <p:nvSpPr>
            <p:cNvPr id="97"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solidFill>
                  <a:sysClr val="windowText" lastClr="000000"/>
                </a:solidFill>
              </a:endParaRPr>
            </a:p>
          </p:txBody>
        </p:sp>
        <p:sp>
          <p:nvSpPr>
            <p:cNvPr id="98"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solidFill>
                  <a:sysClr val="windowText" lastClr="000000"/>
                </a:solidFill>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ppt_w</p:attrName>
                                        </p:attrNameLst>
                                      </p:cBhvr>
                                      <p:tavLst>
                                        <p:tav tm="0">
                                          <p:val>
                                            <p:fltVal val="0"/>
                                          </p:val>
                                        </p:tav>
                                        <p:tav tm="100000">
                                          <p:val>
                                            <p:strVal val="#ppt_w"/>
                                          </p:val>
                                        </p:tav>
                                      </p:tavLst>
                                    </p:anim>
                                    <p:anim calcmode="lin" valueType="num">
                                      <p:cBhvr>
                                        <p:cTn id="16" dur="500" fill="hold"/>
                                        <p:tgtEl>
                                          <p:spTgt spid="73"/>
                                        </p:tgtEl>
                                        <p:attrNameLst>
                                          <p:attrName>ppt_h</p:attrName>
                                        </p:attrNameLst>
                                      </p:cBhvr>
                                      <p:tavLst>
                                        <p:tav tm="0">
                                          <p:val>
                                            <p:fltVal val="0"/>
                                          </p:val>
                                        </p:tav>
                                        <p:tav tm="100000">
                                          <p:val>
                                            <p:strVal val="#ppt_h"/>
                                          </p:val>
                                        </p:tav>
                                      </p:tavLst>
                                    </p:anim>
                                    <p:animEffect transition="in" filter="fade">
                                      <p:cBhvr>
                                        <p:cTn id="17" dur="500"/>
                                        <p:tgtEl>
                                          <p:spTgt spid="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p:cTn id="45" dur="500" fill="hold"/>
                                        <p:tgtEl>
                                          <p:spTgt spid="81"/>
                                        </p:tgtEl>
                                        <p:attrNameLst>
                                          <p:attrName>ppt_w</p:attrName>
                                        </p:attrNameLst>
                                      </p:cBhvr>
                                      <p:tavLst>
                                        <p:tav tm="0">
                                          <p:val>
                                            <p:fltVal val="0"/>
                                          </p:val>
                                        </p:tav>
                                        <p:tav tm="100000">
                                          <p:val>
                                            <p:strVal val="#ppt_w"/>
                                          </p:val>
                                        </p:tav>
                                      </p:tavLst>
                                    </p:anim>
                                    <p:anim calcmode="lin" valueType="num">
                                      <p:cBhvr>
                                        <p:cTn id="46" dur="500" fill="hold"/>
                                        <p:tgtEl>
                                          <p:spTgt spid="81"/>
                                        </p:tgtEl>
                                        <p:attrNameLst>
                                          <p:attrName>ppt_h</p:attrName>
                                        </p:attrNameLst>
                                      </p:cBhvr>
                                      <p:tavLst>
                                        <p:tav tm="0">
                                          <p:val>
                                            <p:fltVal val="0"/>
                                          </p:val>
                                        </p:tav>
                                        <p:tav tm="100000">
                                          <p:val>
                                            <p:strVal val="#ppt_h"/>
                                          </p:val>
                                        </p:tav>
                                      </p:tavLst>
                                    </p:anim>
                                    <p:animEffect transition="in" filter="fade">
                                      <p:cBhvr>
                                        <p:cTn id="47" dur="500"/>
                                        <p:tgtEl>
                                          <p:spTgt spid="8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89"/>
                                        </p:tgtEl>
                                        <p:attrNameLst>
                                          <p:attrName>style.visibility</p:attrName>
                                        </p:attrNameLst>
                                      </p:cBhvr>
                                      <p:to>
                                        <p:strVal val="visible"/>
                                      </p:to>
                                    </p:set>
                                    <p:anim calcmode="lin" valueType="num">
                                      <p:cBhvr>
                                        <p:cTn id="62" dur="500" fill="hold"/>
                                        <p:tgtEl>
                                          <p:spTgt spid="89"/>
                                        </p:tgtEl>
                                        <p:attrNameLst>
                                          <p:attrName>ppt_w</p:attrName>
                                        </p:attrNameLst>
                                      </p:cBhvr>
                                      <p:tavLst>
                                        <p:tav tm="0">
                                          <p:val>
                                            <p:fltVal val="0"/>
                                          </p:val>
                                        </p:tav>
                                        <p:tav tm="100000">
                                          <p:val>
                                            <p:strVal val="#ppt_w"/>
                                          </p:val>
                                        </p:tav>
                                      </p:tavLst>
                                    </p:anim>
                                    <p:anim calcmode="lin" valueType="num">
                                      <p:cBhvr>
                                        <p:cTn id="63" dur="500" fill="hold"/>
                                        <p:tgtEl>
                                          <p:spTgt spid="89"/>
                                        </p:tgtEl>
                                        <p:attrNameLst>
                                          <p:attrName>ppt_h</p:attrName>
                                        </p:attrNameLst>
                                      </p:cBhvr>
                                      <p:tavLst>
                                        <p:tav tm="0">
                                          <p:val>
                                            <p:fltVal val="0"/>
                                          </p:val>
                                        </p:tav>
                                        <p:tav tm="100000">
                                          <p:val>
                                            <p:strVal val="#ppt_h"/>
                                          </p:val>
                                        </p:tav>
                                      </p:tavLst>
                                    </p:anim>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childTnLst>
                          </p:cTn>
                        </p:par>
                        <p:par>
                          <p:cTn id="68" fill="hold">
                            <p:stCondLst>
                              <p:cond delay="5500"/>
                            </p:stCondLst>
                            <p:childTnLst>
                              <p:par>
                                <p:cTn id="69" presetID="22" presetClass="entr" presetSubtype="1"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childTnLst>
                          </p:cTn>
                        </p:par>
                        <p:par>
                          <p:cTn id="72" fill="hold">
                            <p:stCondLst>
                              <p:cond delay="6000"/>
                            </p:stCondLst>
                            <p:childTnLst>
                              <p:par>
                                <p:cTn id="73" presetID="22" presetClass="entr" presetSubtype="4"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00"/>
                                        <p:tgtEl>
                                          <p:spTgt spid="57"/>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500" fill="hold"/>
                                        <p:tgtEl>
                                          <p:spTgt spid="85"/>
                                        </p:tgtEl>
                                        <p:attrNameLst>
                                          <p:attrName>ppt_w</p:attrName>
                                        </p:attrNameLst>
                                      </p:cBhvr>
                                      <p:tavLst>
                                        <p:tav tm="0">
                                          <p:val>
                                            <p:fltVal val="0"/>
                                          </p:val>
                                        </p:tav>
                                        <p:tav tm="100000">
                                          <p:val>
                                            <p:strVal val="#ppt_w"/>
                                          </p:val>
                                        </p:tav>
                                      </p:tavLst>
                                    </p:anim>
                                    <p:anim calcmode="lin" valueType="num">
                                      <p:cBhvr>
                                        <p:cTn id="80" dur="500" fill="hold"/>
                                        <p:tgtEl>
                                          <p:spTgt spid="85"/>
                                        </p:tgtEl>
                                        <p:attrNameLst>
                                          <p:attrName>ppt_h</p:attrName>
                                        </p:attrNameLst>
                                      </p:cBhvr>
                                      <p:tavLst>
                                        <p:tav tm="0">
                                          <p:val>
                                            <p:fltVal val="0"/>
                                          </p:val>
                                        </p:tav>
                                        <p:tav tm="100000">
                                          <p:val>
                                            <p:strVal val="#ppt_h"/>
                                          </p:val>
                                        </p:tav>
                                      </p:tavLst>
                                    </p:anim>
                                    <p:animEffect transition="in" filter="fade">
                                      <p:cBhvr>
                                        <p:cTn id="81" dur="500"/>
                                        <p:tgtEl>
                                          <p:spTgt spid="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childTnLst>
                          </p:cTn>
                        </p:par>
                        <p:par>
                          <p:cTn id="85" fill="hold">
                            <p:stCondLst>
                              <p:cond delay="7000"/>
                            </p:stCondLst>
                            <p:childTnLst>
                              <p:par>
                                <p:cTn id="86" presetID="22" presetClass="entr" presetSubtype="1" fill="hold" nodeType="after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up)">
                                      <p:cBhvr>
                                        <p:cTn id="88" dur="500"/>
                                        <p:tgtEl>
                                          <p:spTgt spid="61"/>
                                        </p:tgtEl>
                                      </p:cBhvr>
                                    </p:animEffect>
                                  </p:childTnLst>
                                </p:cTn>
                              </p:par>
                            </p:childTnLst>
                          </p:cTn>
                        </p:par>
                        <p:par>
                          <p:cTn id="89" fill="hold">
                            <p:stCondLst>
                              <p:cond delay="7500"/>
                            </p:stCondLst>
                            <p:childTnLst>
                              <p:par>
                                <p:cTn id="90" presetID="53" presetClass="entr" presetSubtype="16" fill="hold" nodeType="afterEffect">
                                  <p:stCondLst>
                                    <p:cond delay="0"/>
                                  </p:stCondLst>
                                  <p:childTnLst>
                                    <p:set>
                                      <p:cBhvr>
                                        <p:cTn id="91" dur="1" fill="hold">
                                          <p:stCondLst>
                                            <p:cond delay="0"/>
                                          </p:stCondLst>
                                        </p:cTn>
                                        <p:tgtEl>
                                          <p:spTgt spid="93"/>
                                        </p:tgtEl>
                                        <p:attrNameLst>
                                          <p:attrName>style.visibility</p:attrName>
                                        </p:attrNameLst>
                                      </p:cBhvr>
                                      <p:to>
                                        <p:strVal val="visible"/>
                                      </p:to>
                                    </p:set>
                                    <p:anim calcmode="lin" valueType="num">
                                      <p:cBhvr>
                                        <p:cTn id="92" dur="500" fill="hold"/>
                                        <p:tgtEl>
                                          <p:spTgt spid="93"/>
                                        </p:tgtEl>
                                        <p:attrNameLst>
                                          <p:attrName>ppt_w</p:attrName>
                                        </p:attrNameLst>
                                      </p:cBhvr>
                                      <p:tavLst>
                                        <p:tav tm="0">
                                          <p:val>
                                            <p:fltVal val="0"/>
                                          </p:val>
                                        </p:tav>
                                        <p:tav tm="100000">
                                          <p:val>
                                            <p:strVal val="#ppt_w"/>
                                          </p:val>
                                        </p:tav>
                                      </p:tavLst>
                                    </p:anim>
                                    <p:anim calcmode="lin" valueType="num">
                                      <p:cBhvr>
                                        <p:cTn id="93" dur="500" fill="hold"/>
                                        <p:tgtEl>
                                          <p:spTgt spid="93"/>
                                        </p:tgtEl>
                                        <p:attrNameLst>
                                          <p:attrName>ppt_h</p:attrName>
                                        </p:attrNameLst>
                                      </p:cBhvr>
                                      <p:tavLst>
                                        <p:tav tm="0">
                                          <p:val>
                                            <p:fltVal val="0"/>
                                          </p:val>
                                        </p:tav>
                                        <p:tav tm="100000">
                                          <p:val>
                                            <p:strVal val="#ppt_h"/>
                                          </p:val>
                                        </p:tav>
                                      </p:tavLst>
                                    </p:anim>
                                    <p:animEffect transition="in" filter="fade">
                                      <p:cBhvr>
                                        <p:cTn id="94" dur="500"/>
                                        <p:tgtEl>
                                          <p:spTgt spid="93"/>
                                        </p:tgtEl>
                                      </p:cBhvr>
                                    </p:animEffect>
                                  </p:childTnLst>
                                </p:cTn>
                              </p:par>
                              <p:par>
                                <p:cTn id="95" presetID="10" presetClass="entr" presetSubtype="0"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up)">
                                      <p:cBhvr>
                                        <p:cTn id="10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animBg="1"/>
      <p:bldP spid="52" grpId="0" animBg="1"/>
      <p:bldP spid="53" grpId="0" animBg="1"/>
      <p:bldP spid="57" grpId="0" animBg="1"/>
      <p:bldP spid="76" grpId="0" animBg="1"/>
      <p:bldP spid="80" grpId="0" animBg="1"/>
      <p:bldP spid="84" grpId="0" animBg="1"/>
      <p:bldP spid="88"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第二部分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圆角矩形 2"/>
          <p:cNvSpPr/>
          <p:nvPr/>
        </p:nvSpPr>
        <p:spPr>
          <a:xfrm>
            <a:off x="131009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 name="圆角矩形 4"/>
          <p:cNvSpPr/>
          <p:nvPr/>
        </p:nvSpPr>
        <p:spPr>
          <a:xfrm>
            <a:off x="131009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6" name="椭圆 5"/>
          <p:cNvSpPr/>
          <p:nvPr/>
        </p:nvSpPr>
        <p:spPr>
          <a:xfrm>
            <a:off x="124913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7" name="椭圆 6"/>
          <p:cNvSpPr/>
          <p:nvPr/>
        </p:nvSpPr>
        <p:spPr>
          <a:xfrm>
            <a:off x="147416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8" name="组合 7"/>
          <p:cNvGrpSpPr/>
          <p:nvPr/>
        </p:nvGrpSpPr>
        <p:grpSpPr>
          <a:xfrm>
            <a:off x="1485007" y="1588424"/>
            <a:ext cx="744734" cy="744733"/>
            <a:chOff x="1980009" y="2117897"/>
            <a:chExt cx="992978" cy="992977"/>
          </a:xfrm>
        </p:grpSpPr>
        <p:sp>
          <p:nvSpPr>
            <p:cNvPr id="9" name="等腰三角形 8"/>
            <p:cNvSpPr/>
            <p:nvPr/>
          </p:nvSpPr>
          <p:spPr>
            <a:xfrm rot="5400000">
              <a:off x="1971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rot="16200000" flipH="1">
              <a:off x="2858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0800000">
              <a:off x="2415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flipH="1">
              <a:off x="2414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3655491">
              <a:off x="2318039" y="267015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4" name="圆角矩形 13"/>
            <p:cNvSpPr/>
            <p:nvPr/>
          </p:nvSpPr>
          <p:spPr>
            <a:xfrm>
              <a:off x="2184930" y="2589546"/>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5" name="圆角矩形 14"/>
            <p:cNvSpPr/>
            <p:nvPr/>
          </p:nvSpPr>
          <p:spPr>
            <a:xfrm rot="16200000">
              <a:off x="2310412" y="24124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16" name="组合 15"/>
            <p:cNvGrpSpPr/>
            <p:nvPr/>
          </p:nvGrpSpPr>
          <p:grpSpPr>
            <a:xfrm>
              <a:off x="2397239" y="2533875"/>
              <a:ext cx="158520" cy="158520"/>
              <a:chOff x="6486904" y="2580170"/>
              <a:chExt cx="227838" cy="227838"/>
            </a:xfrm>
            <a:effectLst>
              <a:outerShdw blurRad="101600" dist="38100" dir="5400000" algn="t" rotWithShape="0">
                <a:prstClr val="black">
                  <a:alpha val="40000"/>
                </a:prstClr>
              </a:outerShdw>
            </a:effectLst>
          </p:grpSpPr>
          <p:sp>
            <p:nvSpPr>
              <p:cNvPr id="17" name="椭圆 1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9" name="圆角矩形 18"/>
          <p:cNvSpPr/>
          <p:nvPr/>
        </p:nvSpPr>
        <p:spPr>
          <a:xfrm>
            <a:off x="311984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0" name="圆角矩形 19"/>
          <p:cNvSpPr/>
          <p:nvPr/>
        </p:nvSpPr>
        <p:spPr>
          <a:xfrm>
            <a:off x="311984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1" name="椭圆 20"/>
          <p:cNvSpPr/>
          <p:nvPr/>
        </p:nvSpPr>
        <p:spPr>
          <a:xfrm>
            <a:off x="305888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2" name="椭圆 21"/>
          <p:cNvSpPr/>
          <p:nvPr/>
        </p:nvSpPr>
        <p:spPr>
          <a:xfrm>
            <a:off x="328391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23" name="组合 22"/>
          <p:cNvGrpSpPr/>
          <p:nvPr/>
        </p:nvGrpSpPr>
        <p:grpSpPr>
          <a:xfrm>
            <a:off x="3294757" y="1588424"/>
            <a:ext cx="744734" cy="744733"/>
            <a:chOff x="4393009" y="2117897"/>
            <a:chExt cx="992978" cy="992977"/>
          </a:xfrm>
        </p:grpSpPr>
        <p:sp>
          <p:nvSpPr>
            <p:cNvPr id="24" name="等腰三角形 23"/>
            <p:cNvSpPr/>
            <p:nvPr/>
          </p:nvSpPr>
          <p:spPr>
            <a:xfrm rot="5400000">
              <a:off x="4384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等腰三角形 24"/>
            <p:cNvSpPr/>
            <p:nvPr/>
          </p:nvSpPr>
          <p:spPr>
            <a:xfrm rot="16200000" flipH="1">
              <a:off x="5271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10800000">
              <a:off x="4828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flipH="1">
              <a:off x="4827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4760712" y="260297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29" name="圆角矩形 28"/>
            <p:cNvSpPr/>
            <p:nvPr/>
          </p:nvSpPr>
          <p:spPr>
            <a:xfrm rot="12912447">
              <a:off x="4649990" y="2497657"/>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0" name="圆角矩形 29"/>
            <p:cNvSpPr/>
            <p:nvPr/>
          </p:nvSpPr>
          <p:spPr>
            <a:xfrm rot="16200000">
              <a:off x="4722021"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1" name="组合 30"/>
            <p:cNvGrpSpPr/>
            <p:nvPr/>
          </p:nvGrpSpPr>
          <p:grpSpPr>
            <a:xfrm>
              <a:off x="4810239" y="2533875"/>
              <a:ext cx="158520" cy="158520"/>
              <a:chOff x="6486904" y="2580170"/>
              <a:chExt cx="227838" cy="227838"/>
            </a:xfrm>
            <a:effectLst>
              <a:outerShdw blurRad="101600" dist="38100" dir="5400000" algn="t" rotWithShape="0">
                <a:prstClr val="black">
                  <a:alpha val="40000"/>
                </a:prstClr>
              </a:outerShdw>
            </a:effectLst>
          </p:grpSpPr>
          <p:sp>
            <p:nvSpPr>
              <p:cNvPr id="32" name="椭圆 3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4" name="圆角矩形 33"/>
          <p:cNvSpPr/>
          <p:nvPr/>
        </p:nvSpPr>
        <p:spPr>
          <a:xfrm>
            <a:off x="492959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5" name="圆角矩形 34"/>
          <p:cNvSpPr/>
          <p:nvPr/>
        </p:nvSpPr>
        <p:spPr>
          <a:xfrm>
            <a:off x="492959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6" name="椭圆 35"/>
          <p:cNvSpPr/>
          <p:nvPr/>
        </p:nvSpPr>
        <p:spPr>
          <a:xfrm>
            <a:off x="486863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7" name="椭圆 36"/>
          <p:cNvSpPr/>
          <p:nvPr/>
        </p:nvSpPr>
        <p:spPr>
          <a:xfrm>
            <a:off x="509366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38" name="组合 37"/>
          <p:cNvGrpSpPr/>
          <p:nvPr/>
        </p:nvGrpSpPr>
        <p:grpSpPr>
          <a:xfrm>
            <a:off x="5104507" y="1588424"/>
            <a:ext cx="744734" cy="744733"/>
            <a:chOff x="6806009" y="2117897"/>
            <a:chExt cx="992978" cy="992977"/>
          </a:xfrm>
        </p:grpSpPr>
        <p:sp>
          <p:nvSpPr>
            <p:cNvPr id="39" name="等腰三角形 38"/>
            <p:cNvSpPr/>
            <p:nvPr/>
          </p:nvSpPr>
          <p:spPr>
            <a:xfrm rot="5400000">
              <a:off x="6797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39"/>
            <p:cNvSpPr/>
            <p:nvPr/>
          </p:nvSpPr>
          <p:spPr>
            <a:xfrm rot="16200000" flipH="1">
              <a:off x="7684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40"/>
            <p:cNvSpPr/>
            <p:nvPr/>
          </p:nvSpPr>
          <p:spPr>
            <a:xfrm rot="10800000">
              <a:off x="7241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等腰三角形 41"/>
            <p:cNvSpPr/>
            <p:nvPr/>
          </p:nvSpPr>
          <p:spPr>
            <a:xfrm flipH="1">
              <a:off x="7240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rot="5400000">
              <a:off x="7079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4" name="圆角矩形 43"/>
            <p:cNvSpPr/>
            <p:nvPr/>
          </p:nvSpPr>
          <p:spPr>
            <a:xfrm rot="14392133">
              <a:off x="7100724" y="2477682"/>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5" name="圆角矩形 44"/>
            <p:cNvSpPr/>
            <p:nvPr/>
          </p:nvSpPr>
          <p:spPr>
            <a:xfrm rot="16200000" flipV="1">
              <a:off x="7139132" y="2412591"/>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46" name="组合 45"/>
            <p:cNvGrpSpPr/>
            <p:nvPr/>
          </p:nvGrpSpPr>
          <p:grpSpPr>
            <a:xfrm>
              <a:off x="7223239" y="2533875"/>
              <a:ext cx="158520" cy="158520"/>
              <a:chOff x="6486904" y="2580170"/>
              <a:chExt cx="227838" cy="227838"/>
            </a:xfrm>
            <a:effectLst>
              <a:outerShdw blurRad="101600" dist="38100" dir="5400000" algn="t" rotWithShape="0">
                <a:prstClr val="black">
                  <a:alpha val="40000"/>
                </a:prstClr>
              </a:outerShdw>
            </a:effectLst>
          </p:grpSpPr>
          <p:sp>
            <p:nvSpPr>
              <p:cNvPr id="47" name="椭圆 4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9" name="圆角矩形 48"/>
          <p:cNvSpPr/>
          <p:nvPr/>
        </p:nvSpPr>
        <p:spPr>
          <a:xfrm>
            <a:off x="673934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0" name="圆角矩形 49"/>
          <p:cNvSpPr/>
          <p:nvPr/>
        </p:nvSpPr>
        <p:spPr>
          <a:xfrm>
            <a:off x="673934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1" name="椭圆 50"/>
          <p:cNvSpPr/>
          <p:nvPr/>
        </p:nvSpPr>
        <p:spPr>
          <a:xfrm>
            <a:off x="667838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2" name="椭圆 51"/>
          <p:cNvSpPr/>
          <p:nvPr/>
        </p:nvSpPr>
        <p:spPr>
          <a:xfrm>
            <a:off x="6903413" y="1577577"/>
            <a:ext cx="766429" cy="766429"/>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53" name="组合 52"/>
          <p:cNvGrpSpPr/>
          <p:nvPr/>
        </p:nvGrpSpPr>
        <p:grpSpPr>
          <a:xfrm>
            <a:off x="6914257" y="1588424"/>
            <a:ext cx="744734" cy="744733"/>
            <a:chOff x="9219009" y="2117897"/>
            <a:chExt cx="992978" cy="992977"/>
          </a:xfrm>
        </p:grpSpPr>
        <p:sp>
          <p:nvSpPr>
            <p:cNvPr id="54" name="等腰三角形 53"/>
            <p:cNvSpPr/>
            <p:nvPr/>
          </p:nvSpPr>
          <p:spPr>
            <a:xfrm rot="5400000">
              <a:off x="9210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54"/>
            <p:cNvSpPr/>
            <p:nvPr/>
          </p:nvSpPr>
          <p:spPr>
            <a:xfrm rot="16200000" flipH="1">
              <a:off x="10097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0800000">
              <a:off x="9654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flipH="1">
              <a:off x="9653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圆角矩形 57"/>
            <p:cNvSpPr/>
            <p:nvPr/>
          </p:nvSpPr>
          <p:spPr>
            <a:xfrm rot="5400000">
              <a:off x="9492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59" name="圆角矩形 58"/>
            <p:cNvSpPr/>
            <p:nvPr/>
          </p:nvSpPr>
          <p:spPr>
            <a:xfrm rot="5400000">
              <a:off x="9591191" y="2415841"/>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0" name="圆角矩形 59"/>
            <p:cNvSpPr/>
            <p:nvPr/>
          </p:nvSpPr>
          <p:spPr>
            <a:xfrm rot="16200000">
              <a:off x="9546097"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61" name="组合 60"/>
            <p:cNvGrpSpPr/>
            <p:nvPr/>
          </p:nvGrpSpPr>
          <p:grpSpPr>
            <a:xfrm>
              <a:off x="9636239" y="2533875"/>
              <a:ext cx="158520" cy="158520"/>
              <a:chOff x="6486904" y="2580170"/>
              <a:chExt cx="227838" cy="227838"/>
            </a:xfrm>
            <a:effectLst>
              <a:outerShdw blurRad="101600" dist="38100" dir="5400000" algn="t" rotWithShape="0">
                <a:prstClr val="black">
                  <a:alpha val="40000"/>
                </a:prstClr>
              </a:outerShdw>
            </a:effectLst>
          </p:grpSpPr>
          <p:sp>
            <p:nvSpPr>
              <p:cNvPr id="62" name="椭圆 6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4" name="文本框 66"/>
          <p:cNvSpPr txBox="1"/>
          <p:nvPr/>
        </p:nvSpPr>
        <p:spPr>
          <a:xfrm>
            <a:off x="1259981"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2014</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5" name="文本框 67"/>
          <p:cNvSpPr txBox="1"/>
          <p:nvPr/>
        </p:nvSpPr>
        <p:spPr>
          <a:xfrm>
            <a:off x="3069731"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2015</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6" name="文本框 68"/>
          <p:cNvSpPr txBox="1"/>
          <p:nvPr/>
        </p:nvSpPr>
        <p:spPr>
          <a:xfrm>
            <a:off x="4879481"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2016</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7" name="文本框 69"/>
          <p:cNvSpPr txBox="1"/>
          <p:nvPr/>
        </p:nvSpPr>
        <p:spPr>
          <a:xfrm>
            <a:off x="6694355" y="2646458"/>
            <a:ext cx="1186821" cy="344170"/>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20xx</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grpSp>
        <p:nvGrpSpPr>
          <p:cNvPr id="68" name="组合 67"/>
          <p:cNvGrpSpPr/>
          <p:nvPr/>
        </p:nvGrpSpPr>
        <p:grpSpPr>
          <a:xfrm>
            <a:off x="1052685" y="3014479"/>
            <a:ext cx="1627000" cy="889263"/>
            <a:chOff x="3776606" y="2004244"/>
            <a:chExt cx="2169333" cy="1185683"/>
          </a:xfrm>
        </p:grpSpPr>
        <p:sp>
          <p:nvSpPr>
            <p:cNvPr id="69" name="文本框 71"/>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0" name="文本框 72"/>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2849642" y="3014479"/>
            <a:ext cx="1627000" cy="889263"/>
            <a:chOff x="3776606" y="2004244"/>
            <a:chExt cx="2169333" cy="1185683"/>
          </a:xfrm>
        </p:grpSpPr>
        <p:sp>
          <p:nvSpPr>
            <p:cNvPr id="72" name="文本框 74"/>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3" name="文本框 75"/>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679255" y="3014479"/>
            <a:ext cx="1627000" cy="889263"/>
            <a:chOff x="3776606" y="2004244"/>
            <a:chExt cx="2169333" cy="1185683"/>
          </a:xfrm>
        </p:grpSpPr>
        <p:sp>
          <p:nvSpPr>
            <p:cNvPr id="75" name="文本框 77"/>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6" name="文本框 78"/>
            <p:cNvSpPr txBox="1"/>
            <p:nvPr/>
          </p:nvSpPr>
          <p:spPr>
            <a:xfrm>
              <a:off x="3782527" y="2389709"/>
              <a:ext cx="2011012" cy="800218"/>
            </a:xfrm>
            <a:prstGeom prst="rect">
              <a:avLst/>
            </a:prstGeom>
            <a:noFill/>
          </p:spPr>
          <p:txBody>
            <a:bodyPr wrap="square" rtlCol="0">
              <a:spAutoFit/>
            </a:bodyPr>
            <a:lstStyle/>
            <a:p>
              <a:pPr algn="just"/>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474266" y="3014479"/>
            <a:ext cx="1627000" cy="889263"/>
            <a:chOff x="3776606" y="2004244"/>
            <a:chExt cx="2169333" cy="1185683"/>
          </a:xfrm>
        </p:grpSpPr>
        <p:sp>
          <p:nvSpPr>
            <p:cNvPr id="78" name="文本框 80"/>
            <p:cNvSpPr txBox="1"/>
            <p:nvPr/>
          </p:nvSpPr>
          <p:spPr>
            <a:xfrm>
              <a:off x="3776606" y="2004244"/>
              <a:ext cx="2169333" cy="49244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在此添加标题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79" name="文本框 81"/>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anim calcmode="lin" valueType="num">
                                      <p:cBhvr>
                                        <p:cTn id="38" dur="500" fill="hold"/>
                                        <p:tgtEl>
                                          <p:spTgt spid="64"/>
                                        </p:tgtEl>
                                        <p:attrNameLst>
                                          <p:attrName>ppt_x</p:attrName>
                                        </p:attrNameLst>
                                      </p:cBhvr>
                                      <p:tavLst>
                                        <p:tav tm="0">
                                          <p:val>
                                            <p:strVal val="#ppt_x"/>
                                          </p:val>
                                        </p:tav>
                                        <p:tav tm="100000">
                                          <p:val>
                                            <p:strVal val="#ppt_x"/>
                                          </p:val>
                                        </p:tav>
                                      </p:tavLst>
                                    </p:anim>
                                    <p:anim calcmode="lin" valueType="num">
                                      <p:cBhvr>
                                        <p:cTn id="39" dur="500" fill="hold"/>
                                        <p:tgtEl>
                                          <p:spTgt spid="6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4" presetClass="entr" presetSubtype="10"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75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10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2500"/>
                            </p:stCondLst>
                            <p:childTnLst>
                              <p:par>
                                <p:cTn id="71" presetID="47" presetClass="entr" presetSubtype="0"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anim calcmode="lin" valueType="num">
                                      <p:cBhvr>
                                        <p:cTn id="74" dur="500" fill="hold"/>
                                        <p:tgtEl>
                                          <p:spTgt spid="65"/>
                                        </p:tgtEl>
                                        <p:attrNameLst>
                                          <p:attrName>ppt_x</p:attrName>
                                        </p:attrNameLst>
                                      </p:cBhvr>
                                      <p:tavLst>
                                        <p:tav tm="0">
                                          <p:val>
                                            <p:strVal val="#ppt_x"/>
                                          </p:val>
                                        </p:tav>
                                        <p:tav tm="100000">
                                          <p:val>
                                            <p:strVal val="#ppt_x"/>
                                          </p:val>
                                        </p:tav>
                                      </p:tavLst>
                                    </p:anim>
                                    <p:anim calcmode="lin" valueType="num">
                                      <p:cBhvr>
                                        <p:cTn id="75" dur="500" fill="hold"/>
                                        <p:tgtEl>
                                          <p:spTgt spid="65"/>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14" presetClass="entr" presetSubtype="1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randombar(horizontal)">
                                      <p:cBhvr>
                                        <p:cTn id="79" dur="500"/>
                                        <p:tgtEl>
                                          <p:spTgt spid="71"/>
                                        </p:tgtEl>
                                      </p:cBhvr>
                                    </p:animEffect>
                                  </p:childTnLst>
                                </p:cTn>
                              </p:par>
                            </p:childTnLst>
                          </p:cTn>
                        </p:par>
                        <p:par>
                          <p:cTn id="80" fill="hold">
                            <p:stCondLst>
                              <p:cond delay="3500"/>
                            </p:stCondLst>
                            <p:childTnLst>
                              <p:par>
                                <p:cTn id="81" presetID="53"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childTnLst>
                                </p:cTn>
                              </p:par>
                              <p:par>
                                <p:cTn id="96" presetID="53" presetClass="entr" presetSubtype="16" fill="hold" grpId="0" nodeType="withEffect">
                                  <p:stCondLst>
                                    <p:cond delay="75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16" fill="hold" nodeType="withEffect">
                                  <p:stCondLst>
                                    <p:cond delay="100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4000"/>
                            </p:stCondLst>
                            <p:childTnLst>
                              <p:par>
                                <p:cTn id="107" presetID="47" presetClass="entr" presetSubtype="0" fill="hold" grpId="0" nodeType="after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anim calcmode="lin" valueType="num">
                                      <p:cBhvr>
                                        <p:cTn id="110" dur="500" fill="hold"/>
                                        <p:tgtEl>
                                          <p:spTgt spid="66"/>
                                        </p:tgtEl>
                                        <p:attrNameLst>
                                          <p:attrName>ppt_x</p:attrName>
                                        </p:attrNameLst>
                                      </p:cBhvr>
                                      <p:tavLst>
                                        <p:tav tm="0">
                                          <p:val>
                                            <p:strVal val="#ppt_x"/>
                                          </p:val>
                                        </p:tav>
                                        <p:tav tm="100000">
                                          <p:val>
                                            <p:strVal val="#ppt_x"/>
                                          </p:val>
                                        </p:tav>
                                      </p:tavLst>
                                    </p:anim>
                                    <p:anim calcmode="lin" valueType="num">
                                      <p:cBhvr>
                                        <p:cTn id="111" dur="500" fill="hold"/>
                                        <p:tgtEl>
                                          <p:spTgt spid="66"/>
                                        </p:tgtEl>
                                        <p:attrNameLst>
                                          <p:attrName>ppt_y</p:attrName>
                                        </p:attrNameLst>
                                      </p:cBhvr>
                                      <p:tavLst>
                                        <p:tav tm="0">
                                          <p:val>
                                            <p:strVal val="#ppt_y-.1"/>
                                          </p:val>
                                        </p:tav>
                                        <p:tav tm="100000">
                                          <p:val>
                                            <p:strVal val="#ppt_y"/>
                                          </p:val>
                                        </p:tav>
                                      </p:tavLst>
                                    </p:anim>
                                  </p:childTnLst>
                                </p:cTn>
                              </p:par>
                            </p:childTnLst>
                          </p:cTn>
                        </p:par>
                        <p:par>
                          <p:cTn id="112" fill="hold">
                            <p:stCondLst>
                              <p:cond delay="4500"/>
                            </p:stCondLst>
                            <p:childTnLst>
                              <p:par>
                                <p:cTn id="113" presetID="14" presetClass="entr" presetSubtype="10" fill="hold"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randombar(horizontal)">
                                      <p:cBhvr>
                                        <p:cTn id="115" dur="500"/>
                                        <p:tgtEl>
                                          <p:spTgt spid="74"/>
                                        </p:tgtEl>
                                      </p:cBhvr>
                                    </p:animEffect>
                                  </p:childTnLst>
                                </p:cTn>
                              </p:par>
                            </p:childTnLst>
                          </p:cTn>
                        </p:par>
                        <p:par>
                          <p:cTn id="116" fill="hold">
                            <p:stCondLst>
                              <p:cond delay="5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par>
                                <p:cTn id="122" presetID="53" presetClass="entr" presetSubtype="16" fill="hold" grpId="0" nodeType="withEffect">
                                  <p:stCondLst>
                                    <p:cond delay="25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500" fill="hold"/>
                                        <p:tgtEl>
                                          <p:spTgt spid="50"/>
                                        </p:tgtEl>
                                        <p:attrNameLst>
                                          <p:attrName>ppt_w</p:attrName>
                                        </p:attrNameLst>
                                      </p:cBhvr>
                                      <p:tavLst>
                                        <p:tav tm="0">
                                          <p:val>
                                            <p:fltVal val="0"/>
                                          </p:val>
                                        </p:tav>
                                        <p:tav tm="100000">
                                          <p:val>
                                            <p:strVal val="#ppt_w"/>
                                          </p:val>
                                        </p:tav>
                                      </p:tavLst>
                                    </p:anim>
                                    <p:anim calcmode="lin" valueType="num">
                                      <p:cBhvr>
                                        <p:cTn id="125" dur="500" fill="hold"/>
                                        <p:tgtEl>
                                          <p:spTgt spid="50"/>
                                        </p:tgtEl>
                                        <p:attrNameLst>
                                          <p:attrName>ppt_h</p:attrName>
                                        </p:attrNameLst>
                                      </p:cBhvr>
                                      <p:tavLst>
                                        <p:tav tm="0">
                                          <p:val>
                                            <p:fltVal val="0"/>
                                          </p:val>
                                        </p:tav>
                                        <p:tav tm="100000">
                                          <p:val>
                                            <p:strVal val="#ppt_h"/>
                                          </p:val>
                                        </p:tav>
                                      </p:tavLst>
                                    </p:anim>
                                    <p:animEffect transition="in" filter="fade">
                                      <p:cBhvr>
                                        <p:cTn id="126" dur="500"/>
                                        <p:tgtEl>
                                          <p:spTgt spid="50"/>
                                        </p:tgtEl>
                                      </p:cBhvr>
                                    </p:animEffect>
                                  </p:childTnLst>
                                </p:cTn>
                              </p:par>
                              <p:par>
                                <p:cTn id="127" presetID="53" presetClass="entr" presetSubtype="16" fill="hold" grpId="0" nodeType="withEffect">
                                  <p:stCondLst>
                                    <p:cond delay="500"/>
                                  </p:stCondLst>
                                  <p:childTnLst>
                                    <p:set>
                                      <p:cBhvr>
                                        <p:cTn id="128" dur="1" fill="hold">
                                          <p:stCondLst>
                                            <p:cond delay="0"/>
                                          </p:stCondLst>
                                        </p:cTn>
                                        <p:tgtEl>
                                          <p:spTgt spid="51"/>
                                        </p:tgtEl>
                                        <p:attrNameLst>
                                          <p:attrName>style.visibility</p:attrName>
                                        </p:attrNameLst>
                                      </p:cBhvr>
                                      <p:to>
                                        <p:strVal val="visible"/>
                                      </p:to>
                                    </p:set>
                                    <p:anim calcmode="lin" valueType="num">
                                      <p:cBhvr>
                                        <p:cTn id="129" dur="500" fill="hold"/>
                                        <p:tgtEl>
                                          <p:spTgt spid="51"/>
                                        </p:tgtEl>
                                        <p:attrNameLst>
                                          <p:attrName>ppt_w</p:attrName>
                                        </p:attrNameLst>
                                      </p:cBhvr>
                                      <p:tavLst>
                                        <p:tav tm="0">
                                          <p:val>
                                            <p:fltVal val="0"/>
                                          </p:val>
                                        </p:tav>
                                        <p:tav tm="100000">
                                          <p:val>
                                            <p:strVal val="#ppt_w"/>
                                          </p:val>
                                        </p:tav>
                                      </p:tavLst>
                                    </p:anim>
                                    <p:anim calcmode="lin" valueType="num">
                                      <p:cBhvr>
                                        <p:cTn id="130" dur="500" fill="hold"/>
                                        <p:tgtEl>
                                          <p:spTgt spid="51"/>
                                        </p:tgtEl>
                                        <p:attrNameLst>
                                          <p:attrName>ppt_h</p:attrName>
                                        </p:attrNameLst>
                                      </p:cBhvr>
                                      <p:tavLst>
                                        <p:tav tm="0">
                                          <p:val>
                                            <p:fltVal val="0"/>
                                          </p:val>
                                        </p:tav>
                                        <p:tav tm="100000">
                                          <p:val>
                                            <p:strVal val="#ppt_h"/>
                                          </p:val>
                                        </p:tav>
                                      </p:tavLst>
                                    </p:anim>
                                    <p:animEffect transition="in" filter="fade">
                                      <p:cBhvr>
                                        <p:cTn id="131" dur="500"/>
                                        <p:tgtEl>
                                          <p:spTgt spid="51"/>
                                        </p:tgtEl>
                                      </p:cBhvr>
                                    </p:animEffect>
                                  </p:childTnLst>
                                </p:cTn>
                              </p:par>
                              <p:par>
                                <p:cTn id="132" presetID="53" presetClass="entr" presetSubtype="16" fill="hold" grpId="0" nodeType="withEffect">
                                  <p:stCondLst>
                                    <p:cond delay="750"/>
                                  </p:stCondLst>
                                  <p:childTnLst>
                                    <p:set>
                                      <p:cBhvr>
                                        <p:cTn id="133" dur="1" fill="hold">
                                          <p:stCondLst>
                                            <p:cond delay="0"/>
                                          </p:stCondLst>
                                        </p:cTn>
                                        <p:tgtEl>
                                          <p:spTgt spid="52"/>
                                        </p:tgtEl>
                                        <p:attrNameLst>
                                          <p:attrName>style.visibility</p:attrName>
                                        </p:attrNameLst>
                                      </p:cBhvr>
                                      <p:to>
                                        <p:strVal val="visible"/>
                                      </p:to>
                                    </p:set>
                                    <p:anim calcmode="lin" valueType="num">
                                      <p:cBhvr>
                                        <p:cTn id="134" dur="500" fill="hold"/>
                                        <p:tgtEl>
                                          <p:spTgt spid="52"/>
                                        </p:tgtEl>
                                        <p:attrNameLst>
                                          <p:attrName>ppt_w</p:attrName>
                                        </p:attrNameLst>
                                      </p:cBhvr>
                                      <p:tavLst>
                                        <p:tav tm="0">
                                          <p:val>
                                            <p:fltVal val="0"/>
                                          </p:val>
                                        </p:tav>
                                        <p:tav tm="100000">
                                          <p:val>
                                            <p:strVal val="#ppt_w"/>
                                          </p:val>
                                        </p:tav>
                                      </p:tavLst>
                                    </p:anim>
                                    <p:anim calcmode="lin" valueType="num">
                                      <p:cBhvr>
                                        <p:cTn id="135" dur="500" fill="hold"/>
                                        <p:tgtEl>
                                          <p:spTgt spid="52"/>
                                        </p:tgtEl>
                                        <p:attrNameLst>
                                          <p:attrName>ppt_h</p:attrName>
                                        </p:attrNameLst>
                                      </p:cBhvr>
                                      <p:tavLst>
                                        <p:tav tm="0">
                                          <p:val>
                                            <p:fltVal val="0"/>
                                          </p:val>
                                        </p:tav>
                                        <p:tav tm="100000">
                                          <p:val>
                                            <p:strVal val="#ppt_h"/>
                                          </p:val>
                                        </p:tav>
                                      </p:tavLst>
                                    </p:anim>
                                    <p:animEffect transition="in" filter="fade">
                                      <p:cBhvr>
                                        <p:cTn id="136" dur="500"/>
                                        <p:tgtEl>
                                          <p:spTgt spid="52"/>
                                        </p:tgtEl>
                                      </p:cBhvr>
                                    </p:animEffect>
                                  </p:childTnLst>
                                </p:cTn>
                              </p:par>
                              <p:par>
                                <p:cTn id="137" presetID="53" presetClass="entr" presetSubtype="16" fill="hold" nodeType="withEffect">
                                  <p:stCondLst>
                                    <p:cond delay="1000"/>
                                  </p:stCondLst>
                                  <p:childTnLst>
                                    <p:set>
                                      <p:cBhvr>
                                        <p:cTn id="138" dur="1" fill="hold">
                                          <p:stCondLst>
                                            <p:cond delay="0"/>
                                          </p:stCondLst>
                                        </p:cTn>
                                        <p:tgtEl>
                                          <p:spTgt spid="53"/>
                                        </p:tgtEl>
                                        <p:attrNameLst>
                                          <p:attrName>style.visibility</p:attrName>
                                        </p:attrNameLst>
                                      </p:cBhvr>
                                      <p:to>
                                        <p:strVal val="visible"/>
                                      </p:to>
                                    </p:set>
                                    <p:anim calcmode="lin" valueType="num">
                                      <p:cBhvr>
                                        <p:cTn id="139" dur="500" fill="hold"/>
                                        <p:tgtEl>
                                          <p:spTgt spid="53"/>
                                        </p:tgtEl>
                                        <p:attrNameLst>
                                          <p:attrName>ppt_w</p:attrName>
                                        </p:attrNameLst>
                                      </p:cBhvr>
                                      <p:tavLst>
                                        <p:tav tm="0">
                                          <p:val>
                                            <p:fltVal val="0"/>
                                          </p:val>
                                        </p:tav>
                                        <p:tav tm="100000">
                                          <p:val>
                                            <p:strVal val="#ppt_w"/>
                                          </p:val>
                                        </p:tav>
                                      </p:tavLst>
                                    </p:anim>
                                    <p:anim calcmode="lin" valueType="num">
                                      <p:cBhvr>
                                        <p:cTn id="140" dur="500" fill="hold"/>
                                        <p:tgtEl>
                                          <p:spTgt spid="53"/>
                                        </p:tgtEl>
                                        <p:attrNameLst>
                                          <p:attrName>ppt_h</p:attrName>
                                        </p:attrNameLst>
                                      </p:cBhvr>
                                      <p:tavLst>
                                        <p:tav tm="0">
                                          <p:val>
                                            <p:fltVal val="0"/>
                                          </p:val>
                                        </p:tav>
                                        <p:tav tm="100000">
                                          <p:val>
                                            <p:strVal val="#ppt_h"/>
                                          </p:val>
                                        </p:tav>
                                      </p:tavLst>
                                    </p:anim>
                                    <p:animEffect transition="in" filter="fade">
                                      <p:cBhvr>
                                        <p:cTn id="141" dur="500"/>
                                        <p:tgtEl>
                                          <p:spTgt spid="53"/>
                                        </p:tgtEl>
                                      </p:cBhvr>
                                    </p:animEffect>
                                  </p:childTnLst>
                                </p:cTn>
                              </p:par>
                            </p:childTnLst>
                          </p:cTn>
                        </p:par>
                        <p:par>
                          <p:cTn id="142" fill="hold">
                            <p:stCondLst>
                              <p:cond delay="5500"/>
                            </p:stCondLst>
                            <p:childTnLst>
                              <p:par>
                                <p:cTn id="143" presetID="47" presetClass="entr" presetSubtype="0" fill="hold" grpId="0"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fade">
                                      <p:cBhvr>
                                        <p:cTn id="145" dur="500"/>
                                        <p:tgtEl>
                                          <p:spTgt spid="67"/>
                                        </p:tgtEl>
                                      </p:cBhvr>
                                    </p:animEffect>
                                    <p:anim calcmode="lin" valueType="num">
                                      <p:cBhvr>
                                        <p:cTn id="146" dur="500" fill="hold"/>
                                        <p:tgtEl>
                                          <p:spTgt spid="67"/>
                                        </p:tgtEl>
                                        <p:attrNameLst>
                                          <p:attrName>ppt_x</p:attrName>
                                        </p:attrNameLst>
                                      </p:cBhvr>
                                      <p:tavLst>
                                        <p:tav tm="0">
                                          <p:val>
                                            <p:strVal val="#ppt_x"/>
                                          </p:val>
                                        </p:tav>
                                        <p:tav tm="100000">
                                          <p:val>
                                            <p:strVal val="#ppt_x"/>
                                          </p:val>
                                        </p:tav>
                                      </p:tavLst>
                                    </p:anim>
                                    <p:anim calcmode="lin" valueType="num">
                                      <p:cBhvr>
                                        <p:cTn id="147" dur="500" fill="hold"/>
                                        <p:tgtEl>
                                          <p:spTgt spid="67"/>
                                        </p:tgtEl>
                                        <p:attrNameLst>
                                          <p:attrName>ppt_y</p:attrName>
                                        </p:attrNameLst>
                                      </p:cBhvr>
                                      <p:tavLst>
                                        <p:tav tm="0">
                                          <p:val>
                                            <p:strVal val="#ppt_y-.1"/>
                                          </p:val>
                                        </p:tav>
                                        <p:tav tm="100000">
                                          <p:val>
                                            <p:strVal val="#ppt_y"/>
                                          </p:val>
                                        </p:tav>
                                      </p:tavLst>
                                    </p:anim>
                                  </p:childTnLst>
                                </p:cTn>
                              </p:par>
                            </p:childTnLst>
                          </p:cTn>
                        </p:par>
                        <p:par>
                          <p:cTn id="148" fill="hold">
                            <p:stCondLst>
                              <p:cond delay="6000"/>
                            </p:stCondLst>
                            <p:childTnLst>
                              <p:par>
                                <p:cTn id="149" presetID="14" presetClass="entr" presetSubtype="10" fill="hold" nodeType="after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randombar(horizontal)">
                                      <p:cBhvr>
                                        <p:cTn id="15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19" grpId="0" animBg="1"/>
      <p:bldP spid="20" grpId="0" animBg="1"/>
      <p:bldP spid="21" grpId="0" animBg="1"/>
      <p:bldP spid="22" grpId="0" animBg="1"/>
      <p:bldP spid="34" grpId="0" animBg="1"/>
      <p:bldP spid="35" grpId="0" animBg="1"/>
      <p:bldP spid="36" grpId="0" animBg="1"/>
      <p:bldP spid="37" grpId="0" animBg="1"/>
      <p:bldP spid="49" grpId="0" animBg="1"/>
      <p:bldP spid="50" grpId="0" animBg="1"/>
      <p:bldP spid="51" grpId="0" animBg="1"/>
      <p:bldP spid="52" grpId="0" animBg="1"/>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2" name="图片 101"/>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148489" y="3393943"/>
            <a:ext cx="9442168" cy="204314"/>
          </a:xfrm>
          <a:prstGeom prst="rect">
            <a:avLst/>
          </a:prstGeom>
        </p:spPr>
      </p:pic>
      <p:pic>
        <p:nvPicPr>
          <p:cNvPr id="103" name="图片 102"/>
          <p:cNvPicPr>
            <a:picLocks noChangeAspect="1"/>
          </p:cNvPicPr>
          <p:nvPr/>
        </p:nvPicPr>
        <p:blipFill rotWithShape="1">
          <a:blip r:embed="rId3">
            <a:extLst>
              <a:ext uri="{BEBA8EAE-BF5A-486C-A8C5-ECC9F3942E4B}">
                <a14:imgProps xmlns:a14="http://schemas.microsoft.com/office/drawing/2010/main">
                  <a14:imgLayer r:embed="rId2">
                    <a14:imgEffect>
                      <a14:colorTemperature colorTemp="5900"/>
                    </a14:imgEffect>
                    <a14:imgEffect>
                      <a14:saturation sat="66000"/>
                    </a14:imgEffect>
                  </a14:imgLayer>
                </a14:imgProps>
              </a:ext>
            </a:extLst>
          </a:blip>
          <a:srcRect t="76775"/>
          <a:stretch>
            <a:fillRect/>
          </a:stretch>
        </p:blipFill>
        <p:spPr>
          <a:xfrm flipV="1">
            <a:off x="-148489" y="2166020"/>
            <a:ext cx="9442168" cy="209031"/>
          </a:xfrm>
          <a:prstGeom prst="rect">
            <a:avLst/>
          </a:prstGeom>
        </p:spPr>
      </p:pic>
      <p:grpSp>
        <p:nvGrpSpPr>
          <p:cNvPr id="104" name="组合 103"/>
          <p:cNvGrpSpPr/>
          <p:nvPr/>
        </p:nvGrpSpPr>
        <p:grpSpPr>
          <a:xfrm>
            <a:off x="1485476" y="2269757"/>
            <a:ext cx="1233306" cy="1232860"/>
            <a:chOff x="435203" y="2733903"/>
            <a:chExt cx="1644194" cy="1644194"/>
          </a:xfrm>
        </p:grpSpPr>
        <p:grpSp>
          <p:nvGrpSpPr>
            <p:cNvPr id="105" name="组合 104"/>
            <p:cNvGrpSpPr/>
            <p:nvPr/>
          </p:nvGrpSpPr>
          <p:grpSpPr>
            <a:xfrm>
              <a:off x="435203" y="2733903"/>
              <a:ext cx="1644194" cy="1644194"/>
              <a:chOff x="5219336" y="1411604"/>
              <a:chExt cx="2903584" cy="2903584"/>
            </a:xfrm>
          </p:grpSpPr>
          <p:sp>
            <p:nvSpPr>
              <p:cNvPr id="107" name="椭圆 106"/>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文本框 82"/>
            <p:cNvSpPr txBox="1"/>
            <p:nvPr/>
          </p:nvSpPr>
          <p:spPr>
            <a:xfrm>
              <a:off x="74204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7</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12" name="组合 111"/>
          <p:cNvGrpSpPr/>
          <p:nvPr/>
        </p:nvGrpSpPr>
        <p:grpSpPr>
          <a:xfrm>
            <a:off x="2674032" y="2269757"/>
            <a:ext cx="1233306" cy="1232860"/>
            <a:chOff x="2854553" y="2733903"/>
            <a:chExt cx="1644194" cy="1644194"/>
          </a:xfrm>
        </p:grpSpPr>
        <p:grpSp>
          <p:nvGrpSpPr>
            <p:cNvPr id="113" name="组合 112"/>
            <p:cNvGrpSpPr/>
            <p:nvPr/>
          </p:nvGrpSpPr>
          <p:grpSpPr>
            <a:xfrm>
              <a:off x="2854553" y="2733903"/>
              <a:ext cx="1644194" cy="1644194"/>
              <a:chOff x="5219336" y="1411604"/>
              <a:chExt cx="2903584" cy="2903584"/>
            </a:xfrm>
          </p:grpSpPr>
          <p:sp>
            <p:nvSpPr>
              <p:cNvPr id="115" name="椭圆 11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文本框 83"/>
            <p:cNvSpPr txBox="1"/>
            <p:nvPr/>
          </p:nvSpPr>
          <p:spPr>
            <a:xfrm>
              <a:off x="316139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8</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20" name="组合 119"/>
          <p:cNvGrpSpPr/>
          <p:nvPr/>
        </p:nvGrpSpPr>
        <p:grpSpPr>
          <a:xfrm>
            <a:off x="3862588" y="2269757"/>
            <a:ext cx="1233306" cy="1232860"/>
            <a:chOff x="5273903" y="2733903"/>
            <a:chExt cx="1644194" cy="1644194"/>
          </a:xfrm>
        </p:grpSpPr>
        <p:grpSp>
          <p:nvGrpSpPr>
            <p:cNvPr id="121" name="组合 120"/>
            <p:cNvGrpSpPr/>
            <p:nvPr/>
          </p:nvGrpSpPr>
          <p:grpSpPr>
            <a:xfrm>
              <a:off x="5273903" y="2733903"/>
              <a:ext cx="1644194" cy="1644194"/>
              <a:chOff x="5219336" y="1411604"/>
              <a:chExt cx="2903584" cy="2903584"/>
            </a:xfrm>
          </p:grpSpPr>
          <p:sp>
            <p:nvSpPr>
              <p:cNvPr id="123" name="椭圆 122"/>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文本框 84"/>
            <p:cNvSpPr txBox="1"/>
            <p:nvPr/>
          </p:nvSpPr>
          <p:spPr>
            <a:xfrm>
              <a:off x="5575358"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9</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28" name="组合 127"/>
          <p:cNvGrpSpPr/>
          <p:nvPr/>
        </p:nvGrpSpPr>
        <p:grpSpPr>
          <a:xfrm>
            <a:off x="5051144" y="2269757"/>
            <a:ext cx="1233306" cy="1232860"/>
            <a:chOff x="7693253" y="2733903"/>
            <a:chExt cx="1644194" cy="1644194"/>
          </a:xfrm>
        </p:grpSpPr>
        <p:grpSp>
          <p:nvGrpSpPr>
            <p:cNvPr id="129" name="组合 128"/>
            <p:cNvGrpSpPr/>
            <p:nvPr/>
          </p:nvGrpSpPr>
          <p:grpSpPr>
            <a:xfrm>
              <a:off x="7693253" y="2733903"/>
              <a:ext cx="1644194" cy="1644194"/>
              <a:chOff x="5219336" y="1411604"/>
              <a:chExt cx="2903584" cy="2903584"/>
            </a:xfrm>
          </p:grpSpPr>
          <p:sp>
            <p:nvSpPr>
              <p:cNvPr id="131" name="椭圆 130"/>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0" name="文本框 85"/>
            <p:cNvSpPr txBox="1"/>
            <p:nvPr/>
          </p:nvSpPr>
          <p:spPr>
            <a:xfrm>
              <a:off x="800009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10</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36" name="组合 135"/>
          <p:cNvGrpSpPr/>
          <p:nvPr/>
        </p:nvGrpSpPr>
        <p:grpSpPr>
          <a:xfrm>
            <a:off x="7428257" y="2269757"/>
            <a:ext cx="1233306" cy="1232860"/>
            <a:chOff x="10112603" y="2733903"/>
            <a:chExt cx="1644194" cy="1644194"/>
          </a:xfrm>
        </p:grpSpPr>
        <p:grpSp>
          <p:nvGrpSpPr>
            <p:cNvPr id="137" name="组合 136"/>
            <p:cNvGrpSpPr/>
            <p:nvPr/>
          </p:nvGrpSpPr>
          <p:grpSpPr>
            <a:xfrm>
              <a:off x="10112603" y="2733903"/>
              <a:ext cx="1644194" cy="1644194"/>
              <a:chOff x="5219336" y="1411604"/>
              <a:chExt cx="2903584" cy="2903584"/>
            </a:xfrm>
          </p:grpSpPr>
          <p:sp>
            <p:nvSpPr>
              <p:cNvPr id="139" name="椭圆 138"/>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文本框 86"/>
            <p:cNvSpPr txBox="1"/>
            <p:nvPr/>
          </p:nvSpPr>
          <p:spPr>
            <a:xfrm>
              <a:off x="10419442" y="3370120"/>
              <a:ext cx="1030514" cy="491180"/>
            </a:xfrm>
            <a:prstGeom prst="rect">
              <a:avLst/>
            </a:prstGeom>
            <a:noFill/>
          </p:spPr>
          <p:txBody>
            <a:bodyPr wrap="square" rtlCol="0">
              <a:spAutoFit/>
            </a:bodyPr>
            <a:lstStyle/>
            <a:p>
              <a:pPr algn="ctr"/>
              <a:r>
                <a:rPr lang="en-US" altLang="zh-CN" smtClean="0">
                  <a:solidFill>
                    <a:schemeClr val="tx1">
                      <a:lumMod val="50000"/>
                      <a:lumOff val="50000"/>
                    </a:schemeClr>
                  </a:solidFill>
                  <a:latin typeface="Impact" panose="020B0806030902050204" pitchFamily="34" charset="0"/>
                </a:rPr>
                <a:t>20xx</a:t>
              </a:r>
              <a:endParaRPr lang="zh-CN" altLang="en-US" dirty="0">
                <a:solidFill>
                  <a:schemeClr val="tx1">
                    <a:lumMod val="50000"/>
                    <a:lumOff val="50000"/>
                  </a:schemeClr>
                </a:solidFill>
                <a:latin typeface="Impact" panose="020B0806030902050204" pitchFamily="34" charset="0"/>
              </a:endParaRPr>
            </a:p>
          </p:txBody>
        </p:sp>
      </p:grpSp>
      <p:grpSp>
        <p:nvGrpSpPr>
          <p:cNvPr id="144" name="组合 143"/>
          <p:cNvGrpSpPr/>
          <p:nvPr/>
        </p:nvGrpSpPr>
        <p:grpSpPr>
          <a:xfrm>
            <a:off x="1494416" y="3785719"/>
            <a:ext cx="1297990" cy="824540"/>
            <a:chOff x="1992293" y="5048791"/>
            <a:chExt cx="1730428" cy="1099641"/>
          </a:xfrm>
        </p:grpSpPr>
        <p:sp>
          <p:nvSpPr>
            <p:cNvPr id="145" name="圆角矩形 144"/>
            <p:cNvSpPr/>
            <p:nvPr/>
          </p:nvSpPr>
          <p:spPr>
            <a:xfrm>
              <a:off x="1992293"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6" name="组合 145"/>
            <p:cNvGrpSpPr/>
            <p:nvPr/>
          </p:nvGrpSpPr>
          <p:grpSpPr>
            <a:xfrm>
              <a:off x="2135111" y="5099591"/>
              <a:ext cx="1574656" cy="1048841"/>
              <a:chOff x="460208" y="1689010"/>
              <a:chExt cx="1574656" cy="1048841"/>
            </a:xfrm>
          </p:grpSpPr>
          <p:sp>
            <p:nvSpPr>
              <p:cNvPr id="147" name="文本框 94"/>
              <p:cNvSpPr txBox="1"/>
              <p:nvPr/>
            </p:nvSpPr>
            <p:spPr>
              <a:xfrm>
                <a:off x="606688" y="1689010"/>
                <a:ext cx="1428176"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8" name="文本框 95"/>
              <p:cNvSpPr txBox="1"/>
              <p:nvPr/>
            </p:nvSpPr>
            <p:spPr>
              <a:xfrm>
                <a:off x="460208" y="1974389"/>
                <a:ext cx="1444792"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49" name="组合 148"/>
          <p:cNvGrpSpPr/>
          <p:nvPr/>
        </p:nvGrpSpPr>
        <p:grpSpPr>
          <a:xfrm>
            <a:off x="296921" y="2269757"/>
            <a:ext cx="1233306" cy="1232860"/>
            <a:chOff x="435203" y="2733903"/>
            <a:chExt cx="1644194" cy="1644194"/>
          </a:xfrm>
        </p:grpSpPr>
        <p:grpSp>
          <p:nvGrpSpPr>
            <p:cNvPr id="150" name="组合 149"/>
            <p:cNvGrpSpPr/>
            <p:nvPr/>
          </p:nvGrpSpPr>
          <p:grpSpPr>
            <a:xfrm>
              <a:off x="435203" y="2733903"/>
              <a:ext cx="1644194" cy="1644194"/>
              <a:chOff x="5219336" y="1411604"/>
              <a:chExt cx="2903584" cy="2903584"/>
            </a:xfrm>
          </p:grpSpPr>
          <p:sp>
            <p:nvSpPr>
              <p:cNvPr id="152" name="椭圆 15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文本框 82"/>
            <p:cNvSpPr txBox="1"/>
            <p:nvPr/>
          </p:nvSpPr>
          <p:spPr>
            <a:xfrm>
              <a:off x="74204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6</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57" name="组合 156"/>
          <p:cNvGrpSpPr/>
          <p:nvPr/>
        </p:nvGrpSpPr>
        <p:grpSpPr>
          <a:xfrm>
            <a:off x="6239700" y="2269757"/>
            <a:ext cx="1233306" cy="1232860"/>
            <a:chOff x="7693253" y="2733903"/>
            <a:chExt cx="1644194" cy="1644194"/>
          </a:xfrm>
        </p:grpSpPr>
        <p:grpSp>
          <p:nvGrpSpPr>
            <p:cNvPr id="158" name="组合 157"/>
            <p:cNvGrpSpPr/>
            <p:nvPr/>
          </p:nvGrpSpPr>
          <p:grpSpPr>
            <a:xfrm>
              <a:off x="7693253" y="2733903"/>
              <a:ext cx="1644194" cy="1644194"/>
              <a:chOff x="5219336" y="1411604"/>
              <a:chExt cx="2903584" cy="2903584"/>
            </a:xfrm>
          </p:grpSpPr>
          <p:sp>
            <p:nvSpPr>
              <p:cNvPr id="160" name="椭圆 159"/>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5956263" y="2148531"/>
                <a:ext cx="1429731" cy="1429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9" name="文本框 85"/>
            <p:cNvSpPr txBox="1"/>
            <p:nvPr/>
          </p:nvSpPr>
          <p:spPr>
            <a:xfrm>
              <a:off x="8000092" y="3370120"/>
              <a:ext cx="1030514" cy="492557"/>
            </a:xfrm>
            <a:prstGeom prst="rect">
              <a:avLst/>
            </a:prstGeom>
            <a:noFill/>
          </p:spPr>
          <p:txBody>
            <a:bodyPr wrap="square" rtlCol="0">
              <a:spAutoFit/>
            </a:bodyPr>
            <a:lstStyle/>
            <a:p>
              <a:pPr algn="ctr"/>
              <a:r>
                <a:rPr lang="en-US" altLang="zh-CN" smtClean="0">
                  <a:solidFill>
                    <a:schemeClr val="tx1">
                      <a:lumMod val="50000"/>
                      <a:lumOff val="50000"/>
                    </a:schemeClr>
                  </a:solidFill>
                  <a:latin typeface="Impact" panose="020B0806030902050204" pitchFamily="34" charset="0"/>
                </a:rPr>
                <a:t>2016</a:t>
              </a:r>
              <a:endParaRPr lang="zh-CN" altLang="en-US" dirty="0">
                <a:solidFill>
                  <a:schemeClr val="tx1">
                    <a:lumMod val="50000"/>
                    <a:lumOff val="50000"/>
                  </a:schemeClr>
                </a:solidFill>
                <a:latin typeface="Impact" panose="020B0806030902050204" pitchFamily="34" charset="0"/>
              </a:endParaRPr>
            </a:p>
          </p:txBody>
        </p:sp>
      </p:grpSp>
      <p:grpSp>
        <p:nvGrpSpPr>
          <p:cNvPr id="165" name="组合 164"/>
          <p:cNvGrpSpPr/>
          <p:nvPr/>
        </p:nvGrpSpPr>
        <p:grpSpPr>
          <a:xfrm>
            <a:off x="304967" y="1148327"/>
            <a:ext cx="1297990" cy="820184"/>
            <a:chOff x="355768" y="1620356"/>
            <a:chExt cx="1730428" cy="1093832"/>
          </a:xfrm>
        </p:grpSpPr>
        <p:sp>
          <p:nvSpPr>
            <p:cNvPr id="166" name="圆角矩形 165"/>
            <p:cNvSpPr/>
            <p:nvPr/>
          </p:nvSpPr>
          <p:spPr>
            <a:xfrm>
              <a:off x="355768"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组合 166"/>
            <p:cNvGrpSpPr/>
            <p:nvPr/>
          </p:nvGrpSpPr>
          <p:grpSpPr>
            <a:xfrm>
              <a:off x="495543" y="1665347"/>
              <a:ext cx="1493693" cy="1048841"/>
              <a:chOff x="460208" y="1689010"/>
              <a:chExt cx="1493693" cy="1048841"/>
            </a:xfrm>
          </p:grpSpPr>
          <p:sp>
            <p:nvSpPr>
              <p:cNvPr id="168" name="文本框 94"/>
              <p:cNvSpPr txBox="1"/>
              <p:nvPr/>
            </p:nvSpPr>
            <p:spPr>
              <a:xfrm>
                <a:off x="606688" y="1689010"/>
                <a:ext cx="1347213"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6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70" name="组合 169"/>
          <p:cNvGrpSpPr/>
          <p:nvPr/>
        </p:nvGrpSpPr>
        <p:grpSpPr>
          <a:xfrm>
            <a:off x="2675561" y="1148328"/>
            <a:ext cx="1297990" cy="822115"/>
            <a:chOff x="3643149" y="1620356"/>
            <a:chExt cx="1730428" cy="1096407"/>
          </a:xfrm>
        </p:grpSpPr>
        <p:sp>
          <p:nvSpPr>
            <p:cNvPr id="171" name="圆角矩形 170"/>
            <p:cNvSpPr/>
            <p:nvPr/>
          </p:nvSpPr>
          <p:spPr>
            <a:xfrm>
              <a:off x="3643149"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组合 171"/>
            <p:cNvGrpSpPr/>
            <p:nvPr/>
          </p:nvGrpSpPr>
          <p:grpSpPr>
            <a:xfrm>
              <a:off x="3785967" y="1667922"/>
              <a:ext cx="1587610" cy="1048841"/>
              <a:chOff x="460208" y="1689010"/>
              <a:chExt cx="1587610" cy="1048841"/>
            </a:xfrm>
          </p:grpSpPr>
          <p:sp>
            <p:nvSpPr>
              <p:cNvPr id="173" name="文本框 94"/>
              <p:cNvSpPr txBox="1"/>
              <p:nvPr/>
            </p:nvSpPr>
            <p:spPr>
              <a:xfrm>
                <a:off x="606688" y="1689010"/>
                <a:ext cx="1441130"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7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75" name="组合 174"/>
          <p:cNvGrpSpPr/>
          <p:nvPr/>
        </p:nvGrpSpPr>
        <p:grpSpPr>
          <a:xfrm>
            <a:off x="5046156" y="1148328"/>
            <a:ext cx="1297990" cy="822115"/>
            <a:chOff x="6930530" y="1620356"/>
            <a:chExt cx="1730428" cy="1096407"/>
          </a:xfrm>
        </p:grpSpPr>
        <p:sp>
          <p:nvSpPr>
            <p:cNvPr id="176" name="圆角矩形 175"/>
            <p:cNvSpPr/>
            <p:nvPr/>
          </p:nvSpPr>
          <p:spPr>
            <a:xfrm>
              <a:off x="693053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组合 176"/>
            <p:cNvGrpSpPr/>
            <p:nvPr/>
          </p:nvGrpSpPr>
          <p:grpSpPr>
            <a:xfrm>
              <a:off x="7073348" y="1667922"/>
              <a:ext cx="1587609" cy="1048841"/>
              <a:chOff x="460208" y="1689010"/>
              <a:chExt cx="1587609" cy="1048841"/>
            </a:xfrm>
          </p:grpSpPr>
          <p:sp>
            <p:nvSpPr>
              <p:cNvPr id="178" name="文本框 94"/>
              <p:cNvSpPr txBox="1"/>
              <p:nvPr/>
            </p:nvSpPr>
            <p:spPr>
              <a:xfrm>
                <a:off x="606686" y="1689010"/>
                <a:ext cx="1441131"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7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80" name="组合 179"/>
          <p:cNvGrpSpPr/>
          <p:nvPr/>
        </p:nvGrpSpPr>
        <p:grpSpPr>
          <a:xfrm>
            <a:off x="7416749" y="1148328"/>
            <a:ext cx="1297990" cy="822115"/>
            <a:chOff x="10217910" y="1620356"/>
            <a:chExt cx="1730428" cy="1096407"/>
          </a:xfrm>
        </p:grpSpPr>
        <p:sp>
          <p:nvSpPr>
            <p:cNvPr id="181" name="圆角矩形 180"/>
            <p:cNvSpPr/>
            <p:nvPr/>
          </p:nvSpPr>
          <p:spPr>
            <a:xfrm>
              <a:off x="1021791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组合 181"/>
            <p:cNvGrpSpPr/>
            <p:nvPr/>
          </p:nvGrpSpPr>
          <p:grpSpPr>
            <a:xfrm>
              <a:off x="10360728" y="1667922"/>
              <a:ext cx="1516719" cy="1048841"/>
              <a:chOff x="460208" y="1689010"/>
              <a:chExt cx="1516719" cy="1048841"/>
            </a:xfrm>
          </p:grpSpPr>
          <p:sp>
            <p:nvSpPr>
              <p:cNvPr id="183" name="文本框 94"/>
              <p:cNvSpPr txBox="1"/>
              <p:nvPr/>
            </p:nvSpPr>
            <p:spPr>
              <a:xfrm>
                <a:off x="606688" y="1689010"/>
                <a:ext cx="1370239"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85" name="组合 184"/>
          <p:cNvGrpSpPr/>
          <p:nvPr/>
        </p:nvGrpSpPr>
        <p:grpSpPr>
          <a:xfrm>
            <a:off x="3877878" y="3785718"/>
            <a:ext cx="1297990" cy="822115"/>
            <a:chOff x="5271430" y="5048791"/>
            <a:chExt cx="1730428" cy="1096407"/>
          </a:xfrm>
        </p:grpSpPr>
        <p:sp>
          <p:nvSpPr>
            <p:cNvPr id="186" name="圆角矩形 185"/>
            <p:cNvSpPr/>
            <p:nvPr/>
          </p:nvSpPr>
          <p:spPr>
            <a:xfrm>
              <a:off x="5271430"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7" name="组合 186"/>
            <p:cNvGrpSpPr/>
            <p:nvPr/>
          </p:nvGrpSpPr>
          <p:grpSpPr>
            <a:xfrm>
              <a:off x="5408866" y="5096357"/>
              <a:ext cx="1592992" cy="1048841"/>
              <a:chOff x="460208" y="1689010"/>
              <a:chExt cx="1592992" cy="1048841"/>
            </a:xfrm>
          </p:grpSpPr>
          <p:sp>
            <p:nvSpPr>
              <p:cNvPr id="188" name="文本框 94"/>
              <p:cNvSpPr txBox="1"/>
              <p:nvPr/>
            </p:nvSpPr>
            <p:spPr>
              <a:xfrm>
                <a:off x="606688" y="1689010"/>
                <a:ext cx="1446512"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90" name="组合 189"/>
          <p:cNvGrpSpPr/>
          <p:nvPr/>
        </p:nvGrpSpPr>
        <p:grpSpPr>
          <a:xfrm>
            <a:off x="6261342" y="3785718"/>
            <a:ext cx="1297990" cy="822115"/>
            <a:chOff x="8550568" y="5048791"/>
            <a:chExt cx="1730428" cy="1096407"/>
          </a:xfrm>
        </p:grpSpPr>
        <p:sp>
          <p:nvSpPr>
            <p:cNvPr id="191" name="圆角矩形 190"/>
            <p:cNvSpPr/>
            <p:nvPr/>
          </p:nvSpPr>
          <p:spPr>
            <a:xfrm>
              <a:off x="8550568"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组合 191"/>
            <p:cNvGrpSpPr/>
            <p:nvPr/>
          </p:nvGrpSpPr>
          <p:grpSpPr>
            <a:xfrm>
              <a:off x="8693387" y="5096357"/>
              <a:ext cx="1540341" cy="1048841"/>
              <a:chOff x="460208" y="1689010"/>
              <a:chExt cx="1540341" cy="1048841"/>
            </a:xfrm>
          </p:grpSpPr>
          <p:sp>
            <p:nvSpPr>
              <p:cNvPr id="193" name="文本框 94"/>
              <p:cNvSpPr txBox="1"/>
              <p:nvPr/>
            </p:nvSpPr>
            <p:spPr>
              <a:xfrm>
                <a:off x="606688" y="1689010"/>
                <a:ext cx="1393861" cy="451510"/>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9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sp>
        <p:nvSpPr>
          <p:cNvPr id="195" name="等腰三角形 194"/>
          <p:cNvSpPr/>
          <p:nvPr/>
        </p:nvSpPr>
        <p:spPr>
          <a:xfrm>
            <a:off x="824272"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6" name="等腰三角形 195"/>
          <p:cNvSpPr/>
          <p:nvPr/>
        </p:nvSpPr>
        <p:spPr>
          <a:xfrm>
            <a:off x="3201385"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7" name="等腰三角形 196"/>
          <p:cNvSpPr/>
          <p:nvPr/>
        </p:nvSpPr>
        <p:spPr>
          <a:xfrm>
            <a:off x="5609869"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8" name="等腰三角形 197"/>
          <p:cNvSpPr/>
          <p:nvPr/>
        </p:nvSpPr>
        <p:spPr>
          <a:xfrm>
            <a:off x="7980463" y="2094808"/>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9" name="等腰三角形 198"/>
          <p:cNvSpPr/>
          <p:nvPr/>
        </p:nvSpPr>
        <p:spPr>
          <a:xfrm rot="10800000">
            <a:off x="2039458" y="3551476"/>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00" name="等腰三角形 199"/>
          <p:cNvSpPr/>
          <p:nvPr/>
        </p:nvSpPr>
        <p:spPr>
          <a:xfrm rot="10800000">
            <a:off x="4416571" y="3551476"/>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01" name="等腰三角形 200"/>
          <p:cNvSpPr/>
          <p:nvPr/>
        </p:nvSpPr>
        <p:spPr>
          <a:xfrm rot="10800000">
            <a:off x="6825057" y="3551476"/>
            <a:ext cx="178604" cy="1734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0-#ppt_w/2"/>
                                          </p:val>
                                        </p:tav>
                                        <p:tav tm="100000">
                                          <p:val>
                                            <p:strVal val="#ppt_x"/>
                                          </p:val>
                                        </p:tav>
                                      </p:tavLst>
                                    </p:anim>
                                    <p:anim calcmode="lin" valueType="num">
                                      <p:cBhvr additive="base">
                                        <p:cTn id="12" dur="500" fill="hold"/>
                                        <p:tgtEl>
                                          <p:spTgt spid="10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1+#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49"/>
                                        </p:tgtEl>
                                        <p:attrNameLst>
                                          <p:attrName>style.visibility</p:attrName>
                                        </p:attrNameLst>
                                      </p:cBhvr>
                                      <p:to>
                                        <p:strVal val="visible"/>
                                      </p:to>
                                    </p:set>
                                    <p:anim calcmode="lin" valueType="num">
                                      <p:cBhvr>
                                        <p:cTn id="20" dur="500" fill="hold"/>
                                        <p:tgtEl>
                                          <p:spTgt spid="149"/>
                                        </p:tgtEl>
                                        <p:attrNameLst>
                                          <p:attrName>ppt_w</p:attrName>
                                        </p:attrNameLst>
                                      </p:cBhvr>
                                      <p:tavLst>
                                        <p:tav tm="0">
                                          <p:val>
                                            <p:fltVal val="0"/>
                                          </p:val>
                                        </p:tav>
                                        <p:tav tm="100000">
                                          <p:val>
                                            <p:strVal val="#ppt_w"/>
                                          </p:val>
                                        </p:tav>
                                      </p:tavLst>
                                    </p:anim>
                                    <p:anim calcmode="lin" valueType="num">
                                      <p:cBhvr>
                                        <p:cTn id="21" dur="500" fill="hold"/>
                                        <p:tgtEl>
                                          <p:spTgt spid="149"/>
                                        </p:tgtEl>
                                        <p:attrNameLst>
                                          <p:attrName>ppt_h</p:attrName>
                                        </p:attrNameLst>
                                      </p:cBhvr>
                                      <p:tavLst>
                                        <p:tav tm="0">
                                          <p:val>
                                            <p:fltVal val="0"/>
                                          </p:val>
                                        </p:tav>
                                        <p:tav tm="100000">
                                          <p:val>
                                            <p:strVal val="#ppt_h"/>
                                          </p:val>
                                        </p:tav>
                                      </p:tavLst>
                                    </p:anim>
                                    <p:animEffect transition="in" filter="fade">
                                      <p:cBhvr>
                                        <p:cTn id="22" dur="500"/>
                                        <p:tgtEl>
                                          <p:spTgt spid="149"/>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95"/>
                                        </p:tgtEl>
                                        <p:attrNameLst>
                                          <p:attrName>style.visibility</p:attrName>
                                        </p:attrNameLst>
                                      </p:cBhvr>
                                      <p:to>
                                        <p:strVal val="visible"/>
                                      </p:to>
                                    </p:set>
                                    <p:anim calcmode="lin" valueType="num">
                                      <p:cBhvr additive="base">
                                        <p:cTn id="26" dur="500"/>
                                        <p:tgtEl>
                                          <p:spTgt spid="195"/>
                                        </p:tgtEl>
                                        <p:attrNameLst>
                                          <p:attrName>ppt_y</p:attrName>
                                        </p:attrNameLst>
                                      </p:cBhvr>
                                      <p:tavLst>
                                        <p:tav tm="0">
                                          <p:val>
                                            <p:strVal val="#ppt_y+#ppt_h*1.125000"/>
                                          </p:val>
                                        </p:tav>
                                        <p:tav tm="100000">
                                          <p:val>
                                            <p:strVal val="#ppt_y"/>
                                          </p:val>
                                        </p:tav>
                                      </p:tavLst>
                                    </p:anim>
                                    <p:animEffect transition="in" filter="wipe(up)">
                                      <p:cBhvr>
                                        <p:cTn id="27" dur="500"/>
                                        <p:tgtEl>
                                          <p:spTgt spid="19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anim calcmode="lin" valueType="num">
                                      <p:cBhvr>
                                        <p:cTn id="32" dur="500" fill="hold"/>
                                        <p:tgtEl>
                                          <p:spTgt spid="165"/>
                                        </p:tgtEl>
                                        <p:attrNameLst>
                                          <p:attrName>ppt_x</p:attrName>
                                        </p:attrNameLst>
                                      </p:cBhvr>
                                      <p:tavLst>
                                        <p:tav tm="0">
                                          <p:val>
                                            <p:strVal val="#ppt_x"/>
                                          </p:val>
                                        </p:tav>
                                        <p:tav tm="100000">
                                          <p:val>
                                            <p:strVal val="#ppt_x"/>
                                          </p:val>
                                        </p:tav>
                                      </p:tavLst>
                                    </p:anim>
                                    <p:anim calcmode="lin" valueType="num">
                                      <p:cBhvr>
                                        <p:cTn id="33" dur="500" fill="hold"/>
                                        <p:tgtEl>
                                          <p:spTgt spid="16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500" fill="hold"/>
                                        <p:tgtEl>
                                          <p:spTgt spid="104"/>
                                        </p:tgtEl>
                                        <p:attrNameLst>
                                          <p:attrName>ppt_w</p:attrName>
                                        </p:attrNameLst>
                                      </p:cBhvr>
                                      <p:tavLst>
                                        <p:tav tm="0">
                                          <p:val>
                                            <p:fltVal val="0"/>
                                          </p:val>
                                        </p:tav>
                                        <p:tav tm="100000">
                                          <p:val>
                                            <p:strVal val="#ppt_w"/>
                                          </p:val>
                                        </p:tav>
                                      </p:tavLst>
                                    </p:anim>
                                    <p:anim calcmode="lin" valueType="num">
                                      <p:cBhvr>
                                        <p:cTn id="38" dur="500" fill="hold"/>
                                        <p:tgtEl>
                                          <p:spTgt spid="104"/>
                                        </p:tgtEl>
                                        <p:attrNameLst>
                                          <p:attrName>ppt_h</p:attrName>
                                        </p:attrNameLst>
                                      </p:cBhvr>
                                      <p:tavLst>
                                        <p:tav tm="0">
                                          <p:val>
                                            <p:fltVal val="0"/>
                                          </p:val>
                                        </p:tav>
                                        <p:tav tm="100000">
                                          <p:val>
                                            <p:strVal val="#ppt_h"/>
                                          </p:val>
                                        </p:tav>
                                      </p:tavLst>
                                    </p:anim>
                                    <p:animEffect transition="in" filter="fade">
                                      <p:cBhvr>
                                        <p:cTn id="39" dur="500"/>
                                        <p:tgtEl>
                                          <p:spTgt spid="104"/>
                                        </p:tgtEl>
                                      </p:cBhvr>
                                    </p:animEffect>
                                  </p:childTnLst>
                                </p:cTn>
                              </p:par>
                            </p:childTnLst>
                          </p:cTn>
                        </p:par>
                        <p:par>
                          <p:cTn id="40" fill="hold">
                            <p:stCondLst>
                              <p:cond delay="3000"/>
                            </p:stCondLst>
                            <p:childTnLst>
                              <p:par>
                                <p:cTn id="41" presetID="12" presetClass="entr" presetSubtype="1" fill="hold" grpId="0" nodeType="afterEffect">
                                  <p:stCondLst>
                                    <p:cond delay="0"/>
                                  </p:stCondLst>
                                  <p:childTnLst>
                                    <p:set>
                                      <p:cBhvr>
                                        <p:cTn id="42" dur="1" fill="hold">
                                          <p:stCondLst>
                                            <p:cond delay="0"/>
                                          </p:stCondLst>
                                        </p:cTn>
                                        <p:tgtEl>
                                          <p:spTgt spid="199"/>
                                        </p:tgtEl>
                                        <p:attrNameLst>
                                          <p:attrName>style.visibility</p:attrName>
                                        </p:attrNameLst>
                                      </p:cBhvr>
                                      <p:to>
                                        <p:strVal val="visible"/>
                                      </p:to>
                                    </p:set>
                                    <p:anim calcmode="lin" valueType="num">
                                      <p:cBhvr additive="base">
                                        <p:cTn id="43" dur="500"/>
                                        <p:tgtEl>
                                          <p:spTgt spid="199"/>
                                        </p:tgtEl>
                                        <p:attrNameLst>
                                          <p:attrName>ppt_y</p:attrName>
                                        </p:attrNameLst>
                                      </p:cBhvr>
                                      <p:tavLst>
                                        <p:tav tm="0">
                                          <p:val>
                                            <p:strVal val="#ppt_y-#ppt_h*1.125000"/>
                                          </p:val>
                                        </p:tav>
                                        <p:tav tm="100000">
                                          <p:val>
                                            <p:strVal val="#ppt_y"/>
                                          </p:val>
                                        </p:tav>
                                      </p:tavLst>
                                    </p:anim>
                                    <p:animEffect transition="in" filter="wipe(down)">
                                      <p:cBhvr>
                                        <p:cTn id="44" dur="500"/>
                                        <p:tgtEl>
                                          <p:spTgt spid="199"/>
                                        </p:tgtEl>
                                      </p:cBhvr>
                                    </p:animEffect>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fade">
                                      <p:cBhvr>
                                        <p:cTn id="48" dur="500"/>
                                        <p:tgtEl>
                                          <p:spTgt spid="144"/>
                                        </p:tgtEl>
                                      </p:cBhvr>
                                    </p:animEffect>
                                    <p:anim calcmode="lin" valueType="num">
                                      <p:cBhvr>
                                        <p:cTn id="49" dur="500" fill="hold"/>
                                        <p:tgtEl>
                                          <p:spTgt spid="144"/>
                                        </p:tgtEl>
                                        <p:attrNameLst>
                                          <p:attrName>ppt_x</p:attrName>
                                        </p:attrNameLst>
                                      </p:cBhvr>
                                      <p:tavLst>
                                        <p:tav tm="0">
                                          <p:val>
                                            <p:strVal val="#ppt_x"/>
                                          </p:val>
                                        </p:tav>
                                        <p:tav tm="100000">
                                          <p:val>
                                            <p:strVal val="#ppt_x"/>
                                          </p:val>
                                        </p:tav>
                                      </p:tavLst>
                                    </p:anim>
                                    <p:anim calcmode="lin" valueType="num">
                                      <p:cBhvr>
                                        <p:cTn id="50" dur="500" fill="hold"/>
                                        <p:tgtEl>
                                          <p:spTgt spid="144"/>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12"/>
                                        </p:tgtEl>
                                        <p:attrNameLst>
                                          <p:attrName>style.visibility</p:attrName>
                                        </p:attrNameLst>
                                      </p:cBhvr>
                                      <p:to>
                                        <p:strVal val="visible"/>
                                      </p:to>
                                    </p:set>
                                    <p:anim calcmode="lin" valueType="num">
                                      <p:cBhvr>
                                        <p:cTn id="54" dur="500" fill="hold"/>
                                        <p:tgtEl>
                                          <p:spTgt spid="112"/>
                                        </p:tgtEl>
                                        <p:attrNameLst>
                                          <p:attrName>ppt_w</p:attrName>
                                        </p:attrNameLst>
                                      </p:cBhvr>
                                      <p:tavLst>
                                        <p:tav tm="0">
                                          <p:val>
                                            <p:fltVal val="0"/>
                                          </p:val>
                                        </p:tav>
                                        <p:tav tm="100000">
                                          <p:val>
                                            <p:strVal val="#ppt_w"/>
                                          </p:val>
                                        </p:tav>
                                      </p:tavLst>
                                    </p:anim>
                                    <p:anim calcmode="lin" valueType="num">
                                      <p:cBhvr>
                                        <p:cTn id="55" dur="500" fill="hold"/>
                                        <p:tgtEl>
                                          <p:spTgt spid="112"/>
                                        </p:tgtEl>
                                        <p:attrNameLst>
                                          <p:attrName>ppt_h</p:attrName>
                                        </p:attrNameLst>
                                      </p:cBhvr>
                                      <p:tavLst>
                                        <p:tav tm="0">
                                          <p:val>
                                            <p:fltVal val="0"/>
                                          </p:val>
                                        </p:tav>
                                        <p:tav tm="100000">
                                          <p:val>
                                            <p:strVal val="#ppt_h"/>
                                          </p:val>
                                        </p:tav>
                                      </p:tavLst>
                                    </p:anim>
                                    <p:animEffect transition="in" filter="fade">
                                      <p:cBhvr>
                                        <p:cTn id="56" dur="500"/>
                                        <p:tgtEl>
                                          <p:spTgt spid="112"/>
                                        </p:tgtEl>
                                      </p:cBhvr>
                                    </p:animEffect>
                                  </p:childTnLst>
                                </p:cTn>
                              </p:par>
                            </p:childTnLst>
                          </p:cTn>
                        </p:par>
                        <p:par>
                          <p:cTn id="57" fill="hold">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196"/>
                                        </p:tgtEl>
                                        <p:attrNameLst>
                                          <p:attrName>style.visibility</p:attrName>
                                        </p:attrNameLst>
                                      </p:cBhvr>
                                      <p:to>
                                        <p:strVal val="visible"/>
                                      </p:to>
                                    </p:set>
                                    <p:anim calcmode="lin" valueType="num">
                                      <p:cBhvr additive="base">
                                        <p:cTn id="60" dur="500"/>
                                        <p:tgtEl>
                                          <p:spTgt spid="196"/>
                                        </p:tgtEl>
                                        <p:attrNameLst>
                                          <p:attrName>ppt_y</p:attrName>
                                        </p:attrNameLst>
                                      </p:cBhvr>
                                      <p:tavLst>
                                        <p:tav tm="0">
                                          <p:val>
                                            <p:strVal val="#ppt_y+#ppt_h*1.125000"/>
                                          </p:val>
                                        </p:tav>
                                        <p:tav tm="100000">
                                          <p:val>
                                            <p:strVal val="#ppt_y"/>
                                          </p:val>
                                        </p:tav>
                                      </p:tavLst>
                                    </p:anim>
                                    <p:animEffect transition="in" filter="wipe(up)">
                                      <p:cBhvr>
                                        <p:cTn id="61" dur="500"/>
                                        <p:tgtEl>
                                          <p:spTgt spid="19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anim calcmode="lin" valueType="num">
                                      <p:cBhvr>
                                        <p:cTn id="66" dur="500" fill="hold"/>
                                        <p:tgtEl>
                                          <p:spTgt spid="170"/>
                                        </p:tgtEl>
                                        <p:attrNameLst>
                                          <p:attrName>ppt_x</p:attrName>
                                        </p:attrNameLst>
                                      </p:cBhvr>
                                      <p:tavLst>
                                        <p:tav tm="0">
                                          <p:val>
                                            <p:strVal val="#ppt_x"/>
                                          </p:val>
                                        </p:tav>
                                        <p:tav tm="100000">
                                          <p:val>
                                            <p:strVal val="#ppt_x"/>
                                          </p:val>
                                        </p:tav>
                                      </p:tavLst>
                                    </p:anim>
                                    <p:anim calcmode="lin" valueType="num">
                                      <p:cBhvr>
                                        <p:cTn id="67" dur="500" fill="hold"/>
                                        <p:tgtEl>
                                          <p:spTgt spid="17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Effect transition="in" filter="fade">
                                      <p:cBhvr>
                                        <p:cTn id="73" dur="500"/>
                                        <p:tgtEl>
                                          <p:spTgt spid="120"/>
                                        </p:tgtEl>
                                      </p:cBhvr>
                                    </p:animEffect>
                                  </p:childTnLst>
                                </p:cTn>
                              </p:par>
                            </p:childTnLst>
                          </p:cTn>
                        </p:par>
                        <p:par>
                          <p:cTn id="74" fill="hold">
                            <p:stCondLst>
                              <p:cond delay="6000"/>
                            </p:stCondLst>
                            <p:childTnLst>
                              <p:par>
                                <p:cTn id="75" presetID="12" presetClass="entr" presetSubtype="1" fill="hold" grpId="0" nodeType="afterEffect">
                                  <p:stCondLst>
                                    <p:cond delay="0"/>
                                  </p:stCondLst>
                                  <p:childTnLst>
                                    <p:set>
                                      <p:cBhvr>
                                        <p:cTn id="76" dur="1" fill="hold">
                                          <p:stCondLst>
                                            <p:cond delay="0"/>
                                          </p:stCondLst>
                                        </p:cTn>
                                        <p:tgtEl>
                                          <p:spTgt spid="200"/>
                                        </p:tgtEl>
                                        <p:attrNameLst>
                                          <p:attrName>style.visibility</p:attrName>
                                        </p:attrNameLst>
                                      </p:cBhvr>
                                      <p:to>
                                        <p:strVal val="visible"/>
                                      </p:to>
                                    </p:set>
                                    <p:anim calcmode="lin" valueType="num">
                                      <p:cBhvr additive="base">
                                        <p:cTn id="77" dur="500"/>
                                        <p:tgtEl>
                                          <p:spTgt spid="200"/>
                                        </p:tgtEl>
                                        <p:attrNameLst>
                                          <p:attrName>ppt_y</p:attrName>
                                        </p:attrNameLst>
                                      </p:cBhvr>
                                      <p:tavLst>
                                        <p:tav tm="0">
                                          <p:val>
                                            <p:strVal val="#ppt_y-#ppt_h*1.125000"/>
                                          </p:val>
                                        </p:tav>
                                        <p:tav tm="100000">
                                          <p:val>
                                            <p:strVal val="#ppt_y"/>
                                          </p:val>
                                        </p:tav>
                                      </p:tavLst>
                                    </p:anim>
                                    <p:animEffect transition="in" filter="wipe(down)">
                                      <p:cBhvr>
                                        <p:cTn id="78" dur="500"/>
                                        <p:tgtEl>
                                          <p:spTgt spid="200"/>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185"/>
                                        </p:tgtEl>
                                        <p:attrNameLst>
                                          <p:attrName>style.visibility</p:attrName>
                                        </p:attrNameLst>
                                      </p:cBhvr>
                                      <p:to>
                                        <p:strVal val="visible"/>
                                      </p:to>
                                    </p:set>
                                    <p:animEffect transition="in" filter="fade">
                                      <p:cBhvr>
                                        <p:cTn id="82" dur="500"/>
                                        <p:tgtEl>
                                          <p:spTgt spid="185"/>
                                        </p:tgtEl>
                                      </p:cBhvr>
                                    </p:animEffect>
                                    <p:anim calcmode="lin" valueType="num">
                                      <p:cBhvr>
                                        <p:cTn id="83" dur="500" fill="hold"/>
                                        <p:tgtEl>
                                          <p:spTgt spid="185"/>
                                        </p:tgtEl>
                                        <p:attrNameLst>
                                          <p:attrName>ppt_x</p:attrName>
                                        </p:attrNameLst>
                                      </p:cBhvr>
                                      <p:tavLst>
                                        <p:tav tm="0">
                                          <p:val>
                                            <p:strVal val="#ppt_x"/>
                                          </p:val>
                                        </p:tav>
                                        <p:tav tm="100000">
                                          <p:val>
                                            <p:strVal val="#ppt_x"/>
                                          </p:val>
                                        </p:tav>
                                      </p:tavLst>
                                    </p:anim>
                                    <p:anim calcmode="lin" valueType="num">
                                      <p:cBhvr>
                                        <p:cTn id="84" dur="500" fill="hold"/>
                                        <p:tgtEl>
                                          <p:spTgt spid="185"/>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128"/>
                                        </p:tgtEl>
                                        <p:attrNameLst>
                                          <p:attrName>style.visibility</p:attrName>
                                        </p:attrNameLst>
                                      </p:cBhvr>
                                      <p:to>
                                        <p:strVal val="visible"/>
                                      </p:to>
                                    </p:set>
                                    <p:anim calcmode="lin" valueType="num">
                                      <p:cBhvr>
                                        <p:cTn id="88" dur="500" fill="hold"/>
                                        <p:tgtEl>
                                          <p:spTgt spid="128"/>
                                        </p:tgtEl>
                                        <p:attrNameLst>
                                          <p:attrName>ppt_w</p:attrName>
                                        </p:attrNameLst>
                                      </p:cBhvr>
                                      <p:tavLst>
                                        <p:tav tm="0">
                                          <p:val>
                                            <p:fltVal val="0"/>
                                          </p:val>
                                        </p:tav>
                                        <p:tav tm="100000">
                                          <p:val>
                                            <p:strVal val="#ppt_w"/>
                                          </p:val>
                                        </p:tav>
                                      </p:tavLst>
                                    </p:anim>
                                    <p:anim calcmode="lin" valueType="num">
                                      <p:cBhvr>
                                        <p:cTn id="89" dur="500" fill="hold"/>
                                        <p:tgtEl>
                                          <p:spTgt spid="128"/>
                                        </p:tgtEl>
                                        <p:attrNameLst>
                                          <p:attrName>ppt_h</p:attrName>
                                        </p:attrNameLst>
                                      </p:cBhvr>
                                      <p:tavLst>
                                        <p:tav tm="0">
                                          <p:val>
                                            <p:fltVal val="0"/>
                                          </p:val>
                                        </p:tav>
                                        <p:tav tm="100000">
                                          <p:val>
                                            <p:strVal val="#ppt_h"/>
                                          </p:val>
                                        </p:tav>
                                      </p:tavLst>
                                    </p:anim>
                                    <p:animEffect transition="in" filter="fade">
                                      <p:cBhvr>
                                        <p:cTn id="90" dur="500"/>
                                        <p:tgtEl>
                                          <p:spTgt spid="128"/>
                                        </p:tgtEl>
                                      </p:cBhvr>
                                    </p:animEffect>
                                  </p:childTnLst>
                                </p:cTn>
                              </p:par>
                            </p:childTnLst>
                          </p:cTn>
                        </p:par>
                        <p:par>
                          <p:cTn id="91" fill="hold">
                            <p:stCondLst>
                              <p:cond delay="7500"/>
                            </p:stCondLst>
                            <p:childTnLst>
                              <p:par>
                                <p:cTn id="92" presetID="12" presetClass="entr" presetSubtype="4" fill="hold" grpId="0" nodeType="afterEffect">
                                  <p:stCondLst>
                                    <p:cond delay="0"/>
                                  </p:stCondLst>
                                  <p:childTnLst>
                                    <p:set>
                                      <p:cBhvr>
                                        <p:cTn id="93" dur="1" fill="hold">
                                          <p:stCondLst>
                                            <p:cond delay="0"/>
                                          </p:stCondLst>
                                        </p:cTn>
                                        <p:tgtEl>
                                          <p:spTgt spid="197"/>
                                        </p:tgtEl>
                                        <p:attrNameLst>
                                          <p:attrName>style.visibility</p:attrName>
                                        </p:attrNameLst>
                                      </p:cBhvr>
                                      <p:to>
                                        <p:strVal val="visible"/>
                                      </p:to>
                                    </p:set>
                                    <p:anim calcmode="lin" valueType="num">
                                      <p:cBhvr additive="base">
                                        <p:cTn id="94" dur="500"/>
                                        <p:tgtEl>
                                          <p:spTgt spid="197"/>
                                        </p:tgtEl>
                                        <p:attrNameLst>
                                          <p:attrName>ppt_y</p:attrName>
                                        </p:attrNameLst>
                                      </p:cBhvr>
                                      <p:tavLst>
                                        <p:tav tm="0">
                                          <p:val>
                                            <p:strVal val="#ppt_y+#ppt_h*1.125000"/>
                                          </p:val>
                                        </p:tav>
                                        <p:tav tm="100000">
                                          <p:val>
                                            <p:strVal val="#ppt_y"/>
                                          </p:val>
                                        </p:tav>
                                      </p:tavLst>
                                    </p:anim>
                                    <p:animEffect transition="in" filter="wipe(up)">
                                      <p:cBhvr>
                                        <p:cTn id="95" dur="500"/>
                                        <p:tgtEl>
                                          <p:spTgt spid="197"/>
                                        </p:tgtEl>
                                      </p:cBhvr>
                                    </p:animEffect>
                                  </p:childTnLst>
                                </p:cTn>
                              </p:par>
                            </p:childTnLst>
                          </p:cTn>
                        </p:par>
                        <p:par>
                          <p:cTn id="96" fill="hold">
                            <p:stCondLst>
                              <p:cond delay="8000"/>
                            </p:stCondLst>
                            <p:childTnLst>
                              <p:par>
                                <p:cTn id="97" presetID="42" presetClass="entr" presetSubtype="0" fill="hold" nodeType="afterEffect">
                                  <p:stCondLst>
                                    <p:cond delay="0"/>
                                  </p:stCondLst>
                                  <p:childTnLst>
                                    <p:set>
                                      <p:cBhvr>
                                        <p:cTn id="98" dur="1" fill="hold">
                                          <p:stCondLst>
                                            <p:cond delay="0"/>
                                          </p:stCondLst>
                                        </p:cTn>
                                        <p:tgtEl>
                                          <p:spTgt spid="175"/>
                                        </p:tgtEl>
                                        <p:attrNameLst>
                                          <p:attrName>style.visibility</p:attrName>
                                        </p:attrNameLst>
                                      </p:cBhvr>
                                      <p:to>
                                        <p:strVal val="visible"/>
                                      </p:to>
                                    </p:set>
                                    <p:animEffect transition="in" filter="fade">
                                      <p:cBhvr>
                                        <p:cTn id="99" dur="500"/>
                                        <p:tgtEl>
                                          <p:spTgt spid="175"/>
                                        </p:tgtEl>
                                      </p:cBhvr>
                                    </p:animEffect>
                                    <p:anim calcmode="lin" valueType="num">
                                      <p:cBhvr>
                                        <p:cTn id="100" dur="500" fill="hold"/>
                                        <p:tgtEl>
                                          <p:spTgt spid="175"/>
                                        </p:tgtEl>
                                        <p:attrNameLst>
                                          <p:attrName>ppt_x</p:attrName>
                                        </p:attrNameLst>
                                      </p:cBhvr>
                                      <p:tavLst>
                                        <p:tav tm="0">
                                          <p:val>
                                            <p:strVal val="#ppt_x"/>
                                          </p:val>
                                        </p:tav>
                                        <p:tav tm="100000">
                                          <p:val>
                                            <p:strVal val="#ppt_x"/>
                                          </p:val>
                                        </p:tav>
                                      </p:tavLst>
                                    </p:anim>
                                    <p:anim calcmode="lin" valueType="num">
                                      <p:cBhvr>
                                        <p:cTn id="101" dur="500" fill="hold"/>
                                        <p:tgtEl>
                                          <p:spTgt spid="175"/>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53" presetClass="entr" presetSubtype="16" fill="hold" nodeType="afterEffect">
                                  <p:stCondLst>
                                    <p:cond delay="0"/>
                                  </p:stCondLst>
                                  <p:childTnLst>
                                    <p:set>
                                      <p:cBhvr>
                                        <p:cTn id="104" dur="1" fill="hold">
                                          <p:stCondLst>
                                            <p:cond delay="0"/>
                                          </p:stCondLst>
                                        </p:cTn>
                                        <p:tgtEl>
                                          <p:spTgt spid="157"/>
                                        </p:tgtEl>
                                        <p:attrNameLst>
                                          <p:attrName>style.visibility</p:attrName>
                                        </p:attrNameLst>
                                      </p:cBhvr>
                                      <p:to>
                                        <p:strVal val="visible"/>
                                      </p:to>
                                    </p:set>
                                    <p:anim calcmode="lin" valueType="num">
                                      <p:cBhvr>
                                        <p:cTn id="105" dur="500" fill="hold"/>
                                        <p:tgtEl>
                                          <p:spTgt spid="157"/>
                                        </p:tgtEl>
                                        <p:attrNameLst>
                                          <p:attrName>ppt_w</p:attrName>
                                        </p:attrNameLst>
                                      </p:cBhvr>
                                      <p:tavLst>
                                        <p:tav tm="0">
                                          <p:val>
                                            <p:fltVal val="0"/>
                                          </p:val>
                                        </p:tav>
                                        <p:tav tm="100000">
                                          <p:val>
                                            <p:strVal val="#ppt_w"/>
                                          </p:val>
                                        </p:tav>
                                      </p:tavLst>
                                    </p:anim>
                                    <p:anim calcmode="lin" valueType="num">
                                      <p:cBhvr>
                                        <p:cTn id="106" dur="500" fill="hold"/>
                                        <p:tgtEl>
                                          <p:spTgt spid="157"/>
                                        </p:tgtEl>
                                        <p:attrNameLst>
                                          <p:attrName>ppt_h</p:attrName>
                                        </p:attrNameLst>
                                      </p:cBhvr>
                                      <p:tavLst>
                                        <p:tav tm="0">
                                          <p:val>
                                            <p:fltVal val="0"/>
                                          </p:val>
                                        </p:tav>
                                        <p:tav tm="100000">
                                          <p:val>
                                            <p:strVal val="#ppt_h"/>
                                          </p:val>
                                        </p:tav>
                                      </p:tavLst>
                                    </p:anim>
                                    <p:animEffect transition="in" filter="fade">
                                      <p:cBhvr>
                                        <p:cTn id="107" dur="500"/>
                                        <p:tgtEl>
                                          <p:spTgt spid="157"/>
                                        </p:tgtEl>
                                      </p:cBhvr>
                                    </p:animEffect>
                                  </p:childTnLst>
                                </p:cTn>
                              </p:par>
                            </p:childTnLst>
                          </p:cTn>
                        </p:par>
                        <p:par>
                          <p:cTn id="108" fill="hold">
                            <p:stCondLst>
                              <p:cond delay="9000"/>
                            </p:stCondLst>
                            <p:childTnLst>
                              <p:par>
                                <p:cTn id="109" presetID="12" presetClass="entr" presetSubtype="1" fill="hold" grpId="0" nodeType="afterEffect">
                                  <p:stCondLst>
                                    <p:cond delay="0"/>
                                  </p:stCondLst>
                                  <p:childTnLst>
                                    <p:set>
                                      <p:cBhvr>
                                        <p:cTn id="110" dur="1" fill="hold">
                                          <p:stCondLst>
                                            <p:cond delay="0"/>
                                          </p:stCondLst>
                                        </p:cTn>
                                        <p:tgtEl>
                                          <p:spTgt spid="201"/>
                                        </p:tgtEl>
                                        <p:attrNameLst>
                                          <p:attrName>style.visibility</p:attrName>
                                        </p:attrNameLst>
                                      </p:cBhvr>
                                      <p:to>
                                        <p:strVal val="visible"/>
                                      </p:to>
                                    </p:set>
                                    <p:anim calcmode="lin" valueType="num">
                                      <p:cBhvr additive="base">
                                        <p:cTn id="111" dur="500"/>
                                        <p:tgtEl>
                                          <p:spTgt spid="201"/>
                                        </p:tgtEl>
                                        <p:attrNameLst>
                                          <p:attrName>ppt_y</p:attrName>
                                        </p:attrNameLst>
                                      </p:cBhvr>
                                      <p:tavLst>
                                        <p:tav tm="0">
                                          <p:val>
                                            <p:strVal val="#ppt_y-#ppt_h*1.125000"/>
                                          </p:val>
                                        </p:tav>
                                        <p:tav tm="100000">
                                          <p:val>
                                            <p:strVal val="#ppt_y"/>
                                          </p:val>
                                        </p:tav>
                                      </p:tavLst>
                                    </p:anim>
                                    <p:animEffect transition="in" filter="wipe(down)">
                                      <p:cBhvr>
                                        <p:cTn id="112" dur="500"/>
                                        <p:tgtEl>
                                          <p:spTgt spid="201"/>
                                        </p:tgtEl>
                                      </p:cBhvr>
                                    </p:animEffect>
                                  </p:childTnLst>
                                </p:cTn>
                              </p:par>
                            </p:childTnLst>
                          </p:cTn>
                        </p:par>
                        <p:par>
                          <p:cTn id="113" fill="hold">
                            <p:stCondLst>
                              <p:cond delay="9500"/>
                            </p:stCondLst>
                            <p:childTnLst>
                              <p:par>
                                <p:cTn id="114" presetID="47" presetClass="entr" presetSubtype="0" fill="hold" nodeType="afterEffect">
                                  <p:stCondLst>
                                    <p:cond delay="0"/>
                                  </p:stCondLst>
                                  <p:childTnLst>
                                    <p:set>
                                      <p:cBhvr>
                                        <p:cTn id="115" dur="1" fill="hold">
                                          <p:stCondLst>
                                            <p:cond delay="0"/>
                                          </p:stCondLst>
                                        </p:cTn>
                                        <p:tgtEl>
                                          <p:spTgt spid="190"/>
                                        </p:tgtEl>
                                        <p:attrNameLst>
                                          <p:attrName>style.visibility</p:attrName>
                                        </p:attrNameLst>
                                      </p:cBhvr>
                                      <p:to>
                                        <p:strVal val="visible"/>
                                      </p:to>
                                    </p:set>
                                    <p:animEffect transition="in" filter="fade">
                                      <p:cBhvr>
                                        <p:cTn id="116" dur="500"/>
                                        <p:tgtEl>
                                          <p:spTgt spid="190"/>
                                        </p:tgtEl>
                                      </p:cBhvr>
                                    </p:animEffect>
                                    <p:anim calcmode="lin" valueType="num">
                                      <p:cBhvr>
                                        <p:cTn id="117" dur="500" fill="hold"/>
                                        <p:tgtEl>
                                          <p:spTgt spid="190"/>
                                        </p:tgtEl>
                                        <p:attrNameLst>
                                          <p:attrName>ppt_x</p:attrName>
                                        </p:attrNameLst>
                                      </p:cBhvr>
                                      <p:tavLst>
                                        <p:tav tm="0">
                                          <p:val>
                                            <p:strVal val="#ppt_x"/>
                                          </p:val>
                                        </p:tav>
                                        <p:tav tm="100000">
                                          <p:val>
                                            <p:strVal val="#ppt_x"/>
                                          </p:val>
                                        </p:tav>
                                      </p:tavLst>
                                    </p:anim>
                                    <p:anim calcmode="lin" valueType="num">
                                      <p:cBhvr>
                                        <p:cTn id="118" dur="500" fill="hold"/>
                                        <p:tgtEl>
                                          <p:spTgt spid="190"/>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53" presetClass="entr" presetSubtype="16" fill="hold" nodeType="afterEffect">
                                  <p:stCondLst>
                                    <p:cond delay="0"/>
                                  </p:stCondLst>
                                  <p:childTnLst>
                                    <p:set>
                                      <p:cBhvr>
                                        <p:cTn id="121" dur="1" fill="hold">
                                          <p:stCondLst>
                                            <p:cond delay="0"/>
                                          </p:stCondLst>
                                        </p:cTn>
                                        <p:tgtEl>
                                          <p:spTgt spid="136"/>
                                        </p:tgtEl>
                                        <p:attrNameLst>
                                          <p:attrName>style.visibility</p:attrName>
                                        </p:attrNameLst>
                                      </p:cBhvr>
                                      <p:to>
                                        <p:strVal val="visible"/>
                                      </p:to>
                                    </p:set>
                                    <p:anim calcmode="lin" valueType="num">
                                      <p:cBhvr>
                                        <p:cTn id="122" dur="500" fill="hold"/>
                                        <p:tgtEl>
                                          <p:spTgt spid="136"/>
                                        </p:tgtEl>
                                        <p:attrNameLst>
                                          <p:attrName>ppt_w</p:attrName>
                                        </p:attrNameLst>
                                      </p:cBhvr>
                                      <p:tavLst>
                                        <p:tav tm="0">
                                          <p:val>
                                            <p:fltVal val="0"/>
                                          </p:val>
                                        </p:tav>
                                        <p:tav tm="100000">
                                          <p:val>
                                            <p:strVal val="#ppt_w"/>
                                          </p:val>
                                        </p:tav>
                                      </p:tavLst>
                                    </p:anim>
                                    <p:anim calcmode="lin" valueType="num">
                                      <p:cBhvr>
                                        <p:cTn id="123" dur="500" fill="hold"/>
                                        <p:tgtEl>
                                          <p:spTgt spid="136"/>
                                        </p:tgtEl>
                                        <p:attrNameLst>
                                          <p:attrName>ppt_h</p:attrName>
                                        </p:attrNameLst>
                                      </p:cBhvr>
                                      <p:tavLst>
                                        <p:tav tm="0">
                                          <p:val>
                                            <p:fltVal val="0"/>
                                          </p:val>
                                        </p:tav>
                                        <p:tav tm="100000">
                                          <p:val>
                                            <p:strVal val="#ppt_h"/>
                                          </p:val>
                                        </p:tav>
                                      </p:tavLst>
                                    </p:anim>
                                    <p:animEffect transition="in" filter="fade">
                                      <p:cBhvr>
                                        <p:cTn id="124" dur="500"/>
                                        <p:tgtEl>
                                          <p:spTgt spid="136"/>
                                        </p:tgtEl>
                                      </p:cBhvr>
                                    </p:animEffect>
                                  </p:childTnLst>
                                </p:cTn>
                              </p:par>
                            </p:childTnLst>
                          </p:cTn>
                        </p:par>
                        <p:par>
                          <p:cTn id="125" fill="hold">
                            <p:stCondLst>
                              <p:cond delay="10500"/>
                            </p:stCondLst>
                            <p:childTnLst>
                              <p:par>
                                <p:cTn id="126" presetID="12" presetClass="entr" presetSubtype="4" fill="hold" grpId="0" nodeType="afterEffect">
                                  <p:stCondLst>
                                    <p:cond delay="0"/>
                                  </p:stCondLst>
                                  <p:childTnLst>
                                    <p:set>
                                      <p:cBhvr>
                                        <p:cTn id="127" dur="1" fill="hold">
                                          <p:stCondLst>
                                            <p:cond delay="0"/>
                                          </p:stCondLst>
                                        </p:cTn>
                                        <p:tgtEl>
                                          <p:spTgt spid="198"/>
                                        </p:tgtEl>
                                        <p:attrNameLst>
                                          <p:attrName>style.visibility</p:attrName>
                                        </p:attrNameLst>
                                      </p:cBhvr>
                                      <p:to>
                                        <p:strVal val="visible"/>
                                      </p:to>
                                    </p:set>
                                    <p:anim calcmode="lin" valueType="num">
                                      <p:cBhvr additive="base">
                                        <p:cTn id="128" dur="500"/>
                                        <p:tgtEl>
                                          <p:spTgt spid="198"/>
                                        </p:tgtEl>
                                        <p:attrNameLst>
                                          <p:attrName>ppt_y</p:attrName>
                                        </p:attrNameLst>
                                      </p:cBhvr>
                                      <p:tavLst>
                                        <p:tav tm="0">
                                          <p:val>
                                            <p:strVal val="#ppt_y+#ppt_h*1.125000"/>
                                          </p:val>
                                        </p:tav>
                                        <p:tav tm="100000">
                                          <p:val>
                                            <p:strVal val="#ppt_y"/>
                                          </p:val>
                                        </p:tav>
                                      </p:tavLst>
                                    </p:anim>
                                    <p:animEffect transition="in" filter="wipe(up)">
                                      <p:cBhvr>
                                        <p:cTn id="129" dur="500"/>
                                        <p:tgtEl>
                                          <p:spTgt spid="198"/>
                                        </p:tgtEl>
                                      </p:cBhvr>
                                    </p:animEffect>
                                  </p:childTnLst>
                                </p:cTn>
                              </p:par>
                            </p:childTnLst>
                          </p:cTn>
                        </p:par>
                        <p:par>
                          <p:cTn id="130" fill="hold">
                            <p:stCondLst>
                              <p:cond delay="11000"/>
                            </p:stCondLst>
                            <p:childTnLst>
                              <p:par>
                                <p:cTn id="131" presetID="42" presetClass="entr" presetSubtype="0" fill="hold" nodeType="afterEffect">
                                  <p:stCondLst>
                                    <p:cond delay="0"/>
                                  </p:stCondLst>
                                  <p:childTnLst>
                                    <p:set>
                                      <p:cBhvr>
                                        <p:cTn id="132" dur="1" fill="hold">
                                          <p:stCondLst>
                                            <p:cond delay="0"/>
                                          </p:stCondLst>
                                        </p:cTn>
                                        <p:tgtEl>
                                          <p:spTgt spid="180"/>
                                        </p:tgtEl>
                                        <p:attrNameLst>
                                          <p:attrName>style.visibility</p:attrName>
                                        </p:attrNameLst>
                                      </p:cBhvr>
                                      <p:to>
                                        <p:strVal val="visible"/>
                                      </p:to>
                                    </p:set>
                                    <p:animEffect transition="in" filter="fade">
                                      <p:cBhvr>
                                        <p:cTn id="133" dur="500"/>
                                        <p:tgtEl>
                                          <p:spTgt spid="180"/>
                                        </p:tgtEl>
                                      </p:cBhvr>
                                    </p:animEffect>
                                    <p:anim calcmode="lin" valueType="num">
                                      <p:cBhvr>
                                        <p:cTn id="134" dur="500" fill="hold"/>
                                        <p:tgtEl>
                                          <p:spTgt spid="180"/>
                                        </p:tgtEl>
                                        <p:attrNameLst>
                                          <p:attrName>ppt_x</p:attrName>
                                        </p:attrNameLst>
                                      </p:cBhvr>
                                      <p:tavLst>
                                        <p:tav tm="0">
                                          <p:val>
                                            <p:strVal val="#ppt_x"/>
                                          </p:val>
                                        </p:tav>
                                        <p:tav tm="100000">
                                          <p:val>
                                            <p:strVal val="#ppt_x"/>
                                          </p:val>
                                        </p:tav>
                                      </p:tavLst>
                                    </p:anim>
                                    <p:anim calcmode="lin" valueType="num">
                                      <p:cBhvr>
                                        <p:cTn id="135"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5" grpId="0" animBg="1"/>
      <p:bldP spid="196" grpId="0" animBg="1"/>
      <p:bldP spid="197" grpId="0" animBg="1"/>
      <p:bldP spid="198" grpId="0" animBg="1"/>
      <p:bldP spid="199" grpId="0" animBg="1"/>
      <p:bldP spid="200" grpId="0" animBg="1"/>
      <p:bldP spid="2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872901" y="1023187"/>
            <a:ext cx="1408915" cy="3606758"/>
            <a:chOff x="1163715" y="1235074"/>
            <a:chExt cx="1878308" cy="4810125"/>
          </a:xfrm>
        </p:grpSpPr>
        <p:sp>
          <p:nvSpPr>
            <p:cNvPr id="5" name="矩形 4"/>
            <p:cNvSpPr/>
            <p:nvPr/>
          </p:nvSpPr>
          <p:spPr>
            <a:xfrm>
              <a:off x="1163715" y="1235074"/>
              <a:ext cx="1878308" cy="4810125"/>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2144721" y="1568453"/>
              <a:ext cx="897302" cy="1794603"/>
              <a:chOff x="2144721" y="1568453"/>
              <a:chExt cx="897302" cy="1794603"/>
            </a:xfrm>
          </p:grpSpPr>
          <p:sp>
            <p:nvSpPr>
              <p:cNvPr id="7" name="任意多边形 6"/>
              <p:cNvSpPr/>
              <p:nvPr/>
            </p:nvSpPr>
            <p:spPr>
              <a:xfrm>
                <a:off x="2144721"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30"/>
              <p:cNvSpPr txBox="1"/>
              <p:nvPr/>
            </p:nvSpPr>
            <p:spPr>
              <a:xfrm>
                <a:off x="2350376"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1</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9" name="文本框 34"/>
              <p:cNvSpPr txBox="1"/>
              <p:nvPr/>
            </p:nvSpPr>
            <p:spPr>
              <a:xfrm>
                <a:off x="2410537"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10" name="组合 9"/>
          <p:cNvGrpSpPr/>
          <p:nvPr/>
        </p:nvGrpSpPr>
        <p:grpSpPr>
          <a:xfrm>
            <a:off x="2829370" y="1023187"/>
            <a:ext cx="1409978" cy="3606758"/>
            <a:chOff x="3772003" y="1235074"/>
            <a:chExt cx="1879725" cy="4810125"/>
          </a:xfrm>
        </p:grpSpPr>
        <p:sp>
          <p:nvSpPr>
            <p:cNvPr id="11" name="矩形 10"/>
            <p:cNvSpPr/>
            <p:nvPr/>
          </p:nvSpPr>
          <p:spPr>
            <a:xfrm>
              <a:off x="3772003"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53009" y="1568453"/>
              <a:ext cx="898719" cy="1794603"/>
              <a:chOff x="4753009" y="1568453"/>
              <a:chExt cx="898719" cy="1794603"/>
            </a:xfrm>
          </p:grpSpPr>
          <p:sp>
            <p:nvSpPr>
              <p:cNvPr id="13" name="任意多边形 12"/>
              <p:cNvSpPr/>
              <p:nvPr/>
            </p:nvSpPr>
            <p:spPr>
              <a:xfrm>
                <a:off x="4753009"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31"/>
              <p:cNvSpPr txBox="1"/>
              <p:nvPr/>
            </p:nvSpPr>
            <p:spPr>
              <a:xfrm>
                <a:off x="4971557"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2</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15" name="文本框 35"/>
              <p:cNvSpPr txBox="1"/>
              <p:nvPr/>
            </p:nvSpPr>
            <p:spPr>
              <a:xfrm>
                <a:off x="5031719"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16" name="组合 15"/>
          <p:cNvGrpSpPr/>
          <p:nvPr/>
        </p:nvGrpSpPr>
        <p:grpSpPr>
          <a:xfrm>
            <a:off x="4785841" y="1023187"/>
            <a:ext cx="1409978" cy="3606758"/>
            <a:chOff x="6380291" y="1235074"/>
            <a:chExt cx="1879725" cy="4810125"/>
          </a:xfrm>
        </p:grpSpPr>
        <p:sp>
          <p:nvSpPr>
            <p:cNvPr id="17" name="矩形 16"/>
            <p:cNvSpPr/>
            <p:nvPr/>
          </p:nvSpPr>
          <p:spPr>
            <a:xfrm>
              <a:off x="6380291"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7361297" y="1568453"/>
              <a:ext cx="898719" cy="1794603"/>
              <a:chOff x="7361297" y="1568453"/>
              <a:chExt cx="898719" cy="1794603"/>
            </a:xfrm>
          </p:grpSpPr>
          <p:sp>
            <p:nvSpPr>
              <p:cNvPr id="19" name="任意多边形 18"/>
              <p:cNvSpPr/>
              <p:nvPr/>
            </p:nvSpPr>
            <p:spPr>
              <a:xfrm>
                <a:off x="7361297"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32"/>
              <p:cNvSpPr txBox="1"/>
              <p:nvPr/>
            </p:nvSpPr>
            <p:spPr>
              <a:xfrm>
                <a:off x="7579845"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3</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1" name="文本框 36"/>
              <p:cNvSpPr txBox="1"/>
              <p:nvPr/>
            </p:nvSpPr>
            <p:spPr>
              <a:xfrm>
                <a:off x="7640007"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22" name="组合 21"/>
          <p:cNvGrpSpPr/>
          <p:nvPr/>
        </p:nvGrpSpPr>
        <p:grpSpPr>
          <a:xfrm>
            <a:off x="6742313" y="1023187"/>
            <a:ext cx="1408915" cy="3606758"/>
            <a:chOff x="8988579" y="1235074"/>
            <a:chExt cx="1878308" cy="4810125"/>
          </a:xfrm>
        </p:grpSpPr>
        <p:sp>
          <p:nvSpPr>
            <p:cNvPr id="23" name="矩形 22"/>
            <p:cNvSpPr/>
            <p:nvPr/>
          </p:nvSpPr>
          <p:spPr>
            <a:xfrm>
              <a:off x="8988579"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组合 23"/>
            <p:cNvGrpSpPr/>
            <p:nvPr/>
          </p:nvGrpSpPr>
          <p:grpSpPr>
            <a:xfrm>
              <a:off x="9969585" y="1568453"/>
              <a:ext cx="897302" cy="1794603"/>
              <a:chOff x="9969585" y="1568453"/>
              <a:chExt cx="897302" cy="1794603"/>
            </a:xfrm>
          </p:grpSpPr>
          <p:sp>
            <p:nvSpPr>
              <p:cNvPr id="25" name="任意多边形 24"/>
              <p:cNvSpPr/>
              <p:nvPr/>
            </p:nvSpPr>
            <p:spPr>
              <a:xfrm>
                <a:off x="9969585"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070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33"/>
              <p:cNvSpPr txBox="1"/>
              <p:nvPr/>
            </p:nvSpPr>
            <p:spPr>
              <a:xfrm>
                <a:off x="10186715"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4</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7" name="文本框 37"/>
              <p:cNvSpPr txBox="1"/>
              <p:nvPr/>
            </p:nvSpPr>
            <p:spPr>
              <a:xfrm>
                <a:off x="10246878"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sp>
        <p:nvSpPr>
          <p:cNvPr id="28" name="文本框 38"/>
          <p:cNvSpPr txBox="1"/>
          <p:nvPr/>
        </p:nvSpPr>
        <p:spPr>
          <a:xfrm>
            <a:off x="938825"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9" name="文本框 27"/>
          <p:cNvSpPr txBox="1"/>
          <p:nvPr/>
        </p:nvSpPr>
        <p:spPr>
          <a:xfrm>
            <a:off x="2897621"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859384"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1" name="文本框 41"/>
          <p:cNvSpPr txBox="1"/>
          <p:nvPr/>
        </p:nvSpPr>
        <p:spPr>
          <a:xfrm>
            <a:off x="6815362" y="2778901"/>
            <a:ext cx="1326377"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789636" y="3980812"/>
            <a:ext cx="452497" cy="524706"/>
            <a:chOff x="6385349" y="5179489"/>
            <a:chExt cx="603250" cy="699770"/>
          </a:xfrm>
        </p:grpSpPr>
        <p:sp>
          <p:nvSpPr>
            <p:cNvPr id="33" name="六边形 32"/>
            <p:cNvSpPr/>
            <p:nvPr/>
          </p:nvSpPr>
          <p:spPr>
            <a:xfrm rot="16200000">
              <a:off x="6337089" y="5227749"/>
              <a:ext cx="699770" cy="603250"/>
            </a:xfrm>
            <a:prstGeom prst="hexagon">
              <a:avLst/>
            </a:prstGeom>
            <a:solidFill>
              <a:srgbClr val="0070C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4"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3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8" name="组合 37"/>
          <p:cNvGrpSpPr/>
          <p:nvPr/>
        </p:nvGrpSpPr>
        <p:grpSpPr>
          <a:xfrm>
            <a:off x="6746107" y="3980812"/>
            <a:ext cx="452497" cy="524706"/>
            <a:chOff x="8993637" y="5179489"/>
            <a:chExt cx="603250" cy="699770"/>
          </a:xfrm>
        </p:grpSpPr>
        <p:sp>
          <p:nvSpPr>
            <p:cNvPr id="39" name="六边形 38"/>
            <p:cNvSpPr/>
            <p:nvPr/>
          </p:nvSpPr>
          <p:spPr>
            <a:xfrm rot="16200000">
              <a:off x="8945377" y="5227749"/>
              <a:ext cx="699770" cy="603250"/>
            </a:xfrm>
            <a:prstGeom prst="hexagon">
              <a:avLst/>
            </a:prstGeom>
            <a:solidFill>
              <a:srgbClr val="0070C0"/>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1" name="组合 40"/>
          <p:cNvGrpSpPr/>
          <p:nvPr/>
        </p:nvGrpSpPr>
        <p:grpSpPr>
          <a:xfrm>
            <a:off x="2833165" y="3980812"/>
            <a:ext cx="452497" cy="524706"/>
            <a:chOff x="3777061" y="5179489"/>
            <a:chExt cx="603250" cy="699770"/>
          </a:xfrm>
        </p:grpSpPr>
        <p:sp>
          <p:nvSpPr>
            <p:cNvPr id="42" name="六边形 41"/>
            <p:cNvSpPr/>
            <p:nvPr/>
          </p:nvSpPr>
          <p:spPr>
            <a:xfrm rot="16200000">
              <a:off x="3728801" y="5227749"/>
              <a:ext cx="699770" cy="603250"/>
            </a:xfrm>
            <a:prstGeom prst="hexagon">
              <a:avLst/>
            </a:prstGeom>
            <a:solidFill>
              <a:srgbClr val="0070C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3891272" y="5379398"/>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44"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6" name="组合 45"/>
          <p:cNvGrpSpPr/>
          <p:nvPr/>
        </p:nvGrpSpPr>
        <p:grpSpPr>
          <a:xfrm>
            <a:off x="876695" y="3980812"/>
            <a:ext cx="452497" cy="524706"/>
            <a:chOff x="1168773" y="5179489"/>
            <a:chExt cx="603250" cy="699770"/>
          </a:xfrm>
        </p:grpSpPr>
        <p:sp>
          <p:nvSpPr>
            <p:cNvPr id="47" name="六边形 46"/>
            <p:cNvSpPr/>
            <p:nvPr/>
          </p:nvSpPr>
          <p:spPr>
            <a:xfrm rot="16200000">
              <a:off x="1120513" y="5227749"/>
              <a:ext cx="699770" cy="603250"/>
            </a:xfrm>
            <a:prstGeom prst="hexagon">
              <a:avLst/>
            </a:prstGeom>
            <a:solidFill>
              <a:srgbClr val="0070C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9" name="矩形 47"/>
          <p:cNvSpPr>
            <a:spLocks noChangeArrowheads="1"/>
          </p:cNvSpPr>
          <p:nvPr/>
        </p:nvSpPr>
        <p:spPr bwMode="auto">
          <a:xfrm>
            <a:off x="953127" y="3078915"/>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47"/>
          <p:cNvSpPr>
            <a:spLocks noChangeArrowheads="1"/>
          </p:cNvSpPr>
          <p:nvPr/>
        </p:nvSpPr>
        <p:spPr bwMode="auto">
          <a:xfrm>
            <a:off x="2926534" y="3078914"/>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47"/>
          <p:cNvSpPr>
            <a:spLocks noChangeArrowheads="1"/>
          </p:cNvSpPr>
          <p:nvPr/>
        </p:nvSpPr>
        <p:spPr bwMode="auto">
          <a:xfrm>
            <a:off x="4896079" y="3078914"/>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47"/>
          <p:cNvSpPr>
            <a:spLocks noChangeArrowheads="1"/>
          </p:cNvSpPr>
          <p:nvPr/>
        </p:nvSpPr>
        <p:spPr bwMode="auto">
          <a:xfrm>
            <a:off x="6840547" y="3078912"/>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3" dur="1500" fill="hold"/>
                                        <p:tgtEl>
                                          <p:spTgt spid="3"/>
                                        </p:tgtEl>
                                        <p:attrNameLst>
                                          <p:attrName>ppt_x</p:attrName>
                                          <p:attrName>ppt_y</p:attrName>
                                        </p:attrNameLst>
                                      </p:cBhvr>
                                      <p:rCtr x="-42188" y="-9583"/>
                                    </p:animMotion>
                                  </p:childTnLst>
                                </p:cTn>
                              </p:par>
                              <p:par>
                                <p:cTn id="14" presetID="8" presetClass="emph" presetSubtype="0" fill="hold" nodeType="withEffect">
                                  <p:stCondLst>
                                    <p:cond delay="0"/>
                                  </p:stCondLst>
                                  <p:childTnLst>
                                    <p:animRot by="21600000">
                                      <p:cBhvr>
                                        <p:cTn id="15" dur="1500" fill="hold"/>
                                        <p:tgtEl>
                                          <p:spTgt spid="3"/>
                                        </p:tgtEl>
                                        <p:attrNameLst>
                                          <p:attrName>r</p:attrName>
                                        </p:attrNameLst>
                                      </p:cBhvr>
                                    </p:animRot>
                                  </p:childTnLst>
                                </p:cTn>
                              </p:par>
                              <p:par>
                                <p:cTn id="16" presetID="19"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500" fill="hold"/>
                                        <p:tgtEl>
                                          <p:spTgt spid="3"/>
                                        </p:tgtEl>
                                        <p:attrNameLst>
                                          <p:attrName>ppt_w</p:attrName>
                                        </p:attrNameLst>
                                      </p:cBhvr>
                                      <p:tavLst>
                                        <p:tav tm="0" fmla="#ppt_w*sin(2.5*pi*$)">
                                          <p:val>
                                            <p:fltVal val="0"/>
                                          </p:val>
                                        </p:tav>
                                        <p:tav tm="100000">
                                          <p:val>
                                            <p:fltVal val="1"/>
                                          </p:val>
                                        </p:tav>
                                      </p:tavLst>
                                    </p:anim>
                                    <p:anim calcmode="lin" valueType="num">
                                      <p:cBhvr>
                                        <p:cTn id="19" dur="1500" fill="hold"/>
                                        <p:tgtEl>
                                          <p:spTgt spid="3"/>
                                        </p:tgtEl>
                                        <p:attrNameLst>
                                          <p:attrName>ppt_h</p:attrName>
                                        </p:attrNameLst>
                                      </p:cBhvr>
                                      <p:tavLst>
                                        <p:tav tm="0">
                                          <p:val>
                                            <p:strVal val="#ppt_h"/>
                                          </p:val>
                                        </p:tav>
                                        <p:tav tm="100000">
                                          <p:val>
                                            <p:strVal val="#ppt_h"/>
                                          </p:val>
                                        </p:tav>
                                      </p:tavLst>
                                    </p:anim>
                                  </p:childTnLst>
                                </p:cTn>
                              </p:par>
                              <p:par>
                                <p:cTn id="20" presetID="32" presetClass="emph" presetSubtype="0" repeatCount="3000" fill="hold" nodeType="withEffect">
                                  <p:stCondLst>
                                    <p:cond delay="1500"/>
                                  </p:stCondLst>
                                  <p:childTnLst>
                                    <p:animRot by="120000">
                                      <p:cBhvr>
                                        <p:cTn id="21" dur="25" fill="hold">
                                          <p:stCondLst>
                                            <p:cond delay="0"/>
                                          </p:stCondLst>
                                        </p:cTn>
                                        <p:tgtEl>
                                          <p:spTgt spid="3"/>
                                        </p:tgtEl>
                                        <p:attrNameLst>
                                          <p:attrName>r</p:attrName>
                                        </p:attrNameLst>
                                      </p:cBhvr>
                                    </p:animRot>
                                    <p:animRot by="-240000">
                                      <p:cBhvr>
                                        <p:cTn id="22" dur="50" fill="hold">
                                          <p:stCondLst>
                                            <p:cond delay="50"/>
                                          </p:stCondLst>
                                        </p:cTn>
                                        <p:tgtEl>
                                          <p:spTgt spid="3"/>
                                        </p:tgtEl>
                                        <p:attrNameLst>
                                          <p:attrName>r</p:attrName>
                                        </p:attrNameLst>
                                      </p:cBhvr>
                                    </p:animRot>
                                    <p:animRot by="240000">
                                      <p:cBhvr>
                                        <p:cTn id="23" dur="50" fill="hold">
                                          <p:stCondLst>
                                            <p:cond delay="100"/>
                                          </p:stCondLst>
                                        </p:cTn>
                                        <p:tgtEl>
                                          <p:spTgt spid="3"/>
                                        </p:tgtEl>
                                        <p:attrNameLst>
                                          <p:attrName>r</p:attrName>
                                        </p:attrNameLst>
                                      </p:cBhvr>
                                    </p:animRot>
                                    <p:animRot by="-240000">
                                      <p:cBhvr>
                                        <p:cTn id="24" dur="50" fill="hold">
                                          <p:stCondLst>
                                            <p:cond delay="150"/>
                                          </p:stCondLst>
                                        </p:cTn>
                                        <p:tgtEl>
                                          <p:spTgt spid="3"/>
                                        </p:tgtEl>
                                        <p:attrNameLst>
                                          <p:attrName>r</p:attrName>
                                        </p:attrNameLst>
                                      </p:cBhvr>
                                    </p:animRot>
                                    <p:animRot by="120000">
                                      <p:cBhvr>
                                        <p:cTn id="25" dur="50" fill="hold">
                                          <p:stCondLst>
                                            <p:cond delay="200"/>
                                          </p:stCondLst>
                                        </p:cTn>
                                        <p:tgtEl>
                                          <p:spTgt spid="3"/>
                                        </p:tgtEl>
                                        <p:attrNameLst>
                                          <p:attrName>r</p:attrName>
                                        </p:attrNameLst>
                                      </p:cBhvr>
                                    </p:animRo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1" dur="1500" fill="hold"/>
                                        <p:tgtEl>
                                          <p:spTgt spid="10"/>
                                        </p:tgtEl>
                                        <p:attrNameLst>
                                          <p:attrName>ppt_x</p:attrName>
                                          <p:attrName>ppt_y</p:attrName>
                                        </p:attrNameLst>
                                      </p:cBhvr>
                                      <p:rCtr x="-42188" y="-9583"/>
                                    </p:animMotion>
                                  </p:childTnLst>
                                </p:cTn>
                              </p:par>
                              <p:par>
                                <p:cTn id="32" presetID="8" presetClass="emph" presetSubtype="0" fill="hold" nodeType="withEffect">
                                  <p:stCondLst>
                                    <p:cond delay="0"/>
                                  </p:stCondLst>
                                  <p:childTnLst>
                                    <p:animRot by="21600000">
                                      <p:cBhvr>
                                        <p:cTn id="33" dur="1500" fill="hold"/>
                                        <p:tgtEl>
                                          <p:spTgt spid="10"/>
                                        </p:tgtEl>
                                        <p:attrNameLst>
                                          <p:attrName>r</p:attrName>
                                        </p:attrNameLst>
                                      </p:cBhvr>
                                    </p:animRot>
                                  </p:childTnLst>
                                </p:cTn>
                              </p:par>
                              <p:par>
                                <p:cTn id="34" presetID="19"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fill="hold"/>
                                        <p:tgtEl>
                                          <p:spTgt spid="10"/>
                                        </p:tgtEl>
                                        <p:attrNameLst>
                                          <p:attrName>ppt_w</p:attrName>
                                        </p:attrNameLst>
                                      </p:cBhvr>
                                      <p:tavLst>
                                        <p:tav tm="0" fmla="#ppt_w*sin(2.5*pi*$)">
                                          <p:val>
                                            <p:fltVal val="0"/>
                                          </p:val>
                                        </p:tav>
                                        <p:tav tm="100000">
                                          <p:val>
                                            <p:fltVal val="1"/>
                                          </p:val>
                                        </p:tav>
                                      </p:tavLst>
                                    </p:anim>
                                    <p:anim calcmode="lin" valueType="num">
                                      <p:cBhvr>
                                        <p:cTn id="37" dur="1500" fill="hold"/>
                                        <p:tgtEl>
                                          <p:spTgt spid="10"/>
                                        </p:tgtEl>
                                        <p:attrNameLst>
                                          <p:attrName>ppt_h</p:attrName>
                                        </p:attrNameLst>
                                      </p:cBhvr>
                                      <p:tavLst>
                                        <p:tav tm="0">
                                          <p:val>
                                            <p:strVal val="#ppt_h"/>
                                          </p:val>
                                        </p:tav>
                                        <p:tav tm="100000">
                                          <p:val>
                                            <p:strVal val="#ppt_h"/>
                                          </p:val>
                                        </p:tav>
                                      </p:tavLst>
                                    </p:anim>
                                  </p:childTnLst>
                                </p:cTn>
                              </p:par>
                              <p:par>
                                <p:cTn id="38" presetID="32" presetClass="emph" presetSubtype="0" repeatCount="3000" fill="hold" nodeType="withEffect">
                                  <p:stCondLst>
                                    <p:cond delay="1500"/>
                                  </p:stCondLst>
                                  <p:childTnLst>
                                    <p:animRot by="120000">
                                      <p:cBhvr>
                                        <p:cTn id="39" dur="25" fill="hold">
                                          <p:stCondLst>
                                            <p:cond delay="0"/>
                                          </p:stCondLst>
                                        </p:cTn>
                                        <p:tgtEl>
                                          <p:spTgt spid="10"/>
                                        </p:tgtEl>
                                        <p:attrNameLst>
                                          <p:attrName>r</p:attrName>
                                        </p:attrNameLst>
                                      </p:cBhvr>
                                    </p:animRot>
                                    <p:animRot by="-240000">
                                      <p:cBhvr>
                                        <p:cTn id="40" dur="50" fill="hold">
                                          <p:stCondLst>
                                            <p:cond delay="50"/>
                                          </p:stCondLst>
                                        </p:cTn>
                                        <p:tgtEl>
                                          <p:spTgt spid="10"/>
                                        </p:tgtEl>
                                        <p:attrNameLst>
                                          <p:attrName>r</p:attrName>
                                        </p:attrNameLst>
                                      </p:cBhvr>
                                    </p:animRot>
                                    <p:animRot by="240000">
                                      <p:cBhvr>
                                        <p:cTn id="41" dur="50" fill="hold">
                                          <p:stCondLst>
                                            <p:cond delay="100"/>
                                          </p:stCondLst>
                                        </p:cTn>
                                        <p:tgtEl>
                                          <p:spTgt spid="10"/>
                                        </p:tgtEl>
                                        <p:attrNameLst>
                                          <p:attrName>r</p:attrName>
                                        </p:attrNameLst>
                                      </p:cBhvr>
                                    </p:animRot>
                                    <p:animRot by="-240000">
                                      <p:cBhvr>
                                        <p:cTn id="42" dur="50" fill="hold">
                                          <p:stCondLst>
                                            <p:cond delay="150"/>
                                          </p:stCondLst>
                                        </p:cTn>
                                        <p:tgtEl>
                                          <p:spTgt spid="10"/>
                                        </p:tgtEl>
                                        <p:attrNameLst>
                                          <p:attrName>r</p:attrName>
                                        </p:attrNameLst>
                                      </p:cBhvr>
                                    </p:animRot>
                                    <p:animRot by="120000">
                                      <p:cBhvr>
                                        <p:cTn id="43" dur="50" fill="hold">
                                          <p:stCondLst>
                                            <p:cond delay="200"/>
                                          </p:stCondLst>
                                        </p:cTn>
                                        <p:tgtEl>
                                          <p:spTgt spid="10"/>
                                        </p:tgtEl>
                                        <p:attrNameLst>
                                          <p:attrName>r</p:attrName>
                                        </p:attrNameLst>
                                      </p:cBhvr>
                                    </p:animRo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49" dur="1500" fill="hold"/>
                                        <p:tgtEl>
                                          <p:spTgt spid="16"/>
                                        </p:tgtEl>
                                        <p:attrNameLst>
                                          <p:attrName>ppt_x</p:attrName>
                                          <p:attrName>ppt_y</p:attrName>
                                        </p:attrNameLst>
                                      </p:cBhvr>
                                      <p:rCtr x="-42188" y="-9583"/>
                                    </p:animMotion>
                                  </p:childTnLst>
                                </p:cTn>
                              </p:par>
                              <p:par>
                                <p:cTn id="50" presetID="8" presetClass="emph" presetSubtype="0" fill="hold" nodeType="withEffect">
                                  <p:stCondLst>
                                    <p:cond delay="0"/>
                                  </p:stCondLst>
                                  <p:childTnLst>
                                    <p:animRot by="21600000">
                                      <p:cBhvr>
                                        <p:cTn id="51" dur="1500" fill="hold"/>
                                        <p:tgtEl>
                                          <p:spTgt spid="16"/>
                                        </p:tgtEl>
                                        <p:attrNameLst>
                                          <p:attrName>r</p:attrName>
                                        </p:attrNameLst>
                                      </p:cBhvr>
                                    </p:animRot>
                                  </p:childTnLst>
                                </p:cTn>
                              </p:par>
                              <p:par>
                                <p:cTn id="52" presetID="19"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500" fill="hold"/>
                                        <p:tgtEl>
                                          <p:spTgt spid="16"/>
                                        </p:tgtEl>
                                        <p:attrNameLst>
                                          <p:attrName>ppt_w</p:attrName>
                                        </p:attrNameLst>
                                      </p:cBhvr>
                                      <p:tavLst>
                                        <p:tav tm="0" fmla="#ppt_w*sin(2.5*pi*$)">
                                          <p:val>
                                            <p:fltVal val="0"/>
                                          </p:val>
                                        </p:tav>
                                        <p:tav tm="100000">
                                          <p:val>
                                            <p:fltVal val="1"/>
                                          </p:val>
                                        </p:tav>
                                      </p:tavLst>
                                    </p:anim>
                                    <p:anim calcmode="lin" valueType="num">
                                      <p:cBhvr>
                                        <p:cTn id="55" dur="1500" fill="hold"/>
                                        <p:tgtEl>
                                          <p:spTgt spid="16"/>
                                        </p:tgtEl>
                                        <p:attrNameLst>
                                          <p:attrName>ppt_h</p:attrName>
                                        </p:attrNameLst>
                                      </p:cBhvr>
                                      <p:tavLst>
                                        <p:tav tm="0">
                                          <p:val>
                                            <p:strVal val="#ppt_h"/>
                                          </p:val>
                                        </p:tav>
                                        <p:tav tm="100000">
                                          <p:val>
                                            <p:strVal val="#ppt_h"/>
                                          </p:val>
                                        </p:tav>
                                      </p:tavLst>
                                    </p:anim>
                                  </p:childTnLst>
                                </p:cTn>
                              </p:par>
                              <p:par>
                                <p:cTn id="56" presetID="32" presetClass="emph" presetSubtype="0" repeatCount="3000" fill="hold" nodeType="withEffect">
                                  <p:stCondLst>
                                    <p:cond delay="1500"/>
                                  </p:stCondLst>
                                  <p:childTnLst>
                                    <p:animRot by="120000">
                                      <p:cBhvr>
                                        <p:cTn id="57" dur="25" fill="hold">
                                          <p:stCondLst>
                                            <p:cond delay="0"/>
                                          </p:stCondLst>
                                        </p:cTn>
                                        <p:tgtEl>
                                          <p:spTgt spid="16"/>
                                        </p:tgtEl>
                                        <p:attrNameLst>
                                          <p:attrName>r</p:attrName>
                                        </p:attrNameLst>
                                      </p:cBhvr>
                                    </p:animRot>
                                    <p:animRot by="-240000">
                                      <p:cBhvr>
                                        <p:cTn id="58" dur="50" fill="hold">
                                          <p:stCondLst>
                                            <p:cond delay="50"/>
                                          </p:stCondLst>
                                        </p:cTn>
                                        <p:tgtEl>
                                          <p:spTgt spid="16"/>
                                        </p:tgtEl>
                                        <p:attrNameLst>
                                          <p:attrName>r</p:attrName>
                                        </p:attrNameLst>
                                      </p:cBhvr>
                                    </p:animRot>
                                    <p:animRot by="240000">
                                      <p:cBhvr>
                                        <p:cTn id="59" dur="50" fill="hold">
                                          <p:stCondLst>
                                            <p:cond delay="100"/>
                                          </p:stCondLst>
                                        </p:cTn>
                                        <p:tgtEl>
                                          <p:spTgt spid="16"/>
                                        </p:tgtEl>
                                        <p:attrNameLst>
                                          <p:attrName>r</p:attrName>
                                        </p:attrNameLst>
                                      </p:cBhvr>
                                    </p:animRot>
                                    <p:animRot by="-240000">
                                      <p:cBhvr>
                                        <p:cTn id="60" dur="50" fill="hold">
                                          <p:stCondLst>
                                            <p:cond delay="150"/>
                                          </p:stCondLst>
                                        </p:cTn>
                                        <p:tgtEl>
                                          <p:spTgt spid="16"/>
                                        </p:tgtEl>
                                        <p:attrNameLst>
                                          <p:attrName>r</p:attrName>
                                        </p:attrNameLst>
                                      </p:cBhvr>
                                    </p:animRot>
                                    <p:animRot by="120000">
                                      <p:cBhvr>
                                        <p:cTn id="61" dur="50" fill="hold">
                                          <p:stCondLst>
                                            <p:cond delay="200"/>
                                          </p:stCondLst>
                                        </p:cTn>
                                        <p:tgtEl>
                                          <p:spTgt spid="16"/>
                                        </p:tgtEl>
                                        <p:attrNameLst>
                                          <p:attrName>r</p:attrName>
                                        </p:attrNameLst>
                                      </p:cBhvr>
                                    </p:animRo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67" dur="1500" fill="hold"/>
                                        <p:tgtEl>
                                          <p:spTgt spid="22"/>
                                        </p:tgtEl>
                                        <p:attrNameLst>
                                          <p:attrName>ppt_x</p:attrName>
                                          <p:attrName>ppt_y</p:attrName>
                                        </p:attrNameLst>
                                      </p:cBhvr>
                                      <p:rCtr x="-42188" y="-9583"/>
                                    </p:animMotion>
                                  </p:childTnLst>
                                </p:cTn>
                              </p:par>
                              <p:par>
                                <p:cTn id="68" presetID="8" presetClass="emph" presetSubtype="0" fill="hold" nodeType="withEffect">
                                  <p:stCondLst>
                                    <p:cond delay="0"/>
                                  </p:stCondLst>
                                  <p:childTnLst>
                                    <p:animRot by="21600000">
                                      <p:cBhvr>
                                        <p:cTn id="69" dur="1500" fill="hold"/>
                                        <p:tgtEl>
                                          <p:spTgt spid="22"/>
                                        </p:tgtEl>
                                        <p:attrNameLst>
                                          <p:attrName>r</p:attrName>
                                        </p:attrNameLst>
                                      </p:cBhvr>
                                    </p:animRot>
                                  </p:childTnLst>
                                </p:cTn>
                              </p:par>
                              <p:par>
                                <p:cTn id="70" presetID="19"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500" fill="hold"/>
                                        <p:tgtEl>
                                          <p:spTgt spid="22"/>
                                        </p:tgtEl>
                                        <p:attrNameLst>
                                          <p:attrName>ppt_w</p:attrName>
                                        </p:attrNameLst>
                                      </p:cBhvr>
                                      <p:tavLst>
                                        <p:tav tm="0" fmla="#ppt_w*sin(2.5*pi*$)">
                                          <p:val>
                                            <p:fltVal val="0"/>
                                          </p:val>
                                        </p:tav>
                                        <p:tav tm="100000">
                                          <p:val>
                                            <p:fltVal val="1"/>
                                          </p:val>
                                        </p:tav>
                                      </p:tavLst>
                                    </p:anim>
                                    <p:anim calcmode="lin" valueType="num">
                                      <p:cBhvr>
                                        <p:cTn id="73" dur="1500" fill="hold"/>
                                        <p:tgtEl>
                                          <p:spTgt spid="22"/>
                                        </p:tgtEl>
                                        <p:attrNameLst>
                                          <p:attrName>ppt_h</p:attrName>
                                        </p:attrNameLst>
                                      </p:cBhvr>
                                      <p:tavLst>
                                        <p:tav tm="0">
                                          <p:val>
                                            <p:strVal val="#ppt_h"/>
                                          </p:val>
                                        </p:tav>
                                        <p:tav tm="100000">
                                          <p:val>
                                            <p:strVal val="#ppt_h"/>
                                          </p:val>
                                        </p:tav>
                                      </p:tavLst>
                                    </p:anim>
                                  </p:childTnLst>
                                </p:cTn>
                              </p:par>
                              <p:par>
                                <p:cTn id="74" presetID="32" presetClass="emph" presetSubtype="0" repeatCount="3000" fill="hold" nodeType="withEffect">
                                  <p:stCondLst>
                                    <p:cond delay="1500"/>
                                  </p:stCondLst>
                                  <p:childTnLst>
                                    <p:animRot by="120000">
                                      <p:cBhvr>
                                        <p:cTn id="75" dur="25" fill="hold">
                                          <p:stCondLst>
                                            <p:cond delay="0"/>
                                          </p:stCondLst>
                                        </p:cTn>
                                        <p:tgtEl>
                                          <p:spTgt spid="22"/>
                                        </p:tgtEl>
                                        <p:attrNameLst>
                                          <p:attrName>r</p:attrName>
                                        </p:attrNameLst>
                                      </p:cBhvr>
                                    </p:animRot>
                                    <p:animRot by="-240000">
                                      <p:cBhvr>
                                        <p:cTn id="76" dur="50" fill="hold">
                                          <p:stCondLst>
                                            <p:cond delay="50"/>
                                          </p:stCondLst>
                                        </p:cTn>
                                        <p:tgtEl>
                                          <p:spTgt spid="22"/>
                                        </p:tgtEl>
                                        <p:attrNameLst>
                                          <p:attrName>r</p:attrName>
                                        </p:attrNameLst>
                                      </p:cBhvr>
                                    </p:animRot>
                                    <p:animRot by="240000">
                                      <p:cBhvr>
                                        <p:cTn id="77" dur="50" fill="hold">
                                          <p:stCondLst>
                                            <p:cond delay="100"/>
                                          </p:stCondLst>
                                        </p:cTn>
                                        <p:tgtEl>
                                          <p:spTgt spid="22"/>
                                        </p:tgtEl>
                                        <p:attrNameLst>
                                          <p:attrName>r</p:attrName>
                                        </p:attrNameLst>
                                      </p:cBhvr>
                                    </p:animRot>
                                    <p:animRot by="-240000">
                                      <p:cBhvr>
                                        <p:cTn id="78" dur="50" fill="hold">
                                          <p:stCondLst>
                                            <p:cond delay="150"/>
                                          </p:stCondLst>
                                        </p:cTn>
                                        <p:tgtEl>
                                          <p:spTgt spid="22"/>
                                        </p:tgtEl>
                                        <p:attrNameLst>
                                          <p:attrName>r</p:attrName>
                                        </p:attrNameLst>
                                      </p:cBhvr>
                                    </p:animRot>
                                    <p:animRot by="120000">
                                      <p:cBhvr>
                                        <p:cTn id="79" dur="50" fill="hold">
                                          <p:stCondLst>
                                            <p:cond delay="200"/>
                                          </p:stCondLst>
                                        </p:cTn>
                                        <p:tgtEl>
                                          <p:spTgt spid="22"/>
                                        </p:tgtEl>
                                        <p:attrNameLst>
                                          <p:attrName>r</p:attrName>
                                        </p:attrNameLst>
                                      </p:cBhvr>
                                    </p:animRot>
                                  </p:childTnLst>
                                </p:cTn>
                              </p:par>
                            </p:childTnLst>
                          </p:cTn>
                        </p:par>
                        <p:par>
                          <p:cTn id="80" fill="hold">
                            <p:stCondLst>
                              <p:cond delay="2500"/>
                            </p:stCondLst>
                            <p:childTnLst>
                              <p:par>
                                <p:cTn id="81" presetID="31" presetClass="entr" presetSubtype="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1000" fill="hold"/>
                                        <p:tgtEl>
                                          <p:spTgt spid="32"/>
                                        </p:tgtEl>
                                        <p:attrNameLst>
                                          <p:attrName>ppt_w</p:attrName>
                                        </p:attrNameLst>
                                      </p:cBhvr>
                                      <p:tavLst>
                                        <p:tav tm="0">
                                          <p:val>
                                            <p:fltVal val="0"/>
                                          </p:val>
                                        </p:tav>
                                        <p:tav tm="100000">
                                          <p:val>
                                            <p:strVal val="#ppt_w"/>
                                          </p:val>
                                        </p:tav>
                                      </p:tavLst>
                                    </p:anim>
                                    <p:anim calcmode="lin" valueType="num">
                                      <p:cBhvr>
                                        <p:cTn id="84" dur="1000" fill="hold"/>
                                        <p:tgtEl>
                                          <p:spTgt spid="32"/>
                                        </p:tgtEl>
                                        <p:attrNameLst>
                                          <p:attrName>ppt_h</p:attrName>
                                        </p:attrNameLst>
                                      </p:cBhvr>
                                      <p:tavLst>
                                        <p:tav tm="0">
                                          <p:val>
                                            <p:fltVal val="0"/>
                                          </p:val>
                                        </p:tav>
                                        <p:tav tm="100000">
                                          <p:val>
                                            <p:strVal val="#ppt_h"/>
                                          </p:val>
                                        </p:tav>
                                      </p:tavLst>
                                    </p:anim>
                                    <p:anim calcmode="lin" valueType="num">
                                      <p:cBhvr>
                                        <p:cTn id="85" dur="1000" fill="hold"/>
                                        <p:tgtEl>
                                          <p:spTgt spid="32"/>
                                        </p:tgtEl>
                                        <p:attrNameLst>
                                          <p:attrName>style.rotation</p:attrName>
                                        </p:attrNameLst>
                                      </p:cBhvr>
                                      <p:tavLst>
                                        <p:tav tm="0">
                                          <p:val>
                                            <p:fltVal val="90"/>
                                          </p:val>
                                        </p:tav>
                                        <p:tav tm="100000">
                                          <p:val>
                                            <p:fltVal val="0"/>
                                          </p:val>
                                        </p:tav>
                                      </p:tavLst>
                                    </p:anim>
                                    <p:animEffect transition="in" filter="fade">
                                      <p:cBhvr>
                                        <p:cTn id="86" dur="1000"/>
                                        <p:tgtEl>
                                          <p:spTgt spid="32"/>
                                        </p:tgtEl>
                                      </p:cBhvr>
                                    </p:animEffect>
                                  </p:childTnLst>
                                </p:cTn>
                              </p:par>
                              <p:par>
                                <p:cTn id="87" presetID="31"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1000" fill="hold"/>
                                        <p:tgtEl>
                                          <p:spTgt spid="38"/>
                                        </p:tgtEl>
                                        <p:attrNameLst>
                                          <p:attrName>ppt_w</p:attrName>
                                        </p:attrNameLst>
                                      </p:cBhvr>
                                      <p:tavLst>
                                        <p:tav tm="0">
                                          <p:val>
                                            <p:fltVal val="0"/>
                                          </p:val>
                                        </p:tav>
                                        <p:tav tm="100000">
                                          <p:val>
                                            <p:strVal val="#ppt_w"/>
                                          </p:val>
                                        </p:tav>
                                      </p:tavLst>
                                    </p:anim>
                                    <p:anim calcmode="lin" valueType="num">
                                      <p:cBhvr>
                                        <p:cTn id="90" dur="1000" fill="hold"/>
                                        <p:tgtEl>
                                          <p:spTgt spid="38"/>
                                        </p:tgtEl>
                                        <p:attrNameLst>
                                          <p:attrName>ppt_h</p:attrName>
                                        </p:attrNameLst>
                                      </p:cBhvr>
                                      <p:tavLst>
                                        <p:tav tm="0">
                                          <p:val>
                                            <p:fltVal val="0"/>
                                          </p:val>
                                        </p:tav>
                                        <p:tav tm="100000">
                                          <p:val>
                                            <p:strVal val="#ppt_h"/>
                                          </p:val>
                                        </p:tav>
                                      </p:tavLst>
                                    </p:anim>
                                    <p:anim calcmode="lin" valueType="num">
                                      <p:cBhvr>
                                        <p:cTn id="91" dur="1000" fill="hold"/>
                                        <p:tgtEl>
                                          <p:spTgt spid="38"/>
                                        </p:tgtEl>
                                        <p:attrNameLst>
                                          <p:attrName>style.rotation</p:attrName>
                                        </p:attrNameLst>
                                      </p:cBhvr>
                                      <p:tavLst>
                                        <p:tav tm="0">
                                          <p:val>
                                            <p:fltVal val="90"/>
                                          </p:val>
                                        </p:tav>
                                        <p:tav tm="100000">
                                          <p:val>
                                            <p:fltVal val="0"/>
                                          </p:val>
                                        </p:tav>
                                      </p:tavLst>
                                    </p:anim>
                                    <p:animEffect transition="in" filter="fade">
                                      <p:cBhvr>
                                        <p:cTn id="92" dur="1000"/>
                                        <p:tgtEl>
                                          <p:spTgt spid="38"/>
                                        </p:tgtEl>
                                      </p:cBhvr>
                                    </p:animEffect>
                                  </p:childTnLst>
                                </p:cTn>
                              </p:par>
                              <p:par>
                                <p:cTn id="93" presetID="31"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1000" fill="hold"/>
                                        <p:tgtEl>
                                          <p:spTgt spid="41"/>
                                        </p:tgtEl>
                                        <p:attrNameLst>
                                          <p:attrName>ppt_w</p:attrName>
                                        </p:attrNameLst>
                                      </p:cBhvr>
                                      <p:tavLst>
                                        <p:tav tm="0">
                                          <p:val>
                                            <p:fltVal val="0"/>
                                          </p:val>
                                        </p:tav>
                                        <p:tav tm="100000">
                                          <p:val>
                                            <p:strVal val="#ppt_w"/>
                                          </p:val>
                                        </p:tav>
                                      </p:tavLst>
                                    </p:anim>
                                    <p:anim calcmode="lin" valueType="num">
                                      <p:cBhvr>
                                        <p:cTn id="96" dur="1000" fill="hold"/>
                                        <p:tgtEl>
                                          <p:spTgt spid="41"/>
                                        </p:tgtEl>
                                        <p:attrNameLst>
                                          <p:attrName>ppt_h</p:attrName>
                                        </p:attrNameLst>
                                      </p:cBhvr>
                                      <p:tavLst>
                                        <p:tav tm="0">
                                          <p:val>
                                            <p:fltVal val="0"/>
                                          </p:val>
                                        </p:tav>
                                        <p:tav tm="100000">
                                          <p:val>
                                            <p:strVal val="#ppt_h"/>
                                          </p:val>
                                        </p:tav>
                                      </p:tavLst>
                                    </p:anim>
                                    <p:anim calcmode="lin" valueType="num">
                                      <p:cBhvr>
                                        <p:cTn id="97" dur="1000" fill="hold"/>
                                        <p:tgtEl>
                                          <p:spTgt spid="41"/>
                                        </p:tgtEl>
                                        <p:attrNameLst>
                                          <p:attrName>style.rotation</p:attrName>
                                        </p:attrNameLst>
                                      </p:cBhvr>
                                      <p:tavLst>
                                        <p:tav tm="0">
                                          <p:val>
                                            <p:fltVal val="90"/>
                                          </p:val>
                                        </p:tav>
                                        <p:tav tm="100000">
                                          <p:val>
                                            <p:fltVal val="0"/>
                                          </p:val>
                                        </p:tav>
                                      </p:tavLst>
                                    </p:anim>
                                    <p:animEffect transition="in" filter="fade">
                                      <p:cBhvr>
                                        <p:cTn id="98" dur="1000"/>
                                        <p:tgtEl>
                                          <p:spTgt spid="41"/>
                                        </p:tgtEl>
                                      </p:cBhvr>
                                    </p:animEffect>
                                  </p:childTnLst>
                                </p:cTn>
                              </p:par>
                              <p:par>
                                <p:cTn id="99" presetID="31"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1000" fill="hold"/>
                                        <p:tgtEl>
                                          <p:spTgt spid="46"/>
                                        </p:tgtEl>
                                        <p:attrNameLst>
                                          <p:attrName>ppt_w</p:attrName>
                                        </p:attrNameLst>
                                      </p:cBhvr>
                                      <p:tavLst>
                                        <p:tav tm="0">
                                          <p:val>
                                            <p:fltVal val="0"/>
                                          </p:val>
                                        </p:tav>
                                        <p:tav tm="100000">
                                          <p:val>
                                            <p:strVal val="#ppt_w"/>
                                          </p:val>
                                        </p:tav>
                                      </p:tavLst>
                                    </p:anim>
                                    <p:anim calcmode="lin" valueType="num">
                                      <p:cBhvr>
                                        <p:cTn id="102" dur="1000" fill="hold"/>
                                        <p:tgtEl>
                                          <p:spTgt spid="46"/>
                                        </p:tgtEl>
                                        <p:attrNameLst>
                                          <p:attrName>ppt_h</p:attrName>
                                        </p:attrNameLst>
                                      </p:cBhvr>
                                      <p:tavLst>
                                        <p:tav tm="0">
                                          <p:val>
                                            <p:fltVal val="0"/>
                                          </p:val>
                                        </p:tav>
                                        <p:tav tm="100000">
                                          <p:val>
                                            <p:strVal val="#ppt_h"/>
                                          </p:val>
                                        </p:tav>
                                      </p:tavLst>
                                    </p:anim>
                                    <p:anim calcmode="lin" valueType="num">
                                      <p:cBhvr>
                                        <p:cTn id="103" dur="1000" fill="hold"/>
                                        <p:tgtEl>
                                          <p:spTgt spid="46"/>
                                        </p:tgtEl>
                                        <p:attrNameLst>
                                          <p:attrName>style.rotation</p:attrName>
                                        </p:attrNameLst>
                                      </p:cBhvr>
                                      <p:tavLst>
                                        <p:tav tm="0">
                                          <p:val>
                                            <p:fltVal val="90"/>
                                          </p:val>
                                        </p:tav>
                                        <p:tav tm="100000">
                                          <p:val>
                                            <p:fltVal val="0"/>
                                          </p:val>
                                        </p:tav>
                                      </p:tavLst>
                                    </p:anim>
                                    <p:animEffect transition="in" filter="fade">
                                      <p:cBhvr>
                                        <p:cTn id="104" dur="1000"/>
                                        <p:tgtEl>
                                          <p:spTgt spid="46"/>
                                        </p:tgtEl>
                                      </p:cBhvr>
                                    </p:animEffect>
                                  </p:childTnLst>
                                </p:cTn>
                              </p:par>
                            </p:childTnLst>
                          </p:cTn>
                        </p:par>
                        <p:par>
                          <p:cTn id="105" fill="hold">
                            <p:stCondLst>
                              <p:cond delay="3500"/>
                            </p:stCondLst>
                            <p:childTnLst>
                              <p:par>
                                <p:cTn id="106" presetID="14" presetClass="entr" presetSubtype="1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randombar(horizontal)">
                                      <p:cBhvr>
                                        <p:cTn id="108" dur="500"/>
                                        <p:tgtEl>
                                          <p:spTgt spid="28"/>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randombar(horizontal)">
                                      <p:cBhvr>
                                        <p:cTn id="111" dur="500"/>
                                        <p:tgtEl>
                                          <p:spTgt spid="29"/>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randombar(horizontal)">
                                      <p:cBhvr>
                                        <p:cTn id="114" dur="500"/>
                                        <p:tgtEl>
                                          <p:spTgt spid="30"/>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randombar(horizontal)">
                                      <p:cBhvr>
                                        <p:cTn id="117" dur="500"/>
                                        <p:tgtEl>
                                          <p:spTgt spid="31"/>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randombar(horizontal)">
                                      <p:cBhvr>
                                        <p:cTn id="120" dur="500"/>
                                        <p:tgtEl>
                                          <p:spTgt spid="49"/>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randombar(horizontal)">
                                      <p:cBhvr>
                                        <p:cTn id="123" dur="500"/>
                                        <p:tgtEl>
                                          <p:spTgt spid="50"/>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randombar(horizontal)">
                                      <p:cBhvr>
                                        <p:cTn id="1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31"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5"/>
          <p:cNvSpPr/>
          <p:nvPr/>
        </p:nvSpPr>
        <p:spPr bwMode="auto">
          <a:xfrm>
            <a:off x="981499"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79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 name="TextBox 4"/>
          <p:cNvSpPr txBox="1"/>
          <p:nvPr/>
        </p:nvSpPr>
        <p:spPr>
          <a:xfrm>
            <a:off x="1149735"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264328" y="1750203"/>
            <a:ext cx="1337351"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日程安排</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2886235"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82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7"/>
          <p:cNvSpPr txBox="1"/>
          <p:nvPr/>
        </p:nvSpPr>
        <p:spPr>
          <a:xfrm>
            <a:off x="3063423"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169065"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行动策略</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sp>
        <p:nvSpPr>
          <p:cNvPr id="10" name="Freeform 5"/>
          <p:cNvSpPr/>
          <p:nvPr/>
        </p:nvSpPr>
        <p:spPr bwMode="auto">
          <a:xfrm>
            <a:off x="4790971"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87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TextBox 10"/>
          <p:cNvSpPr txBox="1"/>
          <p:nvPr/>
        </p:nvSpPr>
        <p:spPr>
          <a:xfrm>
            <a:off x="4965975"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73801"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客户服务</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sp>
        <p:nvSpPr>
          <p:cNvPr id="13" name="Freeform 5"/>
          <p:cNvSpPr/>
          <p:nvPr/>
        </p:nvSpPr>
        <p:spPr bwMode="auto">
          <a:xfrm>
            <a:off x="6695708"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90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TextBox 13"/>
          <p:cNvSpPr txBox="1"/>
          <p:nvPr/>
        </p:nvSpPr>
        <p:spPr>
          <a:xfrm>
            <a:off x="6886803"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978539"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070C0"/>
                </a:solidFill>
                <a:latin typeface="微软雅黑" panose="020B0503020204020204" pitchFamily="34" charset="-122"/>
                <a:ea typeface="微软雅黑" panose="020B0503020204020204" pitchFamily="34" charset="-122"/>
              </a:rPr>
              <a:t>后勤保障 </a:t>
            </a:r>
            <a:endParaRPr lang="zh-CN" altLang="en-US" sz="1400" b="1" kern="0" dirty="0">
              <a:solidFill>
                <a:srgbClr val="0070C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0828" y="1654891"/>
            <a:ext cx="504056" cy="504056"/>
            <a:chOff x="2769119" y="1848492"/>
            <a:chExt cx="504056" cy="504056"/>
          </a:xfrm>
        </p:grpSpPr>
        <p:sp>
          <p:nvSpPr>
            <p:cNvPr id="17" name="椭圆 16"/>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8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18" name="TextBox 17"/>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01</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719238" y="1654891"/>
            <a:ext cx="504056" cy="504056"/>
            <a:chOff x="2769119" y="1848492"/>
            <a:chExt cx="504056" cy="504056"/>
          </a:xfrm>
        </p:grpSpPr>
        <p:sp>
          <p:nvSpPr>
            <p:cNvPr id="20" name="椭圆 19"/>
            <p:cNvSpPr/>
            <p:nvPr/>
          </p:nvSpPr>
          <p:spPr>
            <a:xfrm>
              <a:off x="2769119" y="1848492"/>
              <a:ext cx="504056" cy="504056"/>
            </a:xfrm>
            <a:prstGeom prst="ellipse">
              <a:avLst/>
            </a:prstGeom>
            <a:gradFill flip="none" rotWithShape="1">
              <a:gsLst>
                <a:gs pos="0">
                  <a:schemeClr val="bg1">
                    <a:lumMod val="6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21" name="TextBox 20"/>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02</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620300" y="1654891"/>
            <a:ext cx="504056" cy="504056"/>
            <a:chOff x="2769119" y="1848492"/>
            <a:chExt cx="504056" cy="504056"/>
          </a:xfrm>
        </p:grpSpPr>
        <p:sp>
          <p:nvSpPr>
            <p:cNvPr id="23" name="椭圆 22"/>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24" name="TextBox 23"/>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03</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525037" y="1654891"/>
            <a:ext cx="504056" cy="504056"/>
            <a:chOff x="2769119" y="1848492"/>
            <a:chExt cx="504056" cy="504056"/>
          </a:xfrm>
        </p:grpSpPr>
        <p:sp>
          <p:nvSpPr>
            <p:cNvPr id="26" name="椭圆 25"/>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rgbClr val="0070C0"/>
                </a:solidFill>
                <a:latin typeface="Calibri" panose="020F0502020204030204"/>
                <a:ea typeface="宋体" panose="02010600030101010101" pitchFamily="2" charset="-122"/>
              </a:endParaRPr>
            </a:p>
          </p:txBody>
        </p:sp>
        <p:sp>
          <p:nvSpPr>
            <p:cNvPr id="27" name="TextBox 26"/>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070C0"/>
                  </a:solidFill>
                  <a:latin typeface="微软雅黑" panose="020B0503020204020204" pitchFamily="34" charset="-122"/>
                  <a:ea typeface="微软雅黑" panose="020B0503020204020204" pitchFamily="34" charset="-122"/>
                </a:rPr>
                <a:t>04</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Scale>
                                      <p:cBhvr>
                                        <p:cTn id="10"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
                                        </p:tgtEl>
                                        <p:attrNameLst>
                                          <p:attrName>ppt_x</p:attrName>
                                          <p:attrName>ppt_y</p:attrName>
                                        </p:attrNameLst>
                                      </p:cBhvr>
                                    </p:animMotion>
                                    <p:animEffect transition="in" filter="fade">
                                      <p:cBhvr>
                                        <p:cTn id="12" dur="1000"/>
                                        <p:tgtEl>
                                          <p:spTgt spid="3"/>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par>
                                <p:cTn id="23" presetID="52"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Scale>
                                      <p:cBhvr>
                                        <p:cTn id="2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6"/>
                                        </p:tgtEl>
                                        <p:attrNameLst>
                                          <p:attrName>ppt_x</p:attrName>
                                          <p:attrName>ppt_y</p:attrName>
                                        </p:attrNameLst>
                                      </p:cBhvr>
                                    </p:animMotion>
                                    <p:animEffect transition="in" filter="fade">
                                      <p:cBhvr>
                                        <p:cTn id="27" dur="1000"/>
                                        <p:tgtEl>
                                          <p:spTgt spid="16"/>
                                        </p:tgtEl>
                                      </p:cBhvr>
                                    </p:animEffect>
                                  </p:childTnLst>
                                </p:cTn>
                              </p:par>
                            </p:childTnLst>
                          </p:cTn>
                        </p:par>
                        <p:par>
                          <p:cTn id="28" fill="hold">
                            <p:stCondLst>
                              <p:cond delay="5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gtEl>
                                        <p:attrNameLst>
                                          <p:attrName>ppt_x</p:attrName>
                                          <p:attrName>ppt_y</p:attrName>
                                        </p:attrNameLst>
                                      </p:cBhvr>
                                    </p:animMotion>
                                    <p:animEffect transition="in" filter="fade">
                                      <p:cBhvr>
                                        <p:cTn id="33" dur="1000"/>
                                        <p:tgtEl>
                                          <p:spTgt spid="7"/>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Scale>
                                      <p:cBhvr>
                                        <p:cTn id="3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
                                        </p:tgtEl>
                                        <p:attrNameLst>
                                          <p:attrName>ppt_x</p:attrName>
                                          <p:attrName>ppt_y</p:attrName>
                                        </p:attrNameLst>
                                      </p:cBhvr>
                                    </p:animMotion>
                                    <p:animEffect transition="in" filter="fade">
                                      <p:cBhvr>
                                        <p:cTn id="38" dur="1000"/>
                                        <p:tgtEl>
                                          <p:spTgt spid="8"/>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Scale>
                                      <p:cBhvr>
                                        <p:cTn id="4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
                                        </p:tgtEl>
                                        <p:attrNameLst>
                                          <p:attrName>ppt_x</p:attrName>
                                          <p:attrName>ppt_y</p:attrName>
                                        </p:attrNameLst>
                                      </p:cBhvr>
                                    </p:animMotion>
                                    <p:animEffect transition="in" filter="fade">
                                      <p:cBhvr>
                                        <p:cTn id="43" dur="1000"/>
                                        <p:tgtEl>
                                          <p:spTgt spid="9"/>
                                        </p:tgtEl>
                                      </p:cBhvr>
                                    </p:animEffect>
                                  </p:childTnLst>
                                </p:cTn>
                              </p:par>
                              <p:par>
                                <p:cTn id="44" presetID="5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childTnLst>
                          </p:cTn>
                        </p:par>
                        <p:par>
                          <p:cTn id="49" fill="hold">
                            <p:stCondLst>
                              <p:cond delay="1500"/>
                            </p:stCondLst>
                            <p:childTnLst>
                              <p:par>
                                <p:cTn id="50" presetID="5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Scale>
                                      <p:cBhvr>
                                        <p:cTn id="5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0"/>
                                        </p:tgtEl>
                                        <p:attrNameLst>
                                          <p:attrName>ppt_x</p:attrName>
                                          <p:attrName>ppt_y</p:attrName>
                                        </p:attrNameLst>
                                      </p:cBhvr>
                                    </p:animMotion>
                                    <p:animEffect transition="in" filter="fade">
                                      <p:cBhvr>
                                        <p:cTn id="54" dur="1000"/>
                                        <p:tgtEl>
                                          <p:spTgt spid="10"/>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Scale>
                                      <p:cBhvr>
                                        <p:cTn id="5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1"/>
                                        </p:tgtEl>
                                        <p:attrNameLst>
                                          <p:attrName>ppt_x</p:attrName>
                                          <p:attrName>ppt_y</p:attrName>
                                        </p:attrNameLst>
                                      </p:cBhvr>
                                    </p:animMotion>
                                    <p:animEffect transition="in" filter="fade">
                                      <p:cBhvr>
                                        <p:cTn id="59" dur="1000"/>
                                        <p:tgtEl>
                                          <p:spTgt spid="11"/>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Scale>
                                      <p:cBhvr>
                                        <p:cTn id="6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2"/>
                                        </p:tgtEl>
                                        <p:attrNameLst>
                                          <p:attrName>ppt_x</p:attrName>
                                          <p:attrName>ppt_y</p:attrName>
                                        </p:attrNameLst>
                                      </p:cBhvr>
                                    </p:animMotion>
                                    <p:animEffect transition="in" filter="fade">
                                      <p:cBhvr>
                                        <p:cTn id="64" dur="1000"/>
                                        <p:tgtEl>
                                          <p:spTgt spid="12"/>
                                        </p:tgtEl>
                                      </p:cBhvr>
                                    </p:animEffect>
                                  </p:childTnLst>
                                </p:cTn>
                              </p:par>
                              <p:par>
                                <p:cTn id="65" presetID="52"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Scale>
                                      <p:cBhvr>
                                        <p:cTn id="6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
                                        </p:tgtEl>
                                        <p:attrNameLst>
                                          <p:attrName>ppt_x</p:attrName>
                                          <p:attrName>ppt_y</p:attrName>
                                        </p:attrNameLst>
                                      </p:cBhvr>
                                    </p:animMotion>
                                    <p:animEffect transition="in" filter="fade">
                                      <p:cBhvr>
                                        <p:cTn id="69" dur="1000"/>
                                        <p:tgtEl>
                                          <p:spTgt spid="22"/>
                                        </p:tgtEl>
                                      </p:cBhvr>
                                    </p:animEffect>
                                  </p:childTnLst>
                                </p:cTn>
                              </p:par>
                            </p:childTnLst>
                          </p:cTn>
                        </p:par>
                        <p:par>
                          <p:cTn id="70" fill="hold">
                            <p:stCondLst>
                              <p:cond delay="2500"/>
                            </p:stCondLst>
                            <p:childTnLst>
                              <p:par>
                                <p:cTn id="71" presetID="5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Scale>
                                      <p:cBhvr>
                                        <p:cTn id="7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3"/>
                                        </p:tgtEl>
                                        <p:attrNameLst>
                                          <p:attrName>ppt_x</p:attrName>
                                          <p:attrName>ppt_y</p:attrName>
                                        </p:attrNameLst>
                                      </p:cBhvr>
                                    </p:animMotion>
                                    <p:animEffect transition="in" filter="fade">
                                      <p:cBhvr>
                                        <p:cTn id="75" dur="1000"/>
                                        <p:tgtEl>
                                          <p:spTgt spid="13"/>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Scale>
                                      <p:cBhvr>
                                        <p:cTn id="7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4"/>
                                        </p:tgtEl>
                                        <p:attrNameLst>
                                          <p:attrName>ppt_x</p:attrName>
                                          <p:attrName>ppt_y</p:attrName>
                                        </p:attrNameLst>
                                      </p:cBhvr>
                                    </p:animMotion>
                                    <p:animEffect transition="in" filter="fade">
                                      <p:cBhvr>
                                        <p:cTn id="80" dur="1000"/>
                                        <p:tgtEl>
                                          <p:spTgt spid="14"/>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Scale>
                                      <p:cBhvr>
                                        <p:cTn id="8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5"/>
                                        </p:tgtEl>
                                        <p:attrNameLst>
                                          <p:attrName>ppt_x</p:attrName>
                                          <p:attrName>ppt_y</p:attrName>
                                        </p:attrNameLst>
                                      </p:cBhvr>
                                    </p:animMotion>
                                    <p:animEffect transition="in" filter="fade">
                                      <p:cBhvr>
                                        <p:cTn id="85" dur="1000"/>
                                        <p:tgtEl>
                                          <p:spTgt spid="15"/>
                                        </p:tgtEl>
                                      </p:cBhvr>
                                    </p:animEffect>
                                  </p:childTnLst>
                                </p:cTn>
                              </p:par>
                              <p:par>
                                <p:cTn id="86" presetID="5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Scale>
                                      <p:cBhvr>
                                        <p:cTn id="8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25"/>
                                        </p:tgtEl>
                                        <p:attrNameLst>
                                          <p:attrName>ppt_x</p:attrName>
                                          <p:attrName>ppt_y</p:attrName>
                                        </p:attrNameLst>
                                      </p:cBhvr>
                                    </p:animMotion>
                                    <p:animEffect transition="in" filter="fade">
                                      <p:cBhvr>
                                        <p:cTn id="9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P spid="6" grpId="0"/>
      <p:bldP spid="7" grpId="0" animBg="1"/>
      <p:bldP spid="8" grpId="0"/>
      <p:bldP spid="9" grpId="0"/>
      <p:bldP spid="10" grpId="0" animBg="1"/>
      <p:bldP spid="11" grpId="0"/>
      <p:bldP spid="12" grpId="0"/>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5"/>
          <p:cNvSpPr/>
          <p:nvPr/>
        </p:nvSpPr>
        <p:spPr bwMode="auto">
          <a:xfrm rot="5400000">
            <a:off x="906124"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5" name="Freeform 5"/>
          <p:cNvSpPr/>
          <p:nvPr/>
        </p:nvSpPr>
        <p:spPr bwMode="auto">
          <a:xfrm rot="5400000">
            <a:off x="1096936"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6" name="Freeform 5"/>
          <p:cNvSpPr/>
          <p:nvPr/>
        </p:nvSpPr>
        <p:spPr bwMode="auto">
          <a:xfrm rot="5400000">
            <a:off x="1286843"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7" name="文本框 15"/>
          <p:cNvSpPr txBox="1"/>
          <p:nvPr/>
        </p:nvSpPr>
        <p:spPr>
          <a:xfrm>
            <a:off x="1507406" y="1678219"/>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01</a:t>
            </a:r>
            <a:endParaRPr lang="zh-CN" altLang="en-US" sz="2700" dirty="0">
              <a:solidFill>
                <a:prstClr val="white"/>
              </a:solidFill>
              <a:latin typeface="Impact" panose="020B0806030902050204" pitchFamily="34" charset="0"/>
            </a:endParaRPr>
          </a:p>
        </p:txBody>
      </p:sp>
      <p:sp>
        <p:nvSpPr>
          <p:cNvPr id="8" name="Freeform 5"/>
          <p:cNvSpPr/>
          <p:nvPr/>
        </p:nvSpPr>
        <p:spPr bwMode="auto">
          <a:xfrm rot="5400000">
            <a:off x="2747017"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9" name="Freeform 5"/>
          <p:cNvSpPr/>
          <p:nvPr/>
        </p:nvSpPr>
        <p:spPr bwMode="auto">
          <a:xfrm rot="5400000">
            <a:off x="293783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0" name="Freeform 5"/>
          <p:cNvSpPr/>
          <p:nvPr/>
        </p:nvSpPr>
        <p:spPr bwMode="auto">
          <a:xfrm rot="5400000">
            <a:off x="312773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1" name="文本框 54"/>
          <p:cNvSpPr txBox="1"/>
          <p:nvPr/>
        </p:nvSpPr>
        <p:spPr>
          <a:xfrm>
            <a:off x="3348299" y="3621951"/>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02</a:t>
            </a:r>
            <a:endParaRPr lang="zh-CN" altLang="en-US" sz="2700" dirty="0">
              <a:solidFill>
                <a:prstClr val="white"/>
              </a:solidFill>
              <a:latin typeface="Impact" panose="020B0806030902050204" pitchFamily="34" charset="0"/>
            </a:endParaRPr>
          </a:p>
        </p:txBody>
      </p:sp>
      <p:sp>
        <p:nvSpPr>
          <p:cNvPr id="12" name="Freeform 5"/>
          <p:cNvSpPr/>
          <p:nvPr/>
        </p:nvSpPr>
        <p:spPr bwMode="auto">
          <a:xfrm rot="5400000">
            <a:off x="4598271"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3" name="Freeform 5"/>
          <p:cNvSpPr/>
          <p:nvPr/>
        </p:nvSpPr>
        <p:spPr bwMode="auto">
          <a:xfrm rot="5400000">
            <a:off x="4789084"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4" name="Freeform 5"/>
          <p:cNvSpPr/>
          <p:nvPr/>
        </p:nvSpPr>
        <p:spPr bwMode="auto">
          <a:xfrm rot="5400000">
            <a:off x="4978990"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5" name="文本框 59"/>
          <p:cNvSpPr txBox="1"/>
          <p:nvPr/>
        </p:nvSpPr>
        <p:spPr>
          <a:xfrm>
            <a:off x="5148666" y="1678219"/>
            <a:ext cx="710048"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03</a:t>
            </a:r>
            <a:endParaRPr lang="zh-CN" altLang="en-US" sz="2700" dirty="0">
              <a:solidFill>
                <a:prstClr val="white"/>
              </a:solidFill>
              <a:latin typeface="Impact" panose="020B0806030902050204" pitchFamily="34" charset="0"/>
            </a:endParaRPr>
          </a:p>
        </p:txBody>
      </p:sp>
      <p:sp>
        <p:nvSpPr>
          <p:cNvPr id="16" name="Freeform 5"/>
          <p:cNvSpPr/>
          <p:nvPr/>
        </p:nvSpPr>
        <p:spPr bwMode="auto">
          <a:xfrm rot="5400000">
            <a:off x="6456056"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7" name="Freeform 5"/>
          <p:cNvSpPr/>
          <p:nvPr/>
        </p:nvSpPr>
        <p:spPr bwMode="auto">
          <a:xfrm rot="5400000">
            <a:off x="664687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8" name="Freeform 5"/>
          <p:cNvSpPr/>
          <p:nvPr/>
        </p:nvSpPr>
        <p:spPr bwMode="auto">
          <a:xfrm rot="5400000">
            <a:off x="683677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9" name="文本框 87"/>
          <p:cNvSpPr txBox="1"/>
          <p:nvPr/>
        </p:nvSpPr>
        <p:spPr>
          <a:xfrm>
            <a:off x="7057340" y="3621951"/>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04</a:t>
            </a:r>
            <a:endParaRPr lang="zh-CN" altLang="en-US" sz="2700" dirty="0">
              <a:solidFill>
                <a:prstClr val="white"/>
              </a:solidFill>
              <a:latin typeface="Impact" panose="020B0806030902050204" pitchFamily="34" charset="0"/>
            </a:endParaRPr>
          </a:p>
        </p:txBody>
      </p:sp>
      <p:sp>
        <p:nvSpPr>
          <p:cNvPr id="20" name="Freeform 5"/>
          <p:cNvSpPr/>
          <p:nvPr/>
        </p:nvSpPr>
        <p:spPr bwMode="auto">
          <a:xfrm rot="5400000">
            <a:off x="906125"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1" name="Freeform 5"/>
          <p:cNvSpPr/>
          <p:nvPr/>
        </p:nvSpPr>
        <p:spPr bwMode="auto">
          <a:xfrm rot="5400000">
            <a:off x="2744183"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2" name="Freeform 5"/>
          <p:cNvSpPr/>
          <p:nvPr/>
        </p:nvSpPr>
        <p:spPr bwMode="auto">
          <a:xfrm rot="5400000">
            <a:off x="4598271"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3" name="Freeform 5"/>
          <p:cNvSpPr/>
          <p:nvPr/>
        </p:nvSpPr>
        <p:spPr bwMode="auto">
          <a:xfrm rot="5400000">
            <a:off x="6456057"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grpSp>
        <p:nvGrpSpPr>
          <p:cNvPr id="24" name="组合 23"/>
          <p:cNvGrpSpPr/>
          <p:nvPr/>
        </p:nvGrpSpPr>
        <p:grpSpPr>
          <a:xfrm>
            <a:off x="4842523" y="3339388"/>
            <a:ext cx="1436552" cy="1089455"/>
            <a:chOff x="6455856" y="4453542"/>
            <a:chExt cx="1689614" cy="1452941"/>
          </a:xfrm>
        </p:grpSpPr>
        <p:sp>
          <p:nvSpPr>
            <p:cNvPr id="25" name="文本框 38"/>
            <p:cNvSpPr txBox="1"/>
            <p:nvPr/>
          </p:nvSpPr>
          <p:spPr>
            <a:xfrm>
              <a:off x="6671673" y="4453542"/>
              <a:ext cx="1277281" cy="430986"/>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6455856" y="4853652"/>
              <a:ext cx="1689614" cy="10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1198093" y="3335145"/>
            <a:ext cx="1388835" cy="1089453"/>
            <a:chOff x="1597250" y="4447889"/>
            <a:chExt cx="1689614" cy="1452941"/>
          </a:xfrm>
        </p:grpSpPr>
        <p:sp>
          <p:nvSpPr>
            <p:cNvPr id="28" name="文本框 27"/>
            <p:cNvSpPr txBox="1"/>
            <p:nvPr/>
          </p:nvSpPr>
          <p:spPr>
            <a:xfrm>
              <a:off x="1793588" y="4447889"/>
              <a:ext cx="1277281" cy="430987"/>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597250" y="4847998"/>
              <a:ext cx="1689614"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3008599" y="1385065"/>
            <a:ext cx="1419221" cy="1089453"/>
            <a:chOff x="4010943" y="1847180"/>
            <a:chExt cx="1689614" cy="1452941"/>
          </a:xfrm>
        </p:grpSpPr>
        <p:sp>
          <p:nvSpPr>
            <p:cNvPr id="31" name="文本框 29"/>
            <p:cNvSpPr txBox="1"/>
            <p:nvPr/>
          </p:nvSpPr>
          <p:spPr>
            <a:xfrm>
              <a:off x="4196909" y="1847180"/>
              <a:ext cx="1277281" cy="430987"/>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4010943" y="2247289"/>
              <a:ext cx="1689614"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32"/>
          <p:cNvGrpSpPr/>
          <p:nvPr/>
        </p:nvGrpSpPr>
        <p:grpSpPr>
          <a:xfrm>
            <a:off x="6703694" y="1383895"/>
            <a:ext cx="1433165" cy="1089453"/>
            <a:chOff x="8937096" y="1845618"/>
            <a:chExt cx="1689614" cy="1452939"/>
          </a:xfrm>
        </p:grpSpPr>
        <p:sp>
          <p:nvSpPr>
            <p:cNvPr id="34" name="文本框 41"/>
            <p:cNvSpPr txBox="1"/>
            <p:nvPr/>
          </p:nvSpPr>
          <p:spPr>
            <a:xfrm>
              <a:off x="9138405" y="1845618"/>
              <a:ext cx="1277281" cy="430986"/>
            </a:xfrm>
            <a:prstGeom prst="rect">
              <a:avLst/>
            </a:prstGeom>
            <a:noFill/>
          </p:spPr>
          <p:txBody>
            <a:bodyPr wrap="square"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8937096" y="2245726"/>
              <a:ext cx="1689614" cy="10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20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25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25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grpId="0" nodeType="withEffect">
                                  <p:stCondLst>
                                    <p:cond delay="275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300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grpId="0" nodeType="withEffect">
                                  <p:stCondLst>
                                    <p:cond delay="325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par>
                                <p:cTn id="79" presetID="53" presetClass="entr" presetSubtype="16" fill="hold" grpId="0" nodeType="withEffect">
                                  <p:stCondLst>
                                    <p:cond delay="35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par>
                                <p:cTn id="84" presetID="53" presetClass="entr" presetSubtype="16" fill="hold" grpId="0" nodeType="withEffect">
                                  <p:stCondLst>
                                    <p:cond delay="375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par>
                          <p:cTn id="89" fill="hold">
                            <p:stCondLst>
                              <p:cond delay="1000"/>
                            </p:stCondLst>
                            <p:childTnLst>
                              <p:par>
                                <p:cTn id="90" presetID="53" presetClass="entr" presetSubtype="16"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 fill="hold"/>
                                        <p:tgtEl>
                                          <p:spTgt spid="21"/>
                                        </p:tgtEl>
                                        <p:attrNameLst>
                                          <p:attrName>ppt_w</p:attrName>
                                        </p:attrNameLst>
                                      </p:cBhvr>
                                      <p:tavLst>
                                        <p:tav tm="0">
                                          <p:val>
                                            <p:fltVal val="0"/>
                                          </p:val>
                                        </p:tav>
                                        <p:tav tm="100000">
                                          <p:val>
                                            <p:strVal val="#ppt_w"/>
                                          </p:val>
                                        </p:tav>
                                      </p:tavLst>
                                    </p:anim>
                                    <p:anim calcmode="lin" valueType="num">
                                      <p:cBhvr>
                                        <p:cTn id="93" dur="100" fill="hold"/>
                                        <p:tgtEl>
                                          <p:spTgt spid="21"/>
                                        </p:tgtEl>
                                        <p:attrNameLst>
                                          <p:attrName>ppt_h</p:attrName>
                                        </p:attrNameLst>
                                      </p:cBhvr>
                                      <p:tavLst>
                                        <p:tav tm="0">
                                          <p:val>
                                            <p:fltVal val="0"/>
                                          </p:val>
                                        </p:tav>
                                        <p:tav tm="100000">
                                          <p:val>
                                            <p:strVal val="#ppt_h"/>
                                          </p:val>
                                        </p:tav>
                                      </p:tavLst>
                                    </p:anim>
                                    <p:animEffect transition="in" filter="fade">
                                      <p:cBhvr>
                                        <p:cTn id="94" dur="100"/>
                                        <p:tgtEl>
                                          <p:spTgt spid="21"/>
                                        </p:tgtEl>
                                      </p:cBhvr>
                                    </p:animEffect>
                                  </p:childTnLst>
                                </p:cTn>
                              </p:par>
                              <p:par>
                                <p:cTn id="95" presetID="6" presetClass="emph" presetSubtype="0" fill="hold" grpId="1" nodeType="withEffect">
                                  <p:stCondLst>
                                    <p:cond delay="100"/>
                                  </p:stCondLst>
                                  <p:childTnLst>
                                    <p:animScale>
                                      <p:cBhvr>
                                        <p:cTn id="96" dur="100" fill="hold"/>
                                        <p:tgtEl>
                                          <p:spTgt spid="21"/>
                                        </p:tgtEl>
                                      </p:cBhvr>
                                      <p:by x="110000" y="110000"/>
                                    </p:animScale>
                                  </p:childTnLst>
                                </p:cTn>
                              </p:par>
                              <p:par>
                                <p:cTn id="97" presetID="6" presetClass="emph" presetSubtype="0" fill="hold" grpId="2" nodeType="withEffect">
                                  <p:stCondLst>
                                    <p:cond delay="200"/>
                                  </p:stCondLst>
                                  <p:childTnLst>
                                    <p:animScale>
                                      <p:cBhvr>
                                        <p:cTn id="98" dur="200" fill="hold"/>
                                        <p:tgtEl>
                                          <p:spTgt spid="21"/>
                                        </p:tgtEl>
                                      </p:cBhvr>
                                      <p:by x="90000" y="90000"/>
                                    </p:animScale>
                                  </p:childTnLst>
                                </p:cTn>
                              </p:par>
                              <p:par>
                                <p:cTn id="99" presetID="6" presetClass="emph" presetSubtype="0" fill="hold" grpId="3" nodeType="withEffect">
                                  <p:stCondLst>
                                    <p:cond delay="400"/>
                                  </p:stCondLst>
                                  <p:childTnLst>
                                    <p:animScale>
                                      <p:cBhvr>
                                        <p:cTn id="100" dur="100" fill="hold"/>
                                        <p:tgtEl>
                                          <p:spTgt spid="21"/>
                                        </p:tgtEl>
                                      </p:cBhvr>
                                      <p:by x="105000" y="105000"/>
                                    </p:animScale>
                                  </p:childTnLst>
                                </p:cTn>
                              </p:par>
                              <p:par>
                                <p:cTn id="101" presetID="6" presetClass="emph" presetSubtype="0" fill="hold" grpId="4" nodeType="withEffect">
                                  <p:stCondLst>
                                    <p:cond delay="500"/>
                                  </p:stCondLst>
                                  <p:childTnLst>
                                    <p:animScale>
                                      <p:cBhvr>
                                        <p:cTn id="102" dur="200" fill="hold"/>
                                        <p:tgtEl>
                                          <p:spTgt spid="21"/>
                                        </p:tgtEl>
                                      </p:cBhvr>
                                      <p:by x="95000" y="95000"/>
                                    </p:animScale>
                                  </p:childTnLst>
                                </p:cTn>
                              </p:par>
                            </p:childTnLst>
                          </p:cTn>
                        </p:par>
                        <p:par>
                          <p:cTn id="103" fill="hold">
                            <p:stCondLst>
                              <p:cond delay="15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100" fill="hold"/>
                                        <p:tgtEl>
                                          <p:spTgt spid="22"/>
                                        </p:tgtEl>
                                        <p:attrNameLst>
                                          <p:attrName>ppt_w</p:attrName>
                                        </p:attrNameLst>
                                      </p:cBhvr>
                                      <p:tavLst>
                                        <p:tav tm="0">
                                          <p:val>
                                            <p:fltVal val="0"/>
                                          </p:val>
                                        </p:tav>
                                        <p:tav tm="100000">
                                          <p:val>
                                            <p:strVal val="#ppt_w"/>
                                          </p:val>
                                        </p:tav>
                                      </p:tavLst>
                                    </p:anim>
                                    <p:anim calcmode="lin" valueType="num">
                                      <p:cBhvr>
                                        <p:cTn id="107" dur="100" fill="hold"/>
                                        <p:tgtEl>
                                          <p:spTgt spid="22"/>
                                        </p:tgtEl>
                                        <p:attrNameLst>
                                          <p:attrName>ppt_h</p:attrName>
                                        </p:attrNameLst>
                                      </p:cBhvr>
                                      <p:tavLst>
                                        <p:tav tm="0">
                                          <p:val>
                                            <p:fltVal val="0"/>
                                          </p:val>
                                        </p:tav>
                                        <p:tav tm="100000">
                                          <p:val>
                                            <p:strVal val="#ppt_h"/>
                                          </p:val>
                                        </p:tav>
                                      </p:tavLst>
                                    </p:anim>
                                    <p:animEffect transition="in" filter="fade">
                                      <p:cBhvr>
                                        <p:cTn id="108" dur="100"/>
                                        <p:tgtEl>
                                          <p:spTgt spid="22"/>
                                        </p:tgtEl>
                                      </p:cBhvr>
                                    </p:animEffect>
                                  </p:childTnLst>
                                </p:cTn>
                              </p:par>
                              <p:par>
                                <p:cTn id="109" presetID="6" presetClass="emph" presetSubtype="0" fill="hold" grpId="1" nodeType="withEffect">
                                  <p:stCondLst>
                                    <p:cond delay="100"/>
                                  </p:stCondLst>
                                  <p:childTnLst>
                                    <p:animScale>
                                      <p:cBhvr>
                                        <p:cTn id="110" dur="100" fill="hold"/>
                                        <p:tgtEl>
                                          <p:spTgt spid="22"/>
                                        </p:tgtEl>
                                      </p:cBhvr>
                                      <p:by x="110000" y="110000"/>
                                    </p:animScale>
                                  </p:childTnLst>
                                </p:cTn>
                              </p:par>
                              <p:par>
                                <p:cTn id="111" presetID="6" presetClass="emph" presetSubtype="0" fill="hold" grpId="2" nodeType="withEffect">
                                  <p:stCondLst>
                                    <p:cond delay="200"/>
                                  </p:stCondLst>
                                  <p:childTnLst>
                                    <p:animScale>
                                      <p:cBhvr>
                                        <p:cTn id="112" dur="200" fill="hold"/>
                                        <p:tgtEl>
                                          <p:spTgt spid="22"/>
                                        </p:tgtEl>
                                      </p:cBhvr>
                                      <p:by x="90000" y="90000"/>
                                    </p:animScale>
                                  </p:childTnLst>
                                </p:cTn>
                              </p:par>
                              <p:par>
                                <p:cTn id="113" presetID="6" presetClass="emph" presetSubtype="0" fill="hold" grpId="3" nodeType="withEffect">
                                  <p:stCondLst>
                                    <p:cond delay="400"/>
                                  </p:stCondLst>
                                  <p:childTnLst>
                                    <p:animScale>
                                      <p:cBhvr>
                                        <p:cTn id="114" dur="100" fill="hold"/>
                                        <p:tgtEl>
                                          <p:spTgt spid="22"/>
                                        </p:tgtEl>
                                      </p:cBhvr>
                                      <p:by x="105000" y="105000"/>
                                    </p:animScale>
                                  </p:childTnLst>
                                </p:cTn>
                              </p:par>
                              <p:par>
                                <p:cTn id="115" presetID="6" presetClass="emph" presetSubtype="0" fill="hold" grpId="4" nodeType="withEffect">
                                  <p:stCondLst>
                                    <p:cond delay="500"/>
                                  </p:stCondLst>
                                  <p:childTnLst>
                                    <p:animScale>
                                      <p:cBhvr>
                                        <p:cTn id="116" dur="200" fill="hold"/>
                                        <p:tgtEl>
                                          <p:spTgt spid="22"/>
                                        </p:tgtEl>
                                      </p:cBhvr>
                                      <p:by x="95000" y="95000"/>
                                    </p:animScale>
                                  </p:childTnLst>
                                </p:cTn>
                              </p:par>
                            </p:childTnLst>
                          </p:cTn>
                        </p:par>
                        <p:par>
                          <p:cTn id="117" fill="hold">
                            <p:stCondLst>
                              <p:cond delay="2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 fill="hold"/>
                                        <p:tgtEl>
                                          <p:spTgt spid="20"/>
                                        </p:tgtEl>
                                        <p:attrNameLst>
                                          <p:attrName>ppt_w</p:attrName>
                                        </p:attrNameLst>
                                      </p:cBhvr>
                                      <p:tavLst>
                                        <p:tav tm="0">
                                          <p:val>
                                            <p:fltVal val="0"/>
                                          </p:val>
                                        </p:tav>
                                        <p:tav tm="100000">
                                          <p:val>
                                            <p:strVal val="#ppt_w"/>
                                          </p:val>
                                        </p:tav>
                                      </p:tavLst>
                                    </p:anim>
                                    <p:anim calcmode="lin" valueType="num">
                                      <p:cBhvr>
                                        <p:cTn id="121" dur="100" fill="hold"/>
                                        <p:tgtEl>
                                          <p:spTgt spid="20"/>
                                        </p:tgtEl>
                                        <p:attrNameLst>
                                          <p:attrName>ppt_h</p:attrName>
                                        </p:attrNameLst>
                                      </p:cBhvr>
                                      <p:tavLst>
                                        <p:tav tm="0">
                                          <p:val>
                                            <p:fltVal val="0"/>
                                          </p:val>
                                        </p:tav>
                                        <p:tav tm="100000">
                                          <p:val>
                                            <p:strVal val="#ppt_h"/>
                                          </p:val>
                                        </p:tav>
                                      </p:tavLst>
                                    </p:anim>
                                    <p:animEffect transition="in" filter="fade">
                                      <p:cBhvr>
                                        <p:cTn id="122" dur="100"/>
                                        <p:tgtEl>
                                          <p:spTgt spid="20"/>
                                        </p:tgtEl>
                                      </p:cBhvr>
                                    </p:animEffect>
                                  </p:childTnLst>
                                </p:cTn>
                              </p:par>
                              <p:par>
                                <p:cTn id="123" presetID="6" presetClass="emph" presetSubtype="0" fill="hold" grpId="1" nodeType="withEffect">
                                  <p:stCondLst>
                                    <p:cond delay="100"/>
                                  </p:stCondLst>
                                  <p:childTnLst>
                                    <p:animScale>
                                      <p:cBhvr>
                                        <p:cTn id="124" dur="100" fill="hold"/>
                                        <p:tgtEl>
                                          <p:spTgt spid="20"/>
                                        </p:tgtEl>
                                      </p:cBhvr>
                                      <p:by x="110000" y="110000"/>
                                    </p:animScale>
                                  </p:childTnLst>
                                </p:cTn>
                              </p:par>
                              <p:par>
                                <p:cTn id="125" presetID="6" presetClass="emph" presetSubtype="0" fill="hold" grpId="2" nodeType="withEffect">
                                  <p:stCondLst>
                                    <p:cond delay="200"/>
                                  </p:stCondLst>
                                  <p:childTnLst>
                                    <p:animScale>
                                      <p:cBhvr>
                                        <p:cTn id="126" dur="200" fill="hold"/>
                                        <p:tgtEl>
                                          <p:spTgt spid="20"/>
                                        </p:tgtEl>
                                      </p:cBhvr>
                                      <p:by x="90000" y="90000"/>
                                    </p:animScale>
                                  </p:childTnLst>
                                </p:cTn>
                              </p:par>
                              <p:par>
                                <p:cTn id="127" presetID="6" presetClass="emph" presetSubtype="0" fill="hold" grpId="3" nodeType="withEffect">
                                  <p:stCondLst>
                                    <p:cond delay="400"/>
                                  </p:stCondLst>
                                  <p:childTnLst>
                                    <p:animScale>
                                      <p:cBhvr>
                                        <p:cTn id="128" dur="100" fill="hold"/>
                                        <p:tgtEl>
                                          <p:spTgt spid="20"/>
                                        </p:tgtEl>
                                      </p:cBhvr>
                                      <p:by x="105000" y="105000"/>
                                    </p:animScale>
                                  </p:childTnLst>
                                </p:cTn>
                              </p:par>
                              <p:par>
                                <p:cTn id="129" presetID="6" presetClass="emph" presetSubtype="0" fill="hold" grpId="4" nodeType="withEffect">
                                  <p:stCondLst>
                                    <p:cond delay="500"/>
                                  </p:stCondLst>
                                  <p:childTnLst>
                                    <p:animScale>
                                      <p:cBhvr>
                                        <p:cTn id="130" dur="200" fill="hold"/>
                                        <p:tgtEl>
                                          <p:spTgt spid="20"/>
                                        </p:tgtEl>
                                      </p:cBhvr>
                                      <p:by x="95000" y="95000"/>
                                    </p:animScale>
                                  </p:childTnLst>
                                </p:cTn>
                              </p:par>
                            </p:childTnLst>
                          </p:cTn>
                        </p:par>
                        <p:par>
                          <p:cTn id="131" fill="hold">
                            <p:stCondLst>
                              <p:cond delay="2500"/>
                            </p:stCondLst>
                            <p:childTnLst>
                              <p:par>
                                <p:cTn id="132" presetID="53" presetClass="entr" presetSubtype="16"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100" fill="hold"/>
                                        <p:tgtEl>
                                          <p:spTgt spid="23"/>
                                        </p:tgtEl>
                                        <p:attrNameLst>
                                          <p:attrName>ppt_w</p:attrName>
                                        </p:attrNameLst>
                                      </p:cBhvr>
                                      <p:tavLst>
                                        <p:tav tm="0">
                                          <p:val>
                                            <p:fltVal val="0"/>
                                          </p:val>
                                        </p:tav>
                                        <p:tav tm="100000">
                                          <p:val>
                                            <p:strVal val="#ppt_w"/>
                                          </p:val>
                                        </p:tav>
                                      </p:tavLst>
                                    </p:anim>
                                    <p:anim calcmode="lin" valueType="num">
                                      <p:cBhvr>
                                        <p:cTn id="135" dur="100" fill="hold"/>
                                        <p:tgtEl>
                                          <p:spTgt spid="23"/>
                                        </p:tgtEl>
                                        <p:attrNameLst>
                                          <p:attrName>ppt_h</p:attrName>
                                        </p:attrNameLst>
                                      </p:cBhvr>
                                      <p:tavLst>
                                        <p:tav tm="0">
                                          <p:val>
                                            <p:fltVal val="0"/>
                                          </p:val>
                                        </p:tav>
                                        <p:tav tm="100000">
                                          <p:val>
                                            <p:strVal val="#ppt_h"/>
                                          </p:val>
                                        </p:tav>
                                      </p:tavLst>
                                    </p:anim>
                                    <p:animEffect transition="in" filter="fade">
                                      <p:cBhvr>
                                        <p:cTn id="136" dur="100"/>
                                        <p:tgtEl>
                                          <p:spTgt spid="23"/>
                                        </p:tgtEl>
                                      </p:cBhvr>
                                    </p:animEffect>
                                  </p:childTnLst>
                                </p:cTn>
                              </p:par>
                              <p:par>
                                <p:cTn id="137" presetID="6" presetClass="emph" presetSubtype="0" fill="hold" grpId="1" nodeType="withEffect">
                                  <p:stCondLst>
                                    <p:cond delay="100"/>
                                  </p:stCondLst>
                                  <p:childTnLst>
                                    <p:animScale>
                                      <p:cBhvr>
                                        <p:cTn id="138" dur="100" fill="hold"/>
                                        <p:tgtEl>
                                          <p:spTgt spid="23"/>
                                        </p:tgtEl>
                                      </p:cBhvr>
                                      <p:by x="110000" y="110000"/>
                                    </p:animScale>
                                  </p:childTnLst>
                                </p:cTn>
                              </p:par>
                              <p:par>
                                <p:cTn id="139" presetID="6" presetClass="emph" presetSubtype="0" fill="hold" grpId="2" nodeType="withEffect">
                                  <p:stCondLst>
                                    <p:cond delay="200"/>
                                  </p:stCondLst>
                                  <p:childTnLst>
                                    <p:animScale>
                                      <p:cBhvr>
                                        <p:cTn id="140" dur="200" fill="hold"/>
                                        <p:tgtEl>
                                          <p:spTgt spid="23"/>
                                        </p:tgtEl>
                                      </p:cBhvr>
                                      <p:by x="90000" y="90000"/>
                                    </p:animScale>
                                  </p:childTnLst>
                                </p:cTn>
                              </p:par>
                              <p:par>
                                <p:cTn id="141" presetID="6" presetClass="emph" presetSubtype="0" fill="hold" grpId="3" nodeType="withEffect">
                                  <p:stCondLst>
                                    <p:cond delay="400"/>
                                  </p:stCondLst>
                                  <p:childTnLst>
                                    <p:animScale>
                                      <p:cBhvr>
                                        <p:cTn id="142" dur="100" fill="hold"/>
                                        <p:tgtEl>
                                          <p:spTgt spid="23"/>
                                        </p:tgtEl>
                                      </p:cBhvr>
                                      <p:by x="105000" y="105000"/>
                                    </p:animScale>
                                  </p:childTnLst>
                                </p:cTn>
                              </p:par>
                              <p:par>
                                <p:cTn id="143" presetID="6" presetClass="emph" presetSubtype="0" fill="hold" grpId="4" nodeType="withEffect">
                                  <p:stCondLst>
                                    <p:cond delay="500"/>
                                  </p:stCondLst>
                                  <p:childTnLst>
                                    <p:animScale>
                                      <p:cBhvr>
                                        <p:cTn id="144" dur="200" fill="hold"/>
                                        <p:tgtEl>
                                          <p:spTgt spid="23"/>
                                        </p:tgtEl>
                                      </p:cBhvr>
                                      <p:by x="95000" y="95000"/>
                                    </p:animScale>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randombar(vertical)">
                                      <p:cBhvr>
                                        <p:cTn id="148" dur="250"/>
                                        <p:tgtEl>
                                          <p:spTgt spid="30"/>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randombar(vertical)">
                                      <p:cBhvr>
                                        <p:cTn id="152" dur="250"/>
                                        <p:tgtEl>
                                          <p:spTgt spid="33"/>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randombar(vertical)">
                                      <p:cBhvr>
                                        <p:cTn id="156" dur="250"/>
                                        <p:tgtEl>
                                          <p:spTgt spid="24"/>
                                        </p:tgtEl>
                                      </p:cBhvr>
                                    </p:animEffect>
                                  </p:childTnLst>
                                </p:cTn>
                              </p:par>
                            </p:childTnLst>
                          </p:cTn>
                        </p:par>
                        <p:par>
                          <p:cTn id="157" fill="hold">
                            <p:stCondLst>
                              <p:cond delay="4500"/>
                            </p:stCondLst>
                            <p:childTnLst>
                              <p:par>
                                <p:cTn id="158" presetID="14" presetClass="entr" presetSubtype="5" fill="hold" nodeType="after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randombar(vertical)">
                                      <p:cBhvr>
                                        <p:cTn id="16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8" grpId="0" animBg="1"/>
      <p:bldP spid="9" grpId="0" animBg="1"/>
      <p:bldP spid="10" grpId="0" animBg="1"/>
      <p:bldP spid="11" grpId="0"/>
      <p:bldP spid="12" grpId="0" animBg="1"/>
      <p:bldP spid="13" grpId="0" animBg="1"/>
      <p:bldP spid="14" grpId="0" animBg="1"/>
      <p:bldP spid="15" grpId="0"/>
      <p:bldP spid="16" grpId="0" animBg="1"/>
      <p:bldP spid="17" grpId="0" animBg="1"/>
      <p:bldP spid="18" grpId="0" animBg="1"/>
      <p:bldP spid="19" grpId="0"/>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3" grpId="0" animBg="1"/>
      <p:bldP spid="23" grpId="1" animBg="1"/>
      <p:bldP spid="23" grpId="2" animBg="1"/>
      <p:bldP spid="23" grpId="3" animBg="1"/>
      <p:bldP spid="23" grpId="4"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TextBox 2"/>
          <p:cNvSpPr txBox="1"/>
          <p:nvPr/>
        </p:nvSpPr>
        <p:spPr>
          <a:xfrm>
            <a:off x="4922580" y="1397976"/>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5" name="Freeform 7"/>
          <p:cNvSpPr/>
          <p:nvPr/>
        </p:nvSpPr>
        <p:spPr bwMode="auto">
          <a:xfrm>
            <a:off x="2571924" y="1251157"/>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latin typeface="+mn-lt"/>
              <a:ea typeface="+mn-ea"/>
            </a:endParaRPr>
          </a:p>
        </p:txBody>
      </p:sp>
      <p:sp>
        <p:nvSpPr>
          <p:cNvPr id="6" name="Oval 8"/>
          <p:cNvSpPr>
            <a:spLocks noChangeArrowheads="1"/>
          </p:cNvSpPr>
          <p:nvPr/>
        </p:nvSpPr>
        <p:spPr bwMode="auto">
          <a:xfrm>
            <a:off x="1187625" y="1975056"/>
            <a:ext cx="1831975" cy="1836738"/>
          </a:xfrm>
          <a:prstGeom prst="ellipse">
            <a:avLst/>
          </a:prstGeom>
          <a:gradFill flip="none" rotWithShape="1">
            <a:gsLst>
              <a:gs pos="0">
                <a:schemeClr val="bg1">
                  <a:lumMod val="85000"/>
                </a:schemeClr>
              </a:gs>
              <a:gs pos="100000">
                <a:schemeClr val="bg1"/>
              </a:gs>
            </a:gsLst>
            <a:lin ang="8100000" scaled="1"/>
            <a:tileRect/>
          </a:gradFill>
          <a:ln w="317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endParaRPr>
          </a:p>
        </p:txBody>
      </p:sp>
      <p:cxnSp>
        <p:nvCxnSpPr>
          <p:cNvPr id="7" name="直接连接符 6"/>
          <p:cNvCxnSpPr/>
          <p:nvPr/>
        </p:nvCxnSpPr>
        <p:spPr>
          <a:xfrm>
            <a:off x="3410412" y="1679731"/>
            <a:ext cx="139506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95727" y="2662594"/>
            <a:ext cx="1415773" cy="461665"/>
          </a:xfrm>
          <a:prstGeom prst="rect">
            <a:avLst/>
          </a:prstGeom>
          <a:noFill/>
        </p:spPr>
        <p:txBody>
          <a:bodyPr wrap="none" lIns="91438" tIns="45719" rIns="91438" bIns="45719">
            <a:spAutoFit/>
          </a:bodyPr>
          <a:lstStyle/>
          <a:p>
            <a:pPr algn="ctr">
              <a:defRPr/>
            </a:pPr>
            <a:r>
              <a:rPr lang="zh-CN" altLang="en-US" sz="2400" b="1">
                <a:solidFill>
                  <a:srgbClr val="0070C0"/>
                </a:solidFill>
                <a:latin typeface="微软雅黑" panose="020B0503020204020204" pitchFamily="34" charset="-122"/>
                <a:ea typeface="微软雅黑" panose="020B0503020204020204" pitchFamily="34" charset="-122"/>
              </a:rPr>
              <a:t>填写标题</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804430" y="1651037"/>
            <a:ext cx="584995" cy="492443"/>
          </a:xfrm>
          <a:prstGeom prst="rect">
            <a:avLst/>
          </a:prstGeom>
          <a:noFill/>
        </p:spPr>
        <p:txBody>
          <a:bodyPr wrap="square" lIns="0" tIns="0" rIns="0" bIns="0">
            <a:spAutoFit/>
          </a:bodyPr>
          <a:lstStyle/>
          <a:p>
            <a:pPr algn="ctr">
              <a:defRPr/>
            </a:pPr>
            <a:r>
              <a:rPr lang="zh-CN" altLang="en-US" sz="1600">
                <a:solidFill>
                  <a:srgbClr val="0070C0"/>
                </a:solidFill>
                <a:latin typeface="微软雅黑" panose="020B0503020204020204" pitchFamily="34" charset="-122"/>
                <a:ea typeface="微软雅黑" panose="020B0503020204020204" pitchFamily="34" charset="-122"/>
              </a:rPr>
              <a:t>亮点之一</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922580" y="2611669"/>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smtClean="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1" name="Freeform 6"/>
          <p:cNvSpPr/>
          <p:nvPr/>
        </p:nvSpPr>
        <p:spPr bwMode="auto">
          <a:xfrm>
            <a:off x="3105325" y="2265570"/>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latin typeface="+mn-lt"/>
              <a:ea typeface="+mn-ea"/>
            </a:endParaRPr>
          </a:p>
        </p:txBody>
      </p:sp>
      <p:cxnSp>
        <p:nvCxnSpPr>
          <p:cNvPr id="12" name="直接连接符 11"/>
          <p:cNvCxnSpPr/>
          <p:nvPr/>
        </p:nvCxnSpPr>
        <p:spPr>
          <a:xfrm>
            <a:off x="3885121" y="2895013"/>
            <a:ext cx="92035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102" y="2664795"/>
            <a:ext cx="584995" cy="492443"/>
          </a:xfrm>
          <a:prstGeom prst="rect">
            <a:avLst/>
          </a:prstGeom>
          <a:noFill/>
        </p:spPr>
        <p:txBody>
          <a:bodyPr wrap="square" lIns="0" tIns="0" rIns="0" bIns="0">
            <a:spAutoFit/>
          </a:bodyPr>
          <a:lstStyle/>
          <a:p>
            <a:pPr algn="ctr">
              <a:defRPr/>
            </a:pPr>
            <a:r>
              <a:rPr lang="zh-CN" altLang="en-US" sz="1600">
                <a:solidFill>
                  <a:srgbClr val="0070C0"/>
                </a:solidFill>
                <a:latin typeface="微软雅黑" panose="020B0503020204020204" pitchFamily="34" charset="-122"/>
                <a:ea typeface="微软雅黑" panose="020B0503020204020204" pitchFamily="34" charset="-122"/>
              </a:rPr>
              <a:t>亮点之二</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922580" y="3824512"/>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5" name="Freeform 5"/>
          <p:cNvSpPr/>
          <p:nvPr/>
        </p:nvSpPr>
        <p:spPr bwMode="auto">
          <a:xfrm>
            <a:off x="2571925" y="3362532"/>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070C0"/>
              </a:solidFill>
              <a:latin typeface="+mn-lt"/>
              <a:ea typeface="+mn-ea"/>
            </a:endParaRPr>
          </a:p>
        </p:txBody>
      </p:sp>
      <p:cxnSp>
        <p:nvCxnSpPr>
          <p:cNvPr id="16" name="直接连接符 15"/>
          <p:cNvCxnSpPr/>
          <p:nvPr/>
        </p:nvCxnSpPr>
        <p:spPr>
          <a:xfrm>
            <a:off x="3423727" y="4106267"/>
            <a:ext cx="138174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4430" y="3667685"/>
            <a:ext cx="584995" cy="492443"/>
          </a:xfrm>
          <a:prstGeom prst="rect">
            <a:avLst/>
          </a:prstGeom>
          <a:noFill/>
        </p:spPr>
        <p:txBody>
          <a:bodyPr wrap="square" lIns="0" tIns="0" rIns="0" bIns="0">
            <a:spAutoFit/>
          </a:bodyPr>
          <a:lstStyle/>
          <a:p>
            <a:pPr algn="ctr">
              <a:defRPr/>
            </a:pPr>
            <a:r>
              <a:rPr lang="zh-CN" altLang="en-US" sz="1600">
                <a:solidFill>
                  <a:srgbClr val="0070C0"/>
                </a:solidFill>
                <a:latin typeface="微软雅黑" panose="020B0503020204020204" pitchFamily="34" charset="-122"/>
                <a:ea typeface="微软雅黑" panose="020B0503020204020204" pitchFamily="34" charset="-122"/>
              </a:rPr>
              <a:t>亮点之三</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fltVal val="0.5"/>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0" presetClass="entr" presetSubtype="0"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6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8" grpId="0"/>
      <p:bldP spid="9" grpId="0"/>
      <p:bldP spid="10" grpId="0"/>
      <p:bldP spid="11" grpId="0" animBg="1"/>
      <p:bldP spid="13" grpId="0"/>
      <p:bldP spid="14" grpId="0"/>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第三部分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等腰三角形 2"/>
          <p:cNvSpPr/>
          <p:nvPr/>
        </p:nvSpPr>
        <p:spPr>
          <a:xfrm flipV="1">
            <a:off x="4222882" y="4332860"/>
            <a:ext cx="401180" cy="195982"/>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 name="等腰三角形 4"/>
          <p:cNvSpPr/>
          <p:nvPr/>
        </p:nvSpPr>
        <p:spPr>
          <a:xfrm rot="7200000" flipV="1">
            <a:off x="3190882" y="2576542"/>
            <a:ext cx="401034" cy="196053"/>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6" name="等腰三角形 5"/>
          <p:cNvSpPr/>
          <p:nvPr/>
        </p:nvSpPr>
        <p:spPr>
          <a:xfrm rot="14400000" flipV="1">
            <a:off x="5192293" y="2481062"/>
            <a:ext cx="401034" cy="196053"/>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7" name="任意多边形 6"/>
          <p:cNvSpPr/>
          <p:nvPr/>
        </p:nvSpPr>
        <p:spPr>
          <a:xfrm>
            <a:off x="2559338" y="2729413"/>
            <a:ext cx="1844832" cy="159417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8" name="任意多边形 7"/>
          <p:cNvSpPr/>
          <p:nvPr/>
        </p:nvSpPr>
        <p:spPr>
          <a:xfrm flipH="1">
            <a:off x="4429997" y="2726655"/>
            <a:ext cx="1844832" cy="159417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9" name="任意多边形 8"/>
          <p:cNvSpPr/>
          <p:nvPr/>
        </p:nvSpPr>
        <p:spPr>
          <a:xfrm rot="14400000" flipH="1">
            <a:off x="3263992" y="1504518"/>
            <a:ext cx="1844166" cy="1594748"/>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10" name="组合 9"/>
          <p:cNvGrpSpPr/>
          <p:nvPr/>
        </p:nvGrpSpPr>
        <p:grpSpPr>
          <a:xfrm>
            <a:off x="3224686" y="1850350"/>
            <a:ext cx="1253948" cy="785323"/>
            <a:chOff x="4299023" y="1921477"/>
            <a:chExt cx="1671712" cy="1047339"/>
          </a:xfrm>
        </p:grpSpPr>
        <p:sp>
          <p:nvSpPr>
            <p:cNvPr id="11" name="任意多边形 10"/>
            <p:cNvSpPr/>
            <p:nvPr/>
          </p:nvSpPr>
          <p:spPr>
            <a:xfrm rot="15321110">
              <a:off x="4611209" y="160929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70C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31"/>
            <p:cNvSpPr txBox="1"/>
            <p:nvPr/>
          </p:nvSpPr>
          <p:spPr>
            <a:xfrm>
              <a:off x="5091959" y="2124416"/>
              <a:ext cx="785133" cy="492556"/>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01</a:t>
              </a:r>
              <a:endParaRPr lang="zh-CN" altLang="en-US" dirty="0">
                <a:solidFill>
                  <a:prstClr val="white"/>
                </a:solidFill>
                <a:latin typeface="Impact" panose="020B0806030902050204" pitchFamily="34" charset="0"/>
                <a:cs typeface="Iskoola Pota" panose="020B0502040204020203" pitchFamily="34" charset="0"/>
              </a:endParaRPr>
            </a:p>
          </p:txBody>
        </p:sp>
      </p:grpSp>
      <p:grpSp>
        <p:nvGrpSpPr>
          <p:cNvPr id="13" name="组合 12"/>
          <p:cNvGrpSpPr/>
          <p:nvPr/>
        </p:nvGrpSpPr>
        <p:grpSpPr>
          <a:xfrm>
            <a:off x="3282124" y="3621428"/>
            <a:ext cx="930146" cy="1253494"/>
            <a:chOff x="4375595" y="4283461"/>
            <a:chExt cx="1240034" cy="1671712"/>
          </a:xfrm>
        </p:grpSpPr>
        <p:sp>
          <p:nvSpPr>
            <p:cNvPr id="14" name="任意多边形 13"/>
            <p:cNvSpPr/>
            <p:nvPr/>
          </p:nvSpPr>
          <p:spPr>
            <a:xfrm rot="8121110">
              <a:off x="4568290" y="428346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70C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2"/>
            <p:cNvSpPr txBox="1"/>
            <p:nvPr/>
          </p:nvSpPr>
          <p:spPr>
            <a:xfrm>
              <a:off x="4375595" y="4611139"/>
              <a:ext cx="785133" cy="49255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03</a:t>
              </a:r>
              <a:endParaRPr lang="zh-CN" altLang="en-US" dirty="0">
                <a:solidFill>
                  <a:prstClr val="white"/>
                </a:solidFill>
                <a:latin typeface="Impact" panose="020B0806030902050204" pitchFamily="34" charset="0"/>
                <a:cs typeface="Iskoola Pota" panose="020B0502040204020203" pitchFamily="34" charset="0"/>
              </a:endParaRPr>
            </a:p>
          </p:txBody>
        </p:sp>
      </p:grpSp>
      <p:grpSp>
        <p:nvGrpSpPr>
          <p:cNvPr id="16" name="组合 15"/>
          <p:cNvGrpSpPr/>
          <p:nvPr/>
        </p:nvGrpSpPr>
        <p:grpSpPr>
          <a:xfrm>
            <a:off x="5143752" y="2566575"/>
            <a:ext cx="785606" cy="1253494"/>
            <a:chOff x="6857441" y="2876664"/>
            <a:chExt cx="1047339" cy="1671712"/>
          </a:xfrm>
        </p:grpSpPr>
        <p:sp>
          <p:nvSpPr>
            <p:cNvPr id="17" name="任意多边形 16"/>
            <p:cNvSpPr/>
            <p:nvPr/>
          </p:nvSpPr>
          <p:spPr>
            <a:xfrm rot="921110">
              <a:off x="6857441" y="2876664"/>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70C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33"/>
            <p:cNvSpPr txBox="1"/>
            <p:nvPr/>
          </p:nvSpPr>
          <p:spPr>
            <a:xfrm>
              <a:off x="6964271" y="3614308"/>
              <a:ext cx="785133" cy="49255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02</a:t>
              </a:r>
              <a:endParaRPr lang="zh-CN" altLang="en-US" dirty="0">
                <a:solidFill>
                  <a:prstClr val="white"/>
                </a:solidFill>
                <a:latin typeface="Impact" panose="020B0806030902050204" pitchFamily="34" charset="0"/>
                <a:cs typeface="Iskoola Pota" panose="020B0502040204020203" pitchFamily="34" charset="0"/>
              </a:endParaRPr>
            </a:p>
          </p:txBody>
        </p:sp>
      </p:grpSp>
      <p:sp>
        <p:nvSpPr>
          <p:cNvPr id="19" name="文本框 51"/>
          <p:cNvSpPr txBox="1"/>
          <p:nvPr/>
        </p:nvSpPr>
        <p:spPr>
          <a:xfrm>
            <a:off x="4247923" y="2387397"/>
            <a:ext cx="539251" cy="530792"/>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a:t>
            </a:r>
            <a:endParaRPr lang="en-US" altLang="zh-CN" sz="1500" dirty="0">
              <a:solidFill>
                <a:srgbClr val="0070C0"/>
              </a:solidFill>
              <a:latin typeface="微软雅黑" panose="020B0503020204020204" pitchFamily="34" charset="-122"/>
              <a:ea typeface="微软雅黑" panose="020B0503020204020204" pitchFamily="34" charset="-122"/>
            </a:endParaRPr>
          </a:p>
          <a:p>
            <a:r>
              <a:rPr lang="zh-CN" altLang="en-US" sz="1500" dirty="0">
                <a:solidFill>
                  <a:srgbClr val="0070C0"/>
                </a:solidFill>
                <a:latin typeface="微软雅黑" panose="020B0503020204020204" pitchFamily="34" charset="-122"/>
                <a:ea typeface="微软雅黑" panose="020B0503020204020204" pitchFamily="34" charset="-122"/>
              </a:rPr>
              <a:t>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0" name="文本框 52"/>
          <p:cNvSpPr txBox="1"/>
          <p:nvPr/>
        </p:nvSpPr>
        <p:spPr>
          <a:xfrm>
            <a:off x="3478075" y="3206443"/>
            <a:ext cx="607808" cy="530792"/>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a:t>
            </a:r>
            <a:endParaRPr lang="en-US" altLang="zh-CN" sz="1500" dirty="0">
              <a:solidFill>
                <a:srgbClr val="0070C0"/>
              </a:solidFill>
              <a:latin typeface="微软雅黑" panose="020B0503020204020204" pitchFamily="34" charset="-122"/>
              <a:ea typeface="微软雅黑" panose="020B0503020204020204" pitchFamily="34" charset="-122"/>
            </a:endParaRPr>
          </a:p>
          <a:p>
            <a:r>
              <a:rPr lang="zh-CN" altLang="en-US" sz="1500" dirty="0">
                <a:solidFill>
                  <a:srgbClr val="0070C0"/>
                </a:solidFill>
                <a:latin typeface="微软雅黑" panose="020B0503020204020204" pitchFamily="34" charset="-122"/>
                <a:ea typeface="微软雅黑" panose="020B0503020204020204" pitchFamily="34" charset="-122"/>
              </a:rPr>
              <a:t>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21" name="文本框 53"/>
          <p:cNvSpPr txBox="1"/>
          <p:nvPr/>
        </p:nvSpPr>
        <p:spPr>
          <a:xfrm>
            <a:off x="4612348" y="3486606"/>
            <a:ext cx="607808" cy="530792"/>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a:t>
            </a:r>
            <a:endParaRPr lang="en-US" altLang="zh-CN" sz="1500" dirty="0">
              <a:solidFill>
                <a:srgbClr val="0070C0"/>
              </a:solidFill>
              <a:latin typeface="微软雅黑" panose="020B0503020204020204" pitchFamily="34" charset="-122"/>
              <a:ea typeface="微软雅黑" panose="020B0503020204020204" pitchFamily="34" charset="-122"/>
            </a:endParaRPr>
          </a:p>
          <a:p>
            <a:r>
              <a:rPr lang="zh-CN" altLang="en-US" sz="1500" dirty="0">
                <a:solidFill>
                  <a:srgbClr val="0070C0"/>
                </a:solidFill>
                <a:latin typeface="微软雅黑" panose="020B0503020204020204" pitchFamily="34" charset="-122"/>
                <a:ea typeface="微软雅黑" panose="020B0503020204020204" pitchFamily="34" charset="-122"/>
              </a:rPr>
              <a:t>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989136" y="2711359"/>
            <a:ext cx="2340620" cy="1156016"/>
            <a:chOff x="1318674" y="3069754"/>
            <a:chExt cx="3120421" cy="1541712"/>
          </a:xfrm>
        </p:grpSpPr>
        <p:sp>
          <p:nvSpPr>
            <p:cNvPr id="23" name="任意多边形 22"/>
            <p:cNvSpPr/>
            <p:nvPr/>
          </p:nvSpPr>
          <p:spPr>
            <a:xfrm rot="5400000" flipH="1">
              <a:off x="1566832" y="2933868"/>
              <a:ext cx="1488088"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rot="5400000" flipH="1">
              <a:off x="4377801" y="4550172"/>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rot="5400000" flipH="1">
              <a:off x="1316612" y="3071816"/>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6" name="直接连接符 25"/>
            <p:cNvCxnSpPr>
              <a:stCxn id="23" idx="2"/>
            </p:cNvCxnSpPr>
            <p:nvPr/>
          </p:nvCxnSpPr>
          <p:spPr>
            <a:xfrm>
              <a:off x="3214886" y="4581921"/>
              <a:ext cx="1152128" cy="1"/>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4475909" y="1555342"/>
            <a:ext cx="3222466" cy="554822"/>
            <a:chOff x="5967100" y="1528041"/>
            <a:chExt cx="4296062" cy="739934"/>
          </a:xfrm>
        </p:grpSpPr>
        <p:sp>
          <p:nvSpPr>
            <p:cNvPr id="28" name="任意多边形 27"/>
            <p:cNvSpPr/>
            <p:nvPr/>
          </p:nvSpPr>
          <p:spPr>
            <a:xfrm rot="5400000">
              <a:off x="6625879" y="986999"/>
              <a:ext cx="666846"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rot="5400000" flipH="1">
              <a:off x="10201868" y="1525835"/>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rot="5400000" flipH="1">
              <a:off x="5965038" y="2202414"/>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1" name="直接连接符 30"/>
            <p:cNvCxnSpPr/>
            <p:nvPr/>
          </p:nvCxnSpPr>
          <p:spPr>
            <a:xfrm>
              <a:off x="7863312" y="1557585"/>
              <a:ext cx="2336350"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5328185" y="3294883"/>
            <a:ext cx="2214533" cy="554822"/>
            <a:chOff x="7103319" y="3847966"/>
            <a:chExt cx="2952327" cy="739934"/>
          </a:xfrm>
        </p:grpSpPr>
        <p:sp>
          <p:nvSpPr>
            <p:cNvPr id="33" name="任意多边形 32"/>
            <p:cNvSpPr/>
            <p:nvPr/>
          </p:nvSpPr>
          <p:spPr>
            <a:xfrm rot="5400000">
              <a:off x="7498068" y="3570955"/>
              <a:ext cx="666846" cy="1279958"/>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rot="5400000" flipH="1">
              <a:off x="9994352" y="3845760"/>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rot="5400000" flipH="1">
              <a:off x="7101257" y="4522339"/>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6" name="直接连接符 35"/>
            <p:cNvCxnSpPr/>
            <p:nvPr/>
          </p:nvCxnSpPr>
          <p:spPr>
            <a:xfrm>
              <a:off x="8471470" y="3877510"/>
              <a:ext cx="1492211"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组合 36"/>
          <p:cNvGrpSpPr/>
          <p:nvPr/>
        </p:nvGrpSpPr>
        <p:grpSpPr>
          <a:xfrm>
            <a:off x="5922326" y="1577494"/>
            <a:ext cx="2135496" cy="979387"/>
            <a:chOff x="7895406" y="1557586"/>
            <a:chExt cx="2846957" cy="1306152"/>
          </a:xfrm>
        </p:grpSpPr>
        <p:sp>
          <p:nvSpPr>
            <p:cNvPr id="38" name="文本框 91"/>
            <p:cNvSpPr txBox="1"/>
            <p:nvPr/>
          </p:nvSpPr>
          <p:spPr>
            <a:xfrm>
              <a:off x="7895406" y="1557586"/>
              <a:ext cx="1559735" cy="492557"/>
            </a:xfrm>
            <a:prstGeom prst="rect">
              <a:avLst/>
            </a:prstGeom>
            <a:noFill/>
          </p:spPr>
          <p:txBody>
            <a:bodyPr wrap="square" rtlCol="0">
              <a:spAutoFit/>
            </a:bodyPr>
            <a:lstStyle/>
            <a:p>
              <a:r>
                <a:rPr lang="zh-CN" altLang="en-US" dirty="0" smtClean="0">
                  <a:solidFill>
                    <a:srgbClr val="0070C0"/>
                  </a:solidFill>
                  <a:latin typeface="时尚中黑简体" panose="01010104010101010101" pitchFamily="2" charset="-122"/>
                  <a:ea typeface="时尚中黑简体" panose="01010104010101010101" pitchFamily="2" charset="-122"/>
                </a:rPr>
                <a:t>添加</a:t>
              </a:r>
              <a:r>
                <a:rPr lang="zh-CN" altLang="en-US" dirty="0">
                  <a:solidFill>
                    <a:srgbClr val="0070C0"/>
                  </a:solidFill>
                  <a:latin typeface="时尚中黑简体" panose="01010104010101010101" pitchFamily="2" charset="-122"/>
                  <a:ea typeface="时尚中黑简体" panose="01010104010101010101" pitchFamily="2" charset="-122"/>
                </a:rPr>
                <a:t>标题</a:t>
              </a:r>
              <a:endParaRPr lang="zh-CN" altLang="en-US" dirty="0">
                <a:solidFill>
                  <a:srgbClr val="0070C0"/>
                </a:solidFill>
                <a:latin typeface="时尚中黑简体" panose="01010104010101010101" pitchFamily="2" charset="-122"/>
                <a:ea typeface="时尚中黑简体" panose="01010104010101010101" pitchFamily="2" charset="-122"/>
              </a:endParaRPr>
            </a:p>
          </p:txBody>
        </p:sp>
        <p:sp>
          <p:nvSpPr>
            <p:cNvPr id="39" name="矩形 47"/>
            <p:cNvSpPr>
              <a:spLocks noChangeArrowheads="1"/>
            </p:cNvSpPr>
            <p:nvPr/>
          </p:nvSpPr>
          <p:spPr bwMode="auto">
            <a:xfrm>
              <a:off x="7941856" y="1917627"/>
              <a:ext cx="2800507" cy="94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组合 39"/>
          <p:cNvGrpSpPr/>
          <p:nvPr/>
        </p:nvGrpSpPr>
        <p:grpSpPr>
          <a:xfrm>
            <a:off x="6365829" y="3345154"/>
            <a:ext cx="1771032" cy="1153556"/>
            <a:chOff x="8486666" y="3915011"/>
            <a:chExt cx="2361069" cy="1538430"/>
          </a:xfrm>
        </p:grpSpPr>
        <p:sp>
          <p:nvSpPr>
            <p:cNvPr id="41" name="文本框 112"/>
            <p:cNvSpPr txBox="1"/>
            <p:nvPr/>
          </p:nvSpPr>
          <p:spPr>
            <a:xfrm>
              <a:off x="8486666" y="3915011"/>
              <a:ext cx="1477016" cy="492556"/>
            </a:xfrm>
            <a:prstGeom prst="rect">
              <a:avLst/>
            </a:prstGeom>
            <a:noFill/>
          </p:spPr>
          <p:txBody>
            <a:bodyPr wrap="square" rtlCol="0">
              <a:spAutoFit/>
            </a:bodyPr>
            <a:lstStyle/>
            <a:p>
              <a:r>
                <a:rPr lang="zh-CN" altLang="en-US" dirty="0" smtClean="0">
                  <a:solidFill>
                    <a:srgbClr val="0070C0"/>
                  </a:solidFill>
                  <a:latin typeface="时尚中黑简体" panose="01010104010101010101" pitchFamily="2" charset="-122"/>
                  <a:ea typeface="时尚中黑简体" panose="01010104010101010101" pitchFamily="2" charset="-122"/>
                </a:rPr>
                <a:t>添加</a:t>
              </a:r>
              <a:r>
                <a:rPr lang="zh-CN" altLang="en-US" dirty="0">
                  <a:solidFill>
                    <a:srgbClr val="0070C0"/>
                  </a:solidFill>
                  <a:latin typeface="时尚中黑简体" panose="01010104010101010101" pitchFamily="2" charset="-122"/>
                  <a:ea typeface="时尚中黑简体" panose="01010104010101010101" pitchFamily="2" charset="-122"/>
                </a:rPr>
                <a:t>标题</a:t>
              </a:r>
              <a:endParaRPr lang="zh-CN" altLang="en-US" dirty="0">
                <a:solidFill>
                  <a:srgbClr val="0070C0"/>
                </a:solidFill>
                <a:latin typeface="时尚中黑简体" panose="01010104010101010101" pitchFamily="2" charset="-122"/>
                <a:ea typeface="时尚中黑简体" panose="01010104010101010101" pitchFamily="2" charset="-122"/>
              </a:endParaRPr>
            </a:p>
          </p:txBody>
        </p:sp>
        <p:sp>
          <p:nvSpPr>
            <p:cNvPr id="42" name="矩形 47"/>
            <p:cNvSpPr>
              <a:spLocks noChangeArrowheads="1"/>
            </p:cNvSpPr>
            <p:nvPr/>
          </p:nvSpPr>
          <p:spPr bwMode="auto">
            <a:xfrm>
              <a:off x="8543479" y="4293890"/>
              <a:ext cx="2304256" cy="115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组合 42"/>
          <p:cNvGrpSpPr/>
          <p:nvPr/>
        </p:nvGrpSpPr>
        <p:grpSpPr>
          <a:xfrm>
            <a:off x="995656" y="2765353"/>
            <a:ext cx="1361810" cy="1167780"/>
            <a:chOff x="1327367" y="3141762"/>
            <a:chExt cx="1815511" cy="1557400"/>
          </a:xfrm>
        </p:grpSpPr>
        <p:sp>
          <p:nvSpPr>
            <p:cNvPr id="44" name="文本框 120"/>
            <p:cNvSpPr txBox="1"/>
            <p:nvPr/>
          </p:nvSpPr>
          <p:spPr>
            <a:xfrm>
              <a:off x="1327367" y="3141762"/>
              <a:ext cx="1599899" cy="492557"/>
            </a:xfrm>
            <a:prstGeom prst="rect">
              <a:avLst/>
            </a:prstGeom>
            <a:noFill/>
          </p:spPr>
          <p:txBody>
            <a:bodyPr wrap="square" rtlCol="0">
              <a:spAutoFit/>
            </a:bodyPr>
            <a:lstStyle/>
            <a:p>
              <a:r>
                <a:rPr lang="zh-CN" altLang="en-US" dirty="0" smtClean="0">
                  <a:solidFill>
                    <a:srgbClr val="0070C0"/>
                  </a:solidFill>
                  <a:latin typeface="时尚中黑简体" panose="01010104010101010101" pitchFamily="2" charset="-122"/>
                  <a:ea typeface="时尚中黑简体" panose="01010104010101010101" pitchFamily="2" charset="-122"/>
                </a:rPr>
                <a:t>添加</a:t>
              </a:r>
              <a:r>
                <a:rPr lang="zh-CN" altLang="en-US" dirty="0">
                  <a:solidFill>
                    <a:srgbClr val="0070C0"/>
                  </a:solidFill>
                  <a:latin typeface="时尚中黑简体" panose="01010104010101010101" pitchFamily="2" charset="-122"/>
                  <a:ea typeface="时尚中黑简体" panose="01010104010101010101" pitchFamily="2" charset="-122"/>
                </a:rPr>
                <a:t>标题</a:t>
              </a:r>
              <a:endParaRPr lang="zh-CN" altLang="en-US" dirty="0">
                <a:solidFill>
                  <a:srgbClr val="0070C0"/>
                </a:solidFill>
                <a:latin typeface="时尚中黑简体" panose="01010104010101010101" pitchFamily="2" charset="-122"/>
                <a:ea typeface="时尚中黑简体" panose="01010104010101010101" pitchFamily="2" charset="-122"/>
              </a:endParaRPr>
            </a:p>
          </p:txBody>
        </p:sp>
        <p:sp>
          <p:nvSpPr>
            <p:cNvPr id="45" name="矩形 47"/>
            <p:cNvSpPr>
              <a:spLocks noChangeArrowheads="1"/>
            </p:cNvSpPr>
            <p:nvPr/>
          </p:nvSpPr>
          <p:spPr bwMode="auto">
            <a:xfrm>
              <a:off x="1358674" y="3539610"/>
              <a:ext cx="1784204" cy="115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accel="40000" fill="hold" grpId="0" nodeType="afterEffect" p14:presetBounceEnd="4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12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accel="40000" fill="hold" grpId="0" nodeType="with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125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40000" fill="hold" grpId="0" nodeType="withEffect" p14:presetBounceEnd="4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12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0" dur="12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ppt_x</p:attrName>
                                            </p:attrNameLst>
                                          </p:cBhvr>
                                          <p:tavLst>
                                            <p:tav tm="0">
                                              <p:val>
                                                <p:strVal val="#ppt_x"/>
                                              </p:val>
                                            </p:tav>
                                            <p:tav tm="100000">
                                              <p:val>
                                                <p:strVal val="#ppt_x"/>
                                              </p:val>
                                            </p:tav>
                                          </p:tavLst>
                                        </p:anim>
                                        <p:anim calcmode="lin" valueType="num">
                                          <p:cBhvr>
                                            <p:cTn id="48" dur="5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up)">
                                          <p:cBhvr>
                                            <p:cTn id="70" dur="500"/>
                                            <p:tgtEl>
                                              <p:spTgt spid="3"/>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right)">
                                          <p:cBhvr>
                                            <p:cTn id="78" dur="500"/>
                                            <p:tgtEl>
                                              <p:spTgt spid="22"/>
                                            </p:tgtEl>
                                          </p:cBhvr>
                                        </p:animEffect>
                                      </p:childTnLst>
                                    </p:cTn>
                                  </p:par>
                                </p:childTnLst>
                              </p:cTn>
                            </p:par>
                            <p:par>
                              <p:cTn id="79" fill="hold">
                                <p:stCondLst>
                                  <p:cond delay="8000"/>
                                </p:stCondLst>
                                <p:childTnLst>
                                  <p:par>
                                    <p:cTn id="80" presetID="47"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anim calcmode="lin" valueType="num">
                                          <p:cBhvr>
                                            <p:cTn id="83" dur="500" fill="hold"/>
                                            <p:tgtEl>
                                              <p:spTgt spid="43"/>
                                            </p:tgtEl>
                                            <p:attrNameLst>
                                              <p:attrName>ppt_x</p:attrName>
                                            </p:attrNameLst>
                                          </p:cBhvr>
                                          <p:tavLst>
                                            <p:tav tm="0">
                                              <p:val>
                                                <p:strVal val="#ppt_x"/>
                                              </p:val>
                                            </p:tav>
                                            <p:tav tm="100000">
                                              <p:val>
                                                <p:strVal val="#ppt_x"/>
                                              </p:val>
                                            </p:tav>
                                          </p:tavLst>
                                        </p:anim>
                                        <p:anim calcmode="lin" valueType="num">
                                          <p:cBhvr>
                                            <p:cTn id="8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accel="4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ppt_x"/>
                                              </p:val>
                                            </p:tav>
                                            <p:tav tm="100000">
                                              <p:val>
                                                <p:strVal val="#ppt_x"/>
                                              </p:val>
                                            </p:tav>
                                          </p:tavLst>
                                        </p:anim>
                                        <p:anim calcmode="lin" valueType="num">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accel="4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0-#ppt_w/2"/>
                                              </p:val>
                                            </p:tav>
                                            <p:tav tm="100000">
                                              <p:val>
                                                <p:strVal val="#ppt_x"/>
                                              </p:val>
                                            </p:tav>
                                          </p:tavLst>
                                        </p:anim>
                                        <p:anim calcmode="lin" valueType="num">
                                          <p:cBhvr additive="base">
                                            <p:cTn id="16" dur="12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4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ppt_x</p:attrName>
                                            </p:attrNameLst>
                                          </p:cBhvr>
                                          <p:tavLst>
                                            <p:tav tm="0">
                                              <p:val>
                                                <p:strVal val="#ppt_x"/>
                                              </p:val>
                                            </p:tav>
                                            <p:tav tm="100000">
                                              <p:val>
                                                <p:strVal val="#ppt_x"/>
                                              </p:val>
                                            </p:tav>
                                          </p:tavLst>
                                        </p:anim>
                                        <p:anim calcmode="lin" valueType="num">
                                          <p:cBhvr>
                                            <p:cTn id="48" dur="5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up)">
                                          <p:cBhvr>
                                            <p:cTn id="70" dur="500"/>
                                            <p:tgtEl>
                                              <p:spTgt spid="3"/>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right)">
                                          <p:cBhvr>
                                            <p:cTn id="78" dur="500"/>
                                            <p:tgtEl>
                                              <p:spTgt spid="22"/>
                                            </p:tgtEl>
                                          </p:cBhvr>
                                        </p:animEffect>
                                      </p:childTnLst>
                                    </p:cTn>
                                  </p:par>
                                </p:childTnLst>
                              </p:cTn>
                            </p:par>
                            <p:par>
                              <p:cTn id="79" fill="hold">
                                <p:stCondLst>
                                  <p:cond delay="8000"/>
                                </p:stCondLst>
                                <p:childTnLst>
                                  <p:par>
                                    <p:cTn id="80" presetID="47"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anim calcmode="lin" valueType="num">
                                          <p:cBhvr>
                                            <p:cTn id="83" dur="500" fill="hold"/>
                                            <p:tgtEl>
                                              <p:spTgt spid="43"/>
                                            </p:tgtEl>
                                            <p:attrNameLst>
                                              <p:attrName>ppt_x</p:attrName>
                                            </p:attrNameLst>
                                          </p:cBhvr>
                                          <p:tavLst>
                                            <p:tav tm="0">
                                              <p:val>
                                                <p:strVal val="#ppt_x"/>
                                              </p:val>
                                            </p:tav>
                                            <p:tav tm="100000">
                                              <p:val>
                                                <p:strVal val="#ppt_x"/>
                                              </p:val>
                                            </p:tav>
                                          </p:tavLst>
                                        </p:anim>
                                        <p:anim calcmode="lin" valueType="num">
                                          <p:cBhvr>
                                            <p:cTn id="8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9" grpId="0"/>
          <p:bldP spid="20" grpId="0"/>
          <p:bldP spid="2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1187625" y="1179390"/>
            <a:ext cx="7056784" cy="2880320"/>
          </a:xfrm>
          <a:prstGeom prst="roundRect">
            <a:avLst>
              <a:gd name="adj" fmla="val 9960"/>
            </a:avLst>
          </a:prstGeom>
          <a:gradFill flip="none" rotWithShape="1">
            <a:gsLst>
              <a:gs pos="0">
                <a:sysClr val="window" lastClr="FFFFFF">
                  <a:lumMod val="95000"/>
                </a:sysClr>
              </a:gs>
              <a:gs pos="100000">
                <a:sysClr val="window" lastClr="FFFFFF"/>
              </a:gs>
            </a:gsLst>
            <a:lin ang="5400000" scaled="1"/>
            <a:tileRect/>
          </a:gradFill>
          <a:ln w="9525" cap="flat" cmpd="sng" algn="ctr">
            <a:solidFill>
              <a:sysClr val="window" lastClr="FFFFFF"/>
            </a:solidFill>
            <a:prstDash val="solid"/>
          </a:ln>
          <a:effectLst>
            <a:outerShdw blurRad="571500" dist="241300" dir="5400000" algn="t" rotWithShape="0">
              <a:prstClr val="black">
                <a:alpha val="40000"/>
              </a:prstClr>
            </a:outerShdw>
          </a:effectLst>
        </p:spPr>
        <p:txBody>
          <a:bodyPr rot="0" spcFirstLastPara="0" vertOverflow="overflow" horzOverflow="overflow" vert="horz" wrap="square" lIns="91438" tIns="45719" rIns="91438" bIns="45719" numCol="1" spcCol="0" rtlCol="0" fromWordArt="0" anchor="ctr" anchorCtr="0" forceAA="0" compatLnSpc="1">
            <a:noAutofit/>
          </a:bodyPr>
          <a:lstStyle/>
          <a:p>
            <a:pPr algn="ctr">
              <a:defRPr/>
            </a:pPr>
            <a:endParaRPr lang="en-US" kern="0">
              <a:solidFill>
                <a:sysClr val="window" lastClr="FFFFFF"/>
              </a:solidFill>
              <a:latin typeface="Calibri" panose="020F0502020204030204"/>
              <a:ea typeface="微软雅黑" panose="020B0503020204020204" pitchFamily="34" charset="-122"/>
            </a:endParaRPr>
          </a:p>
        </p:txBody>
      </p:sp>
      <p:sp>
        <p:nvSpPr>
          <p:cNvPr id="5" name="圆角矩形 4"/>
          <p:cNvSpPr/>
          <p:nvPr/>
        </p:nvSpPr>
        <p:spPr>
          <a:xfrm>
            <a:off x="1403649" y="1395413"/>
            <a:ext cx="6624736" cy="2376264"/>
          </a:xfrm>
          <a:prstGeom prst="roundRect">
            <a:avLst/>
          </a:prstGeom>
          <a:solidFill>
            <a:srgbClr val="0070C0"/>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38" tIns="45719" rIns="91438" bIns="45719" numCol="1" spcCol="0" rtlCol="0" fromWordArt="0" anchor="ctr" anchorCtr="0" forceAA="0" compatLnSpc="1">
            <a:noAutofit/>
          </a:bodyPr>
          <a:lstStyle/>
          <a:p>
            <a:pPr algn="ctr">
              <a:defRPr/>
            </a:pPr>
            <a:endParaRPr lang="en-US" kern="0">
              <a:solidFill>
                <a:sysClr val="window" lastClr="FFFFFF"/>
              </a:solidFill>
              <a:latin typeface="Calibri" panose="020F0502020204030204"/>
              <a:ea typeface="微软雅黑" panose="020B0503020204020204" pitchFamily="34" charset="-122"/>
            </a:endParaRPr>
          </a:p>
        </p:txBody>
      </p:sp>
      <p:sp>
        <p:nvSpPr>
          <p:cNvPr id="6" name="TextBox 5"/>
          <p:cNvSpPr txBox="1"/>
          <p:nvPr/>
        </p:nvSpPr>
        <p:spPr>
          <a:xfrm>
            <a:off x="2060720" y="2019908"/>
            <a:ext cx="1287145" cy="584775"/>
          </a:xfrm>
          <a:prstGeom prst="rect">
            <a:avLst/>
          </a:prstGeom>
          <a:noFill/>
        </p:spPr>
        <p:txBody>
          <a:bodyPr wrap="square" lIns="91438" tIns="45719" rIns="91438" bIns="45719"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4000">
                <a:solidFill>
                  <a:srgbClr val="FFFFFF"/>
                </a:solidFill>
                <a:ea typeface="微软雅黑" panose="020B0503020204020204" pitchFamily="34" charset="-122"/>
              </a:rPr>
              <a:t>前言</a:t>
            </a:r>
            <a:endParaRPr lang="zh-CN" altLang="en-US" sz="4000" dirty="0">
              <a:solidFill>
                <a:srgbClr val="FFFFFF"/>
              </a:solidFill>
              <a:ea typeface="微软雅黑" panose="020B0503020204020204" pitchFamily="34" charset="-122"/>
            </a:endParaRPr>
          </a:p>
        </p:txBody>
      </p:sp>
      <p:sp>
        <p:nvSpPr>
          <p:cNvPr id="7" name="TextBox 6"/>
          <p:cNvSpPr txBox="1"/>
          <p:nvPr/>
        </p:nvSpPr>
        <p:spPr>
          <a:xfrm>
            <a:off x="3553692" y="1874069"/>
            <a:ext cx="4186661" cy="1671224"/>
          </a:xfrm>
          <a:prstGeom prst="rect">
            <a:avLst/>
          </a:prstGeom>
          <a:noFill/>
        </p:spPr>
        <p:txBody>
          <a:bodyPr wrap="square" lIns="91438" tIns="45719" rIns="91438" bIns="45719" rtlCol="0">
            <a:spAutoFit/>
          </a:bodyPr>
          <a:lstStyle/>
          <a:p>
            <a:pPr algn="just">
              <a:lnSpc>
                <a:spcPct val="120000"/>
              </a:lnSpc>
              <a:defRPr/>
            </a:pPr>
            <a:r>
              <a:rPr lang="zh-CN" altLang="en-US" sz="1400" kern="0" dirty="0">
                <a:solidFill>
                  <a:srgbClr val="FFFFFF"/>
                </a:solidFill>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kern="0" dirty="0">
              <a:solidFill>
                <a:srgbClr val="FFFFFF"/>
              </a:solidFill>
              <a:ea typeface="微软雅黑" panose="020B0503020204020204" pitchFamily="34" charset="-122"/>
              <a:cs typeface="Arial" panose="020B0604020202020204" pitchFamily="34" charset="0"/>
            </a:endParaRPr>
          </a:p>
        </p:txBody>
      </p:sp>
      <p:grpSp>
        <p:nvGrpSpPr>
          <p:cNvPr id="14" name="组合 13"/>
          <p:cNvGrpSpPr/>
          <p:nvPr/>
        </p:nvGrpSpPr>
        <p:grpSpPr>
          <a:xfrm>
            <a:off x="5086195" y="612599"/>
            <a:ext cx="1121653" cy="1120272"/>
            <a:chOff x="5086194" y="612599"/>
            <a:chExt cx="1121653" cy="1120272"/>
          </a:xfrm>
        </p:grpSpPr>
        <p:sp>
          <p:nvSpPr>
            <p:cNvPr id="15" name="Freeform 5"/>
            <p:cNvSpPr/>
            <p:nvPr/>
          </p:nvSpPr>
          <p:spPr bwMode="auto">
            <a:xfrm>
              <a:off x="5086194" y="612599"/>
              <a:ext cx="1121653" cy="1120272"/>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259368" y="791736"/>
              <a:ext cx="775306" cy="775306"/>
            </a:xfrm>
            <a:prstGeom prst="ellipse">
              <a:avLst/>
            </a:prstGeom>
            <a:blipFill dpi="0" rotWithShape="1">
              <a:blip r:embed="rId1"/>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p:cNvGrpSpPr/>
          <p:nvPr/>
        </p:nvGrpSpPr>
        <p:grpSpPr>
          <a:xfrm>
            <a:off x="6323145" y="450027"/>
            <a:ext cx="1498636" cy="1497600"/>
            <a:chOff x="6323144" y="450027"/>
            <a:chExt cx="1498636" cy="1497600"/>
          </a:xfrm>
        </p:grpSpPr>
        <p:sp>
          <p:nvSpPr>
            <p:cNvPr id="18" name="Freeform 5"/>
            <p:cNvSpPr/>
            <p:nvPr/>
          </p:nvSpPr>
          <p:spPr bwMode="auto">
            <a:xfrm>
              <a:off x="6323144" y="450027"/>
              <a:ext cx="1498636" cy="149760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6529748" y="636675"/>
              <a:ext cx="1085428" cy="1085428"/>
            </a:xfrm>
            <a:prstGeom prst="ellipse">
              <a:avLst/>
            </a:prstGeom>
            <a:blipFill dpi="0" rotWithShape="1">
              <a:blip r:embed="rId2"/>
              <a:srcRect/>
              <a:stretch>
                <a:fillRect l="-9965" r="-47089"/>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90"/>
                                          </p:val>
                                        </p:tav>
                                        <p:tav tm="100000">
                                          <p:val>
                                            <p:fltVal val="0"/>
                                          </p:val>
                                        </p:tav>
                                      </p:tavLst>
                                    </p:anim>
                                    <p:animEffect transition="in" filter="fade">
                                      <p:cBhvr>
                                        <p:cTn id="22" dur="50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flipV="1">
            <a:off x="2018852" y="3209595"/>
            <a:ext cx="1348932" cy="939553"/>
          </a:xfrm>
          <a:prstGeom prst="line">
            <a:avLst/>
          </a:prstGeom>
          <a:noFill/>
          <a:ln w="76200" cap="flat" cmpd="sng" algn="ctr">
            <a:solidFill>
              <a:sysClr val="windowText" lastClr="000000"/>
            </a:solidFill>
            <a:prstDash val="solid"/>
          </a:ln>
          <a:effectLst/>
        </p:spPr>
      </p:cxnSp>
      <p:cxnSp>
        <p:nvCxnSpPr>
          <p:cNvPr id="5" name="直接连接符 4"/>
          <p:cNvCxnSpPr/>
          <p:nvPr/>
        </p:nvCxnSpPr>
        <p:spPr>
          <a:xfrm>
            <a:off x="3367785" y="3209596"/>
            <a:ext cx="1816070" cy="638773"/>
          </a:xfrm>
          <a:prstGeom prst="line">
            <a:avLst/>
          </a:prstGeom>
          <a:noFill/>
          <a:ln w="76200" cap="flat" cmpd="sng" algn="ctr">
            <a:solidFill>
              <a:sysClr val="windowText" lastClr="000000"/>
            </a:solidFill>
            <a:prstDash val="solid"/>
          </a:ln>
          <a:effectLst/>
        </p:spPr>
      </p:cxnSp>
      <p:cxnSp>
        <p:nvCxnSpPr>
          <p:cNvPr id="6" name="直接连接符 5"/>
          <p:cNvCxnSpPr/>
          <p:nvPr/>
        </p:nvCxnSpPr>
        <p:spPr>
          <a:xfrm flipV="1">
            <a:off x="5183855" y="2423428"/>
            <a:ext cx="1816825" cy="1424941"/>
          </a:xfrm>
          <a:prstGeom prst="line">
            <a:avLst/>
          </a:prstGeom>
          <a:noFill/>
          <a:ln w="76200" cap="flat" cmpd="sng" algn="ctr">
            <a:solidFill>
              <a:sysClr val="windowText" lastClr="000000"/>
            </a:solidFill>
            <a:prstDash val="solid"/>
          </a:ln>
          <a:effectLst/>
        </p:spPr>
      </p:cxnSp>
      <p:grpSp>
        <p:nvGrpSpPr>
          <p:cNvPr id="7" name="组合 6"/>
          <p:cNvGrpSpPr/>
          <p:nvPr/>
        </p:nvGrpSpPr>
        <p:grpSpPr>
          <a:xfrm>
            <a:off x="1620880" y="3703428"/>
            <a:ext cx="836538" cy="836538"/>
            <a:chOff x="1566862" y="4055810"/>
            <a:chExt cx="827056" cy="827056"/>
          </a:xfrm>
        </p:grpSpPr>
        <p:grpSp>
          <p:nvGrpSpPr>
            <p:cNvPr id="8" name="组合 7"/>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 name="椭圆 10"/>
              <p:cNvSpPr/>
              <p:nvPr/>
            </p:nvSpPr>
            <p:spPr>
              <a:xfrm>
                <a:off x="431574" y="799874"/>
                <a:ext cx="3746952" cy="374695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9" name="TextBox 8"/>
            <p:cNvSpPr txBox="1"/>
            <p:nvPr/>
          </p:nvSpPr>
          <p:spPr>
            <a:xfrm>
              <a:off x="1617926" y="4218412"/>
              <a:ext cx="730851" cy="304288"/>
            </a:xfrm>
            <a:prstGeom prst="rect">
              <a:avLst/>
            </a:prstGeom>
            <a:noFill/>
            <a:ln>
              <a:noFill/>
            </a:ln>
          </p:spPr>
          <p:txBody>
            <a:bodyPr wrap="square" rtlCol="0">
              <a:spAutoFit/>
            </a:bodyPr>
            <a:lstStyle/>
            <a:p>
              <a:pPr algn="ctr">
                <a:defRPr/>
              </a:pPr>
              <a:r>
                <a:rPr lang="zh-CN" altLang="en-US" sz="1400" kern="0">
                  <a:solidFill>
                    <a:sysClr val="windowText" lastClr="000000"/>
                  </a:solidFill>
                  <a:latin typeface="微软雅黑" panose="020B0503020204020204" pitchFamily="34" charset="-122"/>
                  <a:ea typeface="微软雅黑" panose="020B0503020204020204" pitchFamily="34" charset="-122"/>
                </a:rPr>
                <a:t>计划一</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45017" y="2754206"/>
            <a:ext cx="1016704" cy="1016704"/>
            <a:chOff x="2781516" y="3097105"/>
            <a:chExt cx="1016704" cy="1016704"/>
          </a:xfrm>
          <a:effectLst/>
        </p:grpSpPr>
        <p:grpSp>
          <p:nvGrpSpPr>
            <p:cNvPr id="13" name="组合 12"/>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6" name="椭圆 15"/>
              <p:cNvSpPr/>
              <p:nvPr/>
            </p:nvSpPr>
            <p:spPr>
              <a:xfrm>
                <a:off x="392113" y="760413"/>
                <a:ext cx="3825875"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4" name="TextBox 13"/>
            <p:cNvSpPr txBox="1"/>
            <p:nvPr/>
          </p:nvSpPr>
          <p:spPr>
            <a:xfrm>
              <a:off x="2877816" y="3315940"/>
              <a:ext cx="800220" cy="338554"/>
            </a:xfrm>
            <a:prstGeom prst="rect">
              <a:avLst/>
            </a:prstGeom>
            <a:noFill/>
            <a:ln>
              <a:noFill/>
            </a:ln>
          </p:spPr>
          <p:txBody>
            <a:bodyPr wrap="none" rtlCol="0">
              <a:spAutoFit/>
            </a:bodyPr>
            <a:lstStyle/>
            <a:p>
              <a:pPr algn="ctr">
                <a:defRPr/>
              </a:pPr>
              <a:r>
                <a:rPr lang="zh-CN" altLang="en-US" sz="1600" kern="0">
                  <a:solidFill>
                    <a:sysClr val="windowText" lastClr="000000"/>
                  </a:solidFill>
                  <a:latin typeface="微软雅黑" panose="020B0503020204020204" pitchFamily="34" charset="-122"/>
                  <a:ea typeface="微软雅黑" panose="020B0503020204020204" pitchFamily="34" charset="-122"/>
                </a:rPr>
                <a:t>计划二</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92278" y="3232510"/>
            <a:ext cx="1239392" cy="1239392"/>
            <a:chOff x="4464548" y="3511181"/>
            <a:chExt cx="1303621" cy="1303621"/>
          </a:xfrm>
        </p:grpSpPr>
        <p:grpSp>
          <p:nvGrpSpPr>
            <p:cNvPr id="18" name="组合 17"/>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404596" y="772896"/>
                <a:ext cx="3800908" cy="380090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9" name="TextBox 18"/>
            <p:cNvSpPr txBox="1"/>
            <p:nvPr/>
          </p:nvSpPr>
          <p:spPr>
            <a:xfrm>
              <a:off x="4617551" y="3825704"/>
              <a:ext cx="1003553" cy="420845"/>
            </a:xfrm>
            <a:prstGeom prst="rect">
              <a:avLst/>
            </a:prstGeom>
            <a:noFill/>
            <a:ln>
              <a:noFill/>
            </a:ln>
          </p:spPr>
          <p:txBody>
            <a:bodyPr wrap="none" rtlCol="0">
              <a:spAutoFit/>
            </a:bodyPr>
            <a:lstStyle/>
            <a:p>
              <a:pPr algn="ctr">
                <a:defRPr/>
              </a:pPr>
              <a:r>
                <a:rPr lang="zh-CN" altLang="en-US" sz="2000" kern="0">
                  <a:solidFill>
                    <a:sysClr val="windowText" lastClr="000000"/>
                  </a:solidFill>
                  <a:latin typeface="微软雅黑" panose="020B0503020204020204" pitchFamily="34" charset="-122"/>
                  <a:ea typeface="微软雅黑" panose="020B0503020204020204" pitchFamily="34" charset="-122"/>
                </a:rPr>
                <a:t>计划三</a:t>
              </a:r>
              <a:endParaRPr lang="zh-CN" altLang="en-US" sz="20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300193" y="1635646"/>
            <a:ext cx="1454948" cy="1454948"/>
            <a:chOff x="6075122" y="1932896"/>
            <a:chExt cx="1688526" cy="1688526"/>
          </a:xfrm>
        </p:grpSpPr>
        <p:grpSp>
          <p:nvGrpSpPr>
            <p:cNvPr id="23" name="组合 22"/>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6" name="椭圆 25"/>
              <p:cNvSpPr/>
              <p:nvPr/>
            </p:nvSpPr>
            <p:spPr>
              <a:xfrm>
                <a:off x="411027" y="779327"/>
                <a:ext cx="3788049" cy="3788049"/>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4" name="TextBox 23"/>
            <p:cNvSpPr txBox="1"/>
            <p:nvPr/>
          </p:nvSpPr>
          <p:spPr>
            <a:xfrm>
              <a:off x="6278283" y="2299775"/>
              <a:ext cx="1285875" cy="535781"/>
            </a:xfrm>
            <a:prstGeom prst="rect">
              <a:avLst/>
            </a:prstGeom>
            <a:noFill/>
            <a:ln>
              <a:noFill/>
            </a:ln>
          </p:spPr>
          <p:txBody>
            <a:bodyPr wrap="none" rtlCol="0">
              <a:spAutoFit/>
            </a:bodyPr>
            <a:lstStyle/>
            <a:p>
              <a:pPr algn="ctr">
                <a:defRPr/>
              </a:pPr>
              <a:r>
                <a:rPr lang="zh-CN" altLang="en-US" sz="2400" kern="0">
                  <a:solidFill>
                    <a:sysClr val="windowText" lastClr="000000"/>
                  </a:solidFill>
                  <a:latin typeface="微软雅黑" panose="020B0503020204020204" pitchFamily="34" charset="-122"/>
                  <a:ea typeface="微软雅黑" panose="020B0503020204020204" pitchFamily="34" charset="-122"/>
                </a:rPr>
                <a:t>计划四</a:t>
              </a: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2230638" y="1923679"/>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23528" y="2920773"/>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6156177" y="3770954"/>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5436097" y="915567"/>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246288" y="4155927"/>
            <a:ext cx="447031" cy="447031"/>
            <a:chOff x="2246286" y="4230035"/>
            <a:chExt cx="525513" cy="525513"/>
          </a:xfrm>
          <a:solidFill>
            <a:srgbClr val="00B0F0"/>
          </a:solidFill>
        </p:grpSpPr>
        <p:sp>
          <p:nvSpPr>
            <p:cNvPr id="32" name="椭圆 31"/>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3" name="TextBox 32"/>
            <p:cNvSpPr txBox="1"/>
            <p:nvPr/>
          </p:nvSpPr>
          <p:spPr>
            <a:xfrm>
              <a:off x="2290214" y="4356307"/>
              <a:ext cx="433392" cy="325630"/>
            </a:xfrm>
            <a:prstGeom prst="rect">
              <a:avLst/>
            </a:prstGeom>
            <a:noFill/>
          </p:spPr>
          <p:txBody>
            <a:bodyPr wrap="square" lIns="0" tIns="0" rIns="0" bIns="0" rtlCol="0">
              <a:spAutoFit/>
            </a:bodyPr>
            <a:lstStyle/>
            <a:p>
              <a:pPr algn="ctr">
                <a:defRPr/>
              </a:pPr>
              <a:r>
                <a:rPr lang="en-US" altLang="zh-CN" b="1" kern="0" dirty="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577236" y="3993955"/>
            <a:ext cx="447032" cy="447031"/>
            <a:chOff x="2246285" y="4230035"/>
            <a:chExt cx="525514" cy="525513"/>
          </a:xfrm>
          <a:solidFill>
            <a:srgbClr val="00B0F0"/>
          </a:solidFill>
        </p:grpSpPr>
        <p:sp>
          <p:nvSpPr>
            <p:cNvPr id="35" name="椭圆 34"/>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6" name="TextBox 35"/>
            <p:cNvSpPr txBox="1"/>
            <p:nvPr/>
          </p:nvSpPr>
          <p:spPr>
            <a:xfrm>
              <a:off x="2246285" y="4351468"/>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22600" y="3426321"/>
            <a:ext cx="447032" cy="447031"/>
            <a:chOff x="2246285" y="4230035"/>
            <a:chExt cx="525514" cy="525513"/>
          </a:xfrm>
          <a:solidFill>
            <a:srgbClr val="00B0F0"/>
          </a:solidFill>
        </p:grpSpPr>
        <p:sp>
          <p:nvSpPr>
            <p:cNvPr id="38" name="椭圆 37"/>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9" name="TextBox 38"/>
            <p:cNvSpPr txBox="1"/>
            <p:nvPr/>
          </p:nvSpPr>
          <p:spPr>
            <a:xfrm>
              <a:off x="2246285" y="4371106"/>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452321" y="2571751"/>
            <a:ext cx="447032" cy="447031"/>
            <a:chOff x="2246285" y="4230035"/>
            <a:chExt cx="525514" cy="525513"/>
          </a:xfrm>
          <a:solidFill>
            <a:srgbClr val="00B0F0"/>
          </a:solidFill>
        </p:grpSpPr>
        <p:sp>
          <p:nvSpPr>
            <p:cNvPr id="41" name="椭圆 40"/>
            <p:cNvSpPr/>
            <p:nvPr/>
          </p:nvSpPr>
          <p:spPr>
            <a:xfrm>
              <a:off x="2246286" y="4230035"/>
              <a:ext cx="525513" cy="525513"/>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246285" y="4380064"/>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43" name="椭圆 42"/>
          <p:cNvSpPr/>
          <p:nvPr/>
        </p:nvSpPr>
        <p:spPr>
          <a:xfrm>
            <a:off x="4349205" y="3297700"/>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椭圆 43"/>
          <p:cNvSpPr/>
          <p:nvPr/>
        </p:nvSpPr>
        <p:spPr>
          <a:xfrm>
            <a:off x="4087078" y="3914843"/>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5" name="椭圆 44"/>
          <p:cNvSpPr/>
          <p:nvPr/>
        </p:nvSpPr>
        <p:spPr>
          <a:xfrm>
            <a:off x="4224466" y="4498009"/>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6" name="椭圆 45"/>
          <p:cNvSpPr/>
          <p:nvPr/>
        </p:nvSpPr>
        <p:spPr>
          <a:xfrm>
            <a:off x="2765465" y="4258315"/>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7" name="椭圆 46"/>
          <p:cNvSpPr/>
          <p:nvPr/>
        </p:nvSpPr>
        <p:spPr>
          <a:xfrm>
            <a:off x="3341788" y="3799200"/>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8" name="椭圆 47"/>
          <p:cNvSpPr/>
          <p:nvPr/>
        </p:nvSpPr>
        <p:spPr>
          <a:xfrm>
            <a:off x="5954878" y="328893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9" name="椭圆 48"/>
          <p:cNvSpPr/>
          <p:nvPr/>
        </p:nvSpPr>
        <p:spPr>
          <a:xfrm>
            <a:off x="7360071" y="3209595"/>
            <a:ext cx="167224" cy="167224"/>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椭圆 49"/>
          <p:cNvSpPr/>
          <p:nvPr/>
        </p:nvSpPr>
        <p:spPr>
          <a:xfrm>
            <a:off x="6562549" y="3113851"/>
            <a:ext cx="137389" cy="137389"/>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椭圆 50"/>
          <p:cNvSpPr/>
          <p:nvPr/>
        </p:nvSpPr>
        <p:spPr>
          <a:xfrm>
            <a:off x="5161320" y="2765900"/>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2" name="椭圆 51"/>
          <p:cNvSpPr/>
          <p:nvPr/>
        </p:nvSpPr>
        <p:spPr>
          <a:xfrm>
            <a:off x="8028385" y="2307256"/>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椭圆 52"/>
          <p:cNvSpPr/>
          <p:nvPr/>
        </p:nvSpPr>
        <p:spPr>
          <a:xfrm>
            <a:off x="8053009" y="1993016"/>
            <a:ext cx="152400" cy="15240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4" name="椭圆 53"/>
          <p:cNvSpPr/>
          <p:nvPr/>
        </p:nvSpPr>
        <p:spPr>
          <a:xfrm>
            <a:off x="966179" y="4299943"/>
            <a:ext cx="166157" cy="16615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 fill="hold"/>
                                        <p:tgtEl>
                                          <p:spTgt spid="7"/>
                                        </p:tgtEl>
                                        <p:attrNameLst>
                                          <p:attrName>ppt_w</p:attrName>
                                        </p:attrNameLst>
                                      </p:cBhvr>
                                      <p:tavLst>
                                        <p:tav tm="0">
                                          <p:val>
                                            <p:fltVal val="0"/>
                                          </p:val>
                                        </p:tav>
                                        <p:tav tm="100000">
                                          <p:val>
                                            <p:strVal val="#ppt_w"/>
                                          </p:val>
                                        </p:tav>
                                      </p:tavLst>
                                    </p:anim>
                                    <p:anim calcmode="lin" valueType="num">
                                      <p:cBhvr>
                                        <p:cTn id="12" dur="300" fill="hold"/>
                                        <p:tgtEl>
                                          <p:spTgt spid="7"/>
                                        </p:tgtEl>
                                        <p:attrNameLst>
                                          <p:attrName>ppt_h</p:attrName>
                                        </p:attrNameLst>
                                      </p:cBhvr>
                                      <p:tavLst>
                                        <p:tav tm="0">
                                          <p:val>
                                            <p:fltVal val="0"/>
                                          </p:val>
                                        </p:tav>
                                        <p:tav tm="100000">
                                          <p:val>
                                            <p:strVal val="#ppt_h"/>
                                          </p:val>
                                        </p:tav>
                                      </p:tavLst>
                                    </p:anim>
                                    <p:animEffect transition="in" filter="fade">
                                      <p:cBhvr>
                                        <p:cTn id="13" dur="300"/>
                                        <p:tgtEl>
                                          <p:spTgt spid="7"/>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00" fill="hold"/>
                                        <p:tgtEl>
                                          <p:spTgt spid="31"/>
                                        </p:tgtEl>
                                        <p:attrNameLst>
                                          <p:attrName>ppt_x</p:attrName>
                                        </p:attrNameLst>
                                      </p:cBhvr>
                                      <p:tavLst>
                                        <p:tav tm="0">
                                          <p:val>
                                            <p:strVal val="#ppt_x"/>
                                          </p:val>
                                        </p:tav>
                                        <p:tav tm="100000">
                                          <p:val>
                                            <p:strVal val="#ppt_x"/>
                                          </p:val>
                                        </p:tav>
                                      </p:tavLst>
                                    </p:anim>
                                    <p:anim calcmode="lin" valueType="num">
                                      <p:cBhvr additive="base">
                                        <p:cTn id="17" dur="300" fill="hold"/>
                                        <p:tgtEl>
                                          <p:spTgt spid="3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3"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upRight)">
                                      <p:cBhvr>
                                        <p:cTn id="21" dur="3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Effect transition="in" filter="fade">
                                      <p:cBhvr>
                                        <p:cTn id="27" dur="300"/>
                                        <p:tgtEl>
                                          <p:spTgt spid="12"/>
                                        </p:tgtEl>
                                      </p:cBhvr>
                                    </p:animEffect>
                                  </p:childTnLst>
                                </p:cTn>
                              </p:par>
                              <p:par>
                                <p:cTn id="28" presetID="2" presetClass="entr" presetSubtype="4"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300" fill="hold"/>
                                        <p:tgtEl>
                                          <p:spTgt spid="37"/>
                                        </p:tgtEl>
                                        <p:attrNameLst>
                                          <p:attrName>ppt_x</p:attrName>
                                        </p:attrNameLst>
                                      </p:cBhvr>
                                      <p:tavLst>
                                        <p:tav tm="0">
                                          <p:val>
                                            <p:strVal val="#ppt_x"/>
                                          </p:val>
                                        </p:tav>
                                        <p:tav tm="100000">
                                          <p:val>
                                            <p:strVal val="#ppt_x"/>
                                          </p:val>
                                        </p:tav>
                                      </p:tavLst>
                                    </p:anim>
                                    <p:anim calcmode="lin" valueType="num">
                                      <p:cBhvr additive="base">
                                        <p:cTn id="31" dur="300" fill="hold"/>
                                        <p:tgtEl>
                                          <p:spTgt spid="3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8" presetClass="entr" presetSubtype="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300"/>
                                        <p:tgtEl>
                                          <p:spTgt spid="5"/>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300" fill="hold"/>
                                        <p:tgtEl>
                                          <p:spTgt spid="17"/>
                                        </p:tgtEl>
                                        <p:attrNameLst>
                                          <p:attrName>ppt_w</p:attrName>
                                        </p:attrNameLst>
                                      </p:cBhvr>
                                      <p:tavLst>
                                        <p:tav tm="0">
                                          <p:val>
                                            <p:fltVal val="0"/>
                                          </p:val>
                                        </p:tav>
                                        <p:tav tm="100000">
                                          <p:val>
                                            <p:strVal val="#ppt_w"/>
                                          </p:val>
                                        </p:tav>
                                      </p:tavLst>
                                    </p:anim>
                                    <p:anim calcmode="lin" valueType="num">
                                      <p:cBhvr>
                                        <p:cTn id="40" dur="300" fill="hold"/>
                                        <p:tgtEl>
                                          <p:spTgt spid="17"/>
                                        </p:tgtEl>
                                        <p:attrNameLst>
                                          <p:attrName>ppt_h</p:attrName>
                                        </p:attrNameLst>
                                      </p:cBhvr>
                                      <p:tavLst>
                                        <p:tav tm="0">
                                          <p:val>
                                            <p:fltVal val="0"/>
                                          </p:val>
                                        </p:tav>
                                        <p:tav tm="100000">
                                          <p:val>
                                            <p:strVal val="#ppt_h"/>
                                          </p:val>
                                        </p:tav>
                                      </p:tavLst>
                                    </p:anim>
                                    <p:animEffect transition="in" filter="fade">
                                      <p:cBhvr>
                                        <p:cTn id="41" dur="300"/>
                                        <p:tgtEl>
                                          <p:spTgt spid="17"/>
                                        </p:tgtEl>
                                      </p:cBhvr>
                                    </p:animEffect>
                                  </p:childTnLst>
                                </p:cTn>
                              </p:par>
                              <p:par>
                                <p:cTn id="42" presetID="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300" fill="hold"/>
                                        <p:tgtEl>
                                          <p:spTgt spid="34"/>
                                        </p:tgtEl>
                                        <p:attrNameLst>
                                          <p:attrName>ppt_x</p:attrName>
                                        </p:attrNameLst>
                                      </p:cBhvr>
                                      <p:tavLst>
                                        <p:tav tm="0">
                                          <p:val>
                                            <p:strVal val="#ppt_x"/>
                                          </p:val>
                                        </p:tav>
                                        <p:tav tm="100000">
                                          <p:val>
                                            <p:strVal val="#ppt_x"/>
                                          </p:val>
                                        </p:tav>
                                      </p:tavLst>
                                    </p:anim>
                                    <p:anim calcmode="lin" valueType="num">
                                      <p:cBhvr additive="base">
                                        <p:cTn id="45" dur="300" fill="hold"/>
                                        <p:tgtEl>
                                          <p:spTgt spid="34"/>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8" presetClass="entr" presetSubtype="3"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300"/>
                                        <p:tgtEl>
                                          <p:spTgt spid="6"/>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Effect transition="in" filter="fade">
                                      <p:cBhvr>
                                        <p:cTn id="55" dur="300"/>
                                        <p:tgtEl>
                                          <p:spTgt spid="22"/>
                                        </p:tgtEl>
                                      </p:cBhvr>
                                    </p:animEffect>
                                  </p:childTnLst>
                                </p:cTn>
                              </p:par>
                              <p:par>
                                <p:cTn id="56" presetID="2" presetClass="entr" presetSubtype="4"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300" fill="hold"/>
                                        <p:tgtEl>
                                          <p:spTgt spid="40"/>
                                        </p:tgtEl>
                                        <p:attrNameLst>
                                          <p:attrName>ppt_x</p:attrName>
                                        </p:attrNameLst>
                                      </p:cBhvr>
                                      <p:tavLst>
                                        <p:tav tm="0">
                                          <p:val>
                                            <p:strVal val="#ppt_x"/>
                                          </p:val>
                                        </p:tav>
                                        <p:tav tm="100000">
                                          <p:val>
                                            <p:strVal val="#ppt_x"/>
                                          </p:val>
                                        </p:tav>
                                      </p:tavLst>
                                    </p:anim>
                                    <p:anim calcmode="lin" valueType="num">
                                      <p:cBhvr additive="base">
                                        <p:cTn id="59" dur="300" fill="hold"/>
                                        <p:tgtEl>
                                          <p:spTgt spid="4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p:stCondLst>
                              <p:cond delay="6000"/>
                            </p:stCondLst>
                            <p:childTnLst>
                              <p:par>
                                <p:cTn id="77" presetID="2" presetClass="entr" presetSubtype="12"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700" fill="hold"/>
                                        <p:tgtEl>
                                          <p:spTgt spid="43"/>
                                        </p:tgtEl>
                                        <p:attrNameLst>
                                          <p:attrName>ppt_x</p:attrName>
                                        </p:attrNameLst>
                                      </p:cBhvr>
                                      <p:tavLst>
                                        <p:tav tm="0">
                                          <p:val>
                                            <p:strVal val="0-#ppt_w/2"/>
                                          </p:val>
                                        </p:tav>
                                        <p:tav tm="100000">
                                          <p:val>
                                            <p:strVal val="#ppt_x"/>
                                          </p:val>
                                        </p:tav>
                                      </p:tavLst>
                                    </p:anim>
                                    <p:anim calcmode="lin" valueType="num">
                                      <p:cBhvr additive="base">
                                        <p:cTn id="80" dur="7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0-#ppt_w/2"/>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600" fill="hold"/>
                                        <p:tgtEl>
                                          <p:spTgt spid="45"/>
                                        </p:tgtEl>
                                        <p:attrNameLst>
                                          <p:attrName>ppt_x</p:attrName>
                                        </p:attrNameLst>
                                      </p:cBhvr>
                                      <p:tavLst>
                                        <p:tav tm="0">
                                          <p:val>
                                            <p:strVal val="0-#ppt_w/2"/>
                                          </p:val>
                                        </p:tav>
                                        <p:tav tm="100000">
                                          <p:val>
                                            <p:strVal val="#ppt_x"/>
                                          </p:val>
                                        </p:tav>
                                      </p:tavLst>
                                    </p:anim>
                                    <p:anim calcmode="lin" valueType="num">
                                      <p:cBhvr additive="base">
                                        <p:cTn id="88" dur="6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400" fill="hold"/>
                                        <p:tgtEl>
                                          <p:spTgt spid="46"/>
                                        </p:tgtEl>
                                        <p:attrNameLst>
                                          <p:attrName>ppt_x</p:attrName>
                                        </p:attrNameLst>
                                      </p:cBhvr>
                                      <p:tavLst>
                                        <p:tav tm="0">
                                          <p:val>
                                            <p:strVal val="0-#ppt_w/2"/>
                                          </p:val>
                                        </p:tav>
                                        <p:tav tm="100000">
                                          <p:val>
                                            <p:strVal val="#ppt_x"/>
                                          </p:val>
                                        </p:tav>
                                      </p:tavLst>
                                    </p:anim>
                                    <p:anim calcmode="lin" valueType="num">
                                      <p:cBhvr additive="base">
                                        <p:cTn id="92" dur="4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0-#ppt_w/2"/>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800" fill="hold"/>
                                        <p:tgtEl>
                                          <p:spTgt spid="48"/>
                                        </p:tgtEl>
                                        <p:attrNameLst>
                                          <p:attrName>ppt_x</p:attrName>
                                        </p:attrNameLst>
                                      </p:cBhvr>
                                      <p:tavLst>
                                        <p:tav tm="0">
                                          <p:val>
                                            <p:strVal val="0-#ppt_w/2"/>
                                          </p:val>
                                        </p:tav>
                                        <p:tav tm="100000">
                                          <p:val>
                                            <p:strVal val="#ppt_x"/>
                                          </p:val>
                                        </p:tav>
                                      </p:tavLst>
                                    </p:anim>
                                    <p:anim calcmode="lin" valueType="num">
                                      <p:cBhvr additive="base">
                                        <p:cTn id="100" dur="8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0-#ppt_w/2"/>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500" fill="hold"/>
                                        <p:tgtEl>
                                          <p:spTgt spid="50"/>
                                        </p:tgtEl>
                                        <p:attrNameLst>
                                          <p:attrName>ppt_x</p:attrName>
                                        </p:attrNameLst>
                                      </p:cBhvr>
                                      <p:tavLst>
                                        <p:tav tm="0">
                                          <p:val>
                                            <p:strVal val="0-#ppt_w/2"/>
                                          </p:val>
                                        </p:tav>
                                        <p:tav tm="100000">
                                          <p:val>
                                            <p:strVal val="#ppt_x"/>
                                          </p:val>
                                        </p:tav>
                                      </p:tavLst>
                                    </p:anim>
                                    <p:anim calcmode="lin" valueType="num">
                                      <p:cBhvr additive="base">
                                        <p:cTn id="108" dur="500" fill="hold"/>
                                        <p:tgtEl>
                                          <p:spTgt spid="50"/>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additive="base">
                                        <p:cTn id="111" dur="600" fill="hold"/>
                                        <p:tgtEl>
                                          <p:spTgt spid="51"/>
                                        </p:tgtEl>
                                        <p:attrNameLst>
                                          <p:attrName>ppt_x</p:attrName>
                                        </p:attrNameLst>
                                      </p:cBhvr>
                                      <p:tavLst>
                                        <p:tav tm="0">
                                          <p:val>
                                            <p:strVal val="0-#ppt_w/2"/>
                                          </p:val>
                                        </p:tav>
                                        <p:tav tm="100000">
                                          <p:val>
                                            <p:strVal val="#ppt_x"/>
                                          </p:val>
                                        </p:tav>
                                      </p:tavLst>
                                    </p:anim>
                                    <p:anim calcmode="lin" valueType="num">
                                      <p:cBhvr additive="base">
                                        <p:cTn id="112" dur="600" fill="hold"/>
                                        <p:tgtEl>
                                          <p:spTgt spid="51"/>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0-#ppt_w/2"/>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400" fill="hold"/>
                                        <p:tgtEl>
                                          <p:spTgt spid="53"/>
                                        </p:tgtEl>
                                        <p:attrNameLst>
                                          <p:attrName>ppt_x</p:attrName>
                                        </p:attrNameLst>
                                      </p:cBhvr>
                                      <p:tavLst>
                                        <p:tav tm="0">
                                          <p:val>
                                            <p:strVal val="0-#ppt_w/2"/>
                                          </p:val>
                                        </p:tav>
                                        <p:tav tm="100000">
                                          <p:val>
                                            <p:strVal val="#ppt_x"/>
                                          </p:val>
                                        </p:tav>
                                      </p:tavLst>
                                    </p:anim>
                                    <p:anim calcmode="lin" valueType="num">
                                      <p:cBhvr additive="base">
                                        <p:cTn id="120" dur="400" fill="hold"/>
                                        <p:tgtEl>
                                          <p:spTgt spid="53"/>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 calcmode="lin" valueType="num">
                                      <p:cBhvr additive="base">
                                        <p:cTn id="123" dur="500" fill="hold"/>
                                        <p:tgtEl>
                                          <p:spTgt spid="54"/>
                                        </p:tgtEl>
                                        <p:attrNameLst>
                                          <p:attrName>ppt_x</p:attrName>
                                        </p:attrNameLst>
                                      </p:cBhvr>
                                      <p:tavLst>
                                        <p:tav tm="0">
                                          <p:val>
                                            <p:strVal val="0-#ppt_w/2"/>
                                          </p:val>
                                        </p:tav>
                                        <p:tav tm="100000">
                                          <p:val>
                                            <p:strVal val="#ppt_x"/>
                                          </p:val>
                                        </p:tav>
                                      </p:tavLst>
                                    </p:anim>
                                    <p:anim calcmode="lin" valueType="num">
                                      <p:cBhvr additive="base">
                                        <p:cTn id="12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48"/>
          <p:cNvSpPr>
            <a:spLocks noEditPoints="1"/>
          </p:cNvSpPr>
          <p:nvPr/>
        </p:nvSpPr>
        <p:spPr bwMode="auto">
          <a:xfrm>
            <a:off x="4325686" y="1396781"/>
            <a:ext cx="505292" cy="54955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0070C0"/>
          </a:solidFill>
          <a:ln>
            <a:noFill/>
          </a:ln>
          <a:effectLst>
            <a:innerShdw blurRad="12700" dist="11430" dir="13500000">
              <a:prstClr val="black">
                <a:alpha val="50000"/>
              </a:prstClr>
            </a:innerShdw>
          </a:effectLst>
        </p:spPr>
        <p:txBody>
          <a:bodyPr vert="horz" wrap="square" lIns="68579" tIns="34289" rIns="68579" bIns="34289"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829464" y="1505744"/>
            <a:ext cx="1565101" cy="743851"/>
            <a:chOff x="3607851" y="1175808"/>
            <a:chExt cx="2086801" cy="991801"/>
          </a:xfrm>
        </p:grpSpPr>
        <p:sp>
          <p:nvSpPr>
            <p:cNvPr id="6" name="圆角矩形 5"/>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 name="组合 6"/>
            <p:cNvGrpSpPr/>
            <p:nvPr/>
          </p:nvGrpSpPr>
          <p:grpSpPr>
            <a:xfrm>
              <a:off x="3620559" y="1175808"/>
              <a:ext cx="1923123" cy="976240"/>
              <a:chOff x="3515548" y="1928937"/>
              <a:chExt cx="1923123" cy="976240"/>
            </a:xfrm>
          </p:grpSpPr>
          <p:sp>
            <p:nvSpPr>
              <p:cNvPr id="8" name="文本框 71"/>
              <p:cNvSpPr txBox="1"/>
              <p:nvPr/>
            </p:nvSpPr>
            <p:spPr>
              <a:xfrm>
                <a:off x="3515548" y="1928937"/>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9" name="文本框 72"/>
              <p:cNvSpPr txBox="1"/>
              <p:nvPr/>
            </p:nvSpPr>
            <p:spPr>
              <a:xfrm>
                <a:off x="3521469" y="2289624"/>
                <a:ext cx="1559318"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6755090" y="3236906"/>
            <a:ext cx="1565101" cy="850131"/>
            <a:chOff x="6568385" y="1182687"/>
            <a:chExt cx="2086801" cy="1133507"/>
          </a:xfrm>
        </p:grpSpPr>
        <p:sp>
          <p:nvSpPr>
            <p:cNvPr id="11" name="圆角矩形 10"/>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706659" y="1211272"/>
              <a:ext cx="1923123" cy="1104922"/>
              <a:chOff x="3641114" y="1964401"/>
              <a:chExt cx="1923123" cy="1104922"/>
            </a:xfrm>
          </p:grpSpPr>
          <p:sp>
            <p:nvSpPr>
              <p:cNvPr id="13" name="文本框 83"/>
              <p:cNvSpPr txBox="1"/>
              <p:nvPr/>
            </p:nvSpPr>
            <p:spPr>
              <a:xfrm>
                <a:off x="3641114" y="1964401"/>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 name="文本框 84"/>
              <p:cNvSpPr txBox="1"/>
              <p:nvPr/>
            </p:nvSpPr>
            <p:spPr>
              <a:xfrm>
                <a:off x="3647034" y="2289623"/>
                <a:ext cx="1559316" cy="779700"/>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5" name="组合 14"/>
          <p:cNvGrpSpPr/>
          <p:nvPr/>
        </p:nvGrpSpPr>
        <p:grpSpPr>
          <a:xfrm>
            <a:off x="829464" y="3236904"/>
            <a:ext cx="1565101" cy="738692"/>
            <a:chOff x="3607851" y="1182687"/>
            <a:chExt cx="2086801" cy="984922"/>
          </a:xfrm>
        </p:grpSpPr>
        <p:sp>
          <p:nvSpPr>
            <p:cNvPr id="16" name="圆角矩形 15"/>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620559" y="1211274"/>
              <a:ext cx="1923123" cy="940774"/>
              <a:chOff x="3515548" y="1964403"/>
              <a:chExt cx="1923123" cy="940774"/>
            </a:xfrm>
          </p:grpSpPr>
          <p:sp>
            <p:nvSpPr>
              <p:cNvPr id="18" name="文本框 88"/>
              <p:cNvSpPr txBox="1"/>
              <p:nvPr/>
            </p:nvSpPr>
            <p:spPr>
              <a:xfrm>
                <a:off x="3515548" y="1964403"/>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9" name="文本框 89"/>
              <p:cNvSpPr txBox="1"/>
              <p:nvPr/>
            </p:nvSpPr>
            <p:spPr>
              <a:xfrm>
                <a:off x="3521469" y="2289624"/>
                <a:ext cx="1559318"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6755090" y="1505744"/>
            <a:ext cx="1565101" cy="743851"/>
            <a:chOff x="6568385" y="1175808"/>
            <a:chExt cx="2086801" cy="991801"/>
          </a:xfrm>
        </p:grpSpPr>
        <p:sp>
          <p:nvSpPr>
            <p:cNvPr id="21" name="圆角矩形 20"/>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706659" y="1175808"/>
              <a:ext cx="1923123" cy="976240"/>
              <a:chOff x="3641114" y="1928937"/>
              <a:chExt cx="1923123" cy="976240"/>
            </a:xfrm>
          </p:grpSpPr>
          <p:sp>
            <p:nvSpPr>
              <p:cNvPr id="23" name="文本框 76"/>
              <p:cNvSpPr txBox="1"/>
              <p:nvPr/>
            </p:nvSpPr>
            <p:spPr>
              <a:xfrm>
                <a:off x="3641114" y="1928937"/>
                <a:ext cx="1923123" cy="45140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4" name="文本框 77"/>
              <p:cNvSpPr txBox="1"/>
              <p:nvPr/>
            </p:nvSpPr>
            <p:spPr>
              <a:xfrm>
                <a:off x="3647034" y="2289624"/>
                <a:ext cx="1559316"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2583692" y="1828113"/>
            <a:ext cx="3976617" cy="1860509"/>
            <a:chOff x="2791188" y="1879600"/>
            <a:chExt cx="6623314" cy="3098800"/>
          </a:xfrm>
          <a:solidFill>
            <a:schemeClr val="bg1">
              <a:lumMod val="75000"/>
            </a:schemeClr>
          </a:solidFill>
        </p:grpSpPr>
        <p:sp>
          <p:nvSpPr>
            <p:cNvPr id="26" name="任意多边形 25"/>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706623" y="1892990"/>
            <a:ext cx="1730756" cy="1730756"/>
            <a:chOff x="4942163" y="2314437"/>
            <a:chExt cx="2307674" cy="2307674"/>
          </a:xfrm>
        </p:grpSpPr>
        <p:grpSp>
          <p:nvGrpSpPr>
            <p:cNvPr id="29" name="组合 28"/>
            <p:cNvGrpSpPr/>
            <p:nvPr/>
          </p:nvGrpSpPr>
          <p:grpSpPr>
            <a:xfrm>
              <a:off x="4942163" y="2314437"/>
              <a:ext cx="2307674" cy="2307674"/>
              <a:chOff x="4942163" y="2314437"/>
              <a:chExt cx="2307674" cy="2307674"/>
            </a:xfrm>
          </p:grpSpPr>
          <p:sp>
            <p:nvSpPr>
              <p:cNvPr id="40" name="椭圆 39"/>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3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2" name="组合 41"/>
          <p:cNvGrpSpPr/>
          <p:nvPr/>
        </p:nvGrpSpPr>
        <p:grpSpPr>
          <a:xfrm>
            <a:off x="2306472" y="1420725"/>
            <a:ext cx="949655" cy="1397177"/>
            <a:chOff x="3075297" y="1684749"/>
            <a:chExt cx="1266206" cy="1862902"/>
          </a:xfrm>
        </p:grpSpPr>
        <p:grpSp>
          <p:nvGrpSpPr>
            <p:cNvPr id="43" name="组合 42"/>
            <p:cNvGrpSpPr/>
            <p:nvPr/>
          </p:nvGrpSpPr>
          <p:grpSpPr>
            <a:xfrm>
              <a:off x="3075297" y="1684749"/>
              <a:ext cx="1266206" cy="1862902"/>
              <a:chOff x="2993266" y="1723328"/>
              <a:chExt cx="1411736" cy="2077014"/>
            </a:xfrm>
          </p:grpSpPr>
          <p:sp>
            <p:nvSpPr>
              <p:cNvPr id="47" name="圆角矩形 46"/>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145018" y="1958461"/>
              <a:ext cx="710892" cy="635674"/>
              <a:chOff x="3145018" y="1958461"/>
              <a:chExt cx="710892" cy="635674"/>
            </a:xfrm>
          </p:grpSpPr>
          <p:sp>
            <p:nvSpPr>
              <p:cNvPr id="45" name="文本框 69"/>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01</a:t>
                </a:r>
                <a:endParaRPr lang="zh-CN" altLang="en-US" sz="2100" dirty="0">
                  <a:solidFill>
                    <a:srgbClr val="0070C0"/>
                  </a:solidFill>
                  <a:latin typeface="Impact" panose="020B0806030902050204" pitchFamily="34" charset="0"/>
                </a:endParaRPr>
              </a:p>
            </p:txBody>
          </p:sp>
          <p:sp>
            <p:nvSpPr>
              <p:cNvPr id="46" name="文本框 90"/>
              <p:cNvSpPr txBox="1"/>
              <p:nvPr/>
            </p:nvSpPr>
            <p:spPr>
              <a:xfrm>
                <a:off x="3150659" y="2306877"/>
                <a:ext cx="705251"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grpSp>
        <p:nvGrpSpPr>
          <p:cNvPr id="51" name="组合 50"/>
          <p:cNvGrpSpPr/>
          <p:nvPr/>
        </p:nvGrpSpPr>
        <p:grpSpPr>
          <a:xfrm>
            <a:off x="6211724" y="1420725"/>
            <a:ext cx="949655" cy="1397177"/>
            <a:chOff x="8282297" y="1684749"/>
            <a:chExt cx="1266206" cy="1862902"/>
          </a:xfrm>
        </p:grpSpPr>
        <p:grpSp>
          <p:nvGrpSpPr>
            <p:cNvPr id="52" name="组合 51"/>
            <p:cNvGrpSpPr/>
            <p:nvPr/>
          </p:nvGrpSpPr>
          <p:grpSpPr>
            <a:xfrm>
              <a:off x="8282297" y="1684749"/>
              <a:ext cx="1266206" cy="1862902"/>
              <a:chOff x="2993266" y="1723328"/>
              <a:chExt cx="1411736" cy="2077014"/>
            </a:xfrm>
          </p:grpSpPr>
          <p:sp>
            <p:nvSpPr>
              <p:cNvPr id="56" name="圆角矩形 5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344684" y="1958461"/>
              <a:ext cx="685800" cy="635674"/>
              <a:chOff x="3145018" y="1958461"/>
              <a:chExt cx="685800" cy="635674"/>
            </a:xfrm>
          </p:grpSpPr>
          <p:sp>
            <p:nvSpPr>
              <p:cNvPr id="54" name="文本框 97"/>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02</a:t>
                </a:r>
                <a:endParaRPr lang="zh-CN" altLang="en-US" sz="2100" dirty="0">
                  <a:solidFill>
                    <a:srgbClr val="0070C0"/>
                  </a:solidFill>
                  <a:latin typeface="Impact" panose="020B0806030902050204" pitchFamily="34" charset="0"/>
                </a:endParaRPr>
              </a:p>
            </p:txBody>
          </p:sp>
          <p:sp>
            <p:nvSpPr>
              <p:cNvPr id="55" name="文本框 98"/>
              <p:cNvSpPr txBox="1"/>
              <p:nvPr/>
            </p:nvSpPr>
            <p:spPr>
              <a:xfrm>
                <a:off x="3145018" y="2306877"/>
                <a:ext cx="659880"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sp>
        <p:nvSpPr>
          <p:cNvPr id="60" name="文本框 46"/>
          <p:cNvSpPr txBox="1"/>
          <p:nvPr/>
        </p:nvSpPr>
        <p:spPr>
          <a:xfrm>
            <a:off x="3918256" y="2484310"/>
            <a:ext cx="1295546" cy="484748"/>
          </a:xfrm>
          <a:prstGeom prst="rect">
            <a:avLst/>
          </a:prstGeom>
          <a:noFill/>
        </p:spPr>
        <p:txBody>
          <a:bodyPr wrap="square" lIns="68579" tIns="34289" rIns="68579" bIns="34289" rtlCol="0">
            <a:spAutoFit/>
          </a:bodyPr>
          <a:lstStyle/>
          <a:p>
            <a:pPr algn="ctr"/>
            <a:r>
              <a:rPr lang="zh-CN" altLang="en-US"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900" dirty="0">
                <a:solidFill>
                  <a:schemeClr val="tx1">
                    <a:lumMod val="50000"/>
                    <a:lumOff val="50000"/>
                  </a:schemeClr>
                </a:solidFill>
              </a:rPr>
              <a:t>Work Experience</a:t>
            </a:r>
            <a:endParaRPr lang="zh-CN" altLang="en-US" sz="9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grpSp>
        <p:nvGrpSpPr>
          <p:cNvPr id="61" name="组合 60"/>
          <p:cNvGrpSpPr/>
          <p:nvPr/>
        </p:nvGrpSpPr>
        <p:grpSpPr>
          <a:xfrm>
            <a:off x="2306472" y="3154275"/>
            <a:ext cx="949655" cy="1397177"/>
            <a:chOff x="3075297" y="3996149"/>
            <a:chExt cx="1266206" cy="1862902"/>
          </a:xfrm>
        </p:grpSpPr>
        <p:grpSp>
          <p:nvGrpSpPr>
            <p:cNvPr id="62" name="组合 61"/>
            <p:cNvGrpSpPr/>
            <p:nvPr/>
          </p:nvGrpSpPr>
          <p:grpSpPr>
            <a:xfrm>
              <a:off x="3075297" y="3996149"/>
              <a:ext cx="1266206" cy="1862902"/>
              <a:chOff x="2993266" y="1723328"/>
              <a:chExt cx="1411736" cy="2077014"/>
            </a:xfrm>
          </p:grpSpPr>
          <p:sp>
            <p:nvSpPr>
              <p:cNvPr id="66" name="圆角矩形 6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3145018" y="4265255"/>
              <a:ext cx="685800" cy="635674"/>
              <a:chOff x="3145018" y="1958461"/>
              <a:chExt cx="685800" cy="635674"/>
            </a:xfrm>
          </p:grpSpPr>
          <p:sp>
            <p:nvSpPr>
              <p:cNvPr id="64" name="文本框 94"/>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03</a:t>
                </a:r>
                <a:endParaRPr lang="zh-CN" altLang="en-US" sz="2100" dirty="0">
                  <a:solidFill>
                    <a:srgbClr val="0070C0"/>
                  </a:solidFill>
                  <a:latin typeface="Impact" panose="020B0806030902050204" pitchFamily="34" charset="0"/>
                </a:endParaRPr>
              </a:p>
            </p:txBody>
          </p:sp>
          <p:sp>
            <p:nvSpPr>
              <p:cNvPr id="65" name="文本框 95"/>
              <p:cNvSpPr txBox="1"/>
              <p:nvPr/>
            </p:nvSpPr>
            <p:spPr>
              <a:xfrm>
                <a:off x="3150659" y="2306877"/>
                <a:ext cx="654239"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grpSp>
        <p:nvGrpSpPr>
          <p:cNvPr id="70" name="组合 69"/>
          <p:cNvGrpSpPr/>
          <p:nvPr/>
        </p:nvGrpSpPr>
        <p:grpSpPr>
          <a:xfrm>
            <a:off x="6211724" y="3154275"/>
            <a:ext cx="949655" cy="1397177"/>
            <a:chOff x="8282297" y="3996149"/>
            <a:chExt cx="1266206" cy="1862902"/>
          </a:xfrm>
        </p:grpSpPr>
        <p:grpSp>
          <p:nvGrpSpPr>
            <p:cNvPr id="71" name="组合 70"/>
            <p:cNvGrpSpPr/>
            <p:nvPr/>
          </p:nvGrpSpPr>
          <p:grpSpPr>
            <a:xfrm>
              <a:off x="8282297" y="3996149"/>
              <a:ext cx="1266206" cy="1862902"/>
              <a:chOff x="2993266" y="1723328"/>
              <a:chExt cx="1411736" cy="2077014"/>
            </a:xfrm>
          </p:grpSpPr>
          <p:sp>
            <p:nvSpPr>
              <p:cNvPr id="75" name="圆角矩形 74"/>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8344684" y="4265255"/>
              <a:ext cx="685800" cy="635674"/>
              <a:chOff x="3145018" y="1958461"/>
              <a:chExt cx="685800" cy="635674"/>
            </a:xfrm>
          </p:grpSpPr>
          <p:sp>
            <p:nvSpPr>
              <p:cNvPr id="73" name="文本框 100"/>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04</a:t>
                </a:r>
                <a:endParaRPr lang="zh-CN" altLang="en-US" sz="2100" dirty="0">
                  <a:solidFill>
                    <a:srgbClr val="0070C0"/>
                  </a:solidFill>
                  <a:latin typeface="Impact" panose="020B0806030902050204" pitchFamily="34" charset="0"/>
                </a:endParaRPr>
              </a:p>
            </p:txBody>
          </p:sp>
          <p:sp>
            <p:nvSpPr>
              <p:cNvPr id="74" name="文本框 101"/>
              <p:cNvSpPr txBox="1"/>
              <p:nvPr/>
            </p:nvSpPr>
            <p:spPr>
              <a:xfrm>
                <a:off x="3165895" y="2306877"/>
                <a:ext cx="639003"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 fill="hold"/>
                                            <p:tgtEl>
                                              <p:spTgt spid="28"/>
                                            </p:tgtEl>
                                            <p:attrNameLst>
                                              <p:attrName>ppt_w</p:attrName>
                                            </p:attrNameLst>
                                          </p:cBhvr>
                                          <p:tavLst>
                                            <p:tav tm="0">
                                              <p:val>
                                                <p:fltVal val="0"/>
                                              </p:val>
                                            </p:tav>
                                            <p:tav tm="100000">
                                              <p:val>
                                                <p:strVal val="#ppt_w"/>
                                              </p:val>
                                            </p:tav>
                                          </p:tavLst>
                                        </p:anim>
                                        <p:anim calcmode="lin" valueType="num">
                                          <p:cBhvr>
                                            <p:cTn id="12" dur="100" fill="hold"/>
                                            <p:tgtEl>
                                              <p:spTgt spid="28"/>
                                            </p:tgtEl>
                                            <p:attrNameLst>
                                              <p:attrName>ppt_h</p:attrName>
                                            </p:attrNameLst>
                                          </p:cBhvr>
                                          <p:tavLst>
                                            <p:tav tm="0">
                                              <p:val>
                                                <p:fltVal val="0"/>
                                              </p:val>
                                            </p:tav>
                                            <p:tav tm="100000">
                                              <p:val>
                                                <p:strVal val="#ppt_h"/>
                                              </p:val>
                                            </p:tav>
                                          </p:tavLst>
                                        </p:anim>
                                        <p:animEffect transition="in" filter="fade">
                                          <p:cBhvr>
                                            <p:cTn id="13" dur="100"/>
                                            <p:tgtEl>
                                              <p:spTgt spid="28"/>
                                            </p:tgtEl>
                                          </p:cBhvr>
                                        </p:animEffect>
                                      </p:childTnLst>
                                    </p:cTn>
                                  </p:par>
                                  <p:par>
                                    <p:cTn id="14" presetID="6" presetClass="emph" presetSubtype="0" fill="hold" nodeType="withEffect">
                                      <p:stCondLst>
                                        <p:cond delay="100"/>
                                      </p:stCondLst>
                                      <p:childTnLst>
                                        <p:animScale>
                                          <p:cBhvr>
                                            <p:cTn id="15" dur="100" fill="hold"/>
                                            <p:tgtEl>
                                              <p:spTgt spid="28"/>
                                            </p:tgtEl>
                                          </p:cBhvr>
                                          <p:by x="110000" y="110000"/>
                                        </p:animScale>
                                      </p:childTnLst>
                                    </p:cTn>
                                  </p:par>
                                  <p:par>
                                    <p:cTn id="16" presetID="6" presetClass="emph" presetSubtype="0" fill="hold" nodeType="withEffect">
                                      <p:stCondLst>
                                        <p:cond delay="200"/>
                                      </p:stCondLst>
                                      <p:childTnLst>
                                        <p:animScale>
                                          <p:cBhvr>
                                            <p:cTn id="17" dur="200" fill="hold"/>
                                            <p:tgtEl>
                                              <p:spTgt spid="28"/>
                                            </p:tgtEl>
                                          </p:cBhvr>
                                          <p:by x="90000" y="90000"/>
                                        </p:animScale>
                                      </p:childTnLst>
                                    </p:cTn>
                                  </p:par>
                                  <p:par>
                                    <p:cTn id="18" presetID="6" presetClass="emph" presetSubtype="0" fill="hold" nodeType="withEffect">
                                      <p:stCondLst>
                                        <p:cond delay="400"/>
                                      </p:stCondLst>
                                      <p:childTnLst>
                                        <p:animScale>
                                          <p:cBhvr>
                                            <p:cTn id="19" dur="100" fill="hold"/>
                                            <p:tgtEl>
                                              <p:spTgt spid="28"/>
                                            </p:tgtEl>
                                          </p:cBhvr>
                                          <p:by x="105000" y="105000"/>
                                        </p:animScale>
                                      </p:childTnLst>
                                    </p:cTn>
                                  </p:par>
                                  <p:par>
                                    <p:cTn id="20" presetID="6" presetClass="emph" presetSubtype="0" fill="hold" nodeType="withEffect">
                                      <p:stCondLst>
                                        <p:cond delay="500"/>
                                      </p:stCondLst>
                                      <p:childTnLst>
                                        <p:animScale>
                                          <p:cBhvr>
                                            <p:cTn id="21" dur="200" fill="hold"/>
                                            <p:tgtEl>
                                              <p:spTgt spid="28"/>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outVertical)">
                                          <p:cBhvr>
                                            <p:cTn id="35" dur="1000"/>
                                            <p:tgtEl>
                                              <p:spTgt spid="25"/>
                                            </p:tgtEl>
                                          </p:cBhvr>
                                        </p:animEffect>
                                      </p:childTnLst>
                                    </p:cTn>
                                  </p:par>
                                </p:childTnLst>
                              </p:cTn>
                            </p:par>
                            <p:par>
                              <p:cTn id="36" fill="hold">
                                <p:stCondLst>
                                  <p:cond delay="3000"/>
                                </p:stCondLst>
                                <p:childTnLst>
                                  <p:par>
                                    <p:cTn id="37" presetID="2" presetClass="entr" presetSubtype="8" accel="40000" fill="hold" nodeType="afterEffect" p14:presetBounceEnd="40000">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14:bounceEnd="40000">
                                          <p:cBhvr additive="base">
                                            <p:cTn id="39" dur="1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accel="40000" fill="hold" nodeType="withEffect" p14:presetBounceEnd="40000">
                                      <p:stCondLst>
                                        <p:cond delay="500"/>
                                      </p:stCondLst>
                                      <p:childTnLst>
                                        <p:set>
                                          <p:cBhvr>
                                            <p:cTn id="42" dur="1" fill="hold">
                                              <p:stCondLst>
                                                <p:cond delay="0"/>
                                              </p:stCondLst>
                                            </p:cTn>
                                            <p:tgtEl>
                                              <p:spTgt spid="51"/>
                                            </p:tgtEl>
                                            <p:attrNameLst>
                                              <p:attrName>style.visibility</p:attrName>
                                            </p:attrNameLst>
                                          </p:cBhvr>
                                          <p:to>
                                            <p:strVal val="visible"/>
                                          </p:to>
                                        </p:set>
                                        <p:anim calcmode="lin" valueType="num" p14:bounceEnd="40000">
                                          <p:cBhvr additive="base">
                                            <p:cTn id="43" dur="15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44" dur="1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accel="40000" fill="hold" nodeType="withEffect" p14:presetBounceEnd="40000">
                                      <p:stCondLst>
                                        <p:cond delay="500"/>
                                      </p:stCondLst>
                                      <p:childTnLst>
                                        <p:set>
                                          <p:cBhvr>
                                            <p:cTn id="46" dur="1" fill="hold">
                                              <p:stCondLst>
                                                <p:cond delay="0"/>
                                              </p:stCondLst>
                                            </p:cTn>
                                            <p:tgtEl>
                                              <p:spTgt spid="61"/>
                                            </p:tgtEl>
                                            <p:attrNameLst>
                                              <p:attrName>style.visibility</p:attrName>
                                            </p:attrNameLst>
                                          </p:cBhvr>
                                          <p:to>
                                            <p:strVal val="visible"/>
                                          </p:to>
                                        </p:set>
                                        <p:anim calcmode="lin" valueType="num" p14:bounceEnd="40000">
                                          <p:cBhvr additive="base">
                                            <p:cTn id="47" dur="150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48" dur="1500" fill="hold"/>
                                            <p:tgtEl>
                                              <p:spTgt spid="61"/>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14:presetBounceEnd="40000">
                                      <p:stCondLst>
                                        <p:cond delay="1000"/>
                                      </p:stCondLst>
                                      <p:childTnLst>
                                        <p:set>
                                          <p:cBhvr>
                                            <p:cTn id="50" dur="1" fill="hold">
                                              <p:stCondLst>
                                                <p:cond delay="0"/>
                                              </p:stCondLst>
                                            </p:cTn>
                                            <p:tgtEl>
                                              <p:spTgt spid="70"/>
                                            </p:tgtEl>
                                            <p:attrNameLst>
                                              <p:attrName>style.visibility</p:attrName>
                                            </p:attrNameLst>
                                          </p:cBhvr>
                                          <p:to>
                                            <p:strVal val="visible"/>
                                          </p:to>
                                        </p:set>
                                        <p:anim calcmode="lin" valueType="num" p14:bounceEnd="40000">
                                          <p:cBhvr additive="base">
                                            <p:cTn id="51" dur="1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52" dur="1500" fill="hold"/>
                                            <p:tgtEl>
                                              <p:spTgt spid="7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75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 fill="hold"/>
                                            <p:tgtEl>
                                              <p:spTgt spid="28"/>
                                            </p:tgtEl>
                                            <p:attrNameLst>
                                              <p:attrName>ppt_w</p:attrName>
                                            </p:attrNameLst>
                                          </p:cBhvr>
                                          <p:tavLst>
                                            <p:tav tm="0">
                                              <p:val>
                                                <p:fltVal val="0"/>
                                              </p:val>
                                            </p:tav>
                                            <p:tav tm="100000">
                                              <p:val>
                                                <p:strVal val="#ppt_w"/>
                                              </p:val>
                                            </p:tav>
                                          </p:tavLst>
                                        </p:anim>
                                        <p:anim calcmode="lin" valueType="num">
                                          <p:cBhvr>
                                            <p:cTn id="12" dur="100" fill="hold"/>
                                            <p:tgtEl>
                                              <p:spTgt spid="28"/>
                                            </p:tgtEl>
                                            <p:attrNameLst>
                                              <p:attrName>ppt_h</p:attrName>
                                            </p:attrNameLst>
                                          </p:cBhvr>
                                          <p:tavLst>
                                            <p:tav tm="0">
                                              <p:val>
                                                <p:fltVal val="0"/>
                                              </p:val>
                                            </p:tav>
                                            <p:tav tm="100000">
                                              <p:val>
                                                <p:strVal val="#ppt_h"/>
                                              </p:val>
                                            </p:tav>
                                          </p:tavLst>
                                        </p:anim>
                                        <p:animEffect transition="in" filter="fade">
                                          <p:cBhvr>
                                            <p:cTn id="13" dur="100"/>
                                            <p:tgtEl>
                                              <p:spTgt spid="28"/>
                                            </p:tgtEl>
                                          </p:cBhvr>
                                        </p:animEffect>
                                      </p:childTnLst>
                                    </p:cTn>
                                  </p:par>
                                  <p:par>
                                    <p:cTn id="14" presetID="6" presetClass="emph" presetSubtype="0" fill="hold" nodeType="withEffect">
                                      <p:stCondLst>
                                        <p:cond delay="100"/>
                                      </p:stCondLst>
                                      <p:childTnLst>
                                        <p:animScale>
                                          <p:cBhvr>
                                            <p:cTn id="15" dur="100" fill="hold"/>
                                            <p:tgtEl>
                                              <p:spTgt spid="28"/>
                                            </p:tgtEl>
                                          </p:cBhvr>
                                          <p:by x="110000" y="110000"/>
                                        </p:animScale>
                                      </p:childTnLst>
                                    </p:cTn>
                                  </p:par>
                                  <p:par>
                                    <p:cTn id="16" presetID="6" presetClass="emph" presetSubtype="0" fill="hold" nodeType="withEffect">
                                      <p:stCondLst>
                                        <p:cond delay="200"/>
                                      </p:stCondLst>
                                      <p:childTnLst>
                                        <p:animScale>
                                          <p:cBhvr>
                                            <p:cTn id="17" dur="200" fill="hold"/>
                                            <p:tgtEl>
                                              <p:spTgt spid="28"/>
                                            </p:tgtEl>
                                          </p:cBhvr>
                                          <p:by x="90000" y="90000"/>
                                        </p:animScale>
                                      </p:childTnLst>
                                    </p:cTn>
                                  </p:par>
                                  <p:par>
                                    <p:cTn id="18" presetID="6" presetClass="emph" presetSubtype="0" fill="hold" nodeType="withEffect">
                                      <p:stCondLst>
                                        <p:cond delay="400"/>
                                      </p:stCondLst>
                                      <p:childTnLst>
                                        <p:animScale>
                                          <p:cBhvr>
                                            <p:cTn id="19" dur="100" fill="hold"/>
                                            <p:tgtEl>
                                              <p:spTgt spid="28"/>
                                            </p:tgtEl>
                                          </p:cBhvr>
                                          <p:by x="105000" y="105000"/>
                                        </p:animScale>
                                      </p:childTnLst>
                                    </p:cTn>
                                  </p:par>
                                  <p:par>
                                    <p:cTn id="20" presetID="6" presetClass="emph" presetSubtype="0" fill="hold" nodeType="withEffect">
                                      <p:stCondLst>
                                        <p:cond delay="500"/>
                                      </p:stCondLst>
                                      <p:childTnLst>
                                        <p:animScale>
                                          <p:cBhvr>
                                            <p:cTn id="21" dur="200" fill="hold"/>
                                            <p:tgtEl>
                                              <p:spTgt spid="28"/>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outVertical)">
                                          <p:cBhvr>
                                            <p:cTn id="35" dur="1000"/>
                                            <p:tgtEl>
                                              <p:spTgt spid="25"/>
                                            </p:tgtEl>
                                          </p:cBhvr>
                                        </p:animEffect>
                                      </p:childTnLst>
                                    </p:cTn>
                                  </p:par>
                                </p:childTnLst>
                              </p:cTn>
                            </p:par>
                            <p:par>
                              <p:cTn id="36" fill="hold">
                                <p:stCondLst>
                                  <p:cond delay="3000"/>
                                </p:stCondLst>
                                <p:childTnLst>
                                  <p:par>
                                    <p:cTn id="37" presetID="2" presetClass="entr" presetSubtype="8" accel="4000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500" fill="hold"/>
                                            <p:tgtEl>
                                              <p:spTgt spid="42"/>
                                            </p:tgtEl>
                                            <p:attrNameLst>
                                              <p:attrName>ppt_x</p:attrName>
                                            </p:attrNameLst>
                                          </p:cBhvr>
                                          <p:tavLst>
                                            <p:tav tm="0">
                                              <p:val>
                                                <p:strVal val="0-#ppt_w/2"/>
                                              </p:val>
                                            </p:tav>
                                            <p:tav tm="100000">
                                              <p:val>
                                                <p:strVal val="#ppt_x"/>
                                              </p:val>
                                            </p:tav>
                                          </p:tavLst>
                                        </p:anim>
                                        <p:anim calcmode="lin" valueType="num">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accel="40000" fill="hold" nodeType="withEffect">
                                      <p:stCondLst>
                                        <p:cond delay="5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500" fill="hold"/>
                                            <p:tgtEl>
                                              <p:spTgt spid="51"/>
                                            </p:tgtEl>
                                            <p:attrNameLst>
                                              <p:attrName>ppt_x</p:attrName>
                                            </p:attrNameLst>
                                          </p:cBhvr>
                                          <p:tavLst>
                                            <p:tav tm="0">
                                              <p:val>
                                                <p:strVal val="1+#ppt_w/2"/>
                                              </p:val>
                                            </p:tav>
                                            <p:tav tm="100000">
                                              <p:val>
                                                <p:strVal val="#ppt_x"/>
                                              </p:val>
                                            </p:tav>
                                          </p:tavLst>
                                        </p:anim>
                                        <p:anim calcmode="lin" valueType="num">
                                          <p:cBhvr additive="base">
                                            <p:cTn id="44" dur="1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accel="40000" fill="hold" nodeType="withEffect">
                                      <p:stCondLst>
                                        <p:cond delay="50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1500" fill="hold"/>
                                            <p:tgtEl>
                                              <p:spTgt spid="61"/>
                                            </p:tgtEl>
                                            <p:attrNameLst>
                                              <p:attrName>ppt_x</p:attrName>
                                            </p:attrNameLst>
                                          </p:cBhvr>
                                          <p:tavLst>
                                            <p:tav tm="0">
                                              <p:val>
                                                <p:strVal val="0-#ppt_w/2"/>
                                              </p:val>
                                            </p:tav>
                                            <p:tav tm="100000">
                                              <p:val>
                                                <p:strVal val="#ppt_x"/>
                                              </p:val>
                                            </p:tav>
                                          </p:tavLst>
                                        </p:anim>
                                        <p:anim calcmode="lin" valueType="num">
                                          <p:cBhvr additive="base">
                                            <p:cTn id="48" dur="1500" fill="hold"/>
                                            <p:tgtEl>
                                              <p:spTgt spid="61"/>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stCondLst>
                                        <p:cond delay="100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1500" fill="hold"/>
                                            <p:tgtEl>
                                              <p:spTgt spid="70"/>
                                            </p:tgtEl>
                                            <p:attrNameLst>
                                              <p:attrName>ppt_x</p:attrName>
                                            </p:attrNameLst>
                                          </p:cBhvr>
                                          <p:tavLst>
                                            <p:tav tm="0">
                                              <p:val>
                                                <p:strVal val="1+#ppt_w/2"/>
                                              </p:val>
                                            </p:tav>
                                            <p:tav tm="100000">
                                              <p:val>
                                                <p:strVal val="#ppt_x"/>
                                              </p:val>
                                            </p:tav>
                                          </p:tavLst>
                                        </p:anim>
                                        <p:anim calcmode="lin" valueType="num">
                                          <p:cBhvr additive="base">
                                            <p:cTn id="52" dur="1500" fill="hold"/>
                                            <p:tgtEl>
                                              <p:spTgt spid="7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75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泪滴形 1"/>
          <p:cNvSpPr/>
          <p:nvPr/>
        </p:nvSpPr>
        <p:spPr>
          <a:xfrm rot="13372496">
            <a:off x="4753859" y="2276841"/>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5" name="泪滴形 1"/>
          <p:cNvSpPr/>
          <p:nvPr/>
        </p:nvSpPr>
        <p:spPr>
          <a:xfrm rot="10291243">
            <a:off x="4310813" y="1602013"/>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6" name="泪滴形 1"/>
          <p:cNvSpPr/>
          <p:nvPr/>
        </p:nvSpPr>
        <p:spPr>
          <a:xfrm rot="6610905">
            <a:off x="3366414" y="1455590"/>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7" name="泪滴形 1"/>
          <p:cNvSpPr/>
          <p:nvPr/>
        </p:nvSpPr>
        <p:spPr>
          <a:xfrm rot="3211563">
            <a:off x="2758122" y="2220440"/>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8" name="椭圆 7"/>
          <p:cNvSpPr/>
          <p:nvPr/>
        </p:nvSpPr>
        <p:spPr>
          <a:xfrm rot="20050947">
            <a:off x="4359538" y="2892989"/>
            <a:ext cx="550279" cy="550353"/>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grpSp>
        <p:nvGrpSpPr>
          <p:cNvPr id="9" name="组合 8"/>
          <p:cNvGrpSpPr/>
          <p:nvPr/>
        </p:nvGrpSpPr>
        <p:grpSpPr>
          <a:xfrm>
            <a:off x="6395995" y="2604644"/>
            <a:ext cx="2283428" cy="553467"/>
            <a:chOff x="7593226" y="1656438"/>
            <a:chExt cx="3044042" cy="737729"/>
          </a:xfrm>
        </p:grpSpPr>
        <p:sp>
          <p:nvSpPr>
            <p:cNvPr id="10" name="文本框 1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其他费用</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11"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540329" y="2604644"/>
            <a:ext cx="2553971" cy="553467"/>
            <a:chOff x="1364883" y="2193504"/>
            <a:chExt cx="3404704" cy="737729"/>
          </a:xfrm>
        </p:grpSpPr>
        <p:sp>
          <p:nvSpPr>
            <p:cNvPr id="13" name="文本框 19"/>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人力成本</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14"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5817078" y="1544326"/>
            <a:ext cx="2283428" cy="553467"/>
            <a:chOff x="7593226" y="1656438"/>
            <a:chExt cx="3044042" cy="737729"/>
          </a:xfrm>
        </p:grpSpPr>
        <p:sp>
          <p:nvSpPr>
            <p:cNvPr id="16" name="文本框 22"/>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推广费用</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17"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1309099" y="1462232"/>
            <a:ext cx="2553971" cy="553467"/>
            <a:chOff x="1364883" y="2193504"/>
            <a:chExt cx="3404704" cy="737729"/>
          </a:xfrm>
        </p:grpSpPr>
        <p:sp>
          <p:nvSpPr>
            <p:cNvPr id="19" name="文本框 25"/>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070C0"/>
                  </a:solidFill>
                  <a:latin typeface="微软雅黑" panose="020B0503020204020204" pitchFamily="34" charset="-122"/>
                  <a:ea typeface="微软雅黑" panose="020B0503020204020204" pitchFamily="34" charset="-122"/>
                </a:rPr>
                <a:t>办公场地</a:t>
              </a:r>
              <a:endParaRPr lang="zh-CN" altLang="en-US" sz="1200" kern="0" dirty="0">
                <a:solidFill>
                  <a:srgbClr val="0070C0"/>
                </a:solidFill>
                <a:latin typeface="微软雅黑" panose="020B0503020204020204" pitchFamily="34" charset="-122"/>
                <a:ea typeface="微软雅黑" panose="020B0503020204020204" pitchFamily="34" charset="-122"/>
              </a:endParaRPr>
            </a:p>
          </p:txBody>
        </p:sp>
        <p:sp>
          <p:nvSpPr>
            <p:cNvPr id="20"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文本框 28"/>
          <p:cNvSpPr txBox="1"/>
          <p:nvPr/>
        </p:nvSpPr>
        <p:spPr>
          <a:xfrm>
            <a:off x="2820195" y="2572544"/>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45%</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
        <p:nvSpPr>
          <p:cNvPr id="22" name="文本框 28"/>
          <p:cNvSpPr txBox="1"/>
          <p:nvPr/>
        </p:nvSpPr>
        <p:spPr>
          <a:xfrm>
            <a:off x="5245052" y="2779058"/>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14%</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
        <p:nvSpPr>
          <p:cNvPr id="23" name="文本框 28"/>
          <p:cNvSpPr txBox="1"/>
          <p:nvPr/>
        </p:nvSpPr>
        <p:spPr>
          <a:xfrm>
            <a:off x="3544411" y="1739229"/>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22%</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
        <p:nvSpPr>
          <p:cNvPr id="24" name="文本框 28"/>
          <p:cNvSpPr txBox="1"/>
          <p:nvPr/>
        </p:nvSpPr>
        <p:spPr>
          <a:xfrm>
            <a:off x="4764957" y="1886744"/>
            <a:ext cx="1080343" cy="707886"/>
          </a:xfrm>
          <a:prstGeom prst="rect">
            <a:avLst/>
          </a:prstGeom>
          <a:noFill/>
        </p:spPr>
        <p:txBody>
          <a:bodyPr wrap="square" lIns="91438" tIns="45719" rIns="91438" bIns="45719" rtlCol="0">
            <a:spAutoFit/>
          </a:bodyPr>
          <a:lstStyle/>
          <a:p>
            <a:pPr algn="ctr"/>
            <a:r>
              <a:rPr lang="en-US" altLang="zh-CN" sz="4000" dirty="0">
                <a:solidFill>
                  <a:srgbClr val="0070C0"/>
                </a:solidFill>
                <a:latin typeface="Agency FB" panose="020B0503020202020204" pitchFamily="34" charset="0"/>
                <a:ea typeface="汉仪菱心体简" panose="02010609000101010101" pitchFamily="49" charset="-122"/>
              </a:rPr>
              <a:t>19%</a:t>
            </a:r>
            <a:endParaRPr lang="zh-CN" altLang="en-US" sz="4000" dirty="0">
              <a:solidFill>
                <a:srgbClr val="0070C0"/>
              </a:solidFill>
              <a:latin typeface="Agency FB" panose="020B0503020202020204" pitchFamily="34" charset="0"/>
              <a:ea typeface="汉仪菱心体简" panose="02010609000101010101" pitchFamily="49"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31"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grpId="0" nodeType="withEffect">
                                  <p:stCondLst>
                                    <p:cond delay="6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7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70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1000"/>
                            </p:stCondLst>
                            <p:childTnLst>
                              <p:par>
                                <p:cTn id="44" presetID="53" presetClass="entr" presetSubtype="16"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30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35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4000"/>
                            </p:stCondLst>
                            <p:childTnLst>
                              <p:par>
                                <p:cTn id="80" presetID="53" presetClass="entr" presetSubtype="16"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grpSp>
      <p:grpSp>
        <p:nvGrpSpPr>
          <p:cNvPr id="9" name="组合 8"/>
          <p:cNvGrpSpPr/>
          <p:nvPr/>
        </p:nvGrpSpPr>
        <p:grpSpPr>
          <a:xfrm>
            <a:off x="1266938" y="1347361"/>
            <a:ext cx="1669828" cy="819528"/>
            <a:chOff x="6084168" y="1274556"/>
            <a:chExt cx="1669538" cy="796423"/>
          </a:xfrm>
        </p:grpSpPr>
        <p:sp>
          <p:nvSpPr>
            <p:cNvPr id="10" name="TextBox 9"/>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2" name="组合 11"/>
          <p:cNvGrpSpPr/>
          <p:nvPr/>
        </p:nvGrpSpPr>
        <p:grpSpPr>
          <a:xfrm>
            <a:off x="3015321" y="3732749"/>
            <a:ext cx="1669828" cy="819528"/>
            <a:chOff x="6084168" y="1274556"/>
            <a:chExt cx="1669538" cy="796423"/>
          </a:xfrm>
        </p:grpSpPr>
        <p:sp>
          <p:nvSpPr>
            <p:cNvPr id="13" name="TextBox 12"/>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5" name="组合 14"/>
          <p:cNvGrpSpPr/>
          <p:nvPr/>
        </p:nvGrpSpPr>
        <p:grpSpPr>
          <a:xfrm>
            <a:off x="4699476" y="1347361"/>
            <a:ext cx="1669828" cy="819528"/>
            <a:chOff x="6084168" y="1274556"/>
            <a:chExt cx="1669538" cy="796423"/>
          </a:xfrm>
        </p:grpSpPr>
        <p:sp>
          <p:nvSpPr>
            <p:cNvPr id="16" name="TextBox 15"/>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8" name="组合 17"/>
          <p:cNvGrpSpPr/>
          <p:nvPr/>
        </p:nvGrpSpPr>
        <p:grpSpPr>
          <a:xfrm>
            <a:off x="6513185" y="3732750"/>
            <a:ext cx="1669828" cy="819528"/>
            <a:chOff x="6084168" y="1274556"/>
            <a:chExt cx="1669538" cy="796422"/>
          </a:xfrm>
        </p:grpSpPr>
        <p:sp>
          <p:nvSpPr>
            <p:cNvPr id="19" name="TextBox 18"/>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1" name="组合 20"/>
          <p:cNvGrpSpPr/>
          <p:nvPr/>
        </p:nvGrpSpPr>
        <p:grpSpPr>
          <a:xfrm>
            <a:off x="1516672" y="2248189"/>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694008"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80217" y="2248189"/>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7875197"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261430" y="2248189"/>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5304027"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706590" y="2248189"/>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椭圆 45"/>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10457715"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 presetClass="entr" presetSubtype="12" accel="58000" fill="hold" nodeType="afterEffect" p14:presetBounceEnd="58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58000">
                                          <p:cBhvr additive="base">
                                            <p:cTn id="15"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6" dur="2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14:presetBounceEnd="5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8000">
                                          <p:cBhvr additive="base">
                                            <p:cTn id="19"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20" dur="2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14:presetBounceEnd="58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58000">
                                          <p:cBhvr additive="base">
                                            <p:cTn id="23"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14:presetBounceEnd="58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58000">
                                          <p:cBhvr additive="base">
                                            <p:cTn id="27"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8" dur="20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 presetClass="entr" presetSubtype="12" accel="5800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2000" fill="hold"/>
                                            <p:tgtEl>
                                              <p:spTgt spid="21"/>
                                            </p:tgtEl>
                                            <p:attrNameLst>
                                              <p:attrName>ppt_x</p:attrName>
                                            </p:attrNameLst>
                                          </p:cBhvr>
                                          <p:tavLst>
                                            <p:tav tm="0">
                                              <p:val>
                                                <p:strVal val="0-#ppt_w/2"/>
                                              </p:val>
                                            </p:tav>
                                            <p:tav tm="100000">
                                              <p:val>
                                                <p:strVal val="#ppt_x"/>
                                              </p:val>
                                            </p:tav>
                                          </p:tavLst>
                                        </p:anim>
                                        <p:anim calcmode="lin" valueType="num">
                                          <p:cBhvr additive="base">
                                            <p:cTn id="16" dur="2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1+#ppt_w/2"/>
                                              </p:val>
                                            </p:tav>
                                            <p:tav tm="100000">
                                              <p:val>
                                                <p:strVal val="#ppt_x"/>
                                              </p:val>
                                            </p:tav>
                                          </p:tavLst>
                                        </p:anim>
                                        <p:anim calcmode="lin" valueType="num">
                                          <p:cBhvr additive="base">
                                            <p:cTn id="20" dur="2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2000" fill="hold"/>
                                            <p:tgtEl>
                                              <p:spTgt spid="28"/>
                                            </p:tgtEl>
                                            <p:attrNameLst>
                                              <p:attrName>ppt_x</p:attrName>
                                            </p:attrNameLst>
                                          </p:cBhvr>
                                          <p:tavLst>
                                            <p:tav tm="0">
                                              <p:val>
                                                <p:strVal val="0-#ppt_w/2"/>
                                              </p:val>
                                            </p:tav>
                                            <p:tav tm="100000">
                                              <p:val>
                                                <p:strVal val="#ppt_x"/>
                                              </p:val>
                                            </p:tav>
                                          </p:tavLst>
                                        </p:anim>
                                        <p:anim calcmode="lin" valueType="num">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000" fill="hold"/>
                                            <p:tgtEl>
                                              <p:spTgt spid="42"/>
                                            </p:tgtEl>
                                            <p:attrNameLst>
                                              <p:attrName>ppt_x</p:attrName>
                                            </p:attrNameLst>
                                          </p:cBhvr>
                                          <p:tavLst>
                                            <p:tav tm="0">
                                              <p:val>
                                                <p:strVal val="1+#ppt_w/2"/>
                                              </p:val>
                                            </p:tav>
                                            <p:tav tm="100000">
                                              <p:val>
                                                <p:strVal val="#ppt_x"/>
                                              </p:val>
                                            </p:tav>
                                          </p:tavLst>
                                        </p:anim>
                                        <p:anim calcmode="lin" valueType="num">
                                          <p:cBhvr additive="base">
                                            <p:cTn id="28" dur="20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203294" y="1624339"/>
            <a:ext cx="2855128" cy="2397650"/>
            <a:chOff x="3203293" y="1406987"/>
            <a:chExt cx="2855128" cy="2397650"/>
          </a:xfrm>
        </p:grpSpPr>
        <p:pic>
          <p:nvPicPr>
            <p:cNvPr id="5" name="图片 4"/>
            <p:cNvPicPr>
              <a:picLocks noChangeAspect="1"/>
            </p:cNvPicPr>
            <p:nvPr/>
          </p:nvPicPr>
          <p:blipFill>
            <a:blip r:embed="rId1"/>
            <a:stretch>
              <a:fillRect/>
            </a:stretch>
          </p:blipFill>
          <p:spPr>
            <a:xfrm rot="21382685">
              <a:off x="4689601" y="2682885"/>
              <a:ext cx="1353429" cy="1120237"/>
            </a:xfrm>
            <a:prstGeom prst="rect">
              <a:avLst/>
            </a:prstGeom>
          </p:spPr>
        </p:pic>
        <p:pic>
          <p:nvPicPr>
            <p:cNvPr id="6" name="图片 5"/>
            <p:cNvPicPr>
              <a:picLocks noChangeAspect="1"/>
            </p:cNvPicPr>
            <p:nvPr/>
          </p:nvPicPr>
          <p:blipFill>
            <a:blip r:embed="rId2"/>
            <a:stretch>
              <a:fillRect/>
            </a:stretch>
          </p:blipFill>
          <p:spPr>
            <a:xfrm rot="21363014">
              <a:off x="3239226" y="2602097"/>
              <a:ext cx="1293989" cy="1202540"/>
            </a:xfrm>
            <a:prstGeom prst="rect">
              <a:avLst/>
            </a:prstGeom>
          </p:spPr>
        </p:pic>
        <p:pic>
          <p:nvPicPr>
            <p:cNvPr id="7" name="图片 6"/>
            <p:cNvPicPr>
              <a:picLocks noChangeAspect="1"/>
            </p:cNvPicPr>
            <p:nvPr/>
          </p:nvPicPr>
          <p:blipFill>
            <a:blip r:embed="rId3"/>
            <a:stretch>
              <a:fillRect/>
            </a:stretch>
          </p:blipFill>
          <p:spPr>
            <a:xfrm rot="21424356">
              <a:off x="4741571" y="1406987"/>
              <a:ext cx="1316850" cy="1175106"/>
            </a:xfrm>
            <a:prstGeom prst="rect">
              <a:avLst/>
            </a:prstGeom>
          </p:spPr>
        </p:pic>
        <p:pic>
          <p:nvPicPr>
            <p:cNvPr id="8" name="图片 7"/>
            <p:cNvPicPr>
              <a:picLocks noChangeAspect="1"/>
            </p:cNvPicPr>
            <p:nvPr/>
          </p:nvPicPr>
          <p:blipFill>
            <a:blip r:embed="rId4"/>
            <a:stretch>
              <a:fillRect/>
            </a:stretch>
          </p:blipFill>
          <p:spPr>
            <a:xfrm>
              <a:off x="3203293" y="1414897"/>
              <a:ext cx="1339712" cy="1138527"/>
            </a:xfrm>
            <a:prstGeom prst="rect">
              <a:avLst/>
            </a:prstGeom>
          </p:spPr>
        </p:pic>
      </p:grpSp>
      <p:grpSp>
        <p:nvGrpSpPr>
          <p:cNvPr id="9" name="组合 8"/>
          <p:cNvGrpSpPr/>
          <p:nvPr/>
        </p:nvGrpSpPr>
        <p:grpSpPr>
          <a:xfrm>
            <a:off x="2042438" y="3693071"/>
            <a:ext cx="2021563" cy="860674"/>
            <a:chOff x="2042437" y="3475718"/>
            <a:chExt cx="2021563" cy="860674"/>
          </a:xfrm>
        </p:grpSpPr>
        <p:sp>
          <p:nvSpPr>
            <p:cNvPr id="10" name="文本框 16"/>
            <p:cNvSpPr txBox="1"/>
            <p:nvPr/>
          </p:nvSpPr>
          <p:spPr>
            <a:xfrm>
              <a:off x="2042931" y="3475718"/>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11" name="矩形 10"/>
            <p:cNvSpPr/>
            <p:nvPr/>
          </p:nvSpPr>
          <p:spPr>
            <a:xfrm>
              <a:off x="2042437" y="3657745"/>
              <a:ext cx="1535294"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044679" y="1521288"/>
            <a:ext cx="2021563" cy="860674"/>
            <a:chOff x="2044678" y="1303936"/>
            <a:chExt cx="2021563" cy="860674"/>
          </a:xfrm>
        </p:grpSpPr>
        <p:sp>
          <p:nvSpPr>
            <p:cNvPr id="13" name="文本框 18"/>
            <p:cNvSpPr txBox="1"/>
            <p:nvPr/>
          </p:nvSpPr>
          <p:spPr>
            <a:xfrm>
              <a:off x="2045172" y="1303936"/>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14" name="矩形 13"/>
            <p:cNvSpPr/>
            <p:nvPr/>
          </p:nvSpPr>
          <p:spPr>
            <a:xfrm>
              <a:off x="2044678" y="1485963"/>
              <a:ext cx="1535294" cy="678647"/>
            </a:xfrm>
            <a:prstGeom prst="rect">
              <a:avLst/>
            </a:prstGeom>
          </p:spPr>
          <p:txBody>
            <a:bodyPr wrap="square" lIns="68580" tIns="34290" rIns="68580" bIns="34290">
              <a:spAutoFit/>
            </a:bodyPr>
            <a:lstStyle/>
            <a:p>
              <a:pPr lvl="0">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502765" y="1276934"/>
            <a:ext cx="2021564" cy="860673"/>
            <a:chOff x="5502764" y="1059582"/>
            <a:chExt cx="2021564" cy="860673"/>
          </a:xfrm>
        </p:grpSpPr>
        <p:sp>
          <p:nvSpPr>
            <p:cNvPr id="16" name="文本框 20"/>
            <p:cNvSpPr txBox="1"/>
            <p:nvPr/>
          </p:nvSpPr>
          <p:spPr>
            <a:xfrm>
              <a:off x="5503259" y="1059582"/>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17" name="矩形 16"/>
            <p:cNvSpPr/>
            <p:nvPr/>
          </p:nvSpPr>
          <p:spPr>
            <a:xfrm>
              <a:off x="5502764" y="1241608"/>
              <a:ext cx="1486946"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06316" y="3693071"/>
            <a:ext cx="2021564" cy="860674"/>
            <a:chOff x="5406316" y="3475718"/>
            <a:chExt cx="2021564" cy="860674"/>
          </a:xfrm>
        </p:grpSpPr>
        <p:sp>
          <p:nvSpPr>
            <p:cNvPr id="19" name="文本框 22"/>
            <p:cNvSpPr txBox="1"/>
            <p:nvPr/>
          </p:nvSpPr>
          <p:spPr>
            <a:xfrm>
              <a:off x="5406811" y="3475718"/>
              <a:ext cx="2021069" cy="253916"/>
            </a:xfrm>
            <a:prstGeom prst="rect">
              <a:avLst/>
            </a:prstGeom>
            <a:noFill/>
          </p:spPr>
          <p:txBody>
            <a:bodyPr wrap="square" lIns="68580" tIns="34290" rIns="68580" bIns="34290" rtlCol="0">
              <a:spAutoFit/>
            </a:bodyPr>
            <a:lstStyle/>
            <a:p>
              <a:r>
                <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rPr>
                <a:t>请在此输入段落名称</a:t>
              </a:r>
              <a:endParaRPr lang="zh-CN" altLang="en-US" sz="1200" b="1" dirty="0">
                <a:solidFill>
                  <a:srgbClr val="0070C0"/>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20" name="矩形 19"/>
            <p:cNvSpPr/>
            <p:nvPr/>
          </p:nvSpPr>
          <p:spPr>
            <a:xfrm>
              <a:off x="5406316" y="3657745"/>
              <a:ext cx="1486946"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023158" y="1157900"/>
            <a:ext cx="1175106" cy="1175106"/>
            <a:chOff x="4023158" y="940548"/>
            <a:chExt cx="1175106" cy="1175106"/>
          </a:xfrm>
        </p:grpSpPr>
        <p:pic>
          <p:nvPicPr>
            <p:cNvPr id="22" name="图片 21"/>
            <p:cNvPicPr>
              <a:picLocks noChangeAspect="1"/>
            </p:cNvPicPr>
            <p:nvPr/>
          </p:nvPicPr>
          <p:blipFill>
            <a:blip r:embed="rId5"/>
            <a:stretch>
              <a:fillRect/>
            </a:stretch>
          </p:blipFill>
          <p:spPr>
            <a:xfrm>
              <a:off x="4023158" y="940548"/>
              <a:ext cx="1175106" cy="1175106"/>
            </a:xfrm>
            <a:prstGeom prst="rect">
              <a:avLst/>
            </a:prstGeom>
          </p:spPr>
        </p:pic>
        <p:sp>
          <p:nvSpPr>
            <p:cNvPr id="23" name="文本框 12"/>
            <p:cNvSpPr txBox="1"/>
            <p:nvPr/>
          </p:nvSpPr>
          <p:spPr>
            <a:xfrm>
              <a:off x="4291365" y="1269548"/>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02</a:t>
              </a:r>
              <a:endParaRPr lang="zh-CN" altLang="en-US" sz="2400" dirty="0">
                <a:solidFill>
                  <a:srgbClr val="0070C0"/>
                </a:solidFill>
                <a:latin typeface="Impact" panose="020B0806030902050204" pitchFamily="34" charset="0"/>
                <a:ea typeface="微软雅黑" panose="020B0503020204020204" pitchFamily="34" charset="-122"/>
              </a:endParaRPr>
            </a:p>
          </p:txBody>
        </p:sp>
      </p:grpSp>
      <p:grpSp>
        <p:nvGrpSpPr>
          <p:cNvPr id="24" name="组合 23"/>
          <p:cNvGrpSpPr/>
          <p:nvPr/>
        </p:nvGrpSpPr>
        <p:grpSpPr>
          <a:xfrm>
            <a:off x="5492250" y="2237161"/>
            <a:ext cx="1175106" cy="1175106"/>
            <a:chOff x="5492250" y="2019809"/>
            <a:chExt cx="1175106" cy="1175106"/>
          </a:xfrm>
        </p:grpSpPr>
        <p:pic>
          <p:nvPicPr>
            <p:cNvPr id="25" name="图片 24"/>
            <p:cNvPicPr>
              <a:picLocks noChangeAspect="1"/>
            </p:cNvPicPr>
            <p:nvPr/>
          </p:nvPicPr>
          <p:blipFill>
            <a:blip r:embed="rId5"/>
            <a:stretch>
              <a:fillRect/>
            </a:stretch>
          </p:blipFill>
          <p:spPr>
            <a:xfrm>
              <a:off x="5492250" y="2019809"/>
              <a:ext cx="1175106" cy="1175106"/>
            </a:xfrm>
            <a:prstGeom prst="rect">
              <a:avLst/>
            </a:prstGeom>
          </p:spPr>
        </p:pic>
        <p:sp>
          <p:nvSpPr>
            <p:cNvPr id="26" name="文本框 14"/>
            <p:cNvSpPr txBox="1"/>
            <p:nvPr/>
          </p:nvSpPr>
          <p:spPr>
            <a:xfrm>
              <a:off x="5753158" y="2355415"/>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03</a:t>
              </a:r>
              <a:endParaRPr lang="zh-CN" altLang="en-US" sz="2400" dirty="0">
                <a:solidFill>
                  <a:srgbClr val="0070C0"/>
                </a:solidFill>
                <a:latin typeface="Impact" panose="020B0806030902050204" pitchFamily="34" charset="0"/>
                <a:ea typeface="微软雅黑" panose="020B0503020204020204" pitchFamily="34" charset="-122"/>
              </a:endParaRPr>
            </a:p>
          </p:txBody>
        </p:sp>
      </p:grpSp>
      <p:grpSp>
        <p:nvGrpSpPr>
          <p:cNvPr id="27" name="组合 26"/>
          <p:cNvGrpSpPr/>
          <p:nvPr/>
        </p:nvGrpSpPr>
        <p:grpSpPr>
          <a:xfrm>
            <a:off x="4023341" y="3368850"/>
            <a:ext cx="1175106" cy="1175106"/>
            <a:chOff x="4023341" y="3151498"/>
            <a:chExt cx="1175106" cy="1175106"/>
          </a:xfrm>
        </p:grpSpPr>
        <p:pic>
          <p:nvPicPr>
            <p:cNvPr id="28" name="图片 27"/>
            <p:cNvPicPr>
              <a:picLocks noChangeAspect="1"/>
            </p:cNvPicPr>
            <p:nvPr/>
          </p:nvPicPr>
          <p:blipFill>
            <a:blip r:embed="rId5"/>
            <a:stretch>
              <a:fillRect/>
            </a:stretch>
          </p:blipFill>
          <p:spPr>
            <a:xfrm>
              <a:off x="4023341" y="3151498"/>
              <a:ext cx="1175106" cy="1175106"/>
            </a:xfrm>
            <a:prstGeom prst="rect">
              <a:avLst/>
            </a:prstGeom>
          </p:spPr>
        </p:pic>
        <p:sp>
          <p:nvSpPr>
            <p:cNvPr id="29" name="文本框 15"/>
            <p:cNvSpPr txBox="1"/>
            <p:nvPr/>
          </p:nvSpPr>
          <p:spPr>
            <a:xfrm>
              <a:off x="4291365" y="3488182"/>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04</a:t>
              </a:r>
              <a:endParaRPr lang="zh-CN" altLang="en-US" sz="2400" dirty="0">
                <a:solidFill>
                  <a:srgbClr val="0070C0"/>
                </a:solidFill>
                <a:latin typeface="Impact" panose="020B0806030902050204" pitchFamily="34" charset="0"/>
                <a:ea typeface="微软雅黑" panose="020B0503020204020204" pitchFamily="34" charset="-122"/>
              </a:endParaRPr>
            </a:p>
          </p:txBody>
        </p:sp>
      </p:grpSp>
      <p:grpSp>
        <p:nvGrpSpPr>
          <p:cNvPr id="30" name="组合 29"/>
          <p:cNvGrpSpPr/>
          <p:nvPr/>
        </p:nvGrpSpPr>
        <p:grpSpPr>
          <a:xfrm>
            <a:off x="2588073" y="2237161"/>
            <a:ext cx="1175106" cy="1175106"/>
            <a:chOff x="2588073" y="2019809"/>
            <a:chExt cx="1175106" cy="1175106"/>
          </a:xfrm>
        </p:grpSpPr>
        <p:pic>
          <p:nvPicPr>
            <p:cNvPr id="31" name="图片 30"/>
            <p:cNvPicPr>
              <a:picLocks noChangeAspect="1"/>
            </p:cNvPicPr>
            <p:nvPr/>
          </p:nvPicPr>
          <p:blipFill>
            <a:blip r:embed="rId5"/>
            <a:stretch>
              <a:fillRect/>
            </a:stretch>
          </p:blipFill>
          <p:spPr>
            <a:xfrm>
              <a:off x="2588073" y="2019809"/>
              <a:ext cx="1175106" cy="1175106"/>
            </a:xfrm>
            <a:prstGeom prst="rect">
              <a:avLst/>
            </a:prstGeom>
          </p:spPr>
        </p:pic>
        <p:sp>
          <p:nvSpPr>
            <p:cNvPr id="32" name="文本框 13"/>
            <p:cNvSpPr txBox="1"/>
            <p:nvPr/>
          </p:nvSpPr>
          <p:spPr>
            <a:xfrm>
              <a:off x="2836476" y="2366301"/>
              <a:ext cx="595433" cy="438582"/>
            </a:xfrm>
            <a:prstGeom prst="rect">
              <a:avLst/>
            </a:prstGeom>
            <a:noFill/>
          </p:spPr>
          <p:txBody>
            <a:bodyPr wrap="square" lIns="68580" tIns="34290" rIns="68580" bIns="34290" rtlCol="0">
              <a:spAutoFit/>
            </a:bodyPr>
            <a:lstStyle/>
            <a:p>
              <a:pPr algn="ctr"/>
              <a:r>
                <a:rPr lang="en-US" altLang="zh-CN" sz="2400" dirty="0">
                  <a:solidFill>
                    <a:srgbClr val="0070C0"/>
                  </a:solidFill>
                  <a:latin typeface="Impact" panose="020B0806030902050204" pitchFamily="34" charset="0"/>
                  <a:ea typeface="微软雅黑" panose="020B0503020204020204" pitchFamily="34" charset="-122"/>
                </a:rPr>
                <a:t>01</a:t>
              </a:r>
              <a:endParaRPr lang="zh-CN" altLang="en-US" sz="2400" dirty="0">
                <a:solidFill>
                  <a:srgbClr val="0070C0"/>
                </a:solidFill>
                <a:latin typeface="Impact" panose="020B0806030902050204" pitchFamily="34" charset="0"/>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style.rotation</p:attrName>
                                        </p:attrNameLst>
                                      </p:cBhvr>
                                      <p:tavLst>
                                        <p:tav tm="0">
                                          <p:val>
                                            <p:fltVal val="360"/>
                                          </p:val>
                                        </p:tav>
                                        <p:tav tm="100000">
                                          <p:val>
                                            <p:fltVal val="0"/>
                                          </p:val>
                                        </p:tav>
                                      </p:tavLst>
                                    </p:anim>
                                    <p:animEffect transition="in" filter="fade">
                                      <p:cBhvr>
                                        <p:cTn id="14" dur="500"/>
                                        <p:tgtEl>
                                          <p:spTgt spid="30"/>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 calcmode="lin" valueType="num">
                                      <p:cBhvr>
                                        <p:cTn id="25" dur="500" fill="hold"/>
                                        <p:tgtEl>
                                          <p:spTgt spid="21"/>
                                        </p:tgtEl>
                                        <p:attrNameLst>
                                          <p:attrName>style.rotation</p:attrName>
                                        </p:attrNameLst>
                                      </p:cBhvr>
                                      <p:tavLst>
                                        <p:tav tm="0">
                                          <p:val>
                                            <p:fltVal val="360"/>
                                          </p:val>
                                        </p:tav>
                                        <p:tav tm="100000">
                                          <p:val>
                                            <p:fltVal val="0"/>
                                          </p:val>
                                        </p:tav>
                                      </p:tavLst>
                                    </p:anim>
                                    <p:animEffect transition="in" filter="fade">
                                      <p:cBhvr>
                                        <p:cTn id="26" dur="500"/>
                                        <p:tgtEl>
                                          <p:spTgt spid="21"/>
                                        </p:tgtEl>
                                      </p:cBhvr>
                                    </p:animEffect>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49" presetClass="entr" presetSubtype="0" decel="10000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 calcmode="lin" valueType="num">
                                      <p:cBhvr>
                                        <p:cTn id="37" dur="500" fill="hold"/>
                                        <p:tgtEl>
                                          <p:spTgt spid="24"/>
                                        </p:tgtEl>
                                        <p:attrNameLst>
                                          <p:attrName>style.rotation</p:attrName>
                                        </p:attrNameLst>
                                      </p:cBhvr>
                                      <p:tavLst>
                                        <p:tav tm="0">
                                          <p:val>
                                            <p:fltVal val="360"/>
                                          </p:val>
                                        </p:tav>
                                        <p:tav tm="100000">
                                          <p:val>
                                            <p:fltVal val="0"/>
                                          </p:val>
                                        </p:tav>
                                      </p:tavLst>
                                    </p:anim>
                                    <p:animEffect transition="in" filter="fade">
                                      <p:cBhvr>
                                        <p:cTn id="38" dur="500"/>
                                        <p:tgtEl>
                                          <p:spTgt spid="24"/>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 calcmode="lin" valueType="num">
                                      <p:cBhvr>
                                        <p:cTn id="49" dur="500" fill="hold"/>
                                        <p:tgtEl>
                                          <p:spTgt spid="27"/>
                                        </p:tgtEl>
                                        <p:attrNameLst>
                                          <p:attrName>style.rotation</p:attrName>
                                        </p:attrNameLst>
                                      </p:cBhvr>
                                      <p:tavLst>
                                        <p:tav tm="0">
                                          <p:val>
                                            <p:fltVal val="360"/>
                                          </p:val>
                                        </p:tav>
                                        <p:tav tm="100000">
                                          <p:val>
                                            <p:fltVal val="0"/>
                                          </p:val>
                                        </p:tav>
                                      </p:tavLst>
                                    </p:anim>
                                    <p:animEffect transition="in" filter="fade">
                                      <p:cBhvr>
                                        <p:cTn id="50" dur="500"/>
                                        <p:tgtEl>
                                          <p:spTgt spid="27"/>
                                        </p:tgtEl>
                                      </p:cBhvr>
                                    </p:animEffect>
                                  </p:childTnLst>
                                </p:cTn>
                              </p:par>
                            </p:childTnLst>
                          </p:cTn>
                        </p:par>
                        <p:par>
                          <p:cTn id="51" fill="hold">
                            <p:stCondLst>
                              <p:cond delay="4000"/>
                            </p:stCondLst>
                            <p:childTnLst>
                              <p:par>
                                <p:cTn id="52" presetID="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第四部分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flipH="1" flipV="1">
            <a:off x="2969045" y="1857280"/>
            <a:ext cx="3628920" cy="1695603"/>
          </a:xfrm>
          <a:prstGeom prst="line">
            <a:avLst/>
          </a:prstGeom>
          <a:noFill/>
          <a:ln w="76200" cap="flat" cmpd="sng" algn="ctr">
            <a:solidFill>
              <a:srgbClr val="0070C0"/>
            </a:solidFill>
            <a:prstDash val="solid"/>
          </a:ln>
          <a:effectLst/>
        </p:spPr>
      </p:cxnSp>
      <p:cxnSp>
        <p:nvCxnSpPr>
          <p:cNvPr id="5" name="直接连接符 4"/>
          <p:cNvCxnSpPr/>
          <p:nvPr/>
        </p:nvCxnSpPr>
        <p:spPr>
          <a:xfrm flipV="1">
            <a:off x="2184980" y="1415757"/>
            <a:ext cx="4562601" cy="2165042"/>
          </a:xfrm>
          <a:prstGeom prst="line">
            <a:avLst/>
          </a:prstGeom>
          <a:noFill/>
          <a:ln w="76200" cap="flat" cmpd="sng" algn="ctr">
            <a:solidFill>
              <a:srgbClr val="0070C0"/>
            </a:solidFill>
            <a:prstDash val="solid"/>
          </a:ln>
          <a:effectLst/>
        </p:spPr>
      </p:cxnSp>
      <p:grpSp>
        <p:nvGrpSpPr>
          <p:cNvPr id="6" name="组合 5"/>
          <p:cNvGrpSpPr/>
          <p:nvPr/>
        </p:nvGrpSpPr>
        <p:grpSpPr>
          <a:xfrm>
            <a:off x="1820981" y="1359142"/>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组合 8"/>
          <p:cNvGrpSpPr/>
          <p:nvPr/>
        </p:nvGrpSpPr>
        <p:grpSpPr>
          <a:xfrm>
            <a:off x="1444736" y="3296278"/>
            <a:ext cx="1414632" cy="636545"/>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 name="组合 14"/>
          <p:cNvGrpSpPr/>
          <p:nvPr/>
        </p:nvGrpSpPr>
        <p:grpSpPr>
          <a:xfrm>
            <a:off x="5853297" y="331341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8" name="TextBox 17"/>
          <p:cNvSpPr txBox="1"/>
          <p:nvPr/>
        </p:nvSpPr>
        <p:spPr>
          <a:xfrm>
            <a:off x="1891670" y="1358542"/>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评估一</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981487" y="3338813"/>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评估三</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47581" y="1111436"/>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评估四</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55736" y="3321677"/>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评估二</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835696" y="1635647"/>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660232" y="1373226"/>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1475656" y="3555504"/>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868144" y="3586554"/>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746634" y="1810031"/>
            <a:ext cx="1382075" cy="1382075"/>
            <a:chOff x="3746633" y="1810030"/>
            <a:chExt cx="1382075" cy="1382075"/>
          </a:xfrm>
        </p:grpSpPr>
        <p:grpSp>
          <p:nvGrpSpPr>
            <p:cNvPr id="27" name="组合 26"/>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392112" y="760412"/>
                <a:ext cx="3825877" cy="3825877"/>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8" name="TextBox 27"/>
            <p:cNvSpPr txBox="1"/>
            <p:nvPr/>
          </p:nvSpPr>
          <p:spPr>
            <a:xfrm>
              <a:off x="3978122" y="2397335"/>
              <a:ext cx="926418" cy="246221"/>
            </a:xfrm>
            <a:prstGeom prst="rect">
              <a:avLst/>
            </a:prstGeom>
            <a:noFill/>
          </p:spPr>
          <p:txBody>
            <a:bodyPr wrap="square" lIns="0" tIns="0" rIns="0" bIns="0" rtlCol="0">
              <a:spAutoFit/>
            </a:bodyPr>
            <a:lstStyle/>
            <a:p>
              <a:pPr algn="ctr">
                <a:defRPr/>
              </a:pPr>
              <a:r>
                <a:rPr lang="zh-CN" altLang="en-US" sz="1600" b="1" kern="0">
                  <a:solidFill>
                    <a:srgbClr val="0070C0"/>
                  </a:solidFill>
                  <a:latin typeface="微软雅黑" panose="020B0503020204020204" pitchFamily="34" charset="-122"/>
                  <a:ea typeface="微软雅黑" panose="020B0503020204020204" pitchFamily="34" charset="-122"/>
                </a:rPr>
                <a:t>产品功能</a:t>
              </a:r>
              <a:endParaRPr lang="zh-CN" altLang="en-US" sz="1600" b="1" kern="0" dirty="0">
                <a:solidFill>
                  <a:srgbClr val="0070C0"/>
                </a:solidFill>
                <a:latin typeface="微软雅黑" panose="020B0503020204020204" pitchFamily="34" charset="-122"/>
                <a:ea typeface="微软雅黑" panose="020B0503020204020204" pitchFamily="34" charset="-122"/>
              </a:endParaRPr>
            </a:p>
          </p:txBody>
        </p:sp>
      </p:grpSp>
      <p:sp>
        <p:nvSpPr>
          <p:cNvPr id="31" name="TextBox 30"/>
          <p:cNvSpPr txBox="1"/>
          <p:nvPr/>
        </p:nvSpPr>
        <p:spPr>
          <a:xfrm>
            <a:off x="592782" y="2186778"/>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745182" y="4011911"/>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5849365" y="4058985"/>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6012160" y="1972989"/>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5" name="椭圆 34"/>
          <p:cNvSpPr/>
          <p:nvPr/>
        </p:nvSpPr>
        <p:spPr>
          <a:xfrm>
            <a:off x="2883768" y="1304104"/>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1</a:t>
            </a:r>
            <a:endParaRPr lang="zh-CN" altLang="en-US" kern="0" dirty="0">
              <a:solidFill>
                <a:sysClr val="window" lastClr="FFFFFF"/>
              </a:solidFill>
              <a:latin typeface="Calibri" panose="020F0502020204030204"/>
              <a:ea typeface="宋体" panose="02010600030101010101" pitchFamily="2" charset="-122"/>
            </a:endParaRPr>
          </a:p>
        </p:txBody>
      </p:sp>
      <p:sp>
        <p:nvSpPr>
          <p:cNvPr id="36" name="椭圆 35"/>
          <p:cNvSpPr/>
          <p:nvPr/>
        </p:nvSpPr>
        <p:spPr>
          <a:xfrm>
            <a:off x="2523727" y="3207487"/>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2</a:t>
            </a:r>
            <a:endParaRPr lang="zh-CN" altLang="en-US" kern="0" dirty="0">
              <a:solidFill>
                <a:sysClr val="window" lastClr="FFFFFF"/>
              </a:solidFill>
              <a:latin typeface="Calibri" panose="020F0502020204030204"/>
              <a:ea typeface="宋体" panose="02010600030101010101" pitchFamily="2" charset="-122"/>
            </a:endParaRPr>
          </a:p>
        </p:txBody>
      </p:sp>
      <p:sp>
        <p:nvSpPr>
          <p:cNvPr id="37" name="椭圆 36"/>
          <p:cNvSpPr/>
          <p:nvPr/>
        </p:nvSpPr>
        <p:spPr>
          <a:xfrm>
            <a:off x="6911329" y="3275268"/>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3</a:t>
            </a:r>
            <a:endParaRPr lang="zh-CN" altLang="en-US" kern="0" dirty="0">
              <a:solidFill>
                <a:sysClr val="window" lastClr="FFFFFF"/>
              </a:solidFill>
              <a:latin typeface="Calibri" panose="020F0502020204030204"/>
              <a:ea typeface="宋体" panose="02010600030101010101" pitchFamily="2" charset="-122"/>
            </a:endParaRPr>
          </a:p>
        </p:txBody>
      </p:sp>
      <p:sp>
        <p:nvSpPr>
          <p:cNvPr id="38" name="椭圆 37"/>
          <p:cNvSpPr/>
          <p:nvPr/>
        </p:nvSpPr>
        <p:spPr>
          <a:xfrm>
            <a:off x="7725153" y="1059583"/>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4</a:t>
            </a:r>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par>
                                <p:cTn id="18" presetID="53" presetClass="entr" presetSubtype="16" fill="hold" nodeType="withEffect">
                                  <p:stCondLst>
                                    <p:cond delay="3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3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p:tgtEl>
                                          <p:spTgt spid="22"/>
                                        </p:tgtEl>
                                        <p:attrNameLst>
                                          <p:attrName>ppt_y</p:attrName>
                                        </p:attrNameLst>
                                      </p:cBhvr>
                                      <p:tavLst>
                                        <p:tav tm="0">
                                          <p:val>
                                            <p:strVal val="#ppt_y+#ppt_h*1.125000"/>
                                          </p:val>
                                        </p:tav>
                                        <p:tav tm="100000">
                                          <p:val>
                                            <p:strVal val="#ppt_y"/>
                                          </p:val>
                                        </p:tav>
                                      </p:tavLst>
                                    </p:anim>
                                    <p:animEffect transition="in" filter="wipe(up)">
                                      <p:cBhvr>
                                        <p:cTn id="40" dur="500"/>
                                        <p:tgtEl>
                                          <p:spTgt spid="2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par>
                          <p:cTn id="45" fill="hold">
                            <p:stCondLst>
                              <p:cond delay="2500"/>
                            </p:stCondLst>
                            <p:childTnLst>
                              <p:par>
                                <p:cTn id="46" presetID="16" presetClass="entr" presetSubtype="37"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outVertical)">
                                      <p:cBhvr>
                                        <p:cTn id="48" dur="500"/>
                                        <p:tgtEl>
                                          <p:spTgt spid="5"/>
                                        </p:tgtEl>
                                      </p:cBhvr>
                                    </p:animEffect>
                                  </p:childTnLst>
                                </p:cTn>
                              </p:par>
                              <p:par>
                                <p:cTn id="49" presetID="53" presetClass="entr" presetSubtype="16" fill="hold" nodeType="withEffect">
                                  <p:stCondLst>
                                    <p:cond delay="3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nodeType="withEffect">
                                  <p:stCondLst>
                                    <p:cond delay="3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3000"/>
                            </p:stCondLst>
                            <p:childTnLst>
                              <p:par>
                                <p:cTn id="60" presetID="12" presetClass="entr" presetSubtype="4"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up)">
                                      <p:cBhvr>
                                        <p:cTn id="63" dur="500"/>
                                        <p:tgtEl>
                                          <p:spTgt spid="24"/>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ppt_y</p:attrName>
                                        </p:attrNameLst>
                                      </p:cBhvr>
                                      <p:tavLst>
                                        <p:tav tm="0">
                                          <p:val>
                                            <p:strVal val="#ppt_y+#ppt_h*1.125000"/>
                                          </p:val>
                                        </p:tav>
                                        <p:tav tm="100000">
                                          <p:val>
                                            <p:strVal val="#ppt_y"/>
                                          </p:val>
                                        </p:tav>
                                      </p:tavLst>
                                    </p:anim>
                                    <p:animEffect transition="in" filter="wipe(up)">
                                      <p:cBhvr>
                                        <p:cTn id="67" dur="500"/>
                                        <p:tgtEl>
                                          <p:spTgt spid="21"/>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ppt_y</p:attrName>
                                        </p:attrNameLst>
                                      </p:cBhvr>
                                      <p:tavLst>
                                        <p:tav tm="0">
                                          <p:val>
                                            <p:strVal val="#ppt_y+#ppt_h*1.125000"/>
                                          </p:val>
                                        </p:tav>
                                        <p:tav tm="100000">
                                          <p:val>
                                            <p:strVal val="#ppt_y"/>
                                          </p:val>
                                        </p:tav>
                                      </p:tavLst>
                                    </p:anim>
                                    <p:animEffect transition="in" filter="wipe(up)">
                                      <p:cBhvr>
                                        <p:cTn id="71" dur="500"/>
                                        <p:tgtEl>
                                          <p:spTgt spid="20"/>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ppt_y</p:attrName>
                                        </p:attrNameLst>
                                      </p:cBhvr>
                                      <p:tavLst>
                                        <p:tav tm="0">
                                          <p:val>
                                            <p:strVal val="#ppt_y+#ppt_h*1.125000"/>
                                          </p:val>
                                        </p:tav>
                                        <p:tav tm="100000">
                                          <p:val>
                                            <p:strVal val="#ppt_y"/>
                                          </p:val>
                                        </p:tav>
                                      </p:tavLst>
                                    </p:anim>
                                    <p:animEffect transition="in" filter="wipe(up)">
                                      <p:cBhvr>
                                        <p:cTn id="75" dur="500"/>
                                        <p:tgtEl>
                                          <p:spTgt spid="23"/>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par>
                          <p:cTn id="97" fill="hold">
                            <p:stCondLst>
                              <p:cond delay="4000"/>
                            </p:stCondLst>
                            <p:childTnLst>
                              <p:par>
                                <p:cTn id="98" presetID="22" presetClass="entr" presetSubtype="1"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500"/>
                                        <p:tgtEl>
                                          <p:spTgt spid="31"/>
                                        </p:tgtEl>
                                      </p:cBhvr>
                                    </p:animEffect>
                                  </p:childTnLst>
                                </p:cTn>
                              </p:par>
                            </p:childTnLst>
                          </p:cTn>
                        </p:par>
                        <p:par>
                          <p:cTn id="101" fill="hold">
                            <p:stCondLst>
                              <p:cond delay="4500"/>
                            </p:stCondLst>
                            <p:childTnLst>
                              <p:par>
                                <p:cTn id="102" presetID="22" presetClass="entr" presetSubtype="1"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up)">
                                      <p:cBhvr>
                                        <p:cTn id="104" dur="500"/>
                                        <p:tgtEl>
                                          <p:spTgt spid="32"/>
                                        </p:tgtEl>
                                      </p:cBhvr>
                                    </p:animEffect>
                                  </p:childTnLst>
                                </p:cTn>
                              </p:par>
                            </p:childTnLst>
                          </p:cTn>
                        </p:par>
                        <p:par>
                          <p:cTn id="105" fill="hold">
                            <p:stCondLst>
                              <p:cond delay="5000"/>
                            </p:stCondLst>
                            <p:childTnLst>
                              <p:par>
                                <p:cTn id="106" presetID="22" presetClass="entr" presetSubtype="1"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up)">
                                      <p:cBhvr>
                                        <p:cTn id="108" dur="500"/>
                                        <p:tgtEl>
                                          <p:spTgt spid="33"/>
                                        </p:tgtEl>
                                      </p:cBhvr>
                                    </p:animEffect>
                                  </p:childTnLst>
                                </p:cTn>
                              </p:par>
                            </p:childTnLst>
                          </p:cTn>
                        </p:par>
                        <p:par>
                          <p:cTn id="109" fill="hold">
                            <p:stCondLst>
                              <p:cond delay="5500"/>
                            </p:stCondLst>
                            <p:childTnLst>
                              <p:par>
                                <p:cTn id="110" presetID="22" presetClass="entr" presetSubtype="1"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up)">
                                      <p:cBhvr>
                                        <p:cTn id="1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1" grpId="0"/>
      <p:bldP spid="22" grpId="0"/>
      <p:bldP spid="23" grpId="0"/>
      <p:bldP spid="24" grpId="0"/>
      <p:bldP spid="25" grpId="0"/>
      <p:bldP spid="31" grpId="0"/>
      <p:bldP spid="32" grpId="0"/>
      <p:bldP spid="33" grpId="0"/>
      <p:bldP spid="34" grpId="0"/>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608355" y="1107761"/>
            <a:ext cx="629987" cy="629759"/>
            <a:chOff x="6471379" y="685447"/>
            <a:chExt cx="668974" cy="668974"/>
          </a:xfrm>
        </p:grpSpPr>
        <p:grpSp>
          <p:nvGrpSpPr>
            <p:cNvPr id="5" name="组合 4"/>
            <p:cNvGrpSpPr/>
            <p:nvPr/>
          </p:nvGrpSpPr>
          <p:grpSpPr>
            <a:xfrm>
              <a:off x="6471379" y="685447"/>
              <a:ext cx="668974" cy="668974"/>
              <a:chOff x="6474776" y="1019119"/>
              <a:chExt cx="668974" cy="668974"/>
            </a:xfrm>
          </p:grpSpPr>
          <p:sp>
            <p:nvSpPr>
              <p:cNvPr id="7" name="圆角矩形 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圆角矩形 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文本框 78"/>
            <p:cNvSpPr txBox="1"/>
            <p:nvPr/>
          </p:nvSpPr>
          <p:spPr>
            <a:xfrm>
              <a:off x="6488337" y="781928"/>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01</a:t>
              </a:r>
              <a:endParaRPr lang="zh-CN" altLang="en-US" sz="1800" dirty="0">
                <a:solidFill>
                  <a:srgbClr val="0070C0"/>
                </a:solidFill>
                <a:latin typeface="Impact" panose="020B0806030902050204" pitchFamily="34" charset="0"/>
              </a:endParaRPr>
            </a:p>
          </p:txBody>
        </p:sp>
      </p:grpSp>
      <p:grpSp>
        <p:nvGrpSpPr>
          <p:cNvPr id="9" name="组合 8"/>
          <p:cNvGrpSpPr/>
          <p:nvPr/>
        </p:nvGrpSpPr>
        <p:grpSpPr>
          <a:xfrm>
            <a:off x="4932784" y="1107761"/>
            <a:ext cx="629987" cy="629759"/>
            <a:chOff x="5059672" y="1647972"/>
            <a:chExt cx="668974" cy="668974"/>
          </a:xfrm>
        </p:grpSpPr>
        <p:grpSp>
          <p:nvGrpSpPr>
            <p:cNvPr id="10" name="组合 9"/>
            <p:cNvGrpSpPr/>
            <p:nvPr/>
          </p:nvGrpSpPr>
          <p:grpSpPr>
            <a:xfrm>
              <a:off x="5059672" y="1647972"/>
              <a:ext cx="668974" cy="668974"/>
              <a:chOff x="6474776" y="1019119"/>
              <a:chExt cx="668974" cy="668974"/>
            </a:xfrm>
          </p:grpSpPr>
          <p:sp>
            <p:nvSpPr>
              <p:cNvPr id="12" name="圆角矩形 1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圆角矩形 1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1" name="文本框 79"/>
            <p:cNvSpPr txBox="1"/>
            <p:nvPr/>
          </p:nvSpPr>
          <p:spPr>
            <a:xfrm>
              <a:off x="5064589" y="1749917"/>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04</a:t>
              </a:r>
              <a:endParaRPr lang="zh-CN" altLang="en-US" sz="1800" dirty="0">
                <a:solidFill>
                  <a:srgbClr val="0070C0"/>
                </a:solidFill>
                <a:latin typeface="Impact" panose="020B0806030902050204" pitchFamily="34" charset="0"/>
              </a:endParaRPr>
            </a:p>
          </p:txBody>
        </p:sp>
      </p:grpSp>
      <p:grpSp>
        <p:nvGrpSpPr>
          <p:cNvPr id="14" name="组合 13"/>
          <p:cNvGrpSpPr/>
          <p:nvPr/>
        </p:nvGrpSpPr>
        <p:grpSpPr>
          <a:xfrm>
            <a:off x="1608355" y="2092641"/>
            <a:ext cx="629987" cy="629759"/>
            <a:chOff x="5059672" y="3583132"/>
            <a:chExt cx="668974" cy="668974"/>
          </a:xfrm>
        </p:grpSpPr>
        <p:grpSp>
          <p:nvGrpSpPr>
            <p:cNvPr id="15" name="组合 14"/>
            <p:cNvGrpSpPr/>
            <p:nvPr/>
          </p:nvGrpSpPr>
          <p:grpSpPr>
            <a:xfrm>
              <a:off x="5059672" y="3583132"/>
              <a:ext cx="668974" cy="668974"/>
              <a:chOff x="6474776" y="1019119"/>
              <a:chExt cx="668974" cy="668974"/>
            </a:xfrm>
          </p:grpSpPr>
          <p:sp>
            <p:nvSpPr>
              <p:cNvPr id="17" name="圆角矩形 1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 name="圆角矩形 1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6" name="文本框 80"/>
            <p:cNvSpPr txBox="1"/>
            <p:nvPr/>
          </p:nvSpPr>
          <p:spPr>
            <a:xfrm>
              <a:off x="5064589" y="3686657"/>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02</a:t>
              </a:r>
              <a:endParaRPr lang="zh-CN" altLang="en-US" sz="1800" dirty="0">
                <a:solidFill>
                  <a:srgbClr val="0070C0"/>
                </a:solidFill>
                <a:latin typeface="Impact" panose="020B0806030902050204" pitchFamily="34" charset="0"/>
              </a:endParaRPr>
            </a:p>
          </p:txBody>
        </p:sp>
      </p:grpSp>
      <p:grpSp>
        <p:nvGrpSpPr>
          <p:cNvPr id="19" name="组合 18"/>
          <p:cNvGrpSpPr/>
          <p:nvPr/>
        </p:nvGrpSpPr>
        <p:grpSpPr>
          <a:xfrm>
            <a:off x="4932784" y="2092641"/>
            <a:ext cx="629987" cy="629759"/>
            <a:chOff x="5059672" y="5510368"/>
            <a:chExt cx="668974" cy="668974"/>
          </a:xfrm>
        </p:grpSpPr>
        <p:grpSp>
          <p:nvGrpSpPr>
            <p:cNvPr id="20" name="组合 19"/>
            <p:cNvGrpSpPr/>
            <p:nvPr/>
          </p:nvGrpSpPr>
          <p:grpSpPr>
            <a:xfrm>
              <a:off x="5059672" y="5510368"/>
              <a:ext cx="668974" cy="668974"/>
              <a:chOff x="6474776" y="1019119"/>
              <a:chExt cx="668974" cy="668974"/>
            </a:xfrm>
          </p:grpSpPr>
          <p:sp>
            <p:nvSpPr>
              <p:cNvPr id="22" name="圆角矩形 2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3" name="圆角矩形 2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1" name="文本框 81"/>
            <p:cNvSpPr txBox="1"/>
            <p:nvPr/>
          </p:nvSpPr>
          <p:spPr>
            <a:xfrm>
              <a:off x="5064589" y="5613616"/>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05</a:t>
              </a:r>
              <a:endParaRPr lang="zh-CN" altLang="en-US" sz="1800" dirty="0">
                <a:solidFill>
                  <a:srgbClr val="0070C0"/>
                </a:solidFill>
                <a:latin typeface="Impact" panose="020B0806030902050204" pitchFamily="34" charset="0"/>
              </a:endParaRPr>
            </a:p>
          </p:txBody>
        </p:sp>
      </p:grpSp>
      <p:grpSp>
        <p:nvGrpSpPr>
          <p:cNvPr id="24" name="组合 23"/>
          <p:cNvGrpSpPr/>
          <p:nvPr/>
        </p:nvGrpSpPr>
        <p:grpSpPr>
          <a:xfrm>
            <a:off x="1608353" y="3086800"/>
            <a:ext cx="638763" cy="629759"/>
            <a:chOff x="6471379" y="2607920"/>
            <a:chExt cx="678293" cy="668974"/>
          </a:xfrm>
        </p:grpSpPr>
        <p:grpSp>
          <p:nvGrpSpPr>
            <p:cNvPr id="25" name="组合 24"/>
            <p:cNvGrpSpPr/>
            <p:nvPr/>
          </p:nvGrpSpPr>
          <p:grpSpPr>
            <a:xfrm>
              <a:off x="6471379" y="2607920"/>
              <a:ext cx="668974" cy="668974"/>
              <a:chOff x="6474776" y="1019119"/>
              <a:chExt cx="668974" cy="668974"/>
            </a:xfrm>
          </p:grpSpPr>
          <p:sp>
            <p:nvSpPr>
              <p:cNvPr id="27" name="圆角矩形 2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8" name="圆角矩形 2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6" name="文本框 82"/>
            <p:cNvSpPr txBox="1"/>
            <p:nvPr/>
          </p:nvSpPr>
          <p:spPr>
            <a:xfrm>
              <a:off x="6501972" y="2713007"/>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03</a:t>
              </a:r>
              <a:endParaRPr lang="zh-CN" altLang="en-US" sz="1800" dirty="0">
                <a:solidFill>
                  <a:srgbClr val="0070C0"/>
                </a:solidFill>
                <a:latin typeface="Impact" panose="020B0806030902050204" pitchFamily="34" charset="0"/>
              </a:endParaRPr>
            </a:p>
          </p:txBody>
        </p:sp>
      </p:grpSp>
      <p:grpSp>
        <p:nvGrpSpPr>
          <p:cNvPr id="29" name="组合 28"/>
          <p:cNvGrpSpPr/>
          <p:nvPr/>
        </p:nvGrpSpPr>
        <p:grpSpPr>
          <a:xfrm>
            <a:off x="4932782" y="3086800"/>
            <a:ext cx="638763" cy="629759"/>
            <a:chOff x="6471379" y="4552597"/>
            <a:chExt cx="678293" cy="668974"/>
          </a:xfrm>
        </p:grpSpPr>
        <p:grpSp>
          <p:nvGrpSpPr>
            <p:cNvPr id="30" name="组合 29"/>
            <p:cNvGrpSpPr/>
            <p:nvPr/>
          </p:nvGrpSpPr>
          <p:grpSpPr>
            <a:xfrm>
              <a:off x="6471379" y="4552597"/>
              <a:ext cx="668974" cy="668974"/>
              <a:chOff x="6474776" y="1019119"/>
              <a:chExt cx="668974" cy="668974"/>
            </a:xfrm>
          </p:grpSpPr>
          <p:sp>
            <p:nvSpPr>
              <p:cNvPr id="32" name="圆角矩形 3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3" name="圆角矩形 3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31" name="文本框 83"/>
            <p:cNvSpPr txBox="1"/>
            <p:nvPr/>
          </p:nvSpPr>
          <p:spPr>
            <a:xfrm>
              <a:off x="6501972" y="4669888"/>
              <a:ext cx="647700" cy="392330"/>
            </a:xfrm>
            <a:prstGeom prst="rect">
              <a:avLst/>
            </a:prstGeom>
            <a:noFill/>
          </p:spPr>
          <p:txBody>
            <a:bodyPr wrap="square" rtlCol="0">
              <a:spAutoFit/>
            </a:bodyPr>
            <a:lstStyle/>
            <a:p>
              <a:pPr algn="ctr"/>
              <a:r>
                <a:rPr lang="en-US" altLang="zh-CN" sz="1800" dirty="0">
                  <a:solidFill>
                    <a:srgbClr val="0070C0"/>
                  </a:solidFill>
                  <a:latin typeface="Impact" panose="020B0806030902050204" pitchFamily="34" charset="0"/>
                </a:rPr>
                <a:t>06</a:t>
              </a:r>
              <a:endParaRPr lang="zh-CN" altLang="en-US" sz="1800" dirty="0">
                <a:solidFill>
                  <a:srgbClr val="0070C0"/>
                </a:solidFill>
                <a:latin typeface="Impact" panose="020B0806030902050204" pitchFamily="34" charset="0"/>
              </a:endParaRPr>
            </a:p>
          </p:txBody>
        </p:sp>
      </p:grpSp>
      <p:grpSp>
        <p:nvGrpSpPr>
          <p:cNvPr id="34" name="组合 33"/>
          <p:cNvGrpSpPr/>
          <p:nvPr/>
        </p:nvGrpSpPr>
        <p:grpSpPr>
          <a:xfrm>
            <a:off x="2502028" y="1090157"/>
            <a:ext cx="1745030" cy="690319"/>
            <a:chOff x="3335602" y="1453880"/>
            <a:chExt cx="2326403" cy="920639"/>
          </a:xfrm>
        </p:grpSpPr>
        <p:sp>
          <p:nvSpPr>
            <p:cNvPr id="35" name="文本框 77"/>
            <p:cNvSpPr txBox="1"/>
            <p:nvPr/>
          </p:nvSpPr>
          <p:spPr>
            <a:xfrm>
              <a:off x="3335602" y="1453880"/>
              <a:ext cx="2326403" cy="369418"/>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129"/>
            <p:cNvSpPr txBox="1"/>
            <p:nvPr/>
          </p:nvSpPr>
          <p:spPr>
            <a:xfrm>
              <a:off x="3354560" y="1857335"/>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905713" y="1059932"/>
            <a:ext cx="1745030" cy="695659"/>
            <a:chOff x="7873259" y="1413570"/>
            <a:chExt cx="2326403" cy="927761"/>
          </a:xfrm>
        </p:grpSpPr>
        <p:sp>
          <p:nvSpPr>
            <p:cNvPr id="38" name="文本框 86"/>
            <p:cNvSpPr txBox="1"/>
            <p:nvPr/>
          </p:nvSpPr>
          <p:spPr>
            <a:xfrm>
              <a:off x="7873259" y="1413570"/>
              <a:ext cx="2326403" cy="369418"/>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文本框 129"/>
            <p:cNvSpPr txBox="1"/>
            <p:nvPr/>
          </p:nvSpPr>
          <p:spPr>
            <a:xfrm>
              <a:off x="7892219" y="1824147"/>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502028" y="2058227"/>
            <a:ext cx="1745030" cy="695047"/>
            <a:chOff x="3335602" y="2744937"/>
            <a:chExt cx="2326403" cy="926943"/>
          </a:xfrm>
        </p:grpSpPr>
        <p:sp>
          <p:nvSpPr>
            <p:cNvPr id="41" name="文本框 89"/>
            <p:cNvSpPr txBox="1"/>
            <p:nvPr/>
          </p:nvSpPr>
          <p:spPr>
            <a:xfrm>
              <a:off x="3335602" y="2744937"/>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文本框 129"/>
            <p:cNvSpPr txBox="1"/>
            <p:nvPr/>
          </p:nvSpPr>
          <p:spPr>
            <a:xfrm>
              <a:off x="3354560" y="3154697"/>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905713" y="2058226"/>
            <a:ext cx="1745030" cy="700387"/>
            <a:chOff x="7873259" y="2744937"/>
            <a:chExt cx="2326403" cy="934066"/>
          </a:xfrm>
        </p:grpSpPr>
        <p:sp>
          <p:nvSpPr>
            <p:cNvPr id="44" name="文本框 65"/>
            <p:cNvSpPr txBox="1"/>
            <p:nvPr/>
          </p:nvSpPr>
          <p:spPr>
            <a:xfrm>
              <a:off x="7873259" y="2744937"/>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文本框 129"/>
            <p:cNvSpPr txBox="1"/>
            <p:nvPr/>
          </p:nvSpPr>
          <p:spPr>
            <a:xfrm>
              <a:off x="7892219" y="3161819"/>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502028" y="3096082"/>
            <a:ext cx="1745030" cy="656755"/>
            <a:chOff x="3335602" y="4129061"/>
            <a:chExt cx="2326403" cy="875875"/>
          </a:xfrm>
        </p:grpSpPr>
        <p:sp>
          <p:nvSpPr>
            <p:cNvPr id="47" name="文本框 68"/>
            <p:cNvSpPr txBox="1"/>
            <p:nvPr/>
          </p:nvSpPr>
          <p:spPr>
            <a:xfrm>
              <a:off x="3335602" y="4129061"/>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文本框 129"/>
            <p:cNvSpPr txBox="1"/>
            <p:nvPr/>
          </p:nvSpPr>
          <p:spPr>
            <a:xfrm>
              <a:off x="3354560" y="4487753"/>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5905713" y="3096080"/>
            <a:ext cx="1745030" cy="662095"/>
            <a:chOff x="7873259" y="4129061"/>
            <a:chExt cx="2326403" cy="882996"/>
          </a:xfrm>
        </p:grpSpPr>
        <p:sp>
          <p:nvSpPr>
            <p:cNvPr id="50" name="文本框 71"/>
            <p:cNvSpPr txBox="1"/>
            <p:nvPr/>
          </p:nvSpPr>
          <p:spPr>
            <a:xfrm>
              <a:off x="7873259" y="4129061"/>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129"/>
            <p:cNvSpPr txBox="1"/>
            <p:nvPr/>
          </p:nvSpPr>
          <p:spPr>
            <a:xfrm>
              <a:off x="7892219" y="4494874"/>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2" name="文本框 113"/>
          <p:cNvSpPr txBox="1"/>
          <p:nvPr/>
        </p:nvSpPr>
        <p:spPr>
          <a:xfrm>
            <a:off x="1547271" y="4171612"/>
            <a:ext cx="6058355" cy="692498"/>
          </a:xfrm>
          <a:prstGeom prst="rect">
            <a:avLst/>
          </a:prstGeom>
          <a:noFill/>
        </p:spPr>
        <p:txBody>
          <a:bodyPr wrap="square" lIns="68580" tIns="34290" rIns="68580" bIns="34290" rtlCol="0">
            <a:spAutoFit/>
          </a:bodyPr>
          <a:lstStyle/>
          <a:p>
            <a:pPr algn="just">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Effect transition="in" filter="fade">
                                      <p:cBhvr>
                                        <p:cTn id="6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265340" y="2582197"/>
            <a:ext cx="2105129" cy="2570468"/>
            <a:chOff x="4408748" y="2851198"/>
            <a:chExt cx="2806473" cy="3428085"/>
          </a:xfrm>
          <a:solidFill>
            <a:srgbClr val="A6A6A6"/>
          </a:solidFill>
        </p:grpSpPr>
        <p:sp>
          <p:nvSpPr>
            <p:cNvPr id="5" name="矩形 4"/>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a:off x="3533384" y="1043824"/>
            <a:ext cx="1686239" cy="1685630"/>
            <a:chOff x="4710563" y="795050"/>
            <a:chExt cx="2248026" cy="2248026"/>
          </a:xfrm>
        </p:grpSpPr>
        <p:grpSp>
          <p:nvGrpSpPr>
            <p:cNvPr id="11" name="组合 10"/>
            <p:cNvGrpSpPr/>
            <p:nvPr/>
          </p:nvGrpSpPr>
          <p:grpSpPr>
            <a:xfrm>
              <a:off x="4710563" y="795050"/>
              <a:ext cx="2248026" cy="2248026"/>
              <a:chOff x="1200760" y="3842074"/>
              <a:chExt cx="1784148" cy="1784148"/>
            </a:xfrm>
          </p:grpSpPr>
          <p:sp>
            <p:nvSpPr>
              <p:cNvPr id="13" name="椭圆 12"/>
              <p:cNvSpPr/>
              <p:nvPr/>
            </p:nvSpPr>
            <p:spPr>
              <a:xfrm>
                <a:off x="1200760" y="3842074"/>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Freeform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5054034" y="2216896"/>
            <a:ext cx="1457974" cy="1457447"/>
            <a:chOff x="6737835" y="2359506"/>
            <a:chExt cx="1943712" cy="1943712"/>
          </a:xfrm>
        </p:grpSpPr>
        <p:grpSp>
          <p:nvGrpSpPr>
            <p:cNvPr id="16" name="组合 15"/>
            <p:cNvGrpSpPr/>
            <p:nvPr/>
          </p:nvGrpSpPr>
          <p:grpSpPr>
            <a:xfrm>
              <a:off x="6737835" y="2359506"/>
              <a:ext cx="1943712" cy="1943712"/>
              <a:chOff x="1200760" y="3842075"/>
              <a:chExt cx="1784148" cy="1784148"/>
            </a:xfrm>
          </p:grpSpPr>
          <p:sp>
            <p:nvSpPr>
              <p:cNvPr id="18" name="椭圆 1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Freeform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2335964" y="3278451"/>
            <a:ext cx="1301495" cy="1301024"/>
            <a:chOff x="3114213" y="3775241"/>
            <a:chExt cx="1735100" cy="1735100"/>
          </a:xfrm>
        </p:grpSpPr>
        <p:grpSp>
          <p:nvGrpSpPr>
            <p:cNvPr id="21" name="组合 20"/>
            <p:cNvGrpSpPr/>
            <p:nvPr/>
          </p:nvGrpSpPr>
          <p:grpSpPr>
            <a:xfrm>
              <a:off x="3114213" y="3775241"/>
              <a:ext cx="1735100" cy="1735100"/>
              <a:chOff x="1200760" y="3842075"/>
              <a:chExt cx="1784148" cy="1784148"/>
            </a:xfrm>
          </p:grpSpPr>
          <p:sp>
            <p:nvSpPr>
              <p:cNvPr id="23" name="椭圆 2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Freeform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2447237" y="2026263"/>
            <a:ext cx="1145447" cy="1145033"/>
            <a:chOff x="3262555" y="2105270"/>
            <a:chExt cx="1527064" cy="1527064"/>
          </a:xfrm>
        </p:grpSpPr>
        <p:grpSp>
          <p:nvGrpSpPr>
            <p:cNvPr id="26" name="组合 25"/>
            <p:cNvGrpSpPr/>
            <p:nvPr/>
          </p:nvGrpSpPr>
          <p:grpSpPr>
            <a:xfrm>
              <a:off x="3262555" y="2105270"/>
              <a:ext cx="1527064" cy="1527064"/>
              <a:chOff x="1200760" y="3842075"/>
              <a:chExt cx="1784148" cy="1784148"/>
            </a:xfrm>
          </p:grpSpPr>
          <p:sp>
            <p:nvSpPr>
              <p:cNvPr id="28" name="椭圆 2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7" name="Freeform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070C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0" name="组合 29"/>
          <p:cNvGrpSpPr/>
          <p:nvPr/>
        </p:nvGrpSpPr>
        <p:grpSpPr>
          <a:xfrm>
            <a:off x="4825112" y="3722628"/>
            <a:ext cx="917585" cy="917254"/>
            <a:chOff x="6432642" y="4367614"/>
            <a:chExt cx="1223288" cy="1223288"/>
          </a:xfrm>
        </p:grpSpPr>
        <p:grpSp>
          <p:nvGrpSpPr>
            <p:cNvPr id="31" name="组合 30"/>
            <p:cNvGrpSpPr/>
            <p:nvPr/>
          </p:nvGrpSpPr>
          <p:grpSpPr>
            <a:xfrm>
              <a:off x="6432642" y="4367614"/>
              <a:ext cx="1223288" cy="1223288"/>
              <a:chOff x="1200760" y="3842075"/>
              <a:chExt cx="1784148" cy="1784148"/>
            </a:xfrm>
          </p:grpSpPr>
          <p:sp>
            <p:nvSpPr>
              <p:cNvPr id="35" name="椭圆 34"/>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3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7" name="文本框 161"/>
          <p:cNvSpPr txBox="1"/>
          <p:nvPr/>
        </p:nvSpPr>
        <p:spPr>
          <a:xfrm>
            <a:off x="5437496" y="1332070"/>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8" name="文本框 163"/>
          <p:cNvSpPr txBox="1"/>
          <p:nvPr/>
        </p:nvSpPr>
        <p:spPr>
          <a:xfrm>
            <a:off x="6708390" y="2616626"/>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39" name="文本框 166"/>
          <p:cNvSpPr txBox="1"/>
          <p:nvPr/>
        </p:nvSpPr>
        <p:spPr>
          <a:xfrm>
            <a:off x="5936983" y="3846259"/>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40" name="文本框 168"/>
          <p:cNvSpPr txBox="1"/>
          <p:nvPr/>
        </p:nvSpPr>
        <p:spPr>
          <a:xfrm>
            <a:off x="902893" y="2216728"/>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41" name="文本框 170"/>
          <p:cNvSpPr txBox="1"/>
          <p:nvPr/>
        </p:nvSpPr>
        <p:spPr>
          <a:xfrm>
            <a:off x="845736" y="3602705"/>
            <a:ext cx="1403053"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在此添加标题</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42" name="文本框 113"/>
          <p:cNvSpPr txBox="1"/>
          <p:nvPr/>
        </p:nvSpPr>
        <p:spPr>
          <a:xfrm>
            <a:off x="916624" y="2493002"/>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113"/>
          <p:cNvSpPr txBox="1"/>
          <p:nvPr/>
        </p:nvSpPr>
        <p:spPr>
          <a:xfrm>
            <a:off x="888046" y="3894297"/>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113"/>
          <p:cNvSpPr txBox="1"/>
          <p:nvPr/>
        </p:nvSpPr>
        <p:spPr>
          <a:xfrm>
            <a:off x="6733174" y="2881620"/>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113"/>
          <p:cNvSpPr txBox="1"/>
          <p:nvPr/>
        </p:nvSpPr>
        <p:spPr>
          <a:xfrm>
            <a:off x="5976991" y="4158731"/>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113"/>
          <p:cNvSpPr txBox="1"/>
          <p:nvPr/>
        </p:nvSpPr>
        <p:spPr>
          <a:xfrm>
            <a:off x="5436208" y="1561601"/>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 fill="hold"/>
                                        <p:tgtEl>
                                          <p:spTgt spid="25"/>
                                        </p:tgtEl>
                                        <p:attrNameLst>
                                          <p:attrName>ppt_w</p:attrName>
                                        </p:attrNameLst>
                                      </p:cBhvr>
                                      <p:tavLst>
                                        <p:tav tm="0">
                                          <p:val>
                                            <p:fltVal val="0"/>
                                          </p:val>
                                        </p:tav>
                                        <p:tav tm="100000">
                                          <p:val>
                                            <p:strVal val="#ppt_w"/>
                                          </p:val>
                                        </p:tav>
                                      </p:tavLst>
                                    </p:anim>
                                    <p:anim calcmode="lin" valueType="num">
                                      <p:cBhvr>
                                        <p:cTn id="30" dur="100" fill="hold"/>
                                        <p:tgtEl>
                                          <p:spTgt spid="25"/>
                                        </p:tgtEl>
                                        <p:attrNameLst>
                                          <p:attrName>ppt_h</p:attrName>
                                        </p:attrNameLst>
                                      </p:cBhvr>
                                      <p:tavLst>
                                        <p:tav tm="0">
                                          <p:val>
                                            <p:fltVal val="0"/>
                                          </p:val>
                                        </p:tav>
                                        <p:tav tm="100000">
                                          <p:val>
                                            <p:strVal val="#ppt_h"/>
                                          </p:val>
                                        </p:tav>
                                      </p:tavLst>
                                    </p:anim>
                                    <p:animEffect transition="in" filter="fade">
                                      <p:cBhvr>
                                        <p:cTn id="31" dur="100"/>
                                        <p:tgtEl>
                                          <p:spTgt spid="25"/>
                                        </p:tgtEl>
                                      </p:cBhvr>
                                    </p:animEffect>
                                  </p:childTnLst>
                                </p:cTn>
                              </p:par>
                              <p:par>
                                <p:cTn id="32" presetID="6" presetClass="emph" presetSubtype="0" fill="hold" nodeType="withEffect">
                                  <p:stCondLst>
                                    <p:cond delay="100"/>
                                  </p:stCondLst>
                                  <p:childTnLst>
                                    <p:animScale>
                                      <p:cBhvr>
                                        <p:cTn id="33" dur="100" fill="hold"/>
                                        <p:tgtEl>
                                          <p:spTgt spid="25"/>
                                        </p:tgtEl>
                                      </p:cBhvr>
                                      <p:by x="110000" y="110000"/>
                                    </p:animScale>
                                  </p:childTnLst>
                                </p:cTn>
                              </p:par>
                              <p:par>
                                <p:cTn id="34" presetID="6" presetClass="emph" presetSubtype="0" fill="hold" nodeType="withEffect">
                                  <p:stCondLst>
                                    <p:cond delay="200"/>
                                  </p:stCondLst>
                                  <p:childTnLst>
                                    <p:animScale>
                                      <p:cBhvr>
                                        <p:cTn id="35" dur="200" fill="hold"/>
                                        <p:tgtEl>
                                          <p:spTgt spid="25"/>
                                        </p:tgtEl>
                                      </p:cBhvr>
                                      <p:by x="90000" y="90000"/>
                                    </p:animScale>
                                  </p:childTnLst>
                                </p:cTn>
                              </p:par>
                              <p:par>
                                <p:cTn id="36" presetID="6" presetClass="emph" presetSubtype="0" fill="hold" nodeType="withEffect">
                                  <p:stCondLst>
                                    <p:cond delay="400"/>
                                  </p:stCondLst>
                                  <p:childTnLst>
                                    <p:animScale>
                                      <p:cBhvr>
                                        <p:cTn id="37" dur="100" fill="hold"/>
                                        <p:tgtEl>
                                          <p:spTgt spid="25"/>
                                        </p:tgtEl>
                                      </p:cBhvr>
                                      <p:by x="105000" y="105000"/>
                                    </p:animScale>
                                  </p:childTnLst>
                                </p:cTn>
                              </p:par>
                              <p:par>
                                <p:cTn id="38" presetID="6" presetClass="emph" presetSubtype="0" fill="hold" nodeType="withEffect">
                                  <p:stCondLst>
                                    <p:cond delay="500"/>
                                  </p:stCondLst>
                                  <p:childTnLst>
                                    <p:animScale>
                                      <p:cBhvr>
                                        <p:cTn id="39" dur="200" fill="hold"/>
                                        <p:tgtEl>
                                          <p:spTgt spid="25"/>
                                        </p:tgtEl>
                                      </p:cBhvr>
                                      <p:by x="95000" y="95000"/>
                                    </p:animScale>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 fill="hold"/>
                                        <p:tgtEl>
                                          <p:spTgt spid="15"/>
                                        </p:tgtEl>
                                        <p:attrNameLst>
                                          <p:attrName>ppt_w</p:attrName>
                                        </p:attrNameLst>
                                      </p:cBhvr>
                                      <p:tavLst>
                                        <p:tav tm="0">
                                          <p:val>
                                            <p:fltVal val="0"/>
                                          </p:val>
                                        </p:tav>
                                        <p:tav tm="100000">
                                          <p:val>
                                            <p:strVal val="#ppt_w"/>
                                          </p:val>
                                        </p:tav>
                                      </p:tavLst>
                                    </p:anim>
                                    <p:anim calcmode="lin" valueType="num">
                                      <p:cBhvr>
                                        <p:cTn id="44" dur="100" fill="hold"/>
                                        <p:tgtEl>
                                          <p:spTgt spid="15"/>
                                        </p:tgtEl>
                                        <p:attrNameLst>
                                          <p:attrName>ppt_h</p:attrName>
                                        </p:attrNameLst>
                                      </p:cBhvr>
                                      <p:tavLst>
                                        <p:tav tm="0">
                                          <p:val>
                                            <p:fltVal val="0"/>
                                          </p:val>
                                        </p:tav>
                                        <p:tav tm="100000">
                                          <p:val>
                                            <p:strVal val="#ppt_h"/>
                                          </p:val>
                                        </p:tav>
                                      </p:tavLst>
                                    </p:anim>
                                    <p:animEffect transition="in" filter="fade">
                                      <p:cBhvr>
                                        <p:cTn id="45" dur="100"/>
                                        <p:tgtEl>
                                          <p:spTgt spid="15"/>
                                        </p:tgtEl>
                                      </p:cBhvr>
                                    </p:animEffect>
                                  </p:childTnLst>
                                </p:cTn>
                              </p:par>
                              <p:par>
                                <p:cTn id="46" presetID="6" presetClass="emph" presetSubtype="0" fill="hold" nodeType="withEffect">
                                  <p:stCondLst>
                                    <p:cond delay="100"/>
                                  </p:stCondLst>
                                  <p:childTnLst>
                                    <p:animScale>
                                      <p:cBhvr>
                                        <p:cTn id="47" dur="100" fill="hold"/>
                                        <p:tgtEl>
                                          <p:spTgt spid="15"/>
                                        </p:tgtEl>
                                      </p:cBhvr>
                                      <p:by x="110000" y="110000"/>
                                    </p:animScale>
                                  </p:childTnLst>
                                </p:cTn>
                              </p:par>
                              <p:par>
                                <p:cTn id="48" presetID="6" presetClass="emph" presetSubtype="0" fill="hold" nodeType="withEffect">
                                  <p:stCondLst>
                                    <p:cond delay="200"/>
                                  </p:stCondLst>
                                  <p:childTnLst>
                                    <p:animScale>
                                      <p:cBhvr>
                                        <p:cTn id="49" dur="200" fill="hold"/>
                                        <p:tgtEl>
                                          <p:spTgt spid="15"/>
                                        </p:tgtEl>
                                      </p:cBhvr>
                                      <p:by x="90000" y="90000"/>
                                    </p:animScale>
                                  </p:childTnLst>
                                </p:cTn>
                              </p:par>
                              <p:par>
                                <p:cTn id="50" presetID="6" presetClass="emph" presetSubtype="0" fill="hold" nodeType="withEffect">
                                  <p:stCondLst>
                                    <p:cond delay="400"/>
                                  </p:stCondLst>
                                  <p:childTnLst>
                                    <p:animScale>
                                      <p:cBhvr>
                                        <p:cTn id="51" dur="100" fill="hold"/>
                                        <p:tgtEl>
                                          <p:spTgt spid="15"/>
                                        </p:tgtEl>
                                      </p:cBhvr>
                                      <p:by x="105000" y="105000"/>
                                    </p:animScale>
                                  </p:childTnLst>
                                </p:cTn>
                              </p:par>
                              <p:par>
                                <p:cTn id="52" presetID="6" presetClass="emph" presetSubtype="0" fill="hold" nodeType="withEffect">
                                  <p:stCondLst>
                                    <p:cond delay="500"/>
                                  </p:stCondLst>
                                  <p:childTnLst>
                                    <p:animScale>
                                      <p:cBhvr>
                                        <p:cTn id="53" dur="200" fill="hold"/>
                                        <p:tgtEl>
                                          <p:spTgt spid="15"/>
                                        </p:tgtEl>
                                      </p:cBhvr>
                                      <p:by x="95000" y="95000"/>
                                    </p:animScale>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 fill="hold"/>
                                        <p:tgtEl>
                                          <p:spTgt spid="20"/>
                                        </p:tgtEl>
                                        <p:attrNameLst>
                                          <p:attrName>ppt_w</p:attrName>
                                        </p:attrNameLst>
                                      </p:cBhvr>
                                      <p:tavLst>
                                        <p:tav tm="0">
                                          <p:val>
                                            <p:fltVal val="0"/>
                                          </p:val>
                                        </p:tav>
                                        <p:tav tm="100000">
                                          <p:val>
                                            <p:strVal val="#ppt_w"/>
                                          </p:val>
                                        </p:tav>
                                      </p:tavLst>
                                    </p:anim>
                                    <p:anim calcmode="lin" valueType="num">
                                      <p:cBhvr>
                                        <p:cTn id="58" dur="100" fill="hold"/>
                                        <p:tgtEl>
                                          <p:spTgt spid="20"/>
                                        </p:tgtEl>
                                        <p:attrNameLst>
                                          <p:attrName>ppt_h</p:attrName>
                                        </p:attrNameLst>
                                      </p:cBhvr>
                                      <p:tavLst>
                                        <p:tav tm="0">
                                          <p:val>
                                            <p:fltVal val="0"/>
                                          </p:val>
                                        </p:tav>
                                        <p:tav tm="100000">
                                          <p:val>
                                            <p:strVal val="#ppt_h"/>
                                          </p:val>
                                        </p:tav>
                                      </p:tavLst>
                                    </p:anim>
                                    <p:animEffect transition="in" filter="fade">
                                      <p:cBhvr>
                                        <p:cTn id="59" dur="100"/>
                                        <p:tgtEl>
                                          <p:spTgt spid="20"/>
                                        </p:tgtEl>
                                      </p:cBhvr>
                                    </p:animEffect>
                                  </p:childTnLst>
                                </p:cTn>
                              </p:par>
                              <p:par>
                                <p:cTn id="60" presetID="6" presetClass="emph" presetSubtype="0" fill="hold" nodeType="withEffect">
                                  <p:stCondLst>
                                    <p:cond delay="100"/>
                                  </p:stCondLst>
                                  <p:childTnLst>
                                    <p:animScale>
                                      <p:cBhvr>
                                        <p:cTn id="61" dur="100" fill="hold"/>
                                        <p:tgtEl>
                                          <p:spTgt spid="20"/>
                                        </p:tgtEl>
                                      </p:cBhvr>
                                      <p:by x="110000" y="110000"/>
                                    </p:animScale>
                                  </p:childTnLst>
                                </p:cTn>
                              </p:par>
                              <p:par>
                                <p:cTn id="62" presetID="6" presetClass="emph" presetSubtype="0" fill="hold" nodeType="withEffect">
                                  <p:stCondLst>
                                    <p:cond delay="200"/>
                                  </p:stCondLst>
                                  <p:childTnLst>
                                    <p:animScale>
                                      <p:cBhvr>
                                        <p:cTn id="63" dur="200" fill="hold"/>
                                        <p:tgtEl>
                                          <p:spTgt spid="20"/>
                                        </p:tgtEl>
                                      </p:cBhvr>
                                      <p:by x="90000" y="90000"/>
                                    </p:animScale>
                                  </p:childTnLst>
                                </p:cTn>
                              </p:par>
                              <p:par>
                                <p:cTn id="64" presetID="6" presetClass="emph" presetSubtype="0" fill="hold" nodeType="withEffect">
                                  <p:stCondLst>
                                    <p:cond delay="400"/>
                                  </p:stCondLst>
                                  <p:childTnLst>
                                    <p:animScale>
                                      <p:cBhvr>
                                        <p:cTn id="65" dur="100" fill="hold"/>
                                        <p:tgtEl>
                                          <p:spTgt spid="20"/>
                                        </p:tgtEl>
                                      </p:cBhvr>
                                      <p:by x="105000" y="105000"/>
                                    </p:animScale>
                                  </p:childTnLst>
                                </p:cTn>
                              </p:par>
                              <p:par>
                                <p:cTn id="66" presetID="6" presetClass="emph" presetSubtype="0" fill="hold" nodeType="withEffect">
                                  <p:stCondLst>
                                    <p:cond delay="500"/>
                                  </p:stCondLst>
                                  <p:childTnLst>
                                    <p:animScale>
                                      <p:cBhvr>
                                        <p:cTn id="67" dur="200" fill="hold"/>
                                        <p:tgtEl>
                                          <p:spTgt spid="20"/>
                                        </p:tgtEl>
                                      </p:cBhvr>
                                      <p:by x="95000" y="95000"/>
                                    </p:animScale>
                                  </p:childTnLst>
                                </p:cTn>
                              </p:par>
                            </p:childTnLst>
                          </p:cTn>
                        </p:par>
                        <p:par>
                          <p:cTn id="68" fill="hold">
                            <p:stCondLst>
                              <p:cond delay="3000"/>
                            </p:stCondLst>
                            <p:childTnLst>
                              <p:par>
                                <p:cTn id="69" presetID="53" presetClass="entr" presetSubtype="16"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100" fill="hold"/>
                                        <p:tgtEl>
                                          <p:spTgt spid="30"/>
                                        </p:tgtEl>
                                        <p:attrNameLst>
                                          <p:attrName>ppt_w</p:attrName>
                                        </p:attrNameLst>
                                      </p:cBhvr>
                                      <p:tavLst>
                                        <p:tav tm="0">
                                          <p:val>
                                            <p:fltVal val="0"/>
                                          </p:val>
                                        </p:tav>
                                        <p:tav tm="100000">
                                          <p:val>
                                            <p:strVal val="#ppt_w"/>
                                          </p:val>
                                        </p:tav>
                                      </p:tavLst>
                                    </p:anim>
                                    <p:anim calcmode="lin" valueType="num">
                                      <p:cBhvr>
                                        <p:cTn id="72" dur="100" fill="hold"/>
                                        <p:tgtEl>
                                          <p:spTgt spid="30"/>
                                        </p:tgtEl>
                                        <p:attrNameLst>
                                          <p:attrName>ppt_h</p:attrName>
                                        </p:attrNameLst>
                                      </p:cBhvr>
                                      <p:tavLst>
                                        <p:tav tm="0">
                                          <p:val>
                                            <p:fltVal val="0"/>
                                          </p:val>
                                        </p:tav>
                                        <p:tav tm="100000">
                                          <p:val>
                                            <p:strVal val="#ppt_h"/>
                                          </p:val>
                                        </p:tav>
                                      </p:tavLst>
                                    </p:anim>
                                    <p:animEffect transition="in" filter="fade">
                                      <p:cBhvr>
                                        <p:cTn id="73" dur="100"/>
                                        <p:tgtEl>
                                          <p:spTgt spid="30"/>
                                        </p:tgtEl>
                                      </p:cBhvr>
                                    </p:animEffect>
                                  </p:childTnLst>
                                </p:cTn>
                              </p:par>
                              <p:par>
                                <p:cTn id="74" presetID="6" presetClass="emph" presetSubtype="0" fill="hold" nodeType="withEffect">
                                  <p:stCondLst>
                                    <p:cond delay="100"/>
                                  </p:stCondLst>
                                  <p:childTnLst>
                                    <p:animScale>
                                      <p:cBhvr>
                                        <p:cTn id="75" dur="100" fill="hold"/>
                                        <p:tgtEl>
                                          <p:spTgt spid="30"/>
                                        </p:tgtEl>
                                      </p:cBhvr>
                                      <p:by x="110000" y="110000"/>
                                    </p:animScale>
                                  </p:childTnLst>
                                </p:cTn>
                              </p:par>
                              <p:par>
                                <p:cTn id="76" presetID="6" presetClass="emph" presetSubtype="0" fill="hold" nodeType="withEffect">
                                  <p:stCondLst>
                                    <p:cond delay="200"/>
                                  </p:stCondLst>
                                  <p:childTnLst>
                                    <p:animScale>
                                      <p:cBhvr>
                                        <p:cTn id="77" dur="200" fill="hold"/>
                                        <p:tgtEl>
                                          <p:spTgt spid="30"/>
                                        </p:tgtEl>
                                      </p:cBhvr>
                                      <p:by x="90000" y="90000"/>
                                    </p:animScale>
                                  </p:childTnLst>
                                </p:cTn>
                              </p:par>
                              <p:par>
                                <p:cTn id="78" presetID="6" presetClass="emph" presetSubtype="0" fill="hold" nodeType="withEffect">
                                  <p:stCondLst>
                                    <p:cond delay="400"/>
                                  </p:stCondLst>
                                  <p:childTnLst>
                                    <p:animScale>
                                      <p:cBhvr>
                                        <p:cTn id="79" dur="100" fill="hold"/>
                                        <p:tgtEl>
                                          <p:spTgt spid="30"/>
                                        </p:tgtEl>
                                      </p:cBhvr>
                                      <p:by x="105000" y="105000"/>
                                    </p:animScale>
                                  </p:childTnLst>
                                </p:cTn>
                              </p:par>
                              <p:par>
                                <p:cTn id="80" presetID="6" presetClass="emph" presetSubtype="0" fill="hold" nodeType="withEffect">
                                  <p:stCondLst>
                                    <p:cond delay="500"/>
                                  </p:stCondLst>
                                  <p:childTnLst>
                                    <p:animScale>
                                      <p:cBhvr>
                                        <p:cTn id="81" dur="200" fill="hold"/>
                                        <p:tgtEl>
                                          <p:spTgt spid="30"/>
                                        </p:tgtEl>
                                      </p:cBhvr>
                                      <p:by x="95000" y="95000"/>
                                    </p:animScale>
                                  </p:childTnLst>
                                </p:cTn>
                              </p:par>
                            </p:childTnLst>
                          </p:cTn>
                        </p:par>
                        <p:par>
                          <p:cTn id="82" fill="hold">
                            <p:stCondLst>
                              <p:cond delay="3500"/>
                            </p:stCondLst>
                            <p:childTnLst>
                              <p:par>
                                <p:cTn id="83" presetID="2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right)">
                                      <p:cBhvr>
                                        <p:cTn id="88" dur="500"/>
                                        <p:tgtEl>
                                          <p:spTgt spid="41"/>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right)">
                                      <p:cBhvr>
                                        <p:cTn id="91" dur="500"/>
                                        <p:tgtEl>
                                          <p:spTgt spid="42"/>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right)">
                                      <p:cBhvr>
                                        <p:cTn id="94" dur="500"/>
                                        <p:tgtEl>
                                          <p:spTgt spid="4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left)">
                                      <p:cBhvr>
                                        <p:cTn id="103" dur="500"/>
                                        <p:tgtEl>
                                          <p:spTgt spid="3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left)">
                                      <p:cBhvr>
                                        <p:cTn id="106" dur="500"/>
                                        <p:tgtEl>
                                          <p:spTgt spid="44"/>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left)">
                                      <p:cBhvr>
                                        <p:cTn id="109" dur="500"/>
                                        <p:tgtEl>
                                          <p:spTgt spid="3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left)">
                                      <p:cBhvr>
                                        <p:cTn id="1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P spid="39" grpId="0"/>
      <p:bldP spid="40" grpId="0"/>
      <p:bldP spid="41" grpId="0"/>
      <p:bldP spid="42" grpId="0"/>
      <p:bldP spid="43" grpId="0"/>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9" y="896145"/>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198401" y="3299759"/>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198401" y="2328209"/>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22" name="椭圆 21"/>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27" name="椭圆 26"/>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32" name="椭圆 31"/>
            <p:cNvSpPr/>
            <p:nvPr/>
          </p:nvSpPr>
          <p:spPr>
            <a:xfrm>
              <a:off x="3983164" y="2466913"/>
              <a:ext cx="1185736" cy="1185736"/>
            </a:xfrm>
            <a:prstGeom prst="ellipse">
              <a:avLst/>
            </a:prstGeom>
            <a:solidFill>
              <a:srgbClr val="0070C0"/>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5" name="Group 34"/>
          <p:cNvGrpSpPr/>
          <p:nvPr/>
        </p:nvGrpSpPr>
        <p:grpSpPr>
          <a:xfrm>
            <a:off x="4197101" y="1185096"/>
            <a:ext cx="299494" cy="243706"/>
            <a:chOff x="1550139" y="1314466"/>
            <a:chExt cx="509139" cy="414300"/>
          </a:xfrm>
          <a:solidFill>
            <a:sysClr val="window" lastClr="FFFFFF"/>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9" name="矩形 3"/>
          <p:cNvSpPr>
            <a:spLocks noChangeArrowheads="1"/>
          </p:cNvSpPr>
          <p:nvPr/>
        </p:nvSpPr>
        <p:spPr bwMode="auto">
          <a:xfrm>
            <a:off x="4864802" y="1205659"/>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阶段一</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文本框 13"/>
          <p:cNvSpPr txBox="1"/>
          <p:nvPr/>
        </p:nvSpPr>
        <p:spPr>
          <a:xfrm>
            <a:off x="5715795" y="1057927"/>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3"/>
          <p:cNvSpPr>
            <a:spLocks noChangeArrowheads="1"/>
          </p:cNvSpPr>
          <p:nvPr/>
        </p:nvSpPr>
        <p:spPr bwMode="auto">
          <a:xfrm>
            <a:off x="5722250" y="18105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阶段二</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13"/>
          <p:cNvSpPr txBox="1"/>
          <p:nvPr/>
        </p:nvSpPr>
        <p:spPr>
          <a:xfrm>
            <a:off x="5715795" y="2115345"/>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20"/>
          <p:cNvSpPr>
            <a:spLocks noEditPoints="1"/>
          </p:cNvSpPr>
          <p:nvPr/>
        </p:nvSpPr>
        <p:spPr bwMode="auto">
          <a:xfrm>
            <a:off x="4950771"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38" tIns="45719" rIns="91438" bIns="45719"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4" name="矩形 3"/>
          <p:cNvSpPr>
            <a:spLocks noChangeArrowheads="1"/>
          </p:cNvSpPr>
          <p:nvPr/>
        </p:nvSpPr>
        <p:spPr bwMode="auto">
          <a:xfrm>
            <a:off x="2200232" y="21915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阶段三</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文本框 13"/>
          <p:cNvSpPr txBox="1"/>
          <p:nvPr/>
        </p:nvSpPr>
        <p:spPr>
          <a:xfrm>
            <a:off x="686593" y="2485481"/>
            <a:ext cx="2333658" cy="565063"/>
          </a:xfrm>
          <a:prstGeom prst="rect">
            <a:avLst/>
          </a:prstGeom>
          <a:noFill/>
        </p:spPr>
        <p:txBody>
          <a:bodyPr wrap="square" lIns="65822" tIns="32910" rIns="65822" bIns="32910" rtlCol="0">
            <a:spAutoFit/>
          </a:bodyPr>
          <a:lstStyle/>
          <a:p>
            <a:pPr algn="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Group 20"/>
          <p:cNvGrpSpPr/>
          <p:nvPr/>
        </p:nvGrpSpPr>
        <p:grpSpPr>
          <a:xfrm>
            <a:off x="3418468" y="2587292"/>
            <a:ext cx="309413" cy="214312"/>
            <a:chOff x="7416800" y="1122363"/>
            <a:chExt cx="366713" cy="254000"/>
          </a:xfrm>
          <a:solidFill>
            <a:sysClr val="window" lastClr="FFFFFF"/>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49" name="矩形 3"/>
          <p:cNvSpPr>
            <a:spLocks noChangeArrowheads="1"/>
          </p:cNvSpPr>
          <p:nvPr/>
        </p:nvSpPr>
        <p:spPr bwMode="auto">
          <a:xfrm>
            <a:off x="5715795" y="28011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阶段四</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13"/>
          <p:cNvSpPr txBox="1"/>
          <p:nvPr/>
        </p:nvSpPr>
        <p:spPr>
          <a:xfrm>
            <a:off x="5715795" y="3093245"/>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组合 50"/>
          <p:cNvGrpSpPr/>
          <p:nvPr/>
        </p:nvGrpSpPr>
        <p:grpSpPr>
          <a:xfrm>
            <a:off x="4952251" y="2999765"/>
            <a:ext cx="316718" cy="302754"/>
            <a:chOff x="3294063" y="754063"/>
            <a:chExt cx="5600701" cy="5353051"/>
          </a:xfrm>
          <a:solidFill>
            <a:sysClr val="window" lastClr="FFFFFF"/>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grpSp>
      <p:sp>
        <p:nvSpPr>
          <p:cNvPr id="63" name="矩形 3"/>
          <p:cNvSpPr>
            <a:spLocks noChangeArrowheads="1"/>
          </p:cNvSpPr>
          <p:nvPr/>
        </p:nvSpPr>
        <p:spPr bwMode="auto">
          <a:xfrm>
            <a:off x="2200232" y="335359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阶段五</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文本框 13"/>
          <p:cNvSpPr txBox="1"/>
          <p:nvPr/>
        </p:nvSpPr>
        <p:spPr>
          <a:xfrm>
            <a:off x="686593" y="3618957"/>
            <a:ext cx="2333658" cy="565063"/>
          </a:xfrm>
          <a:prstGeom prst="rect">
            <a:avLst/>
          </a:prstGeom>
          <a:noFill/>
        </p:spPr>
        <p:txBody>
          <a:bodyPr wrap="square" lIns="65822" tIns="32910" rIns="65822" bIns="32910" rtlCol="0">
            <a:spAutoFit/>
          </a:bodyPr>
          <a:lstStyle/>
          <a:p>
            <a:pPr algn="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5" name="Group 23"/>
          <p:cNvGrpSpPr/>
          <p:nvPr/>
        </p:nvGrpSpPr>
        <p:grpSpPr>
          <a:xfrm>
            <a:off x="3477650" y="3563145"/>
            <a:ext cx="256945" cy="224003"/>
            <a:chOff x="7540014" y="4306907"/>
            <a:chExt cx="389342" cy="339426"/>
          </a:xfrm>
          <a:solidFill>
            <a:sysClr val="window" lastClr="FFFFFF"/>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77" name="矩形 3"/>
          <p:cNvSpPr>
            <a:spLocks noChangeArrowheads="1"/>
          </p:cNvSpPr>
          <p:nvPr/>
        </p:nvSpPr>
        <p:spPr bwMode="auto">
          <a:xfrm>
            <a:off x="4864802" y="4322346"/>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阶段六</a:t>
            </a:r>
            <a:endParaRPr lang="zh-CN" altLang="en-US" sz="1500" kern="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文本框 13"/>
          <p:cNvSpPr txBox="1"/>
          <p:nvPr/>
        </p:nvSpPr>
        <p:spPr>
          <a:xfrm>
            <a:off x="5715795" y="4174614"/>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9" name="Group 9"/>
          <p:cNvGrpSpPr/>
          <p:nvPr/>
        </p:nvGrpSpPr>
        <p:grpSpPr>
          <a:xfrm>
            <a:off x="4193938" y="4408422"/>
            <a:ext cx="288608" cy="214010"/>
            <a:chOff x="4572000" y="3414713"/>
            <a:chExt cx="374651" cy="277813"/>
          </a:xfrm>
          <a:solidFill>
            <a:sysClr val="window" lastClr="FFFFFF"/>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 presetClass="entr" presetSubtype="12" accel="61000" fill="hold" nodeType="afterEffect" p14:presetBounceEnd="58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8000">
                                          <p:cBhvr additive="base">
                                            <p:cTn id="15"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8000">
                                          <p:cBhvr additive="base">
                                            <p:cTn id="19"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58000">
                                          <p:cBhvr additive="base">
                                            <p:cTn id="23"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14:presetBounceEnd="58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8000">
                                          <p:cBhvr additive="base">
                                            <p:cTn id="27"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14:presetBounceEnd="58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58000">
                                          <p:cBhvr additive="base">
                                            <p:cTn id="31"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14:presetBounceEnd="58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58000">
                                          <p:cBhvr additive="base">
                                            <p:cTn id="35"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 presetClass="entr" presetSubtype="12" accel="61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400" fill="hold"/>
                                            <p:tgtEl>
                                              <p:spTgt spid="5"/>
                                            </p:tgtEl>
                                            <p:attrNameLst>
                                              <p:attrName>ppt_x</p:attrName>
                                            </p:attrNameLst>
                                          </p:cBhvr>
                                          <p:tavLst>
                                            <p:tav tm="0">
                                              <p:val>
                                                <p:strVal val="0-#ppt_w/2"/>
                                              </p:val>
                                            </p:tav>
                                            <p:tav tm="100000">
                                              <p:val>
                                                <p:strVal val="#ppt_x"/>
                                              </p:val>
                                            </p:tav>
                                          </p:tavLst>
                                        </p:anim>
                                        <p:anim calcmode="lin" valueType="num">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400" fill="hold"/>
                                            <p:tgtEl>
                                              <p:spTgt spid="10"/>
                                            </p:tgtEl>
                                            <p:attrNameLst>
                                              <p:attrName>ppt_x</p:attrName>
                                            </p:attrNameLst>
                                          </p:cBhvr>
                                          <p:tavLst>
                                            <p:tav tm="0">
                                              <p:val>
                                                <p:strVal val="1+#ppt_w/2"/>
                                              </p:val>
                                            </p:tav>
                                            <p:tav tm="100000">
                                              <p:val>
                                                <p:strVal val="#ppt_x"/>
                                              </p:val>
                                            </p:tav>
                                          </p:tavLst>
                                        </p:anim>
                                        <p:anim calcmode="lin" valueType="num">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400" fill="hold"/>
                                            <p:tgtEl>
                                              <p:spTgt spid="20"/>
                                            </p:tgtEl>
                                            <p:attrNameLst>
                                              <p:attrName>ppt_x</p:attrName>
                                            </p:attrNameLst>
                                          </p:cBhvr>
                                          <p:tavLst>
                                            <p:tav tm="0">
                                              <p:val>
                                                <p:strVal val="1+#ppt_w/2"/>
                                              </p:val>
                                            </p:tav>
                                            <p:tav tm="100000">
                                              <p:val>
                                                <p:strVal val="#ppt_x"/>
                                              </p:val>
                                            </p:tav>
                                          </p:tavLst>
                                        </p:anim>
                                        <p:anim calcmode="lin" valueType="num">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400" fill="hold"/>
                                            <p:tgtEl>
                                              <p:spTgt spid="25"/>
                                            </p:tgtEl>
                                            <p:attrNameLst>
                                              <p:attrName>ppt_x</p:attrName>
                                            </p:attrNameLst>
                                          </p:cBhvr>
                                          <p:tavLst>
                                            <p:tav tm="0">
                                              <p:val>
                                                <p:strVal val="0-#ppt_w/2"/>
                                              </p:val>
                                            </p:tav>
                                            <p:tav tm="100000">
                                              <p:val>
                                                <p:strVal val="#ppt_x"/>
                                              </p:val>
                                            </p:tav>
                                          </p:tavLst>
                                        </p:anim>
                                        <p:anim calcmode="lin" valueType="num">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400" fill="hold"/>
                                            <p:tgtEl>
                                              <p:spTgt spid="30"/>
                                            </p:tgtEl>
                                            <p:attrNameLst>
                                              <p:attrName>ppt_x</p:attrName>
                                            </p:attrNameLst>
                                          </p:cBhvr>
                                          <p:tavLst>
                                            <p:tav tm="0">
                                              <p:val>
                                                <p:strVal val="1+#ppt_w/2"/>
                                              </p:val>
                                            </p:tav>
                                            <p:tav tm="100000">
                                              <p:val>
                                                <p:strVal val="#ppt_x"/>
                                              </p:val>
                                            </p:tav>
                                          </p:tavLst>
                                        </p:anim>
                                        <p:anim calcmode="lin" valueType="num">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400" fill="hold"/>
                                            <p:tgtEl>
                                              <p:spTgt spid="15"/>
                                            </p:tgtEl>
                                            <p:attrNameLst>
                                              <p:attrName>ppt_x</p:attrName>
                                            </p:attrNameLst>
                                          </p:cBhvr>
                                          <p:tavLst>
                                            <p:tav tm="0">
                                              <p:val>
                                                <p:strVal val="0-#ppt_w/2"/>
                                              </p:val>
                                            </p:tav>
                                            <p:tav tm="100000">
                                              <p:val>
                                                <p:strVal val="#ppt_x"/>
                                              </p:val>
                                            </p:tav>
                                          </p:tavLst>
                                        </p:anim>
                                        <p:anim calcmode="lin" valueType="num">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 name="任意多边形 115"/>
          <p:cNvSpPr/>
          <p:nvPr/>
        </p:nvSpPr>
        <p:spPr>
          <a:xfrm>
            <a:off x="1521397" y="1025441"/>
            <a:ext cx="1553708" cy="3107152"/>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rgbClr val="0070C0"/>
              </a:solidFill>
            </a:endParaRPr>
          </a:p>
        </p:txBody>
      </p:sp>
      <p:grpSp>
        <p:nvGrpSpPr>
          <p:cNvPr id="186" name="组合 185"/>
          <p:cNvGrpSpPr/>
          <p:nvPr/>
        </p:nvGrpSpPr>
        <p:grpSpPr>
          <a:xfrm>
            <a:off x="1465137" y="771550"/>
            <a:ext cx="857404" cy="971444"/>
            <a:chOff x="1953260" y="1414909"/>
            <a:chExt cx="1143056" cy="1295559"/>
          </a:xfrm>
        </p:grpSpPr>
        <p:grpSp>
          <p:nvGrpSpPr>
            <p:cNvPr id="187" name="组合 186"/>
            <p:cNvGrpSpPr/>
            <p:nvPr/>
          </p:nvGrpSpPr>
          <p:grpSpPr>
            <a:xfrm>
              <a:off x="1982184" y="1414909"/>
              <a:ext cx="1114132" cy="1295559"/>
              <a:chOff x="3295850" y="2065379"/>
              <a:chExt cx="3592274" cy="4177307"/>
            </a:xfrm>
          </p:grpSpPr>
          <p:sp>
            <p:nvSpPr>
              <p:cNvPr id="189" name="圆角矩形 18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0"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191" name="圆角矩形 19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188" name="文本框 88"/>
            <p:cNvSpPr txBox="1"/>
            <p:nvPr/>
          </p:nvSpPr>
          <p:spPr>
            <a:xfrm>
              <a:off x="1953260" y="1588201"/>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01</a:t>
              </a:r>
              <a:endParaRPr lang="zh-CN" altLang="en-US" sz="2100" dirty="0">
                <a:solidFill>
                  <a:srgbClr val="0070C0"/>
                </a:solidFill>
                <a:latin typeface="Impact" panose="020B0806030902050204" pitchFamily="34" charset="0"/>
              </a:endParaRPr>
            </a:p>
          </p:txBody>
        </p:sp>
      </p:grpSp>
      <p:grpSp>
        <p:nvGrpSpPr>
          <p:cNvPr id="193" name="组合 192"/>
          <p:cNvGrpSpPr/>
          <p:nvPr/>
        </p:nvGrpSpPr>
        <p:grpSpPr>
          <a:xfrm>
            <a:off x="1444253" y="3758347"/>
            <a:ext cx="857403" cy="971444"/>
            <a:chOff x="1925418" y="5398225"/>
            <a:chExt cx="1143055" cy="1295559"/>
          </a:xfrm>
        </p:grpSpPr>
        <p:grpSp>
          <p:nvGrpSpPr>
            <p:cNvPr id="194" name="组合 193"/>
            <p:cNvGrpSpPr/>
            <p:nvPr/>
          </p:nvGrpSpPr>
          <p:grpSpPr>
            <a:xfrm>
              <a:off x="1954341" y="5398225"/>
              <a:ext cx="1114132" cy="1295559"/>
              <a:chOff x="3295850" y="2065379"/>
              <a:chExt cx="3592274" cy="4177307"/>
            </a:xfrm>
          </p:grpSpPr>
          <p:sp>
            <p:nvSpPr>
              <p:cNvPr id="196" name="圆角矩形 19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198" name="圆角矩形 19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195" name="文本框 89"/>
            <p:cNvSpPr txBox="1"/>
            <p:nvPr/>
          </p:nvSpPr>
          <p:spPr>
            <a:xfrm>
              <a:off x="1925418" y="5561329"/>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05</a:t>
              </a:r>
              <a:endParaRPr lang="zh-CN" altLang="en-US" sz="2100" dirty="0">
                <a:solidFill>
                  <a:srgbClr val="0070C0"/>
                </a:solidFill>
                <a:latin typeface="Impact" panose="020B0806030902050204" pitchFamily="34" charset="0"/>
              </a:endParaRPr>
            </a:p>
          </p:txBody>
        </p:sp>
      </p:grpSp>
      <p:grpSp>
        <p:nvGrpSpPr>
          <p:cNvPr id="200" name="组合 199"/>
          <p:cNvGrpSpPr/>
          <p:nvPr/>
        </p:nvGrpSpPr>
        <p:grpSpPr>
          <a:xfrm>
            <a:off x="2342275" y="3016414"/>
            <a:ext cx="859981" cy="971444"/>
            <a:chOff x="3122624" y="4408754"/>
            <a:chExt cx="1146492" cy="1295559"/>
          </a:xfrm>
        </p:grpSpPr>
        <p:grpSp>
          <p:nvGrpSpPr>
            <p:cNvPr id="201" name="组合 200"/>
            <p:cNvGrpSpPr/>
            <p:nvPr/>
          </p:nvGrpSpPr>
          <p:grpSpPr>
            <a:xfrm>
              <a:off x="3154984" y="4408754"/>
              <a:ext cx="1114132" cy="1295559"/>
              <a:chOff x="3295850" y="2065379"/>
              <a:chExt cx="3592274" cy="4177307"/>
            </a:xfrm>
          </p:grpSpPr>
          <p:sp>
            <p:nvSpPr>
              <p:cNvPr id="203" name="圆角矩形 20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05" name="圆角矩形 20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202" name="文本框 90"/>
            <p:cNvSpPr txBox="1"/>
            <p:nvPr/>
          </p:nvSpPr>
          <p:spPr>
            <a:xfrm>
              <a:off x="3122624" y="4575486"/>
              <a:ext cx="876301"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04</a:t>
              </a:r>
              <a:endParaRPr lang="zh-CN" altLang="en-US" sz="2100" dirty="0">
                <a:solidFill>
                  <a:srgbClr val="0070C0"/>
                </a:solidFill>
                <a:latin typeface="Impact" panose="020B0806030902050204" pitchFamily="34" charset="0"/>
              </a:endParaRPr>
            </a:p>
          </p:txBody>
        </p:sp>
      </p:grpSp>
      <p:grpSp>
        <p:nvGrpSpPr>
          <p:cNvPr id="207" name="组合 206"/>
          <p:cNvGrpSpPr/>
          <p:nvPr/>
        </p:nvGrpSpPr>
        <p:grpSpPr>
          <a:xfrm>
            <a:off x="2342273" y="1514443"/>
            <a:ext cx="846068" cy="971444"/>
            <a:chOff x="3122624" y="2405662"/>
            <a:chExt cx="1127943" cy="1295559"/>
          </a:xfrm>
        </p:grpSpPr>
        <p:grpSp>
          <p:nvGrpSpPr>
            <p:cNvPr id="208" name="组合 207"/>
            <p:cNvGrpSpPr/>
            <p:nvPr/>
          </p:nvGrpSpPr>
          <p:grpSpPr>
            <a:xfrm>
              <a:off x="3136435" y="2405662"/>
              <a:ext cx="1114132" cy="1295559"/>
              <a:chOff x="3295850" y="2065379"/>
              <a:chExt cx="3592274" cy="4177307"/>
            </a:xfrm>
          </p:grpSpPr>
          <p:sp>
            <p:nvSpPr>
              <p:cNvPr id="210" name="圆角矩形 209"/>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12" name="圆角矩形 211"/>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209" name="文本框 91"/>
            <p:cNvSpPr txBox="1"/>
            <p:nvPr/>
          </p:nvSpPr>
          <p:spPr>
            <a:xfrm>
              <a:off x="3122624" y="2571384"/>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02</a:t>
              </a:r>
              <a:endParaRPr lang="zh-CN" altLang="en-US" sz="2100" dirty="0">
                <a:solidFill>
                  <a:srgbClr val="0070C0"/>
                </a:solidFill>
                <a:latin typeface="Impact" panose="020B0806030902050204" pitchFamily="34" charset="0"/>
              </a:endParaRPr>
            </a:p>
          </p:txBody>
        </p:sp>
      </p:grpSp>
      <p:grpSp>
        <p:nvGrpSpPr>
          <p:cNvPr id="214" name="组合 213"/>
          <p:cNvGrpSpPr/>
          <p:nvPr/>
        </p:nvGrpSpPr>
        <p:grpSpPr>
          <a:xfrm>
            <a:off x="2683790" y="2255086"/>
            <a:ext cx="853211" cy="971444"/>
            <a:chOff x="3577919" y="3393414"/>
            <a:chExt cx="1137467" cy="1295559"/>
          </a:xfrm>
        </p:grpSpPr>
        <p:grpSp>
          <p:nvGrpSpPr>
            <p:cNvPr id="215" name="组合 214"/>
            <p:cNvGrpSpPr/>
            <p:nvPr/>
          </p:nvGrpSpPr>
          <p:grpSpPr>
            <a:xfrm>
              <a:off x="3601254" y="3393414"/>
              <a:ext cx="1114132" cy="1295559"/>
              <a:chOff x="3295850" y="2065379"/>
              <a:chExt cx="3592274" cy="4177307"/>
            </a:xfrm>
          </p:grpSpPr>
          <p:sp>
            <p:nvSpPr>
              <p:cNvPr id="217" name="圆角矩形 216"/>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19" name="圆角矩形 218"/>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070C0"/>
                  </a:solidFill>
                </a:endParaRPr>
              </a:p>
            </p:txBody>
          </p:sp>
        </p:grpSp>
        <p:sp>
          <p:nvSpPr>
            <p:cNvPr id="216" name="文本框 92"/>
            <p:cNvSpPr txBox="1"/>
            <p:nvPr/>
          </p:nvSpPr>
          <p:spPr>
            <a:xfrm>
              <a:off x="3577919" y="3560637"/>
              <a:ext cx="876300" cy="554126"/>
            </a:xfrm>
            <a:prstGeom prst="rect">
              <a:avLst/>
            </a:prstGeom>
            <a:noFill/>
          </p:spPr>
          <p:txBody>
            <a:bodyPr wrap="square" rtlCol="0">
              <a:spAutoFit/>
            </a:bodyPr>
            <a:lstStyle/>
            <a:p>
              <a:pPr algn="ctr"/>
              <a:r>
                <a:rPr lang="en-US" altLang="zh-CN" sz="2100" dirty="0">
                  <a:solidFill>
                    <a:srgbClr val="0070C0"/>
                  </a:solidFill>
                  <a:latin typeface="Impact" panose="020B0806030902050204" pitchFamily="34" charset="0"/>
                </a:rPr>
                <a:t>03</a:t>
              </a:r>
              <a:endParaRPr lang="zh-CN" altLang="en-US" sz="2100" dirty="0">
                <a:solidFill>
                  <a:srgbClr val="0070C0"/>
                </a:solidFill>
                <a:latin typeface="Impact" panose="020B0806030902050204" pitchFamily="34" charset="0"/>
              </a:endParaRPr>
            </a:p>
          </p:txBody>
        </p:sp>
      </p:grpSp>
      <p:grpSp>
        <p:nvGrpSpPr>
          <p:cNvPr id="221" name="组合 220"/>
          <p:cNvGrpSpPr/>
          <p:nvPr/>
        </p:nvGrpSpPr>
        <p:grpSpPr>
          <a:xfrm>
            <a:off x="575997" y="1779662"/>
            <a:ext cx="1607038" cy="1569660"/>
            <a:chOff x="1082221" y="2759370"/>
            <a:chExt cx="2142438" cy="2093364"/>
          </a:xfrm>
        </p:grpSpPr>
        <p:sp>
          <p:nvSpPr>
            <p:cNvPr id="222"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070C0"/>
                </a:solidFill>
              </a:endParaRPr>
            </a:p>
          </p:txBody>
        </p:sp>
        <p:sp>
          <p:nvSpPr>
            <p:cNvPr id="224" name="文本框 116"/>
            <p:cNvSpPr txBox="1"/>
            <p:nvPr/>
          </p:nvSpPr>
          <p:spPr>
            <a:xfrm>
              <a:off x="1292934" y="2759370"/>
              <a:ext cx="1795689" cy="2093364"/>
            </a:xfrm>
            <a:prstGeom prst="rect">
              <a:avLst/>
            </a:prstGeom>
            <a:noFill/>
          </p:spPr>
          <p:txBody>
            <a:bodyPr wrap="square" rtlCol="0">
              <a:spAutoFit/>
            </a:bodyPr>
            <a:lstStyle/>
            <a:p>
              <a:pPr algn="ctr"/>
              <a:r>
                <a:rPr lang="zh-CN" altLang="en-US" sz="4800" b="1">
                  <a:solidFill>
                    <a:srgbClr val="0070C0"/>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目录</a:t>
              </a:r>
              <a:endParaRPr lang="zh-CN" altLang="en-US" sz="4800" b="1" dirty="0">
                <a:solidFill>
                  <a:srgbClr val="0070C0"/>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grpSp>
      <p:grpSp>
        <p:nvGrpSpPr>
          <p:cNvPr id="227" name="组合 226"/>
          <p:cNvGrpSpPr/>
          <p:nvPr/>
        </p:nvGrpSpPr>
        <p:grpSpPr>
          <a:xfrm>
            <a:off x="2047984" y="843559"/>
            <a:ext cx="5980400" cy="524361"/>
            <a:chOff x="2047984" y="843558"/>
            <a:chExt cx="5980400" cy="524361"/>
          </a:xfrm>
        </p:grpSpPr>
        <p:grpSp>
          <p:nvGrpSpPr>
            <p:cNvPr id="128" name="组合 127"/>
            <p:cNvGrpSpPr/>
            <p:nvPr/>
          </p:nvGrpSpPr>
          <p:grpSpPr>
            <a:xfrm>
              <a:off x="2047984" y="1055046"/>
              <a:ext cx="2334087" cy="82258"/>
              <a:chOff x="3904783" y="1674310"/>
              <a:chExt cx="3519256" cy="109703"/>
            </a:xfrm>
          </p:grpSpPr>
          <p:cxnSp>
            <p:nvCxnSpPr>
              <p:cNvPr id="134" name="直接连接符 133"/>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25" name="圆角矩形 224"/>
            <p:cNvSpPr/>
            <p:nvPr/>
          </p:nvSpPr>
          <p:spPr>
            <a:xfrm>
              <a:off x="4454434" y="843558"/>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26" name="TextBox 225"/>
            <p:cNvSpPr txBox="1"/>
            <p:nvPr/>
          </p:nvSpPr>
          <p:spPr>
            <a:xfrm>
              <a:off x="4599382" y="871965"/>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0" name="组合 229"/>
          <p:cNvGrpSpPr/>
          <p:nvPr/>
        </p:nvGrpSpPr>
        <p:grpSpPr>
          <a:xfrm>
            <a:off x="2873477" y="1620851"/>
            <a:ext cx="5188070" cy="526171"/>
            <a:chOff x="2873477" y="1620850"/>
            <a:chExt cx="5188070" cy="526171"/>
          </a:xfrm>
        </p:grpSpPr>
        <p:grpSp>
          <p:nvGrpSpPr>
            <p:cNvPr id="137" name="组合 136"/>
            <p:cNvGrpSpPr/>
            <p:nvPr/>
          </p:nvGrpSpPr>
          <p:grpSpPr>
            <a:xfrm>
              <a:off x="2873477" y="1802583"/>
              <a:ext cx="1508594" cy="82258"/>
              <a:chOff x="5149433" y="1674310"/>
              <a:chExt cx="2274606" cy="109703"/>
            </a:xfrm>
          </p:grpSpPr>
          <p:cxnSp>
            <p:nvCxnSpPr>
              <p:cNvPr id="143" name="直接连接符 142"/>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28" name="圆角矩形 227"/>
            <p:cNvSpPr/>
            <p:nvPr/>
          </p:nvSpPr>
          <p:spPr>
            <a:xfrm>
              <a:off x="4487597" y="1622660"/>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29" name="TextBox 228"/>
            <p:cNvSpPr txBox="1"/>
            <p:nvPr/>
          </p:nvSpPr>
          <p:spPr>
            <a:xfrm>
              <a:off x="4599358" y="1620850"/>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3" name="组合 232"/>
          <p:cNvGrpSpPr/>
          <p:nvPr/>
        </p:nvGrpSpPr>
        <p:grpSpPr>
          <a:xfrm>
            <a:off x="3176410" y="2323832"/>
            <a:ext cx="4894494" cy="526171"/>
            <a:chOff x="3176410" y="2323831"/>
            <a:chExt cx="4894494" cy="526171"/>
          </a:xfrm>
        </p:grpSpPr>
        <p:grpSp>
          <p:nvGrpSpPr>
            <p:cNvPr id="146" name="组合 145"/>
            <p:cNvGrpSpPr/>
            <p:nvPr/>
          </p:nvGrpSpPr>
          <p:grpSpPr>
            <a:xfrm>
              <a:off x="3176410" y="2550119"/>
              <a:ext cx="1205664" cy="82258"/>
              <a:chOff x="5606181" y="1674310"/>
              <a:chExt cx="1817858" cy="109703"/>
            </a:xfrm>
          </p:grpSpPr>
          <p:cxnSp>
            <p:nvCxnSpPr>
              <p:cNvPr id="155" name="直接连接符 154"/>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6" name="椭圆 15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31" name="圆角矩形 230"/>
            <p:cNvSpPr/>
            <p:nvPr/>
          </p:nvSpPr>
          <p:spPr>
            <a:xfrm>
              <a:off x="4496954" y="2325641"/>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32" name="TextBox 231"/>
            <p:cNvSpPr txBox="1"/>
            <p:nvPr/>
          </p:nvSpPr>
          <p:spPr>
            <a:xfrm>
              <a:off x="4608715" y="2323831"/>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6" name="组合 235"/>
          <p:cNvGrpSpPr/>
          <p:nvPr/>
        </p:nvGrpSpPr>
        <p:grpSpPr>
          <a:xfrm>
            <a:off x="2897548" y="3040472"/>
            <a:ext cx="5173356" cy="526171"/>
            <a:chOff x="2897548" y="3040471"/>
            <a:chExt cx="5173356" cy="526171"/>
          </a:xfrm>
        </p:grpSpPr>
        <p:grpSp>
          <p:nvGrpSpPr>
            <p:cNvPr id="158" name="组合 157"/>
            <p:cNvGrpSpPr/>
            <p:nvPr/>
          </p:nvGrpSpPr>
          <p:grpSpPr>
            <a:xfrm>
              <a:off x="2897548" y="3297655"/>
              <a:ext cx="1484526" cy="82258"/>
              <a:chOff x="5185725" y="1674310"/>
              <a:chExt cx="2238314" cy="109703"/>
            </a:xfrm>
          </p:grpSpPr>
          <p:cxnSp>
            <p:nvCxnSpPr>
              <p:cNvPr id="177" name="直接连接符 176"/>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34" name="圆角矩形 233"/>
            <p:cNvSpPr/>
            <p:nvPr/>
          </p:nvSpPr>
          <p:spPr>
            <a:xfrm>
              <a:off x="4496954" y="3042281"/>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35" name="TextBox 234"/>
            <p:cNvSpPr txBox="1"/>
            <p:nvPr/>
          </p:nvSpPr>
          <p:spPr>
            <a:xfrm>
              <a:off x="4608715" y="3040471"/>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grpSp>
        <p:nvGrpSpPr>
          <p:cNvPr id="239" name="组合 238"/>
          <p:cNvGrpSpPr/>
          <p:nvPr/>
        </p:nvGrpSpPr>
        <p:grpSpPr>
          <a:xfrm>
            <a:off x="2134856" y="3810746"/>
            <a:ext cx="5936049" cy="526171"/>
            <a:chOff x="2134855" y="3810745"/>
            <a:chExt cx="5936049" cy="526171"/>
          </a:xfrm>
        </p:grpSpPr>
        <p:grpSp>
          <p:nvGrpSpPr>
            <p:cNvPr id="180" name="组合 179"/>
            <p:cNvGrpSpPr/>
            <p:nvPr/>
          </p:nvGrpSpPr>
          <p:grpSpPr>
            <a:xfrm>
              <a:off x="2134855" y="4045192"/>
              <a:ext cx="2247216" cy="82258"/>
              <a:chOff x="4035765" y="1674310"/>
              <a:chExt cx="3388274" cy="109703"/>
            </a:xfrm>
          </p:grpSpPr>
          <p:cxnSp>
            <p:nvCxnSpPr>
              <p:cNvPr id="184" name="直接连接符 183"/>
              <p:cNvCxnSpPr>
                <a:stCxn id="198" idx="0"/>
                <a:endCxn id="185" idx="2"/>
              </p:cNvCxnSpPr>
              <p:nvPr/>
            </p:nvCxnSpPr>
            <p:spPr>
              <a:xfrm>
                <a:off x="4035765" y="1675335"/>
                <a:ext cx="3278571" cy="5382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37" name="圆角矩形 236"/>
            <p:cNvSpPr/>
            <p:nvPr/>
          </p:nvSpPr>
          <p:spPr>
            <a:xfrm>
              <a:off x="4496954" y="3812555"/>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srgbClr val="0070C0"/>
                </a:solidFill>
              </a:endParaRPr>
            </a:p>
          </p:txBody>
        </p:sp>
        <p:sp>
          <p:nvSpPr>
            <p:cNvPr id="238" name="TextBox 237"/>
            <p:cNvSpPr txBox="1"/>
            <p:nvPr/>
          </p:nvSpPr>
          <p:spPr>
            <a:xfrm>
              <a:off x="4608715" y="3810745"/>
              <a:ext cx="3275653" cy="461665"/>
            </a:xfrm>
            <a:prstGeom prst="rect">
              <a:avLst/>
            </a:prstGeom>
            <a:noFill/>
          </p:spPr>
          <p:txBody>
            <a:bodyPr wrap="square"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这里添加文本标题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14:bounceEnd="40000">
                                          <p:cBhvr additive="base">
                                            <p:cTn id="7" dur="1000" fill="hold"/>
                                            <p:tgtEl>
                                              <p:spTgt spid="221"/>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2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ppt_x</p:attrName>
                                            </p:attrNameLst>
                                          </p:cBhvr>
                                          <p:tavLst>
                                            <p:tav tm="0">
                                              <p:val>
                                                <p:strVal val="#ppt_x-#ppt_w*1.125000"/>
                                              </p:val>
                                            </p:tav>
                                            <p:tav tm="100000">
                                              <p:val>
                                                <p:strVal val="#ppt_x"/>
                                              </p:val>
                                            </p:tav>
                                          </p:tavLst>
                                        </p:anim>
                                        <p:animEffect transition="in" filter="wipe(right)">
                                          <p:cBhvr>
                                            <p:cTn id="13" dur="500"/>
                                            <p:tgtEl>
                                              <p:spTgt spid="1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186"/>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207"/>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214"/>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1000"/>
                                            <p:tgtEl>
                                              <p:spTgt spid="200"/>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200"/>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193"/>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227"/>
                                            </p:tgtEl>
                                            <p:attrNameLst>
                                              <p:attrName>style.visibility</p:attrName>
                                            </p:attrNameLst>
                                          </p:cBhvr>
                                          <p:to>
                                            <p:strVal val="visible"/>
                                          </p:to>
                                        </p:set>
                                        <p:anim calcmode="lin" valueType="num">
                                          <p:cBhvr>
                                            <p:cTn id="43" dur="500" fill="hold"/>
                                            <p:tgtEl>
                                              <p:spTgt spid="227"/>
                                            </p:tgtEl>
                                            <p:attrNameLst>
                                              <p:attrName>ppt_x</p:attrName>
                                            </p:attrNameLst>
                                          </p:cBhvr>
                                          <p:tavLst>
                                            <p:tav tm="0">
                                              <p:val>
                                                <p:strVal val="#ppt_x-#ppt_w/2"/>
                                              </p:val>
                                            </p:tav>
                                            <p:tav tm="100000">
                                              <p:val>
                                                <p:strVal val="#ppt_x"/>
                                              </p:val>
                                            </p:tav>
                                          </p:tavLst>
                                        </p:anim>
                                        <p:anim calcmode="lin" valueType="num">
                                          <p:cBhvr>
                                            <p:cTn id="44" dur="500" fill="hold"/>
                                            <p:tgtEl>
                                              <p:spTgt spid="227"/>
                                            </p:tgtEl>
                                            <p:attrNameLst>
                                              <p:attrName>ppt_y</p:attrName>
                                            </p:attrNameLst>
                                          </p:cBhvr>
                                          <p:tavLst>
                                            <p:tav tm="0">
                                              <p:val>
                                                <p:strVal val="#ppt_y"/>
                                              </p:val>
                                            </p:tav>
                                            <p:tav tm="100000">
                                              <p:val>
                                                <p:strVal val="#ppt_y"/>
                                              </p:val>
                                            </p:tav>
                                          </p:tavLst>
                                        </p:anim>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30"/>
                                            </p:tgtEl>
                                            <p:attrNameLst>
                                              <p:attrName>style.visibility</p:attrName>
                                            </p:attrNameLst>
                                          </p:cBhvr>
                                          <p:to>
                                            <p:strVal val="visible"/>
                                          </p:to>
                                        </p:set>
                                        <p:anim calcmode="lin" valueType="num">
                                          <p:cBhvr>
                                            <p:cTn id="50" dur="500" fill="hold"/>
                                            <p:tgtEl>
                                              <p:spTgt spid="230"/>
                                            </p:tgtEl>
                                            <p:attrNameLst>
                                              <p:attrName>ppt_x</p:attrName>
                                            </p:attrNameLst>
                                          </p:cBhvr>
                                          <p:tavLst>
                                            <p:tav tm="0">
                                              <p:val>
                                                <p:strVal val="#ppt_x-#ppt_w/2"/>
                                              </p:val>
                                            </p:tav>
                                            <p:tav tm="100000">
                                              <p:val>
                                                <p:strVal val="#ppt_x"/>
                                              </p:val>
                                            </p:tav>
                                          </p:tavLst>
                                        </p:anim>
                                        <p:anim calcmode="lin" valueType="num">
                                          <p:cBhvr>
                                            <p:cTn id="51" dur="500" fill="hold"/>
                                            <p:tgtEl>
                                              <p:spTgt spid="230"/>
                                            </p:tgtEl>
                                            <p:attrNameLst>
                                              <p:attrName>ppt_y</p:attrName>
                                            </p:attrNameLst>
                                          </p:cBhvr>
                                          <p:tavLst>
                                            <p:tav tm="0">
                                              <p:val>
                                                <p:strVal val="#ppt_y"/>
                                              </p:val>
                                            </p:tav>
                                            <p:tav tm="100000">
                                              <p:val>
                                                <p:strVal val="#ppt_y"/>
                                              </p:val>
                                            </p:tav>
                                          </p:tavLst>
                                        </p:anim>
                                        <p:anim calcmode="lin" valueType="num">
                                          <p:cBhvr>
                                            <p:cTn id="52" dur="500" fill="hold"/>
                                            <p:tgtEl>
                                              <p:spTgt spid="230"/>
                                            </p:tgtEl>
                                            <p:attrNameLst>
                                              <p:attrName>ppt_w</p:attrName>
                                            </p:attrNameLst>
                                          </p:cBhvr>
                                          <p:tavLst>
                                            <p:tav tm="0">
                                              <p:val>
                                                <p:fltVal val="0"/>
                                              </p:val>
                                            </p:tav>
                                            <p:tav tm="100000">
                                              <p:val>
                                                <p:strVal val="#ppt_w"/>
                                              </p:val>
                                            </p:tav>
                                          </p:tavLst>
                                        </p:anim>
                                        <p:anim calcmode="lin" valueType="num">
                                          <p:cBhvr>
                                            <p:cTn id="53" dur="500" fill="hold"/>
                                            <p:tgtEl>
                                              <p:spTgt spid="230"/>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500" fill="hold"/>
                                            <p:tgtEl>
                                              <p:spTgt spid="233"/>
                                            </p:tgtEl>
                                            <p:attrNameLst>
                                              <p:attrName>ppt_x</p:attrName>
                                            </p:attrNameLst>
                                          </p:cBhvr>
                                          <p:tavLst>
                                            <p:tav tm="0">
                                              <p:val>
                                                <p:strVal val="#ppt_x-#ppt_w/2"/>
                                              </p:val>
                                            </p:tav>
                                            <p:tav tm="100000">
                                              <p:val>
                                                <p:strVal val="#ppt_x"/>
                                              </p:val>
                                            </p:tav>
                                          </p:tavLst>
                                        </p:anim>
                                        <p:anim calcmode="lin" valueType="num">
                                          <p:cBhvr>
                                            <p:cTn id="58" dur="500" fill="hold"/>
                                            <p:tgtEl>
                                              <p:spTgt spid="233"/>
                                            </p:tgtEl>
                                            <p:attrNameLst>
                                              <p:attrName>ppt_y</p:attrName>
                                            </p:attrNameLst>
                                          </p:cBhvr>
                                          <p:tavLst>
                                            <p:tav tm="0">
                                              <p:val>
                                                <p:strVal val="#ppt_y"/>
                                              </p:val>
                                            </p:tav>
                                            <p:tav tm="100000">
                                              <p:val>
                                                <p:strVal val="#ppt_y"/>
                                              </p:val>
                                            </p:tav>
                                          </p:tavLst>
                                        </p:anim>
                                        <p:anim calcmode="lin" valueType="num">
                                          <p:cBhvr>
                                            <p:cTn id="59" dur="500" fill="hold"/>
                                            <p:tgtEl>
                                              <p:spTgt spid="233"/>
                                            </p:tgtEl>
                                            <p:attrNameLst>
                                              <p:attrName>ppt_w</p:attrName>
                                            </p:attrNameLst>
                                          </p:cBhvr>
                                          <p:tavLst>
                                            <p:tav tm="0">
                                              <p:val>
                                                <p:fltVal val="0"/>
                                              </p:val>
                                            </p:tav>
                                            <p:tav tm="100000">
                                              <p:val>
                                                <p:strVal val="#ppt_w"/>
                                              </p:val>
                                            </p:tav>
                                          </p:tavLst>
                                        </p:anim>
                                        <p:anim calcmode="lin" valueType="num">
                                          <p:cBhvr>
                                            <p:cTn id="60" dur="500" fill="hold"/>
                                            <p:tgtEl>
                                              <p:spTgt spid="233"/>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236"/>
                                            </p:tgtEl>
                                            <p:attrNameLst>
                                              <p:attrName>style.visibility</p:attrName>
                                            </p:attrNameLst>
                                          </p:cBhvr>
                                          <p:to>
                                            <p:strVal val="visible"/>
                                          </p:to>
                                        </p:set>
                                        <p:anim calcmode="lin" valueType="num">
                                          <p:cBhvr>
                                            <p:cTn id="64" dur="500" fill="hold"/>
                                            <p:tgtEl>
                                              <p:spTgt spid="236"/>
                                            </p:tgtEl>
                                            <p:attrNameLst>
                                              <p:attrName>ppt_x</p:attrName>
                                            </p:attrNameLst>
                                          </p:cBhvr>
                                          <p:tavLst>
                                            <p:tav tm="0">
                                              <p:val>
                                                <p:strVal val="#ppt_x-#ppt_w/2"/>
                                              </p:val>
                                            </p:tav>
                                            <p:tav tm="100000">
                                              <p:val>
                                                <p:strVal val="#ppt_x"/>
                                              </p:val>
                                            </p:tav>
                                          </p:tavLst>
                                        </p:anim>
                                        <p:anim calcmode="lin" valueType="num">
                                          <p:cBhvr>
                                            <p:cTn id="65" dur="500" fill="hold"/>
                                            <p:tgtEl>
                                              <p:spTgt spid="236"/>
                                            </p:tgtEl>
                                            <p:attrNameLst>
                                              <p:attrName>ppt_y</p:attrName>
                                            </p:attrNameLst>
                                          </p:cBhvr>
                                          <p:tavLst>
                                            <p:tav tm="0">
                                              <p:val>
                                                <p:strVal val="#ppt_y"/>
                                              </p:val>
                                            </p:tav>
                                            <p:tav tm="100000">
                                              <p:val>
                                                <p:strVal val="#ppt_y"/>
                                              </p:val>
                                            </p:tav>
                                          </p:tavLst>
                                        </p:anim>
                                        <p:anim calcmode="lin" valueType="num">
                                          <p:cBhvr>
                                            <p:cTn id="66" dur="500" fill="hold"/>
                                            <p:tgtEl>
                                              <p:spTgt spid="236"/>
                                            </p:tgtEl>
                                            <p:attrNameLst>
                                              <p:attrName>ppt_w</p:attrName>
                                            </p:attrNameLst>
                                          </p:cBhvr>
                                          <p:tavLst>
                                            <p:tav tm="0">
                                              <p:val>
                                                <p:fltVal val="0"/>
                                              </p:val>
                                            </p:tav>
                                            <p:tav tm="100000">
                                              <p:val>
                                                <p:strVal val="#ppt_w"/>
                                              </p:val>
                                            </p:tav>
                                          </p:tavLst>
                                        </p:anim>
                                        <p:anim calcmode="lin" valueType="num">
                                          <p:cBhvr>
                                            <p:cTn id="67" dur="500" fill="hold"/>
                                            <p:tgtEl>
                                              <p:spTgt spid="236"/>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ppt_x</p:attrName>
                                            </p:attrNameLst>
                                          </p:cBhvr>
                                          <p:tavLst>
                                            <p:tav tm="0">
                                              <p:val>
                                                <p:strVal val="#ppt_x-#ppt_w/2"/>
                                              </p:val>
                                            </p:tav>
                                            <p:tav tm="100000">
                                              <p:val>
                                                <p:strVal val="#ppt_x"/>
                                              </p:val>
                                            </p:tav>
                                          </p:tavLst>
                                        </p:anim>
                                        <p:anim calcmode="lin" valueType="num">
                                          <p:cBhvr>
                                            <p:cTn id="72" dur="500" fill="hold"/>
                                            <p:tgtEl>
                                              <p:spTgt spid="239"/>
                                            </p:tgtEl>
                                            <p:attrNameLst>
                                              <p:attrName>ppt_y</p:attrName>
                                            </p:attrNameLst>
                                          </p:cBhvr>
                                          <p:tavLst>
                                            <p:tav tm="0">
                                              <p:val>
                                                <p:strVal val="#ppt_y"/>
                                              </p:val>
                                            </p:tav>
                                            <p:tav tm="100000">
                                              <p:val>
                                                <p:strVal val="#ppt_y"/>
                                              </p:val>
                                            </p:tav>
                                          </p:tavLst>
                                        </p:anim>
                                        <p:anim calcmode="lin" valueType="num">
                                          <p:cBhvr>
                                            <p:cTn id="73" dur="500" fill="hold"/>
                                            <p:tgtEl>
                                              <p:spTgt spid="239"/>
                                            </p:tgtEl>
                                            <p:attrNameLst>
                                              <p:attrName>ppt_w</p:attrName>
                                            </p:attrNameLst>
                                          </p:cBhvr>
                                          <p:tavLst>
                                            <p:tav tm="0">
                                              <p:val>
                                                <p:fltVal val="0"/>
                                              </p:val>
                                            </p:tav>
                                            <p:tav tm="100000">
                                              <p:val>
                                                <p:strVal val="#ppt_w"/>
                                              </p:val>
                                            </p:tav>
                                          </p:tavLst>
                                        </p:anim>
                                        <p:anim calcmode="lin" valueType="num">
                                          <p:cBhvr>
                                            <p:cTn id="74" dur="500" fill="hold"/>
                                            <p:tgtEl>
                                              <p:spTgt spid="2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1000" fill="hold"/>
                                            <p:tgtEl>
                                              <p:spTgt spid="221"/>
                                            </p:tgtEl>
                                            <p:attrNameLst>
                                              <p:attrName>ppt_x</p:attrName>
                                            </p:attrNameLst>
                                          </p:cBhvr>
                                          <p:tavLst>
                                            <p:tav tm="0">
                                              <p:val>
                                                <p:strVal val="0-#ppt_w/2"/>
                                              </p:val>
                                            </p:tav>
                                            <p:tav tm="100000">
                                              <p:val>
                                                <p:strVal val="#ppt_x"/>
                                              </p:val>
                                            </p:tav>
                                          </p:tavLst>
                                        </p:anim>
                                        <p:anim calcmode="lin" valueType="num">
                                          <p:cBhvr additive="base">
                                            <p:cTn id="8" dur="1000" fill="hold"/>
                                            <p:tgtEl>
                                              <p:spTgt spid="2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ppt_x</p:attrName>
                                            </p:attrNameLst>
                                          </p:cBhvr>
                                          <p:tavLst>
                                            <p:tav tm="0">
                                              <p:val>
                                                <p:strVal val="#ppt_x-#ppt_w*1.125000"/>
                                              </p:val>
                                            </p:tav>
                                            <p:tav tm="100000">
                                              <p:val>
                                                <p:strVal val="#ppt_x"/>
                                              </p:val>
                                            </p:tav>
                                          </p:tavLst>
                                        </p:anim>
                                        <p:animEffect transition="in" filter="wipe(right)">
                                          <p:cBhvr>
                                            <p:cTn id="13" dur="500"/>
                                            <p:tgtEl>
                                              <p:spTgt spid="1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186"/>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207"/>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214"/>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1000"/>
                                            <p:tgtEl>
                                              <p:spTgt spid="200"/>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200"/>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193"/>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227"/>
                                            </p:tgtEl>
                                            <p:attrNameLst>
                                              <p:attrName>style.visibility</p:attrName>
                                            </p:attrNameLst>
                                          </p:cBhvr>
                                          <p:to>
                                            <p:strVal val="visible"/>
                                          </p:to>
                                        </p:set>
                                        <p:anim calcmode="lin" valueType="num">
                                          <p:cBhvr>
                                            <p:cTn id="43" dur="500" fill="hold"/>
                                            <p:tgtEl>
                                              <p:spTgt spid="227"/>
                                            </p:tgtEl>
                                            <p:attrNameLst>
                                              <p:attrName>ppt_x</p:attrName>
                                            </p:attrNameLst>
                                          </p:cBhvr>
                                          <p:tavLst>
                                            <p:tav tm="0">
                                              <p:val>
                                                <p:strVal val="#ppt_x-#ppt_w/2"/>
                                              </p:val>
                                            </p:tav>
                                            <p:tav tm="100000">
                                              <p:val>
                                                <p:strVal val="#ppt_x"/>
                                              </p:val>
                                            </p:tav>
                                          </p:tavLst>
                                        </p:anim>
                                        <p:anim calcmode="lin" valueType="num">
                                          <p:cBhvr>
                                            <p:cTn id="44" dur="500" fill="hold"/>
                                            <p:tgtEl>
                                              <p:spTgt spid="227"/>
                                            </p:tgtEl>
                                            <p:attrNameLst>
                                              <p:attrName>ppt_y</p:attrName>
                                            </p:attrNameLst>
                                          </p:cBhvr>
                                          <p:tavLst>
                                            <p:tav tm="0">
                                              <p:val>
                                                <p:strVal val="#ppt_y"/>
                                              </p:val>
                                            </p:tav>
                                            <p:tav tm="100000">
                                              <p:val>
                                                <p:strVal val="#ppt_y"/>
                                              </p:val>
                                            </p:tav>
                                          </p:tavLst>
                                        </p:anim>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30"/>
                                            </p:tgtEl>
                                            <p:attrNameLst>
                                              <p:attrName>style.visibility</p:attrName>
                                            </p:attrNameLst>
                                          </p:cBhvr>
                                          <p:to>
                                            <p:strVal val="visible"/>
                                          </p:to>
                                        </p:set>
                                        <p:anim calcmode="lin" valueType="num">
                                          <p:cBhvr>
                                            <p:cTn id="50" dur="500" fill="hold"/>
                                            <p:tgtEl>
                                              <p:spTgt spid="230"/>
                                            </p:tgtEl>
                                            <p:attrNameLst>
                                              <p:attrName>ppt_x</p:attrName>
                                            </p:attrNameLst>
                                          </p:cBhvr>
                                          <p:tavLst>
                                            <p:tav tm="0">
                                              <p:val>
                                                <p:strVal val="#ppt_x-#ppt_w/2"/>
                                              </p:val>
                                            </p:tav>
                                            <p:tav tm="100000">
                                              <p:val>
                                                <p:strVal val="#ppt_x"/>
                                              </p:val>
                                            </p:tav>
                                          </p:tavLst>
                                        </p:anim>
                                        <p:anim calcmode="lin" valueType="num">
                                          <p:cBhvr>
                                            <p:cTn id="51" dur="500" fill="hold"/>
                                            <p:tgtEl>
                                              <p:spTgt spid="230"/>
                                            </p:tgtEl>
                                            <p:attrNameLst>
                                              <p:attrName>ppt_y</p:attrName>
                                            </p:attrNameLst>
                                          </p:cBhvr>
                                          <p:tavLst>
                                            <p:tav tm="0">
                                              <p:val>
                                                <p:strVal val="#ppt_y"/>
                                              </p:val>
                                            </p:tav>
                                            <p:tav tm="100000">
                                              <p:val>
                                                <p:strVal val="#ppt_y"/>
                                              </p:val>
                                            </p:tav>
                                          </p:tavLst>
                                        </p:anim>
                                        <p:anim calcmode="lin" valueType="num">
                                          <p:cBhvr>
                                            <p:cTn id="52" dur="500" fill="hold"/>
                                            <p:tgtEl>
                                              <p:spTgt spid="230"/>
                                            </p:tgtEl>
                                            <p:attrNameLst>
                                              <p:attrName>ppt_w</p:attrName>
                                            </p:attrNameLst>
                                          </p:cBhvr>
                                          <p:tavLst>
                                            <p:tav tm="0">
                                              <p:val>
                                                <p:fltVal val="0"/>
                                              </p:val>
                                            </p:tav>
                                            <p:tav tm="100000">
                                              <p:val>
                                                <p:strVal val="#ppt_w"/>
                                              </p:val>
                                            </p:tav>
                                          </p:tavLst>
                                        </p:anim>
                                        <p:anim calcmode="lin" valueType="num">
                                          <p:cBhvr>
                                            <p:cTn id="53" dur="500" fill="hold"/>
                                            <p:tgtEl>
                                              <p:spTgt spid="230"/>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500" fill="hold"/>
                                            <p:tgtEl>
                                              <p:spTgt spid="233"/>
                                            </p:tgtEl>
                                            <p:attrNameLst>
                                              <p:attrName>ppt_x</p:attrName>
                                            </p:attrNameLst>
                                          </p:cBhvr>
                                          <p:tavLst>
                                            <p:tav tm="0">
                                              <p:val>
                                                <p:strVal val="#ppt_x-#ppt_w/2"/>
                                              </p:val>
                                            </p:tav>
                                            <p:tav tm="100000">
                                              <p:val>
                                                <p:strVal val="#ppt_x"/>
                                              </p:val>
                                            </p:tav>
                                          </p:tavLst>
                                        </p:anim>
                                        <p:anim calcmode="lin" valueType="num">
                                          <p:cBhvr>
                                            <p:cTn id="58" dur="500" fill="hold"/>
                                            <p:tgtEl>
                                              <p:spTgt spid="233"/>
                                            </p:tgtEl>
                                            <p:attrNameLst>
                                              <p:attrName>ppt_y</p:attrName>
                                            </p:attrNameLst>
                                          </p:cBhvr>
                                          <p:tavLst>
                                            <p:tav tm="0">
                                              <p:val>
                                                <p:strVal val="#ppt_y"/>
                                              </p:val>
                                            </p:tav>
                                            <p:tav tm="100000">
                                              <p:val>
                                                <p:strVal val="#ppt_y"/>
                                              </p:val>
                                            </p:tav>
                                          </p:tavLst>
                                        </p:anim>
                                        <p:anim calcmode="lin" valueType="num">
                                          <p:cBhvr>
                                            <p:cTn id="59" dur="500" fill="hold"/>
                                            <p:tgtEl>
                                              <p:spTgt spid="233"/>
                                            </p:tgtEl>
                                            <p:attrNameLst>
                                              <p:attrName>ppt_w</p:attrName>
                                            </p:attrNameLst>
                                          </p:cBhvr>
                                          <p:tavLst>
                                            <p:tav tm="0">
                                              <p:val>
                                                <p:fltVal val="0"/>
                                              </p:val>
                                            </p:tav>
                                            <p:tav tm="100000">
                                              <p:val>
                                                <p:strVal val="#ppt_w"/>
                                              </p:val>
                                            </p:tav>
                                          </p:tavLst>
                                        </p:anim>
                                        <p:anim calcmode="lin" valueType="num">
                                          <p:cBhvr>
                                            <p:cTn id="60" dur="500" fill="hold"/>
                                            <p:tgtEl>
                                              <p:spTgt spid="233"/>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236"/>
                                            </p:tgtEl>
                                            <p:attrNameLst>
                                              <p:attrName>style.visibility</p:attrName>
                                            </p:attrNameLst>
                                          </p:cBhvr>
                                          <p:to>
                                            <p:strVal val="visible"/>
                                          </p:to>
                                        </p:set>
                                        <p:anim calcmode="lin" valueType="num">
                                          <p:cBhvr>
                                            <p:cTn id="64" dur="500" fill="hold"/>
                                            <p:tgtEl>
                                              <p:spTgt spid="236"/>
                                            </p:tgtEl>
                                            <p:attrNameLst>
                                              <p:attrName>ppt_x</p:attrName>
                                            </p:attrNameLst>
                                          </p:cBhvr>
                                          <p:tavLst>
                                            <p:tav tm="0">
                                              <p:val>
                                                <p:strVal val="#ppt_x-#ppt_w/2"/>
                                              </p:val>
                                            </p:tav>
                                            <p:tav tm="100000">
                                              <p:val>
                                                <p:strVal val="#ppt_x"/>
                                              </p:val>
                                            </p:tav>
                                          </p:tavLst>
                                        </p:anim>
                                        <p:anim calcmode="lin" valueType="num">
                                          <p:cBhvr>
                                            <p:cTn id="65" dur="500" fill="hold"/>
                                            <p:tgtEl>
                                              <p:spTgt spid="236"/>
                                            </p:tgtEl>
                                            <p:attrNameLst>
                                              <p:attrName>ppt_y</p:attrName>
                                            </p:attrNameLst>
                                          </p:cBhvr>
                                          <p:tavLst>
                                            <p:tav tm="0">
                                              <p:val>
                                                <p:strVal val="#ppt_y"/>
                                              </p:val>
                                            </p:tav>
                                            <p:tav tm="100000">
                                              <p:val>
                                                <p:strVal val="#ppt_y"/>
                                              </p:val>
                                            </p:tav>
                                          </p:tavLst>
                                        </p:anim>
                                        <p:anim calcmode="lin" valueType="num">
                                          <p:cBhvr>
                                            <p:cTn id="66" dur="500" fill="hold"/>
                                            <p:tgtEl>
                                              <p:spTgt spid="236"/>
                                            </p:tgtEl>
                                            <p:attrNameLst>
                                              <p:attrName>ppt_w</p:attrName>
                                            </p:attrNameLst>
                                          </p:cBhvr>
                                          <p:tavLst>
                                            <p:tav tm="0">
                                              <p:val>
                                                <p:fltVal val="0"/>
                                              </p:val>
                                            </p:tav>
                                            <p:tav tm="100000">
                                              <p:val>
                                                <p:strVal val="#ppt_w"/>
                                              </p:val>
                                            </p:tav>
                                          </p:tavLst>
                                        </p:anim>
                                        <p:anim calcmode="lin" valueType="num">
                                          <p:cBhvr>
                                            <p:cTn id="67" dur="500" fill="hold"/>
                                            <p:tgtEl>
                                              <p:spTgt spid="236"/>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ppt_x</p:attrName>
                                            </p:attrNameLst>
                                          </p:cBhvr>
                                          <p:tavLst>
                                            <p:tav tm="0">
                                              <p:val>
                                                <p:strVal val="#ppt_x-#ppt_w/2"/>
                                              </p:val>
                                            </p:tav>
                                            <p:tav tm="100000">
                                              <p:val>
                                                <p:strVal val="#ppt_x"/>
                                              </p:val>
                                            </p:tav>
                                          </p:tavLst>
                                        </p:anim>
                                        <p:anim calcmode="lin" valueType="num">
                                          <p:cBhvr>
                                            <p:cTn id="72" dur="500" fill="hold"/>
                                            <p:tgtEl>
                                              <p:spTgt spid="239"/>
                                            </p:tgtEl>
                                            <p:attrNameLst>
                                              <p:attrName>ppt_y</p:attrName>
                                            </p:attrNameLst>
                                          </p:cBhvr>
                                          <p:tavLst>
                                            <p:tav tm="0">
                                              <p:val>
                                                <p:strVal val="#ppt_y"/>
                                              </p:val>
                                            </p:tav>
                                            <p:tav tm="100000">
                                              <p:val>
                                                <p:strVal val="#ppt_y"/>
                                              </p:val>
                                            </p:tav>
                                          </p:tavLst>
                                        </p:anim>
                                        <p:anim calcmode="lin" valueType="num">
                                          <p:cBhvr>
                                            <p:cTn id="73" dur="500" fill="hold"/>
                                            <p:tgtEl>
                                              <p:spTgt spid="239"/>
                                            </p:tgtEl>
                                            <p:attrNameLst>
                                              <p:attrName>ppt_w</p:attrName>
                                            </p:attrNameLst>
                                          </p:cBhvr>
                                          <p:tavLst>
                                            <p:tav tm="0">
                                              <p:val>
                                                <p:fltVal val="0"/>
                                              </p:val>
                                            </p:tav>
                                            <p:tav tm="100000">
                                              <p:val>
                                                <p:strVal val="#ppt_w"/>
                                              </p:val>
                                            </p:tav>
                                          </p:tavLst>
                                        </p:anim>
                                        <p:anim calcmode="lin" valueType="num">
                                          <p:cBhvr>
                                            <p:cTn id="74" dur="500" fill="hold"/>
                                            <p:tgtEl>
                                              <p:spTgt spid="2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887263" y="950687"/>
            <a:ext cx="3187245" cy="3547931"/>
            <a:chOff x="3524956" y="567003"/>
            <a:chExt cx="5142089" cy="5723994"/>
          </a:xfrm>
        </p:grpSpPr>
        <p:grpSp>
          <p:nvGrpSpPr>
            <p:cNvPr id="5" name="组合 4"/>
            <p:cNvGrpSpPr/>
            <p:nvPr/>
          </p:nvGrpSpPr>
          <p:grpSpPr>
            <a:xfrm>
              <a:off x="4584310" y="1733550"/>
              <a:ext cx="3023381" cy="3390900"/>
              <a:chOff x="4520809" y="1729054"/>
              <a:chExt cx="3023381" cy="3390900"/>
            </a:xfrm>
          </p:grpSpPr>
          <p:sp>
            <p:nvSpPr>
              <p:cNvPr id="13" name="矩形 12"/>
              <p:cNvSpPr/>
              <p:nvPr/>
            </p:nvSpPr>
            <p:spPr>
              <a:xfrm>
                <a:off x="5911272" y="17290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8000000">
                <a:off x="4723431"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7200000">
                <a:off x="7099112"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3600000">
                <a:off x="7099112"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0800000">
                <a:off x="5911272" y="44722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4400000">
                <a:off x="4723431"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908550" y="2241550"/>
              <a:ext cx="2374900" cy="2374900"/>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04800" dist="152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05703" y="5670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86451"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86451"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05703" y="49104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24956"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524956"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25"/>
          <p:cNvSpPr txBox="1"/>
          <p:nvPr/>
        </p:nvSpPr>
        <p:spPr>
          <a:xfrm>
            <a:off x="931376" y="1734344"/>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研发创新</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0" name="文本框 27"/>
          <p:cNvSpPr txBox="1"/>
          <p:nvPr/>
        </p:nvSpPr>
        <p:spPr>
          <a:xfrm>
            <a:off x="2097128" y="1048545"/>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人事创新</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1" name="文本框 28"/>
          <p:cNvSpPr txBox="1"/>
          <p:nvPr/>
        </p:nvSpPr>
        <p:spPr>
          <a:xfrm>
            <a:off x="3262882" y="1734344"/>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财务制度</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2" name="文本框 29"/>
          <p:cNvSpPr txBox="1"/>
          <p:nvPr/>
        </p:nvSpPr>
        <p:spPr>
          <a:xfrm>
            <a:off x="932630" y="3105945"/>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激励机制</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3" name="文本框 30"/>
          <p:cNvSpPr txBox="1"/>
          <p:nvPr/>
        </p:nvSpPr>
        <p:spPr>
          <a:xfrm>
            <a:off x="3264134" y="3092297"/>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分配创新</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4" name="文本框 31"/>
          <p:cNvSpPr txBox="1"/>
          <p:nvPr/>
        </p:nvSpPr>
        <p:spPr>
          <a:xfrm>
            <a:off x="2097128" y="3791745"/>
            <a:ext cx="767511" cy="623248"/>
          </a:xfrm>
          <a:prstGeom prst="rect">
            <a:avLst/>
          </a:prstGeom>
          <a:noFill/>
        </p:spPr>
        <p:txBody>
          <a:bodyPr wrap="square" lIns="68579" tIns="34289" rIns="68579" bIns="34289" rtlCol="0">
            <a:spAutoFit/>
          </a:bodyPr>
          <a:lstStyle/>
          <a:p>
            <a:pPr algn="ctr"/>
            <a:r>
              <a:rPr lang="zh-CN" altLang="en-US" smtClean="0">
                <a:solidFill>
                  <a:srgbClr val="0070C0"/>
                </a:solidFill>
                <a:latin typeface="微软雅黑" panose="020B0503020204020204" pitchFamily="34" charset="-122"/>
                <a:ea typeface="微软雅黑" panose="020B0503020204020204" pitchFamily="34" charset="-122"/>
              </a:rPr>
              <a:t>数据支持</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941107" y="2375506"/>
            <a:ext cx="1183887" cy="769503"/>
            <a:chOff x="1514427" y="3382292"/>
            <a:chExt cx="1578516" cy="1026003"/>
          </a:xfrm>
        </p:grpSpPr>
        <p:sp>
          <p:nvSpPr>
            <p:cNvPr id="26" name="文本框 34"/>
            <p:cNvSpPr txBox="1"/>
            <p:nvPr/>
          </p:nvSpPr>
          <p:spPr>
            <a:xfrm>
              <a:off x="1514427" y="3382292"/>
              <a:ext cx="1578516" cy="369332"/>
            </a:xfrm>
            <a:prstGeom prst="rect">
              <a:avLst/>
            </a:prstGeom>
            <a:noFill/>
          </p:spPr>
          <p:txBody>
            <a:bodyPr wrap="square" rtlCol="0">
              <a:spAutoFit/>
            </a:bodyPr>
            <a:lstStyle/>
            <a:p>
              <a:pPr algn="ctr"/>
              <a:r>
                <a:rPr lang="zh-CN" altLang="en-US" sz="1200">
                  <a:solidFill>
                    <a:srgbClr val="0070C0"/>
                  </a:solidFill>
                  <a:latin typeface="微软雅黑" panose="020B0503020204020204" pitchFamily="34" charset="-122"/>
                  <a:ea typeface="微软雅黑" panose="020B0503020204020204" pitchFamily="34" charset="-122"/>
                </a:rPr>
                <a:t>六个创新计划</a:t>
              </a:r>
              <a:endParaRPr lang="zh-CN" altLang="en-US" sz="1200" b="1" dirty="0">
                <a:solidFill>
                  <a:srgbClr val="0070C0"/>
                </a:solidFill>
                <a:latin typeface="微软雅黑" panose="020B0503020204020204" pitchFamily="34" charset="-122"/>
                <a:ea typeface="微软雅黑" panose="020B0503020204020204" pitchFamily="34" charset="-122"/>
              </a:endParaRPr>
            </a:p>
          </p:txBody>
        </p:sp>
        <p:sp>
          <p:nvSpPr>
            <p:cNvPr id="27" name="文本框 35"/>
            <p:cNvSpPr txBox="1"/>
            <p:nvPr/>
          </p:nvSpPr>
          <p:spPr>
            <a:xfrm>
              <a:off x="1514427" y="3645010"/>
              <a:ext cx="1421216" cy="763285"/>
            </a:xfrm>
            <a:prstGeom prst="rect">
              <a:avLst/>
            </a:prstGeom>
            <a:noFill/>
          </p:spPr>
          <p:txBody>
            <a:bodyPr wrap="square" rtlCol="0">
              <a:spAutoFit/>
            </a:bodyPr>
            <a:lstStyle/>
            <a:p>
              <a:pPr algn="ctr">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749429" y="948878"/>
            <a:ext cx="3232762" cy="572093"/>
            <a:chOff x="6351301" y="884168"/>
            <a:chExt cx="4310349" cy="762790"/>
          </a:xfrm>
        </p:grpSpPr>
        <p:sp>
          <p:nvSpPr>
            <p:cNvPr id="29" name="文本框 128"/>
            <p:cNvSpPr txBox="1"/>
            <p:nvPr/>
          </p:nvSpPr>
          <p:spPr>
            <a:xfrm>
              <a:off x="6351301" y="884168"/>
              <a:ext cx="1725052" cy="369331"/>
            </a:xfrm>
            <a:prstGeom prst="rect">
              <a:avLst/>
            </a:prstGeom>
            <a:noFill/>
          </p:spPr>
          <p:txBody>
            <a:bodyPr wrap="square" rtlCol="0">
              <a:spAutoFit/>
            </a:bodyPr>
            <a:lstStyle/>
            <a:p>
              <a:r>
                <a:rPr lang="en-US" altLang="zh-CN" sz="1200" dirty="0">
                  <a:solidFill>
                    <a:srgbClr val="0070C0"/>
                  </a:solidFill>
                  <a:latin typeface="+mn-ea"/>
                </a:rPr>
                <a:t>01</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0" name="文本框 129"/>
            <p:cNvSpPr txBox="1"/>
            <p:nvPr/>
          </p:nvSpPr>
          <p:spPr>
            <a:xfrm>
              <a:off x="6357332" y="1154516"/>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749429" y="2896960"/>
            <a:ext cx="3232762" cy="572093"/>
            <a:chOff x="6357331" y="3711593"/>
            <a:chExt cx="4310349" cy="762790"/>
          </a:xfrm>
        </p:grpSpPr>
        <p:sp>
          <p:nvSpPr>
            <p:cNvPr id="32" name="文本框 131"/>
            <p:cNvSpPr txBox="1"/>
            <p:nvPr/>
          </p:nvSpPr>
          <p:spPr>
            <a:xfrm>
              <a:off x="6357331" y="3711593"/>
              <a:ext cx="1725052" cy="369331"/>
            </a:xfrm>
            <a:prstGeom prst="rect">
              <a:avLst/>
            </a:prstGeom>
            <a:noFill/>
          </p:spPr>
          <p:txBody>
            <a:bodyPr wrap="square" rtlCol="0">
              <a:spAutoFit/>
            </a:bodyPr>
            <a:lstStyle/>
            <a:p>
              <a:r>
                <a:rPr lang="en-US" altLang="zh-CN" sz="1200" dirty="0">
                  <a:solidFill>
                    <a:srgbClr val="0070C0"/>
                  </a:solidFill>
                  <a:latin typeface="+mn-ea"/>
                </a:rPr>
                <a:t>04</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3" name="文本框 132"/>
            <p:cNvSpPr txBox="1"/>
            <p:nvPr/>
          </p:nvSpPr>
          <p:spPr>
            <a:xfrm>
              <a:off x="6363362" y="3981941"/>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749429" y="1598238"/>
            <a:ext cx="3232762" cy="572093"/>
            <a:chOff x="6345271" y="1801425"/>
            <a:chExt cx="4310349" cy="762790"/>
          </a:xfrm>
        </p:grpSpPr>
        <p:sp>
          <p:nvSpPr>
            <p:cNvPr id="35" name="文本框 134"/>
            <p:cNvSpPr txBox="1"/>
            <p:nvPr/>
          </p:nvSpPr>
          <p:spPr>
            <a:xfrm>
              <a:off x="6345271" y="1801425"/>
              <a:ext cx="1725052" cy="369331"/>
            </a:xfrm>
            <a:prstGeom prst="rect">
              <a:avLst/>
            </a:prstGeom>
            <a:noFill/>
          </p:spPr>
          <p:txBody>
            <a:bodyPr wrap="square" rtlCol="0">
              <a:spAutoFit/>
            </a:bodyPr>
            <a:lstStyle/>
            <a:p>
              <a:r>
                <a:rPr lang="en-US" altLang="zh-CN" sz="1200" dirty="0">
                  <a:solidFill>
                    <a:srgbClr val="0070C0"/>
                  </a:solidFill>
                  <a:latin typeface="+mn-ea"/>
                </a:rPr>
                <a:t>02</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6" name="文本框 135"/>
            <p:cNvSpPr txBox="1"/>
            <p:nvPr/>
          </p:nvSpPr>
          <p:spPr>
            <a:xfrm>
              <a:off x="6351302" y="2071773"/>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749429" y="4195682"/>
            <a:ext cx="3232762" cy="572093"/>
            <a:chOff x="6351301" y="5606939"/>
            <a:chExt cx="4310349" cy="762790"/>
          </a:xfrm>
        </p:grpSpPr>
        <p:sp>
          <p:nvSpPr>
            <p:cNvPr id="38" name="文本框 137"/>
            <p:cNvSpPr txBox="1"/>
            <p:nvPr/>
          </p:nvSpPr>
          <p:spPr>
            <a:xfrm>
              <a:off x="6351301" y="5606939"/>
              <a:ext cx="1725052" cy="369331"/>
            </a:xfrm>
            <a:prstGeom prst="rect">
              <a:avLst/>
            </a:prstGeom>
            <a:noFill/>
          </p:spPr>
          <p:txBody>
            <a:bodyPr wrap="square" rtlCol="0">
              <a:spAutoFit/>
            </a:bodyPr>
            <a:lstStyle/>
            <a:p>
              <a:r>
                <a:rPr lang="en-US" altLang="zh-CN" sz="1200" dirty="0">
                  <a:solidFill>
                    <a:srgbClr val="0070C0"/>
                  </a:solidFill>
                  <a:latin typeface="+mn-ea"/>
                </a:rPr>
                <a:t>06</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39" name="文本框 138"/>
            <p:cNvSpPr txBox="1"/>
            <p:nvPr/>
          </p:nvSpPr>
          <p:spPr>
            <a:xfrm>
              <a:off x="6357332" y="5877287"/>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49429" y="2247598"/>
            <a:ext cx="3232762" cy="572093"/>
            <a:chOff x="6345271" y="2766916"/>
            <a:chExt cx="4310349" cy="762790"/>
          </a:xfrm>
        </p:grpSpPr>
        <p:sp>
          <p:nvSpPr>
            <p:cNvPr id="41" name="文本框 140"/>
            <p:cNvSpPr txBox="1"/>
            <p:nvPr/>
          </p:nvSpPr>
          <p:spPr>
            <a:xfrm>
              <a:off x="6345271" y="2766916"/>
              <a:ext cx="1725052" cy="369331"/>
            </a:xfrm>
            <a:prstGeom prst="rect">
              <a:avLst/>
            </a:prstGeom>
            <a:noFill/>
          </p:spPr>
          <p:txBody>
            <a:bodyPr wrap="square" rtlCol="0">
              <a:spAutoFit/>
            </a:bodyPr>
            <a:lstStyle/>
            <a:p>
              <a:r>
                <a:rPr lang="en-US" altLang="zh-CN" sz="1200" dirty="0">
                  <a:solidFill>
                    <a:srgbClr val="0070C0"/>
                  </a:solidFill>
                  <a:latin typeface="+mn-ea"/>
                </a:rPr>
                <a:t>03</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42" name="文本框 141"/>
            <p:cNvSpPr txBox="1"/>
            <p:nvPr/>
          </p:nvSpPr>
          <p:spPr>
            <a:xfrm>
              <a:off x="6351302" y="3037264"/>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749429" y="3546321"/>
            <a:ext cx="3232762" cy="572093"/>
            <a:chOff x="6351301" y="5606939"/>
            <a:chExt cx="4310349" cy="762790"/>
          </a:xfrm>
        </p:grpSpPr>
        <p:sp>
          <p:nvSpPr>
            <p:cNvPr id="44" name="文本框 137"/>
            <p:cNvSpPr txBox="1"/>
            <p:nvPr/>
          </p:nvSpPr>
          <p:spPr>
            <a:xfrm>
              <a:off x="6351301" y="5606939"/>
              <a:ext cx="1725052" cy="369331"/>
            </a:xfrm>
            <a:prstGeom prst="rect">
              <a:avLst/>
            </a:prstGeom>
            <a:noFill/>
          </p:spPr>
          <p:txBody>
            <a:bodyPr wrap="square" rtlCol="0">
              <a:spAutoFit/>
            </a:bodyPr>
            <a:lstStyle/>
            <a:p>
              <a:r>
                <a:rPr lang="en-US" altLang="zh-CN" sz="1200" dirty="0">
                  <a:solidFill>
                    <a:srgbClr val="0070C0"/>
                  </a:solidFill>
                  <a:latin typeface="+mn-ea"/>
                </a:rPr>
                <a:t>05</a:t>
              </a:r>
              <a:r>
                <a:rPr lang="zh-CN" altLang="en-US" sz="1200" dirty="0">
                  <a:solidFill>
                    <a:srgbClr val="0070C0"/>
                  </a:solidFill>
                  <a:latin typeface="+mn-ea"/>
                </a:rPr>
                <a:t>添加标题</a:t>
              </a:r>
              <a:endParaRPr lang="zh-CN" altLang="en-US" sz="1200" dirty="0">
                <a:solidFill>
                  <a:srgbClr val="0070C0"/>
                </a:solidFill>
                <a:latin typeface="+mn-ea"/>
              </a:endParaRPr>
            </a:p>
          </p:txBody>
        </p:sp>
        <p:sp>
          <p:nvSpPr>
            <p:cNvPr id="45" name="文本框 138"/>
            <p:cNvSpPr txBox="1"/>
            <p:nvPr/>
          </p:nvSpPr>
          <p:spPr>
            <a:xfrm>
              <a:off x="6357332" y="5877287"/>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8" presetClass="emph" presetSubtype="0" repeatCount="2000" fill="hold" nodeType="withEffect">
                                  <p:stCondLst>
                                    <p:cond delay="0"/>
                                  </p:stCondLst>
                                  <p:childTnLst>
                                    <p:animRot by="21600000">
                                      <p:cBhvr>
                                        <p:cTn id="14" dur="2000" fill="hold"/>
                                        <p:tgtEl>
                                          <p:spTgt spid="3"/>
                                        </p:tgtEl>
                                        <p:attrNameLst>
                                          <p:attrName>r</p:attrName>
                                        </p:attrNameLst>
                                      </p:cBhvr>
                                    </p:animRot>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683062" y="1225603"/>
            <a:ext cx="1240720" cy="1727792"/>
            <a:chOff x="4111044" y="2066925"/>
            <a:chExt cx="1783258" cy="2484214"/>
          </a:xfrm>
        </p:grpSpPr>
        <p:sp>
          <p:nvSpPr>
            <p:cNvPr id="57" name="任意多边形 5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9" name="组合 58"/>
          <p:cNvGrpSpPr/>
          <p:nvPr/>
        </p:nvGrpSpPr>
        <p:grpSpPr>
          <a:xfrm>
            <a:off x="2306705" y="1225603"/>
            <a:ext cx="1240720" cy="1727792"/>
            <a:chOff x="4111044" y="2066925"/>
            <a:chExt cx="1783258" cy="2484214"/>
          </a:xfrm>
        </p:grpSpPr>
        <p:sp>
          <p:nvSpPr>
            <p:cNvPr id="60" name="任意多边形 5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3930348" y="1225603"/>
            <a:ext cx="1240720" cy="1727792"/>
            <a:chOff x="4111044" y="2066925"/>
            <a:chExt cx="1783258" cy="2484214"/>
          </a:xfrm>
        </p:grpSpPr>
        <p:sp>
          <p:nvSpPr>
            <p:cNvPr id="63" name="任意多边形 62"/>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任意多边形 63"/>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5" name="组合 64"/>
          <p:cNvGrpSpPr/>
          <p:nvPr/>
        </p:nvGrpSpPr>
        <p:grpSpPr>
          <a:xfrm>
            <a:off x="5553992" y="1225603"/>
            <a:ext cx="1240720" cy="1727792"/>
            <a:chOff x="4111044" y="2066925"/>
            <a:chExt cx="1783258" cy="2484214"/>
          </a:xfrm>
        </p:grpSpPr>
        <p:sp>
          <p:nvSpPr>
            <p:cNvPr id="66" name="任意多边形 65"/>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任意多边形 6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7177635" y="1225603"/>
            <a:ext cx="1240720" cy="1727792"/>
            <a:chOff x="4111044" y="2066925"/>
            <a:chExt cx="1783258" cy="2484214"/>
          </a:xfrm>
        </p:grpSpPr>
        <p:sp>
          <p:nvSpPr>
            <p:cNvPr id="69" name="任意多边形 68"/>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任意多边形 6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1" name="组合 70"/>
          <p:cNvGrpSpPr/>
          <p:nvPr/>
        </p:nvGrpSpPr>
        <p:grpSpPr>
          <a:xfrm>
            <a:off x="998575" y="1400055"/>
            <a:ext cx="609695" cy="609475"/>
            <a:chOff x="1331259" y="1867171"/>
            <a:chExt cx="812821" cy="812821"/>
          </a:xfrm>
        </p:grpSpPr>
        <p:sp>
          <p:nvSpPr>
            <p:cNvPr id="72" name="椭圆 71"/>
            <p:cNvSpPr/>
            <p:nvPr/>
          </p:nvSpPr>
          <p:spPr>
            <a:xfrm>
              <a:off x="1331259"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3" name="Group 8"/>
            <p:cNvGrpSpPr>
              <a:grpSpLocks noChangeAspect="1"/>
            </p:cNvGrpSpPr>
            <p:nvPr/>
          </p:nvGrpSpPr>
          <p:grpSpPr bwMode="auto">
            <a:xfrm>
              <a:off x="1553336" y="2061608"/>
              <a:ext cx="368665" cy="403955"/>
              <a:chOff x="3437" y="2282"/>
              <a:chExt cx="679" cy="744"/>
            </a:xfrm>
            <a:solidFill>
              <a:srgbClr val="FFB850"/>
            </a:solidFill>
          </p:grpSpPr>
          <p:sp>
            <p:nvSpPr>
              <p:cNvPr id="7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6" name="组合 75"/>
          <p:cNvGrpSpPr/>
          <p:nvPr/>
        </p:nvGrpSpPr>
        <p:grpSpPr>
          <a:xfrm>
            <a:off x="2622218" y="1400055"/>
            <a:ext cx="609695" cy="609475"/>
            <a:chOff x="3495834" y="1867171"/>
            <a:chExt cx="812821" cy="812821"/>
          </a:xfrm>
        </p:grpSpPr>
        <p:sp>
          <p:nvSpPr>
            <p:cNvPr id="77" name="椭圆 76"/>
            <p:cNvSpPr/>
            <p:nvPr/>
          </p:nvSpPr>
          <p:spPr>
            <a:xfrm>
              <a:off x="3495834"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8" name="Group 13"/>
            <p:cNvGrpSpPr>
              <a:grpSpLocks noChangeAspect="1"/>
            </p:cNvGrpSpPr>
            <p:nvPr/>
          </p:nvGrpSpPr>
          <p:grpSpPr bwMode="auto">
            <a:xfrm>
              <a:off x="3700110" y="2056524"/>
              <a:ext cx="404267" cy="409040"/>
              <a:chOff x="2426" y="2781"/>
              <a:chExt cx="593" cy="600"/>
            </a:xfrm>
            <a:solidFill>
              <a:srgbClr val="01ACBE"/>
            </a:solidFill>
          </p:grpSpPr>
          <p:sp>
            <p:nvSpPr>
              <p:cNvPr id="7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1" name="组合 80"/>
          <p:cNvGrpSpPr/>
          <p:nvPr/>
        </p:nvGrpSpPr>
        <p:grpSpPr>
          <a:xfrm>
            <a:off x="4245862" y="1400055"/>
            <a:ext cx="609695" cy="609475"/>
            <a:chOff x="5660411" y="1867171"/>
            <a:chExt cx="812821" cy="812821"/>
          </a:xfrm>
        </p:grpSpPr>
        <p:sp>
          <p:nvSpPr>
            <p:cNvPr id="82" name="椭圆 81"/>
            <p:cNvSpPr/>
            <p:nvPr/>
          </p:nvSpPr>
          <p:spPr>
            <a:xfrm>
              <a:off x="5660411"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3" name="Group 18"/>
            <p:cNvGrpSpPr>
              <a:grpSpLocks noChangeAspect="1"/>
            </p:cNvGrpSpPr>
            <p:nvPr/>
          </p:nvGrpSpPr>
          <p:grpSpPr bwMode="auto">
            <a:xfrm>
              <a:off x="5856846" y="2071730"/>
              <a:ext cx="419948" cy="391314"/>
              <a:chOff x="3802" y="2858"/>
              <a:chExt cx="616" cy="574"/>
            </a:xfrm>
            <a:solidFill>
              <a:srgbClr val="E87071"/>
            </a:solidFill>
          </p:grpSpPr>
          <p:sp>
            <p:nvSpPr>
              <p:cNvPr id="84" name="Rectangle 19"/>
              <p:cNvSpPr>
                <a:spLocks noChangeArrowheads="1"/>
              </p:cNvSpPr>
              <p:nvPr/>
            </p:nvSpPr>
            <p:spPr bwMode="auto">
              <a:xfrm>
                <a:off x="3802" y="3205"/>
                <a:ext cx="129" cy="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
              <p:cNvSpPr>
                <a:spLocks noChangeArrowheads="1"/>
              </p:cNvSpPr>
              <p:nvPr/>
            </p:nvSpPr>
            <p:spPr bwMode="auto">
              <a:xfrm>
                <a:off x="3964" y="3174"/>
                <a:ext cx="129" cy="2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1"/>
              <p:cNvSpPr>
                <a:spLocks noChangeArrowheads="1"/>
              </p:cNvSpPr>
              <p:nvPr/>
            </p:nvSpPr>
            <p:spPr bwMode="auto">
              <a:xfrm>
                <a:off x="4129" y="3131"/>
                <a:ext cx="129" cy="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2"/>
              <p:cNvSpPr>
                <a:spLocks noChangeArrowheads="1"/>
              </p:cNvSpPr>
              <p:nvPr/>
            </p:nvSpPr>
            <p:spPr bwMode="auto">
              <a:xfrm>
                <a:off x="4289" y="3078"/>
                <a:ext cx="129" cy="35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7" name="组合 106"/>
          <p:cNvGrpSpPr/>
          <p:nvPr/>
        </p:nvGrpSpPr>
        <p:grpSpPr>
          <a:xfrm>
            <a:off x="7493149" y="1400055"/>
            <a:ext cx="609695" cy="609475"/>
            <a:chOff x="9989563" y="1867171"/>
            <a:chExt cx="812821" cy="812821"/>
          </a:xfrm>
        </p:grpSpPr>
        <p:sp>
          <p:nvSpPr>
            <p:cNvPr id="108" name="椭圆 107"/>
            <p:cNvSpPr/>
            <p:nvPr/>
          </p:nvSpPr>
          <p:spPr>
            <a:xfrm>
              <a:off x="9989563"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Freeform 108"/>
            <p:cNvSpPr>
              <a:spLocks noEditPoints="1"/>
            </p:cNvSpPr>
            <p:nvPr/>
          </p:nvSpPr>
          <p:spPr bwMode="auto">
            <a:xfrm>
              <a:off x="10191038" y="2076203"/>
              <a:ext cx="409871" cy="411346"/>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10" name="文本框 101"/>
          <p:cNvSpPr txBox="1"/>
          <p:nvPr/>
        </p:nvSpPr>
        <p:spPr>
          <a:xfrm>
            <a:off x="937721"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01</a:t>
            </a:r>
            <a:endParaRPr lang="zh-CN" altLang="en-US" sz="2100" dirty="0">
              <a:solidFill>
                <a:srgbClr val="0070C0"/>
              </a:solidFill>
              <a:latin typeface="Impact" panose="020B0806030902050204" pitchFamily="34" charset="0"/>
            </a:endParaRPr>
          </a:p>
        </p:txBody>
      </p:sp>
      <p:sp>
        <p:nvSpPr>
          <p:cNvPr id="111" name="文本框 102"/>
          <p:cNvSpPr txBox="1"/>
          <p:nvPr/>
        </p:nvSpPr>
        <p:spPr>
          <a:xfrm>
            <a:off x="2534651"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02</a:t>
            </a:r>
            <a:endParaRPr lang="zh-CN" altLang="en-US" sz="2100" dirty="0">
              <a:solidFill>
                <a:srgbClr val="0070C0"/>
              </a:solidFill>
              <a:latin typeface="Impact" panose="020B0806030902050204" pitchFamily="34" charset="0"/>
            </a:endParaRPr>
          </a:p>
        </p:txBody>
      </p:sp>
      <p:sp>
        <p:nvSpPr>
          <p:cNvPr id="112" name="文本框 103"/>
          <p:cNvSpPr txBox="1"/>
          <p:nvPr/>
        </p:nvSpPr>
        <p:spPr>
          <a:xfrm>
            <a:off x="4131581"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03</a:t>
            </a:r>
            <a:endParaRPr lang="zh-CN" altLang="en-US" sz="2100" dirty="0">
              <a:solidFill>
                <a:srgbClr val="0070C0"/>
              </a:solidFill>
              <a:latin typeface="Impact" panose="020B0806030902050204" pitchFamily="34" charset="0"/>
            </a:endParaRPr>
          </a:p>
        </p:txBody>
      </p:sp>
      <p:sp>
        <p:nvSpPr>
          <p:cNvPr id="113" name="文本框 104"/>
          <p:cNvSpPr txBox="1"/>
          <p:nvPr/>
        </p:nvSpPr>
        <p:spPr>
          <a:xfrm>
            <a:off x="5813458"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04</a:t>
            </a:r>
            <a:endParaRPr lang="zh-CN" altLang="en-US" sz="2100" dirty="0">
              <a:solidFill>
                <a:srgbClr val="0070C0"/>
              </a:solidFill>
              <a:latin typeface="Impact" panose="020B0806030902050204" pitchFamily="34" charset="0"/>
            </a:endParaRPr>
          </a:p>
        </p:txBody>
      </p:sp>
      <p:sp>
        <p:nvSpPr>
          <p:cNvPr id="114" name="文本框 105"/>
          <p:cNvSpPr txBox="1"/>
          <p:nvPr/>
        </p:nvSpPr>
        <p:spPr>
          <a:xfrm>
            <a:off x="7427652" y="2107685"/>
            <a:ext cx="732147" cy="392415"/>
          </a:xfrm>
          <a:prstGeom prst="rect">
            <a:avLst/>
          </a:prstGeom>
          <a:noFill/>
        </p:spPr>
        <p:txBody>
          <a:bodyPr wrap="square" lIns="68580" tIns="34290" rIns="68580" bIns="34290" rtlCol="0">
            <a:spAutoFit/>
          </a:bodyPr>
          <a:lstStyle/>
          <a:p>
            <a:pPr algn="ctr"/>
            <a:r>
              <a:rPr lang="en-US" altLang="zh-CN" sz="2100" dirty="0">
                <a:solidFill>
                  <a:srgbClr val="0070C0"/>
                </a:solidFill>
                <a:latin typeface="Impact" panose="020B0806030902050204" pitchFamily="34" charset="0"/>
              </a:rPr>
              <a:t>05</a:t>
            </a:r>
            <a:endParaRPr lang="zh-CN" altLang="en-US" sz="2100" dirty="0">
              <a:solidFill>
                <a:srgbClr val="0070C0"/>
              </a:solidFill>
              <a:latin typeface="Impact" panose="020B0806030902050204" pitchFamily="34" charset="0"/>
            </a:endParaRPr>
          </a:p>
        </p:txBody>
      </p:sp>
      <p:sp>
        <p:nvSpPr>
          <p:cNvPr id="115" name="文本框 32"/>
          <p:cNvSpPr txBox="1"/>
          <p:nvPr/>
        </p:nvSpPr>
        <p:spPr>
          <a:xfrm>
            <a:off x="830886" y="3270389"/>
            <a:ext cx="1092897"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6" name="文本框 32"/>
          <p:cNvSpPr txBox="1"/>
          <p:nvPr/>
        </p:nvSpPr>
        <p:spPr>
          <a:xfrm>
            <a:off x="2455965" y="3270389"/>
            <a:ext cx="1091667"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7" name="文本框 32"/>
          <p:cNvSpPr txBox="1"/>
          <p:nvPr/>
        </p:nvSpPr>
        <p:spPr>
          <a:xfrm>
            <a:off x="4081044" y="3270389"/>
            <a:ext cx="1090024"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8" name="文本框 32"/>
          <p:cNvSpPr txBox="1"/>
          <p:nvPr/>
        </p:nvSpPr>
        <p:spPr>
          <a:xfrm>
            <a:off x="5706124" y="3270389"/>
            <a:ext cx="1242140"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19" name="文本框 32"/>
          <p:cNvSpPr txBox="1"/>
          <p:nvPr/>
        </p:nvSpPr>
        <p:spPr>
          <a:xfrm>
            <a:off x="7331204" y="3262235"/>
            <a:ext cx="1129228" cy="346249"/>
          </a:xfrm>
          <a:prstGeom prst="rect">
            <a:avLst/>
          </a:prstGeom>
          <a:noFill/>
        </p:spPr>
        <p:txBody>
          <a:bodyPr wrap="square" lIns="68580" tIns="34290" rIns="68580" bIns="34290" rtlCol="0">
            <a:spAutoFit/>
          </a:bodyPr>
          <a:lstStyle/>
          <a:p>
            <a:pPr algn="ctr"/>
            <a:r>
              <a:rPr lang="zh-CN" altLang="en-US" dirty="0">
                <a:solidFill>
                  <a:srgbClr val="0070C0"/>
                </a:solidFill>
                <a:latin typeface="微软雅黑" panose="020B0503020204020204" pitchFamily="34" charset="-122"/>
                <a:ea typeface="微软雅黑" panose="020B0503020204020204" pitchFamily="34" charset="-122"/>
              </a:rPr>
              <a:t>添加标题</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20" name="文本框 23"/>
          <p:cNvSpPr txBox="1"/>
          <p:nvPr/>
        </p:nvSpPr>
        <p:spPr>
          <a:xfrm>
            <a:off x="783214"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1" name="文本框 23"/>
          <p:cNvSpPr txBox="1"/>
          <p:nvPr/>
        </p:nvSpPr>
        <p:spPr>
          <a:xfrm>
            <a:off x="2395832"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2" name="文本框 23"/>
          <p:cNvSpPr txBox="1"/>
          <p:nvPr/>
        </p:nvSpPr>
        <p:spPr>
          <a:xfrm>
            <a:off x="4049340"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3" name="文本框 23"/>
          <p:cNvSpPr txBox="1"/>
          <p:nvPr/>
        </p:nvSpPr>
        <p:spPr>
          <a:xfrm>
            <a:off x="5635464"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4" name="文本框 23"/>
          <p:cNvSpPr txBox="1"/>
          <p:nvPr/>
        </p:nvSpPr>
        <p:spPr>
          <a:xfrm>
            <a:off x="7253928"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69495" y="1400080"/>
            <a:ext cx="609694" cy="609486"/>
            <a:chOff x="5869495" y="1400080"/>
            <a:chExt cx="609694" cy="609486"/>
          </a:xfrm>
        </p:grpSpPr>
        <p:sp>
          <p:nvSpPr>
            <p:cNvPr id="90" name="椭圆 89"/>
            <p:cNvSpPr/>
            <p:nvPr/>
          </p:nvSpPr>
          <p:spPr>
            <a:xfrm>
              <a:off x="5869495" y="1400080"/>
              <a:ext cx="609694" cy="609486"/>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Freeform 22"/>
            <p:cNvSpPr>
              <a:spLocks noEditPoints="1"/>
            </p:cNvSpPr>
            <p:nvPr/>
          </p:nvSpPr>
          <p:spPr bwMode="auto">
            <a:xfrm>
              <a:off x="6054564" y="1567335"/>
              <a:ext cx="249934" cy="248246"/>
            </a:xfrm>
            <a:custGeom>
              <a:avLst/>
              <a:gdLst>
                <a:gd name="T0" fmla="*/ 602472 w 612"/>
                <a:gd name="T1" fmla="*/ 570076 h 605"/>
                <a:gd name="T2" fmla="*/ 533836 w 612"/>
                <a:gd name="T3" fmla="*/ 570076 h 605"/>
                <a:gd name="T4" fmla="*/ 642782 w 612"/>
                <a:gd name="T5" fmla="*/ 64558 h 605"/>
                <a:gd name="T6" fmla="*/ 553446 w 612"/>
                <a:gd name="T7" fmla="*/ 0 h 605"/>
                <a:gd name="T8" fmla="*/ 313765 w 612"/>
                <a:gd name="T9" fmla="*/ 214462 h 605"/>
                <a:gd name="T10" fmla="*/ 278902 w 612"/>
                <a:gd name="T11" fmla="*/ 263701 h 605"/>
                <a:gd name="T12" fmla="*/ 249487 w 612"/>
                <a:gd name="T13" fmla="*/ 277926 h 605"/>
                <a:gd name="T14" fmla="*/ 252755 w 612"/>
                <a:gd name="T15" fmla="*/ 369838 h 605"/>
                <a:gd name="T16" fmla="*/ 59920 w 612"/>
                <a:gd name="T17" fmla="*/ 538344 h 605"/>
                <a:gd name="T18" fmla="*/ 38131 w 612"/>
                <a:gd name="T19" fmla="*/ 661988 h 605"/>
                <a:gd name="T20" fmla="*/ 138362 w 612"/>
                <a:gd name="T21" fmla="*/ 561322 h 605"/>
                <a:gd name="T22" fmla="*/ 295244 w 612"/>
                <a:gd name="T23" fmla="*/ 412512 h 605"/>
                <a:gd name="T24" fmla="*/ 383490 w 612"/>
                <a:gd name="T25" fmla="*/ 412512 h 605"/>
                <a:gd name="T26" fmla="*/ 408548 w 612"/>
                <a:gd name="T27" fmla="*/ 356708 h 605"/>
                <a:gd name="T28" fmla="*/ 446679 w 612"/>
                <a:gd name="T29" fmla="*/ 349048 h 605"/>
                <a:gd name="T30" fmla="*/ 642782 w 612"/>
                <a:gd name="T31" fmla="*/ 64558 h 605"/>
                <a:gd name="T32" fmla="*/ 260381 w 612"/>
                <a:gd name="T33" fmla="*/ 215556 h 605"/>
                <a:gd name="T34" fmla="*/ 268007 w 612"/>
                <a:gd name="T35" fmla="*/ 207897 h 605"/>
                <a:gd name="T36" fmla="*/ 289797 w 612"/>
                <a:gd name="T37" fmla="*/ 187107 h 605"/>
                <a:gd name="T38" fmla="*/ 142719 w 612"/>
                <a:gd name="T39" fmla="*/ 1094 h 605"/>
                <a:gd name="T40" fmla="*/ 186298 w 612"/>
                <a:gd name="T41" fmla="*/ 106137 h 605"/>
                <a:gd name="T42" fmla="*/ 14163 w 612"/>
                <a:gd name="T43" fmla="*/ 129115 h 605"/>
                <a:gd name="T44" fmla="*/ 153614 w 612"/>
                <a:gd name="T45" fmla="*/ 297621 h 605"/>
                <a:gd name="T46" fmla="*/ 201550 w 612"/>
                <a:gd name="T47" fmla="*/ 287773 h 605"/>
                <a:gd name="T48" fmla="*/ 240771 w 612"/>
                <a:gd name="T49" fmla="*/ 235252 h 605"/>
                <a:gd name="T50" fmla="*/ 445589 w 612"/>
                <a:gd name="T51" fmla="*/ 402664 h 605"/>
                <a:gd name="T52" fmla="*/ 409637 w 612"/>
                <a:gd name="T53" fmla="*/ 438772 h 605"/>
                <a:gd name="T54" fmla="*/ 491347 w 612"/>
                <a:gd name="T55" fmla="*/ 578829 h 605"/>
                <a:gd name="T56" fmla="*/ 576325 w 612"/>
                <a:gd name="T57" fmla="*/ 661988 h 605"/>
                <a:gd name="T58" fmla="*/ 650408 w 612"/>
                <a:gd name="T59" fmla="*/ 549286 h 605"/>
                <a:gd name="T60" fmla="*/ 465200 w 612"/>
                <a:gd name="T61" fmla="*/ 382968 h 605"/>
                <a:gd name="T62" fmla="*/ 436874 w 612"/>
                <a:gd name="T63" fmla="*/ 385157 h 6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0070C0"/>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smtClean="0">
                <a:solidFill>
                  <a:srgbClr val="294A5A"/>
                </a:solidFill>
                <a:ea typeface="宋体" panose="02010600030101010101" pitchFamily="2"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900" decel="100000" fill="hold"/>
                                        <p:tgtEl>
                                          <p:spTgt spid="5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900" decel="100000" fill="hold"/>
                                        <p:tgtEl>
                                          <p:spTgt spid="5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900" decel="100000" fill="hold"/>
                                        <p:tgtEl>
                                          <p:spTgt spid="6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900" decel="100000" fill="hold"/>
                                        <p:tgtEl>
                                          <p:spTgt spid="6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anim calcmode="lin" valueType="num">
                                      <p:cBhvr>
                                        <p:cTn id="36" dur="1000" fill="hold"/>
                                        <p:tgtEl>
                                          <p:spTgt spid="68"/>
                                        </p:tgtEl>
                                        <p:attrNameLst>
                                          <p:attrName>ppt_x</p:attrName>
                                        </p:attrNameLst>
                                      </p:cBhvr>
                                      <p:tavLst>
                                        <p:tav tm="0">
                                          <p:val>
                                            <p:strVal val="#ppt_x"/>
                                          </p:val>
                                        </p:tav>
                                        <p:tav tm="100000">
                                          <p:val>
                                            <p:strVal val="#ppt_x"/>
                                          </p:val>
                                        </p:tav>
                                      </p:tavLst>
                                    </p:anim>
                                    <p:anim calcmode="lin" valueType="num">
                                      <p:cBhvr>
                                        <p:cTn id="37" dur="900" decel="100000" fill="hold"/>
                                        <p:tgtEl>
                                          <p:spTgt spid="6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39" fill="hold">
                            <p:stCondLst>
                              <p:cond delay="1500"/>
                            </p:stCondLst>
                            <p:childTnLst>
                              <p:par>
                                <p:cTn id="40" presetID="21" presetClass="entr" presetSubtype="1" fill="hold"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heel(1)">
                                      <p:cBhvr>
                                        <p:cTn id="42" dur="1000"/>
                                        <p:tgtEl>
                                          <p:spTgt spid="71"/>
                                        </p:tgtEl>
                                      </p:cBhvr>
                                    </p:animEffect>
                                  </p:childTnLst>
                                </p:cTn>
                              </p:par>
                              <p:par>
                                <p:cTn id="43" presetID="21" presetClass="entr" presetSubtype="1" fill="hold" nodeType="withEffect">
                                  <p:stCondLst>
                                    <p:cond delay="250"/>
                                  </p:stCondLst>
                                  <p:childTnLst>
                                    <p:set>
                                      <p:cBhvr>
                                        <p:cTn id="44" dur="1" fill="hold">
                                          <p:stCondLst>
                                            <p:cond delay="0"/>
                                          </p:stCondLst>
                                        </p:cTn>
                                        <p:tgtEl>
                                          <p:spTgt spid="76"/>
                                        </p:tgtEl>
                                        <p:attrNameLst>
                                          <p:attrName>style.visibility</p:attrName>
                                        </p:attrNameLst>
                                      </p:cBhvr>
                                      <p:to>
                                        <p:strVal val="visible"/>
                                      </p:to>
                                    </p:set>
                                    <p:animEffect transition="in" filter="wheel(1)">
                                      <p:cBhvr>
                                        <p:cTn id="45" dur="1000"/>
                                        <p:tgtEl>
                                          <p:spTgt spid="76"/>
                                        </p:tgtEl>
                                      </p:cBhvr>
                                    </p:animEffect>
                                  </p:childTnLst>
                                </p:cTn>
                              </p:par>
                              <p:par>
                                <p:cTn id="46" presetID="21" presetClass="entr" presetSubtype="1" fill="hold" nodeType="withEffect">
                                  <p:stCondLst>
                                    <p:cond delay="500"/>
                                  </p:stCondLst>
                                  <p:childTnLst>
                                    <p:set>
                                      <p:cBhvr>
                                        <p:cTn id="47" dur="1" fill="hold">
                                          <p:stCondLst>
                                            <p:cond delay="0"/>
                                          </p:stCondLst>
                                        </p:cTn>
                                        <p:tgtEl>
                                          <p:spTgt spid="81"/>
                                        </p:tgtEl>
                                        <p:attrNameLst>
                                          <p:attrName>style.visibility</p:attrName>
                                        </p:attrNameLst>
                                      </p:cBhvr>
                                      <p:to>
                                        <p:strVal val="visible"/>
                                      </p:to>
                                    </p:set>
                                    <p:animEffect transition="in" filter="wheel(1)">
                                      <p:cBhvr>
                                        <p:cTn id="48" dur="1000"/>
                                        <p:tgtEl>
                                          <p:spTgt spid="81"/>
                                        </p:tgtEl>
                                      </p:cBhvr>
                                    </p:animEffect>
                                  </p:childTnLst>
                                </p:cTn>
                              </p:par>
                              <p:par>
                                <p:cTn id="49" presetID="21" presetClass="entr" presetSubtype="1" fill="hold" nodeType="withEffect">
                                  <p:stCondLst>
                                    <p:cond delay="50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par>
                                <p:cTn id="52" presetID="21" presetClass="entr" presetSubtype="1" fill="hold" nodeType="withEffect">
                                  <p:stCondLst>
                                    <p:cond delay="1000"/>
                                  </p:stCondLst>
                                  <p:childTnLst>
                                    <p:set>
                                      <p:cBhvr>
                                        <p:cTn id="53" dur="1" fill="hold">
                                          <p:stCondLst>
                                            <p:cond delay="0"/>
                                          </p:stCondLst>
                                        </p:cTn>
                                        <p:tgtEl>
                                          <p:spTgt spid="107"/>
                                        </p:tgtEl>
                                        <p:attrNameLst>
                                          <p:attrName>style.visibility</p:attrName>
                                        </p:attrNameLst>
                                      </p:cBhvr>
                                      <p:to>
                                        <p:strVal val="visible"/>
                                      </p:to>
                                    </p:set>
                                    <p:animEffect transition="in" filter="wheel(1)">
                                      <p:cBhvr>
                                        <p:cTn id="54" dur="1000"/>
                                        <p:tgtEl>
                                          <p:spTgt spid="107"/>
                                        </p:tgtEl>
                                      </p:cBhvr>
                                    </p:animEffect>
                                  </p:childTnLst>
                                </p:cTn>
                              </p:par>
                            </p:childTnLst>
                          </p:cTn>
                        </p:par>
                        <p:par>
                          <p:cTn id="55" fill="hold">
                            <p:stCondLst>
                              <p:cond delay="2500"/>
                            </p:stCondLst>
                            <p:childTnLst>
                              <p:par>
                                <p:cTn id="56" presetID="14" presetClass="entr" presetSubtype="10" fill="hold" grpId="0" nodeType="after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randombar(horizontal)">
                                      <p:cBhvr>
                                        <p:cTn id="58" dur="500"/>
                                        <p:tgtEl>
                                          <p:spTgt spid="11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randombar(horizontal)">
                                      <p:cBhvr>
                                        <p:cTn id="61" dur="500"/>
                                        <p:tgtEl>
                                          <p:spTgt spid="11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randombar(horizontal)">
                                      <p:cBhvr>
                                        <p:cTn id="64" dur="500"/>
                                        <p:tgtEl>
                                          <p:spTgt spid="11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randombar(horizontal)">
                                      <p:cBhvr>
                                        <p:cTn id="67" dur="500"/>
                                        <p:tgtEl>
                                          <p:spTgt spid="11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randombar(horizontal)">
                                      <p:cBhvr>
                                        <p:cTn id="70" dur="500"/>
                                        <p:tgtEl>
                                          <p:spTgt spid="114"/>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500"/>
                                        <p:tgtEl>
                                          <p:spTgt spid="115"/>
                                        </p:tgtEl>
                                      </p:cBhvr>
                                    </p:animEffect>
                                    <p:anim calcmode="lin" valueType="num">
                                      <p:cBhvr>
                                        <p:cTn id="75" dur="500" fill="hold"/>
                                        <p:tgtEl>
                                          <p:spTgt spid="115"/>
                                        </p:tgtEl>
                                        <p:attrNameLst>
                                          <p:attrName>ppt_x</p:attrName>
                                        </p:attrNameLst>
                                      </p:cBhvr>
                                      <p:tavLst>
                                        <p:tav tm="0">
                                          <p:val>
                                            <p:strVal val="#ppt_x"/>
                                          </p:val>
                                        </p:tav>
                                        <p:tav tm="100000">
                                          <p:val>
                                            <p:strVal val="#ppt_x"/>
                                          </p:val>
                                        </p:tav>
                                      </p:tavLst>
                                    </p:anim>
                                    <p:anim calcmode="lin" valueType="num">
                                      <p:cBhvr>
                                        <p:cTn id="76" dur="500" fill="hold"/>
                                        <p:tgtEl>
                                          <p:spTgt spid="115"/>
                                        </p:tgtEl>
                                        <p:attrNameLst>
                                          <p:attrName>ppt_y</p:attrName>
                                        </p:attrNameLst>
                                      </p:cBhvr>
                                      <p:tavLst>
                                        <p:tav tm="0">
                                          <p:val>
                                            <p:strVal val="#ppt_y+.1"/>
                                          </p:val>
                                        </p:tav>
                                        <p:tav tm="100000">
                                          <p:val>
                                            <p:strVal val="#ppt_y"/>
                                          </p:val>
                                        </p:tav>
                                      </p:tavLst>
                                    </p:anim>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anim calcmode="lin" valueType="num">
                                      <p:cBhvr>
                                        <p:cTn id="81" dur="500" fill="hold"/>
                                        <p:tgtEl>
                                          <p:spTgt spid="116"/>
                                        </p:tgtEl>
                                        <p:attrNameLst>
                                          <p:attrName>ppt_x</p:attrName>
                                        </p:attrNameLst>
                                      </p:cBhvr>
                                      <p:tavLst>
                                        <p:tav tm="0">
                                          <p:val>
                                            <p:strVal val="#ppt_x"/>
                                          </p:val>
                                        </p:tav>
                                        <p:tav tm="100000">
                                          <p:val>
                                            <p:strVal val="#ppt_x"/>
                                          </p:val>
                                        </p:tav>
                                      </p:tavLst>
                                    </p:anim>
                                    <p:anim calcmode="lin" valueType="num">
                                      <p:cBhvr>
                                        <p:cTn id="82" dur="500" fill="hold"/>
                                        <p:tgtEl>
                                          <p:spTgt spid="116"/>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42" presetClass="entr" presetSubtype="0" fill="hold" grpId="0" nodeType="after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anim calcmode="lin" valueType="num">
                                      <p:cBhvr>
                                        <p:cTn id="87" dur="500" fill="hold"/>
                                        <p:tgtEl>
                                          <p:spTgt spid="117"/>
                                        </p:tgtEl>
                                        <p:attrNameLst>
                                          <p:attrName>ppt_x</p:attrName>
                                        </p:attrNameLst>
                                      </p:cBhvr>
                                      <p:tavLst>
                                        <p:tav tm="0">
                                          <p:val>
                                            <p:strVal val="#ppt_x"/>
                                          </p:val>
                                        </p:tav>
                                        <p:tav tm="100000">
                                          <p:val>
                                            <p:strVal val="#ppt_x"/>
                                          </p:val>
                                        </p:tav>
                                      </p:tavLst>
                                    </p:anim>
                                    <p:anim calcmode="lin" valueType="num">
                                      <p:cBhvr>
                                        <p:cTn id="88" dur="500" fill="hold"/>
                                        <p:tgtEl>
                                          <p:spTgt spid="117"/>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18"/>
                                        </p:tgtEl>
                                        <p:attrNameLst>
                                          <p:attrName>style.visibility</p:attrName>
                                        </p:attrNameLst>
                                      </p:cBhvr>
                                      <p:to>
                                        <p:strVal val="visible"/>
                                      </p:to>
                                    </p:set>
                                    <p:animEffect transition="in" filter="fade">
                                      <p:cBhvr>
                                        <p:cTn id="92" dur="500"/>
                                        <p:tgtEl>
                                          <p:spTgt spid="118"/>
                                        </p:tgtEl>
                                      </p:cBhvr>
                                    </p:animEffect>
                                    <p:anim calcmode="lin" valueType="num">
                                      <p:cBhvr>
                                        <p:cTn id="93" dur="500" fill="hold"/>
                                        <p:tgtEl>
                                          <p:spTgt spid="118"/>
                                        </p:tgtEl>
                                        <p:attrNameLst>
                                          <p:attrName>ppt_x</p:attrName>
                                        </p:attrNameLst>
                                      </p:cBhvr>
                                      <p:tavLst>
                                        <p:tav tm="0">
                                          <p:val>
                                            <p:strVal val="#ppt_x"/>
                                          </p:val>
                                        </p:tav>
                                        <p:tav tm="100000">
                                          <p:val>
                                            <p:strVal val="#ppt_x"/>
                                          </p:val>
                                        </p:tav>
                                      </p:tavLst>
                                    </p:anim>
                                    <p:anim calcmode="lin" valueType="num">
                                      <p:cBhvr>
                                        <p:cTn id="94" dur="500" fill="hold"/>
                                        <p:tgtEl>
                                          <p:spTgt spid="118"/>
                                        </p:tgtEl>
                                        <p:attrNameLst>
                                          <p:attrName>ppt_y</p:attrName>
                                        </p:attrNameLst>
                                      </p:cBhvr>
                                      <p:tavLst>
                                        <p:tav tm="0">
                                          <p:val>
                                            <p:strVal val="#ppt_y+.1"/>
                                          </p:val>
                                        </p:tav>
                                        <p:tav tm="100000">
                                          <p:val>
                                            <p:strVal val="#ppt_y"/>
                                          </p:val>
                                        </p:tav>
                                      </p:tavLst>
                                    </p:anim>
                                  </p:childTnLst>
                                </p:cTn>
                              </p:par>
                            </p:childTnLst>
                          </p:cTn>
                        </p:par>
                        <p:par>
                          <p:cTn id="95" fill="hold">
                            <p:stCondLst>
                              <p:cond delay="5000"/>
                            </p:stCondLst>
                            <p:childTnLst>
                              <p:par>
                                <p:cTn id="96" presetID="42" presetClass="entr" presetSubtype="0" fill="hold" grpId="0" nodeType="after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fade">
                                      <p:cBhvr>
                                        <p:cTn id="98" dur="500"/>
                                        <p:tgtEl>
                                          <p:spTgt spid="119"/>
                                        </p:tgtEl>
                                      </p:cBhvr>
                                    </p:animEffect>
                                    <p:anim calcmode="lin" valueType="num">
                                      <p:cBhvr>
                                        <p:cTn id="99" dur="500" fill="hold"/>
                                        <p:tgtEl>
                                          <p:spTgt spid="119"/>
                                        </p:tgtEl>
                                        <p:attrNameLst>
                                          <p:attrName>ppt_x</p:attrName>
                                        </p:attrNameLst>
                                      </p:cBhvr>
                                      <p:tavLst>
                                        <p:tav tm="0">
                                          <p:val>
                                            <p:strVal val="#ppt_x"/>
                                          </p:val>
                                        </p:tav>
                                        <p:tav tm="100000">
                                          <p:val>
                                            <p:strVal val="#ppt_x"/>
                                          </p:val>
                                        </p:tav>
                                      </p:tavLst>
                                    </p:anim>
                                    <p:anim calcmode="lin" valueType="num">
                                      <p:cBhvr>
                                        <p:cTn id="100" dur="500" fill="hold"/>
                                        <p:tgtEl>
                                          <p:spTgt spid="119"/>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1" fill="hold" grpId="0" nodeType="after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wipe(up)">
                                      <p:cBhvr>
                                        <p:cTn id="104" dur="500"/>
                                        <p:tgtEl>
                                          <p:spTgt spid="120"/>
                                        </p:tgtEl>
                                      </p:cBhvr>
                                    </p:animEffect>
                                  </p:childTnLst>
                                </p:cTn>
                              </p:par>
                            </p:childTnLst>
                          </p:cTn>
                        </p:par>
                        <p:par>
                          <p:cTn id="105" fill="hold">
                            <p:stCondLst>
                              <p:cond delay="6000"/>
                            </p:stCondLst>
                            <p:childTnLst>
                              <p:par>
                                <p:cTn id="106" presetID="22" presetClass="entr" presetSubtype="1" fill="hold" grpId="0" nodeType="afterEffect">
                                  <p:stCondLst>
                                    <p:cond delay="0"/>
                                  </p:stCondLst>
                                  <p:childTnLst>
                                    <p:set>
                                      <p:cBhvr>
                                        <p:cTn id="107" dur="1" fill="hold">
                                          <p:stCondLst>
                                            <p:cond delay="0"/>
                                          </p:stCondLst>
                                        </p:cTn>
                                        <p:tgtEl>
                                          <p:spTgt spid="121"/>
                                        </p:tgtEl>
                                        <p:attrNameLst>
                                          <p:attrName>style.visibility</p:attrName>
                                        </p:attrNameLst>
                                      </p:cBhvr>
                                      <p:to>
                                        <p:strVal val="visible"/>
                                      </p:to>
                                    </p:set>
                                    <p:animEffect transition="in" filter="wipe(up)">
                                      <p:cBhvr>
                                        <p:cTn id="108" dur="500"/>
                                        <p:tgtEl>
                                          <p:spTgt spid="121"/>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122"/>
                                        </p:tgtEl>
                                        <p:attrNameLst>
                                          <p:attrName>style.visibility</p:attrName>
                                        </p:attrNameLst>
                                      </p:cBhvr>
                                      <p:to>
                                        <p:strVal val="visible"/>
                                      </p:to>
                                    </p:set>
                                    <p:animEffect transition="in" filter="wipe(up)">
                                      <p:cBhvr>
                                        <p:cTn id="112" dur="500"/>
                                        <p:tgtEl>
                                          <p:spTgt spid="122"/>
                                        </p:tgtEl>
                                      </p:cBhvr>
                                    </p:animEffect>
                                  </p:childTnLst>
                                </p:cTn>
                              </p:par>
                            </p:childTnLst>
                          </p:cTn>
                        </p:par>
                        <p:par>
                          <p:cTn id="113" fill="hold">
                            <p:stCondLst>
                              <p:cond delay="7000"/>
                            </p:stCondLst>
                            <p:childTnLst>
                              <p:par>
                                <p:cTn id="114" presetID="22" presetClass="entr" presetSubtype="1" fill="hold" grpId="0" nodeType="afterEffect">
                                  <p:stCondLst>
                                    <p:cond delay="0"/>
                                  </p:stCondLst>
                                  <p:childTnLst>
                                    <p:set>
                                      <p:cBhvr>
                                        <p:cTn id="115" dur="1" fill="hold">
                                          <p:stCondLst>
                                            <p:cond delay="0"/>
                                          </p:stCondLst>
                                        </p:cTn>
                                        <p:tgtEl>
                                          <p:spTgt spid="123"/>
                                        </p:tgtEl>
                                        <p:attrNameLst>
                                          <p:attrName>style.visibility</p:attrName>
                                        </p:attrNameLst>
                                      </p:cBhvr>
                                      <p:to>
                                        <p:strVal val="visible"/>
                                      </p:to>
                                    </p:set>
                                    <p:animEffect transition="in" filter="wipe(up)">
                                      <p:cBhvr>
                                        <p:cTn id="116" dur="500"/>
                                        <p:tgtEl>
                                          <p:spTgt spid="123"/>
                                        </p:tgtEl>
                                      </p:cBhvr>
                                    </p:animEffect>
                                  </p:childTnLst>
                                </p:cTn>
                              </p:par>
                            </p:childTnLst>
                          </p:cTn>
                        </p:par>
                        <p:par>
                          <p:cTn id="117" fill="hold">
                            <p:stCondLst>
                              <p:cond delay="7500"/>
                            </p:stCondLst>
                            <p:childTnLst>
                              <p:par>
                                <p:cTn id="118" presetID="22" presetClass="entr" presetSubtype="1" fill="hold" grpId="0" nodeType="afterEffect">
                                  <p:stCondLst>
                                    <p:cond delay="0"/>
                                  </p:stCondLst>
                                  <p:childTnLst>
                                    <p:set>
                                      <p:cBhvr>
                                        <p:cTn id="119" dur="1" fill="hold">
                                          <p:stCondLst>
                                            <p:cond delay="0"/>
                                          </p:stCondLst>
                                        </p:cTn>
                                        <p:tgtEl>
                                          <p:spTgt spid="124"/>
                                        </p:tgtEl>
                                        <p:attrNameLst>
                                          <p:attrName>style.visibility</p:attrName>
                                        </p:attrNameLst>
                                      </p:cBhvr>
                                      <p:to>
                                        <p:strVal val="visible"/>
                                      </p:to>
                                    </p:set>
                                    <p:animEffect transition="in" filter="wipe(up)">
                                      <p:cBhvr>
                                        <p:cTn id="120"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第五部分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圆角矩形 2"/>
          <p:cNvSpPr/>
          <p:nvPr/>
        </p:nvSpPr>
        <p:spPr>
          <a:xfrm>
            <a:off x="628568" y="2140275"/>
            <a:ext cx="2448272" cy="2375693"/>
          </a:xfrm>
          <a:prstGeom prst="roundRect">
            <a:avLst>
              <a:gd name="adj" fmla="val 9450"/>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nvGrpSpPr>
          <p:cNvPr id="5" name="组合 4"/>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sp>
        <p:nvSpPr>
          <p:cNvPr id="8" name="椭圆 7"/>
          <p:cNvSpPr/>
          <p:nvPr/>
        </p:nvSpPr>
        <p:spPr>
          <a:xfrm>
            <a:off x="2212421" y="1953619"/>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
        <p:nvSpPr>
          <p:cNvPr id="9" name="矩形 8"/>
          <p:cNvSpPr/>
          <p:nvPr/>
        </p:nvSpPr>
        <p:spPr>
          <a:xfrm>
            <a:off x="1291080" y="1578805"/>
            <a:ext cx="1107996" cy="369332"/>
          </a:xfrm>
          <a:prstGeom prst="rect">
            <a:avLst/>
          </a:prstGeom>
        </p:spPr>
        <p:txBody>
          <a:bodyPr wrap="none">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完成项目</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3346388" y="2140274"/>
            <a:ext cx="2448272" cy="2375693"/>
          </a:xfrm>
          <a:prstGeom prst="roundRect">
            <a:avLst>
              <a:gd name="adj" fmla="val 7846"/>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1" name="圆角矩形 10"/>
          <p:cNvSpPr/>
          <p:nvPr/>
        </p:nvSpPr>
        <p:spPr>
          <a:xfrm>
            <a:off x="6080527" y="2140273"/>
            <a:ext cx="2448272" cy="2375693"/>
          </a:xfrm>
          <a:prstGeom prst="roundRect">
            <a:avLst>
              <a:gd name="adj" fmla="val 7445"/>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nvGrpSpPr>
          <p:cNvPr id="12" name="组合 11"/>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grpSp>
        <p:nvGrpSpPr>
          <p:cNvPr id="15" name="组合 14"/>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sp>
        <p:nvSpPr>
          <p:cNvPr id="18" name="椭圆 17"/>
          <p:cNvSpPr/>
          <p:nvPr/>
        </p:nvSpPr>
        <p:spPr>
          <a:xfrm>
            <a:off x="5004048" y="1953619"/>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sp>
        <p:nvSpPr>
          <p:cNvPr id="19" name="椭圆 18"/>
          <p:cNvSpPr/>
          <p:nvPr/>
        </p:nvSpPr>
        <p:spPr>
          <a:xfrm>
            <a:off x="7740352" y="1953619"/>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sp>
        <p:nvSpPr>
          <p:cNvPr id="20" name="矩形 19"/>
          <p:cNvSpPr/>
          <p:nvPr/>
        </p:nvSpPr>
        <p:spPr>
          <a:xfrm>
            <a:off x="4016526" y="1578805"/>
            <a:ext cx="1107996" cy="369332"/>
          </a:xfrm>
          <a:prstGeom prst="rect">
            <a:avLst/>
          </a:prstGeom>
        </p:spPr>
        <p:txBody>
          <a:bodyPr wrap="none">
            <a:spAutoFit/>
          </a:bodyPr>
          <a:lstStyle/>
          <a:p>
            <a:r>
              <a:rPr lang="zh-CN" altLang="en-US" dirty="0">
                <a:solidFill>
                  <a:srgbClr val="0070C0"/>
                </a:solidFill>
                <a:latin typeface="微软雅黑" panose="020B0503020204020204" pitchFamily="34" charset="-122"/>
                <a:ea typeface="微软雅黑" panose="020B0503020204020204" pitchFamily="34" charset="-122"/>
              </a:rPr>
              <a:t>完成项目</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1" name="矩形 20"/>
          <p:cNvSpPr/>
          <p:nvPr/>
        </p:nvSpPr>
        <p:spPr>
          <a:xfrm>
            <a:off x="6750665" y="1578805"/>
            <a:ext cx="1107996" cy="369332"/>
          </a:xfrm>
          <a:prstGeom prst="rect">
            <a:avLst/>
          </a:prstGeom>
        </p:spPr>
        <p:txBody>
          <a:bodyPr wrap="none">
            <a:spAutoFit/>
          </a:bodyPr>
          <a:lstStyle/>
          <a:p>
            <a:r>
              <a:rPr lang="zh-CN" altLang="en-US" dirty="0">
                <a:solidFill>
                  <a:srgbClr val="0070C0"/>
                </a:solidFill>
                <a:latin typeface="微软雅黑" panose="020B0503020204020204" pitchFamily="34" charset="-122"/>
                <a:ea typeface="微软雅黑" panose="020B0503020204020204" pitchFamily="34" charset="-122"/>
              </a:rPr>
              <a:t>完成项目</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40000">
                                          <p:cBhvr additive="base">
                                            <p:cTn id="16"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0000">
                                          <p:cBhvr additive="base">
                                            <p:cTn id="2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p:cNvGrpSpPr/>
          <p:nvPr/>
        </p:nvGrpSpPr>
        <p:grpSpPr>
          <a:xfrm>
            <a:off x="4648994" y="1147363"/>
            <a:ext cx="3258470" cy="857132"/>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2554393" y="1734344"/>
            <a:ext cx="1005703" cy="1981199"/>
            <a:chOff x="2210594" y="1810545"/>
            <a:chExt cx="1005703" cy="1981199"/>
          </a:xfrm>
        </p:grpSpPr>
        <p:cxnSp>
          <p:nvCxnSpPr>
            <p:cNvPr id="37" name="直接连接符 36"/>
            <p:cNvCxnSpPr/>
            <p:nvPr/>
          </p:nvCxnSpPr>
          <p:spPr>
            <a:xfrm>
              <a:off x="2210594" y="3160810"/>
              <a:ext cx="1005703" cy="630934"/>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182060" y="1879393"/>
            <a:ext cx="1702088" cy="170208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249865" y="1083127"/>
            <a:ext cx="941929" cy="941926"/>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249865" y="2271847"/>
            <a:ext cx="941929" cy="94192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249865" y="3414847"/>
            <a:ext cx="941929" cy="94192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sp>
        <p:nvSpPr>
          <p:cNvPr id="52" name="文本框 37"/>
          <p:cNvSpPr>
            <a:spLocks noChangeArrowheads="1"/>
          </p:cNvSpPr>
          <p:nvPr/>
        </p:nvSpPr>
        <p:spPr bwMode="auto">
          <a:xfrm>
            <a:off x="1453458" y="2547069"/>
            <a:ext cx="115929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rgbClr val="0070C0"/>
                </a:solidFill>
                <a:sym typeface="微软雅黑" panose="020B0503020204020204" pitchFamily="34" charset="-122"/>
              </a:rPr>
              <a:t>三大重点</a:t>
            </a:r>
            <a:endParaRPr lang="zh-CN" altLang="en-US" sz="1900" b="0" dirty="0">
              <a:solidFill>
                <a:srgbClr val="0070C0"/>
              </a:solidFill>
              <a:sym typeface="微软雅黑" panose="020B0503020204020204" pitchFamily="34" charset="-122"/>
            </a:endParaRPr>
          </a:p>
        </p:txBody>
      </p:sp>
      <p:sp>
        <p:nvSpPr>
          <p:cNvPr id="53" name="文本框 37"/>
          <p:cNvSpPr>
            <a:spLocks noChangeArrowheads="1"/>
          </p:cNvSpPr>
          <p:nvPr/>
        </p:nvSpPr>
        <p:spPr bwMode="auto">
          <a:xfrm>
            <a:off x="3397665" y="1430655"/>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070C0"/>
                </a:solidFill>
                <a:sym typeface="微软雅黑" panose="020B0503020204020204" pitchFamily="34" charset="-122"/>
              </a:rPr>
              <a:t>做不好</a:t>
            </a:r>
            <a:endParaRPr lang="zh-CN" altLang="en-US" sz="1200" b="0" dirty="0">
              <a:solidFill>
                <a:srgbClr val="0070C0"/>
              </a:solidFill>
              <a:sym typeface="微软雅黑" panose="020B0503020204020204" pitchFamily="34" charset="-122"/>
            </a:endParaRPr>
          </a:p>
        </p:txBody>
      </p:sp>
      <p:sp>
        <p:nvSpPr>
          <p:cNvPr id="54" name="文本框 37"/>
          <p:cNvSpPr>
            <a:spLocks noChangeArrowheads="1"/>
          </p:cNvSpPr>
          <p:nvPr/>
        </p:nvSpPr>
        <p:spPr bwMode="auto">
          <a:xfrm>
            <a:off x="3397666" y="2582783"/>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070C0"/>
                </a:solidFill>
                <a:sym typeface="微软雅黑" panose="020B0503020204020204" pitchFamily="34" charset="-122"/>
              </a:rPr>
              <a:t>不想做</a:t>
            </a:r>
            <a:endParaRPr lang="zh-CN" altLang="en-US" sz="1200" b="0" dirty="0">
              <a:solidFill>
                <a:srgbClr val="0070C0"/>
              </a:solidFill>
              <a:sym typeface="微软雅黑" panose="020B0503020204020204" pitchFamily="34" charset="-122"/>
            </a:endParaRPr>
          </a:p>
        </p:txBody>
      </p:sp>
      <p:sp>
        <p:nvSpPr>
          <p:cNvPr id="55" name="文本框 37"/>
          <p:cNvSpPr>
            <a:spLocks noChangeArrowheads="1"/>
          </p:cNvSpPr>
          <p:nvPr/>
        </p:nvSpPr>
        <p:spPr bwMode="auto">
          <a:xfrm>
            <a:off x="3397665" y="3734911"/>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070C0"/>
                </a:solidFill>
                <a:sym typeface="微软雅黑" panose="020B0503020204020204" pitchFamily="34" charset="-122"/>
              </a:rPr>
              <a:t>不合格</a:t>
            </a:r>
            <a:endParaRPr lang="zh-CN" altLang="en-US" sz="1200" b="0" dirty="0">
              <a:solidFill>
                <a:srgbClr val="0070C0"/>
              </a:solidFill>
              <a:sym typeface="微软雅黑" panose="020B0503020204020204" pitchFamily="34" charset="-122"/>
            </a:endParaRPr>
          </a:p>
        </p:txBody>
      </p:sp>
      <p:sp>
        <p:nvSpPr>
          <p:cNvPr id="56" name="文本1"/>
          <p:cNvSpPr>
            <a:spLocks noChangeArrowheads="1"/>
          </p:cNvSpPr>
          <p:nvPr/>
        </p:nvSpPr>
        <p:spPr bwMode="gray">
          <a:xfrm>
            <a:off x="4783264" y="112474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648994" y="2312983"/>
            <a:ext cx="3258470" cy="857132"/>
            <a:chOff x="4304043" y="1286668"/>
            <a:chExt cx="3837944" cy="2757793"/>
          </a:xfrm>
          <a:effectLst>
            <a:outerShdw blurRad="381000" dist="254000" dir="8100000" algn="tr" rotWithShape="0">
              <a:prstClr val="black">
                <a:alpha val="40000"/>
              </a:prstClr>
            </a:outerShdw>
          </a:effectLst>
        </p:grpSpPr>
        <p:sp>
          <p:nvSpPr>
            <p:cNvPr id="58" name="圆角矩形 5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9" name="圆角矩形 5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0" name="文本1"/>
          <p:cNvSpPr>
            <a:spLocks noChangeArrowheads="1"/>
          </p:cNvSpPr>
          <p:nvPr/>
        </p:nvSpPr>
        <p:spPr bwMode="gray">
          <a:xfrm>
            <a:off x="4783264" y="229036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61" name="组合 60"/>
          <p:cNvGrpSpPr/>
          <p:nvPr/>
        </p:nvGrpSpPr>
        <p:grpSpPr>
          <a:xfrm>
            <a:off x="4648994" y="3452413"/>
            <a:ext cx="3258470" cy="857132"/>
            <a:chOff x="4304043" y="1286668"/>
            <a:chExt cx="3837944" cy="2757793"/>
          </a:xfrm>
          <a:effectLst>
            <a:outerShdw blurRad="381000" dist="254000" dir="8100000" algn="tr" rotWithShape="0">
              <a:prstClr val="black">
                <a:alpha val="40000"/>
              </a:prstClr>
            </a:outerShdw>
          </a:effectLst>
        </p:grpSpPr>
        <p:sp>
          <p:nvSpPr>
            <p:cNvPr id="62" name="圆角矩形 6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圆角矩形 6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4" name="文本1"/>
          <p:cNvSpPr>
            <a:spLocks noChangeArrowheads="1"/>
          </p:cNvSpPr>
          <p:nvPr/>
        </p:nvSpPr>
        <p:spPr bwMode="gray">
          <a:xfrm>
            <a:off x="4783264" y="342979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4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childTnLst>
                          </p:cTn>
                        </p:par>
                        <p:par>
                          <p:cTn id="53" fill="hold">
                            <p:stCondLst>
                              <p:cond delay="3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anim calcmode="lin" valueType="num">
                                      <p:cBhvr>
                                        <p:cTn id="57" dur="500" fill="hold"/>
                                        <p:tgtEl>
                                          <p:spTgt spid="33"/>
                                        </p:tgtEl>
                                        <p:attrNameLst>
                                          <p:attrName>ppt_x</p:attrName>
                                        </p:attrNameLst>
                                      </p:cBhvr>
                                      <p:tavLst>
                                        <p:tav tm="0">
                                          <p:val>
                                            <p:strVal val="#ppt_x"/>
                                          </p:val>
                                        </p:tav>
                                        <p:tav tm="100000">
                                          <p:val>
                                            <p:strVal val="#ppt_x"/>
                                          </p:val>
                                        </p:tav>
                                      </p:tavLst>
                                    </p:anim>
                                    <p:anim calcmode="lin" valueType="num">
                                      <p:cBhvr>
                                        <p:cTn id="58" dur="5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anim calcmode="lin" valueType="num">
                                      <p:cBhvr>
                                        <p:cTn id="67" dur="500" fill="hold"/>
                                        <p:tgtEl>
                                          <p:spTgt spid="57"/>
                                        </p:tgtEl>
                                        <p:attrNameLst>
                                          <p:attrName>ppt_x</p:attrName>
                                        </p:attrNameLst>
                                      </p:cBhvr>
                                      <p:tavLst>
                                        <p:tav tm="0">
                                          <p:val>
                                            <p:strVal val="#ppt_x"/>
                                          </p:val>
                                        </p:tav>
                                        <p:tav tm="100000">
                                          <p:val>
                                            <p:strVal val="#ppt_x"/>
                                          </p:val>
                                        </p:tav>
                                      </p:tavLst>
                                    </p:anim>
                                    <p:anim calcmode="lin" valueType="num">
                                      <p:cBhvr>
                                        <p:cTn id="68" dur="500" fill="hold"/>
                                        <p:tgtEl>
                                          <p:spTgt spid="57"/>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childTnLst>
                          </p:cTn>
                        </p:par>
                        <p:par>
                          <p:cTn id="73" fill="hold">
                            <p:stCondLst>
                              <p:cond delay="5500"/>
                            </p:stCondLst>
                            <p:childTnLst>
                              <p:par>
                                <p:cTn id="74" presetID="42" presetClass="entr" presetSubtype="0"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strVal val="#ppt_x"/>
                                          </p:val>
                                        </p:tav>
                                        <p:tav tm="100000">
                                          <p:val>
                                            <p:strVal val="#ppt_x"/>
                                          </p:val>
                                        </p:tav>
                                      </p:tavLst>
                                    </p:anim>
                                    <p:anim calcmode="lin" valueType="num">
                                      <p:cBhvr>
                                        <p:cTn id="78" dur="500" fill="hold"/>
                                        <p:tgtEl>
                                          <p:spTgt spid="61"/>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3" grpId="0"/>
      <p:bldP spid="54" grpId="0"/>
      <p:bldP spid="55" grpId="0"/>
      <p:bldP spid="56" grpId="0"/>
      <p:bldP spid="60" grpId="0"/>
      <p:bldP spid="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367936" y="2237126"/>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8" name="椭圆 7"/>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6" name="TextBox 5"/>
            <p:cNvSpPr txBox="1"/>
            <p:nvPr/>
          </p:nvSpPr>
          <p:spPr>
            <a:xfrm>
              <a:off x="1807549" y="2188595"/>
              <a:ext cx="820346"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45%</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321509" y="2247209"/>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13" name="椭圆 12"/>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11" name="TextBox 10"/>
            <p:cNvSpPr txBox="1"/>
            <p:nvPr/>
          </p:nvSpPr>
          <p:spPr>
            <a:xfrm>
              <a:off x="3404406" y="2201081"/>
              <a:ext cx="753231" cy="388829"/>
            </a:xfrm>
            <a:prstGeom prst="rect">
              <a:avLst/>
            </a:prstGeom>
            <a:noFill/>
          </p:spPr>
          <p:txBody>
            <a:bodyPr wrap="square" rtlCol="0">
              <a:spAutoFit/>
            </a:bodyPr>
            <a:lstStyle/>
            <a:p>
              <a:pPr>
                <a:defRPr/>
              </a:pPr>
              <a:r>
                <a:rPr lang="en-US" altLang="zh-CN"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68%</a:t>
              </a:r>
              <a:endParaRPr lang="zh-CN" altLang="en-US"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127291" y="2241695"/>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18" name="椭圆 17"/>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16" name="TextBox 15"/>
            <p:cNvSpPr txBox="1"/>
            <p:nvPr/>
          </p:nvSpPr>
          <p:spPr>
            <a:xfrm>
              <a:off x="4963049" y="2222298"/>
              <a:ext cx="828196"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79%</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976587" y="2235676"/>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23" name="椭圆 22"/>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21" name="TextBox 20"/>
            <p:cNvSpPr txBox="1"/>
            <p:nvPr/>
          </p:nvSpPr>
          <p:spPr>
            <a:xfrm>
              <a:off x="6501314" y="2303662"/>
              <a:ext cx="829987"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92%</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Freeform 8"/>
          <p:cNvSpPr/>
          <p:nvPr/>
        </p:nvSpPr>
        <p:spPr bwMode="auto">
          <a:xfrm rot="18900000">
            <a:off x="1411691" y="2579480"/>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5" name="Freeform 7"/>
          <p:cNvSpPr/>
          <p:nvPr/>
        </p:nvSpPr>
        <p:spPr bwMode="auto">
          <a:xfrm rot="19087048">
            <a:off x="3320073" y="2476471"/>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6" name="Freeform 6"/>
          <p:cNvSpPr/>
          <p:nvPr/>
        </p:nvSpPr>
        <p:spPr bwMode="auto">
          <a:xfrm rot="19290703">
            <a:off x="5060465" y="2335144"/>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7" name="Freeform 5"/>
          <p:cNvSpPr/>
          <p:nvPr/>
        </p:nvSpPr>
        <p:spPr bwMode="auto">
          <a:xfrm rot="19810786">
            <a:off x="6859698" y="2138996"/>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070C0"/>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grpSp>
        <p:nvGrpSpPr>
          <p:cNvPr id="28" name="组合 27"/>
          <p:cNvGrpSpPr/>
          <p:nvPr/>
        </p:nvGrpSpPr>
        <p:grpSpPr>
          <a:xfrm>
            <a:off x="1390002"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0" name="TextBox 29"/>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205785"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3" name="TextBox 32"/>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996218"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6" name="TextBox 35"/>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891786"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9" name="TextBox 38"/>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1187625"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3027276"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796502"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740718"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strVal val="#ppt_x"/>
                                          </p:val>
                                        </p:tav>
                                        <p:tav tm="100000">
                                          <p:val>
                                            <p:strVal val="#ppt_x"/>
                                          </p:val>
                                        </p:tav>
                                      </p:tavLst>
                                    </p:anim>
                                    <p:anim calcmode="lin" valueType="num">
                                      <p:cBhvr>
                                        <p:cTn id="25" dur="5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3" presetClass="entr" presetSubtype="27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strVal val="2/3*#ppt_w"/>
                                          </p:val>
                                        </p:tav>
                                        <p:tav tm="100000">
                                          <p:val>
                                            <p:strVal val="#ppt_w"/>
                                          </p:val>
                                        </p:tav>
                                      </p:tavLst>
                                    </p:anim>
                                    <p:anim calcmode="lin" valueType="num">
                                      <p:cBhvr>
                                        <p:cTn id="36" dur="500" fill="hold"/>
                                        <p:tgtEl>
                                          <p:spTgt spid="3"/>
                                        </p:tgtEl>
                                        <p:attrNameLst>
                                          <p:attrName>ppt_h</p:attrName>
                                        </p:attrNameLst>
                                      </p:cBhvr>
                                      <p:tavLst>
                                        <p:tav tm="0">
                                          <p:val>
                                            <p:strVal val="2/3*#ppt_h"/>
                                          </p:val>
                                        </p:tav>
                                        <p:tav tm="100000">
                                          <p:val>
                                            <p:strVal val="#ppt_h"/>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3000"/>
                            </p:stCondLst>
                            <p:childTnLst>
                              <p:par>
                                <p:cTn id="41" presetID="23" presetClass="entr" presetSubtype="27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2/3*#ppt_w"/>
                                          </p:val>
                                        </p:tav>
                                        <p:tav tm="100000">
                                          <p:val>
                                            <p:strVal val="#ppt_w"/>
                                          </p:val>
                                        </p:tav>
                                      </p:tavLst>
                                    </p:anim>
                                    <p:anim calcmode="lin" valueType="num">
                                      <p:cBhvr>
                                        <p:cTn id="44" dur="500" fill="hold"/>
                                        <p:tgtEl>
                                          <p:spTgt spid="9"/>
                                        </p:tgtEl>
                                        <p:attrNameLst>
                                          <p:attrName>ppt_h</p:attrName>
                                        </p:attrNameLst>
                                      </p:cBhvr>
                                      <p:tavLst>
                                        <p:tav tm="0">
                                          <p:val>
                                            <p:strVal val="2/3*#ppt_h"/>
                                          </p:val>
                                        </p:tav>
                                        <p:tav tm="100000">
                                          <p:val>
                                            <p:strVal val="#ppt_h"/>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1000"/>
                                        <p:tgtEl>
                                          <p:spTgt spid="25"/>
                                        </p:tgtEl>
                                      </p:cBhvr>
                                    </p:animEffect>
                                  </p:childTnLst>
                                </p:cTn>
                              </p:par>
                            </p:childTnLst>
                          </p:cTn>
                        </p:par>
                        <p:par>
                          <p:cTn id="48" fill="hold">
                            <p:stCondLst>
                              <p:cond delay="3500"/>
                            </p:stCondLst>
                            <p:childTnLst>
                              <p:par>
                                <p:cTn id="49" presetID="23" presetClass="entr" presetSubtype="27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2/3*#ppt_w"/>
                                          </p:val>
                                        </p:tav>
                                        <p:tav tm="100000">
                                          <p:val>
                                            <p:strVal val="#ppt_w"/>
                                          </p:val>
                                        </p:tav>
                                      </p:tavLst>
                                    </p:anim>
                                    <p:anim calcmode="lin" valueType="num">
                                      <p:cBhvr>
                                        <p:cTn id="52" dur="500" fill="hold"/>
                                        <p:tgtEl>
                                          <p:spTgt spid="14"/>
                                        </p:tgtEl>
                                        <p:attrNameLst>
                                          <p:attrName>ppt_h</p:attrName>
                                        </p:attrNameLst>
                                      </p:cBhvr>
                                      <p:tavLst>
                                        <p:tav tm="0">
                                          <p:val>
                                            <p:strVal val="2/3*#ppt_h"/>
                                          </p:val>
                                        </p:tav>
                                        <p:tav tm="100000">
                                          <p:val>
                                            <p:strVal val="#ppt_h"/>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1000"/>
                                        <p:tgtEl>
                                          <p:spTgt spid="26"/>
                                        </p:tgtEl>
                                      </p:cBhvr>
                                    </p:animEffect>
                                  </p:childTnLst>
                                </p:cTn>
                              </p:par>
                            </p:childTnLst>
                          </p:cTn>
                        </p:par>
                        <p:par>
                          <p:cTn id="56" fill="hold">
                            <p:stCondLst>
                              <p:cond delay="4000"/>
                            </p:stCondLst>
                            <p:childTnLst>
                              <p:par>
                                <p:cTn id="57" presetID="23" presetClass="entr" presetSubtype="27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strVal val="2/3*#ppt_w"/>
                                          </p:val>
                                        </p:tav>
                                        <p:tav tm="100000">
                                          <p:val>
                                            <p:strVal val="#ppt_w"/>
                                          </p:val>
                                        </p:tav>
                                      </p:tavLst>
                                    </p:anim>
                                    <p:anim calcmode="lin" valueType="num">
                                      <p:cBhvr>
                                        <p:cTn id="60" dur="500" fill="hold"/>
                                        <p:tgtEl>
                                          <p:spTgt spid="19"/>
                                        </p:tgtEl>
                                        <p:attrNameLst>
                                          <p:attrName>ppt_h</p:attrName>
                                        </p:attrNameLst>
                                      </p:cBhvr>
                                      <p:tavLst>
                                        <p:tav tm="0">
                                          <p:val>
                                            <p:strVal val="2/3*#ppt_h"/>
                                          </p:val>
                                        </p:tav>
                                        <p:tav tm="100000">
                                          <p:val>
                                            <p:strVal val="#ppt_h"/>
                                          </p:val>
                                        </p:tav>
                                      </p:tavLst>
                                    </p:anim>
                                  </p:childTnLst>
                                </p:cTn>
                              </p:par>
                              <p:par>
                                <p:cTn id="61" presetID="21"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heel(1)">
                                      <p:cBhvr>
                                        <p:cTn id="63" dur="1000"/>
                                        <p:tgtEl>
                                          <p:spTgt spid="27"/>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randombar(horizontal)">
                                      <p:cBhvr>
                                        <p:cTn id="67" dur="500"/>
                                        <p:tgtEl>
                                          <p:spTgt spid="40"/>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randombar(horizontal)">
                                      <p:cBhvr>
                                        <p:cTn id="71" dur="500"/>
                                        <p:tgtEl>
                                          <p:spTgt spid="41"/>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randombar(horizontal)">
                                      <p:cBhvr>
                                        <p:cTn id="75" dur="500"/>
                                        <p:tgtEl>
                                          <p:spTgt spid="42"/>
                                        </p:tgtEl>
                                      </p:cBhvr>
                                    </p:animEffect>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5" grpId="0" animBg="1"/>
      <p:bldP spid="26" grpId="0" animBg="1"/>
      <p:bldP spid="27" grpId="0" animBg="1"/>
      <p:bldP spid="40" grpId="0"/>
      <p:bldP spid="41" grpId="0"/>
      <p:bldP spid="42"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 name="TextBox 11"/>
          <p:cNvSpPr txBox="1"/>
          <p:nvPr/>
        </p:nvSpPr>
        <p:spPr>
          <a:xfrm>
            <a:off x="4644843" y="142157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8" name="直接连接符 7"/>
          <p:cNvCxnSpPr/>
          <p:nvPr/>
        </p:nvCxnSpPr>
        <p:spPr>
          <a:xfrm>
            <a:off x="3638595" y="1588290"/>
            <a:ext cx="792088" cy="0"/>
          </a:xfrm>
          <a:prstGeom prst="line">
            <a:avLst/>
          </a:prstGeom>
          <a:noFill/>
          <a:ln w="6350" cap="flat" cmpd="sng" algn="ctr">
            <a:solidFill>
              <a:sysClr val="windowText" lastClr="000000"/>
            </a:solidFill>
            <a:prstDash val="dash"/>
            <a:tailEnd type="oval" w="sm" len="sm"/>
          </a:ln>
          <a:effectLst/>
        </p:spPr>
      </p:cxnSp>
      <p:sp>
        <p:nvSpPr>
          <p:cNvPr id="9" name="TextBox 14"/>
          <p:cNvSpPr txBox="1"/>
          <p:nvPr/>
        </p:nvSpPr>
        <p:spPr>
          <a:xfrm>
            <a:off x="4644843" y="192759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0" name="直接连接符 9"/>
          <p:cNvCxnSpPr/>
          <p:nvPr/>
        </p:nvCxnSpPr>
        <p:spPr>
          <a:xfrm>
            <a:off x="3638595" y="2094309"/>
            <a:ext cx="792088" cy="0"/>
          </a:xfrm>
          <a:prstGeom prst="line">
            <a:avLst/>
          </a:prstGeom>
          <a:noFill/>
          <a:ln w="6350" cap="flat" cmpd="sng" algn="ctr">
            <a:solidFill>
              <a:sysClr val="windowText" lastClr="000000"/>
            </a:solidFill>
            <a:prstDash val="dash"/>
            <a:tailEnd type="oval" w="sm" len="sm"/>
          </a:ln>
          <a:effectLst/>
        </p:spPr>
      </p:cxnSp>
      <p:sp>
        <p:nvSpPr>
          <p:cNvPr id="11" name="TextBox 17"/>
          <p:cNvSpPr txBox="1"/>
          <p:nvPr/>
        </p:nvSpPr>
        <p:spPr>
          <a:xfrm>
            <a:off x="4644843" y="2431653"/>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2" name="直接连接符 11"/>
          <p:cNvCxnSpPr/>
          <p:nvPr/>
        </p:nvCxnSpPr>
        <p:spPr>
          <a:xfrm>
            <a:off x="3638595" y="2598365"/>
            <a:ext cx="792088" cy="0"/>
          </a:xfrm>
          <a:prstGeom prst="line">
            <a:avLst/>
          </a:prstGeom>
          <a:noFill/>
          <a:ln w="6350" cap="flat" cmpd="sng" algn="ctr">
            <a:solidFill>
              <a:sysClr val="windowText" lastClr="000000"/>
            </a:solidFill>
            <a:prstDash val="dash"/>
            <a:tailEnd type="oval" w="sm" len="sm"/>
          </a:ln>
          <a:effectLst/>
        </p:spPr>
      </p:cxnSp>
      <p:sp>
        <p:nvSpPr>
          <p:cNvPr id="13" name="TextBox 20"/>
          <p:cNvSpPr txBox="1"/>
          <p:nvPr/>
        </p:nvSpPr>
        <p:spPr>
          <a:xfrm>
            <a:off x="4644843" y="2935709"/>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4" name="直接连接符 13"/>
          <p:cNvCxnSpPr/>
          <p:nvPr/>
        </p:nvCxnSpPr>
        <p:spPr>
          <a:xfrm>
            <a:off x="3638595" y="3102421"/>
            <a:ext cx="792088" cy="0"/>
          </a:xfrm>
          <a:prstGeom prst="line">
            <a:avLst/>
          </a:prstGeom>
          <a:noFill/>
          <a:ln w="6350" cap="flat" cmpd="sng" algn="ctr">
            <a:solidFill>
              <a:sysClr val="windowText" lastClr="000000"/>
            </a:solidFill>
            <a:prstDash val="dash"/>
            <a:tailEnd type="oval" w="sm" len="sm"/>
          </a:ln>
          <a:effectLst/>
        </p:spPr>
      </p:cxnSp>
      <p:sp>
        <p:nvSpPr>
          <p:cNvPr id="15" name="TextBox 23"/>
          <p:cNvSpPr txBox="1"/>
          <p:nvPr/>
        </p:nvSpPr>
        <p:spPr>
          <a:xfrm>
            <a:off x="4644843" y="3439765"/>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6" name="直接连接符 15"/>
          <p:cNvCxnSpPr/>
          <p:nvPr/>
        </p:nvCxnSpPr>
        <p:spPr>
          <a:xfrm>
            <a:off x="3638595" y="3606477"/>
            <a:ext cx="792088" cy="0"/>
          </a:xfrm>
          <a:prstGeom prst="line">
            <a:avLst/>
          </a:prstGeom>
          <a:noFill/>
          <a:ln w="6350" cap="flat" cmpd="sng" algn="ctr">
            <a:solidFill>
              <a:sysClr val="windowText" lastClr="000000"/>
            </a:solidFill>
            <a:prstDash val="dash"/>
            <a:tailEnd type="oval" w="sm" len="sm"/>
          </a:ln>
          <a:effectLst/>
        </p:spPr>
      </p:cxnSp>
      <p:sp>
        <p:nvSpPr>
          <p:cNvPr id="17" name="TextBox 26"/>
          <p:cNvSpPr txBox="1"/>
          <p:nvPr/>
        </p:nvSpPr>
        <p:spPr>
          <a:xfrm>
            <a:off x="4644843" y="3943821"/>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endParaRPr lang="en-US" altLang="zh-CN" dirty="0">
              <a:solidFill>
                <a:prstClr val="black">
                  <a:lumMod val="65000"/>
                  <a:lumOff val="35000"/>
                </a:prstClr>
              </a:solidFill>
              <a:latin typeface="+mj-ea"/>
              <a:ea typeface="+mj-ea"/>
            </a:endParaRPr>
          </a:p>
        </p:txBody>
      </p:sp>
      <p:cxnSp>
        <p:nvCxnSpPr>
          <p:cNvPr id="18" name="直接连接符 17"/>
          <p:cNvCxnSpPr/>
          <p:nvPr/>
        </p:nvCxnSpPr>
        <p:spPr>
          <a:xfrm>
            <a:off x="3638595" y="4110533"/>
            <a:ext cx="792088" cy="0"/>
          </a:xfrm>
          <a:prstGeom prst="line">
            <a:avLst/>
          </a:prstGeom>
          <a:noFill/>
          <a:ln w="6350" cap="flat" cmpd="sng" algn="ctr">
            <a:solidFill>
              <a:sysClr val="windowText" lastClr="000000"/>
            </a:solidFill>
            <a:prstDash val="dash"/>
            <a:tailEnd type="oval" w="sm" len="sm"/>
          </a:ln>
          <a:effectLst/>
        </p:spPr>
      </p:cxnSp>
      <p:sp>
        <p:nvSpPr>
          <p:cNvPr id="19" name="椭圆 18"/>
          <p:cNvSpPr/>
          <p:nvPr/>
        </p:nvSpPr>
        <p:spPr>
          <a:xfrm>
            <a:off x="3427016" y="1450901"/>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1</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3425920" y="1952989"/>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2</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425731" y="2462944"/>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3</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3424635" y="2965032"/>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4</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3427061" y="3467290"/>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5</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椭圆 23"/>
          <p:cNvSpPr/>
          <p:nvPr/>
        </p:nvSpPr>
        <p:spPr>
          <a:xfrm>
            <a:off x="3425965" y="3969378"/>
            <a:ext cx="274777" cy="274777"/>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6</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1277520" y="2569322"/>
            <a:ext cx="1400809" cy="31162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rgbClr val="0070C0"/>
                </a:solidFill>
                <a:latin typeface="+mj-ea"/>
                <a:ea typeface="+mj-ea"/>
              </a:rPr>
              <a:t>标题内容</a:t>
            </a:r>
            <a:endParaRPr lang="en-US" altLang="zh-CN" sz="2000" b="1" dirty="0">
              <a:solidFill>
                <a:srgbClr val="0070C0"/>
              </a:solidFill>
              <a:latin typeface="+mj-ea"/>
              <a:ea typeface="+mj-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anim calcmode="lin" valueType="num">
                                      <p:cBhvr>
                                        <p:cTn id="12" dur="1500" fill="hold"/>
                                        <p:tgtEl>
                                          <p:spTgt spid="3"/>
                                        </p:tgtEl>
                                        <p:attrNameLst>
                                          <p:attrName>ppt_x</p:attrName>
                                        </p:attrNameLst>
                                      </p:cBhvr>
                                      <p:tavLst>
                                        <p:tav tm="0">
                                          <p:val>
                                            <p:strVal val="#ppt_x"/>
                                          </p:val>
                                        </p:tav>
                                        <p:tav tm="100000">
                                          <p:val>
                                            <p:strVal val="#ppt_x"/>
                                          </p:val>
                                        </p:tav>
                                      </p:tavLst>
                                    </p:anim>
                                    <p:anim calcmode="lin" valueType="num">
                                      <p:cBhvr>
                                        <p:cTn id="13" dur="1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3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4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70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par>
                                <p:cTn id="51" presetID="22" presetClass="entr" presetSubtype="8" fill="hold" nodeType="withEffect">
                                  <p:stCondLst>
                                    <p:cond delay="80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par>
                                <p:cTn id="54" presetID="22" presetClass="entr" presetSubtype="8" fill="hold" nodeType="withEffect">
                                  <p:stCondLst>
                                    <p:cond delay="90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8" fill="hold" nodeType="withEffect">
                                  <p:stCondLst>
                                    <p:cond delay="100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nodeType="withEffect">
                                  <p:stCondLst>
                                    <p:cond delay="110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120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par>
                                <p:cTn id="66" presetID="22" presetClass="entr" presetSubtype="8" fill="hold" nodeType="withEffect">
                                  <p:stCondLst>
                                    <p:cond delay="130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par>
                                <p:cTn id="69" presetID="22" presetClass="entr" presetSubtype="8" fill="hold" grpId="0" nodeType="withEffect">
                                  <p:stCondLst>
                                    <p:cond delay="140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par>
                                <p:cTn id="72" presetID="22" presetClass="entr" presetSubtype="8" fill="hold" grpId="0" nodeType="withEffect">
                                  <p:stCondLst>
                                    <p:cond delay="150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par>
                                <p:cTn id="75" presetID="22" presetClass="entr" presetSubtype="8" fill="hold" grpId="0" nodeType="withEffect">
                                  <p:stCondLst>
                                    <p:cond delay="160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par>
                                <p:cTn id="78" presetID="22" presetClass="entr" presetSubtype="8" fill="hold" grpId="0" nodeType="withEffect">
                                  <p:stCondLst>
                                    <p:cond delay="170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par>
                                <p:cTn id="81" presetID="22" presetClass="entr" presetSubtype="8" fill="hold" grpId="0" nodeType="withEffect">
                                  <p:stCondLst>
                                    <p:cond delay="180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190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14"/>
          <p:cNvSpPr/>
          <p:nvPr/>
        </p:nvSpPr>
        <p:spPr bwMode="auto">
          <a:xfrm>
            <a:off x="4616546" y="1297733"/>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5" name="Freeform 15"/>
          <p:cNvSpPr/>
          <p:nvPr/>
        </p:nvSpPr>
        <p:spPr bwMode="auto">
          <a:xfrm>
            <a:off x="3110150" y="1297733"/>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6" name="Freeform 16"/>
          <p:cNvSpPr/>
          <p:nvPr/>
        </p:nvSpPr>
        <p:spPr bwMode="auto">
          <a:xfrm>
            <a:off x="4172768" y="2360351"/>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38" tIns="45719" rIns="91438" bIns="45719"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7" name="Freeform 17"/>
          <p:cNvSpPr/>
          <p:nvPr/>
        </p:nvSpPr>
        <p:spPr bwMode="auto">
          <a:xfrm>
            <a:off x="4630832" y="2362732"/>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tx1">
              <a:lumMod val="75000"/>
              <a:lumOff val="25000"/>
            </a:schemeClr>
          </a:solidFill>
          <a:ln>
            <a:noFill/>
          </a:ln>
          <a:effectLst>
            <a:innerShdw blurRad="63500" dist="50800" dir="18900000">
              <a:prstClr val="black">
                <a:alpha val="74000"/>
              </a:prstClr>
            </a:innerShdw>
          </a:effectLst>
        </p:spPr>
        <p:txBody>
          <a:bodyPr vert="horz" wrap="square" lIns="91438" tIns="45719" rIns="91438" bIns="45719" numCol="1" anchor="t" anchorCtr="0" compatLnSpc="1"/>
          <a:lstStyle/>
          <a:p>
            <a:endParaRPr lang="zh-CN" altLang="en-US"/>
          </a:p>
        </p:txBody>
      </p:sp>
      <p:sp>
        <p:nvSpPr>
          <p:cNvPr id="8" name="矩形 7"/>
          <p:cNvSpPr/>
          <p:nvPr/>
        </p:nvSpPr>
        <p:spPr>
          <a:xfrm>
            <a:off x="4333960" y="2453098"/>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683919" y="2455479"/>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55650" y="1515246"/>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1" name="TextBox 10"/>
          <p:cNvSpPr txBox="1"/>
          <p:nvPr/>
        </p:nvSpPr>
        <p:spPr>
          <a:xfrm>
            <a:off x="3369723" y="1615517"/>
            <a:ext cx="898156"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日程安排</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891790" y="1615517"/>
            <a:ext cx="866818"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行动策略</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300193" y="1515246"/>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4" name="TextBox 13"/>
          <p:cNvSpPr txBox="1"/>
          <p:nvPr/>
        </p:nvSpPr>
        <p:spPr>
          <a:xfrm>
            <a:off x="821585" y="3216105"/>
            <a:ext cx="206989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5" name="TextBox 14"/>
          <p:cNvSpPr txBox="1"/>
          <p:nvPr/>
        </p:nvSpPr>
        <p:spPr>
          <a:xfrm>
            <a:off x="6300193" y="3216105"/>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6" name="Freeform 12"/>
          <p:cNvSpPr/>
          <p:nvPr/>
        </p:nvSpPr>
        <p:spPr bwMode="auto">
          <a:xfrm>
            <a:off x="4616546" y="2804440"/>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schemeClr val="lt1"/>
              </a:solidFill>
              <a:latin typeface="+mn-lt"/>
              <a:ea typeface="+mn-ea"/>
            </a:endParaRPr>
          </a:p>
        </p:txBody>
      </p:sp>
      <p:sp>
        <p:nvSpPr>
          <p:cNvPr id="17" name="Freeform 13"/>
          <p:cNvSpPr/>
          <p:nvPr/>
        </p:nvSpPr>
        <p:spPr bwMode="auto">
          <a:xfrm>
            <a:off x="3110150" y="2804440"/>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18" name="Freeform 18"/>
          <p:cNvSpPr/>
          <p:nvPr/>
        </p:nvSpPr>
        <p:spPr bwMode="auto">
          <a:xfrm>
            <a:off x="4175444" y="2819863"/>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tx1">
              <a:lumMod val="75000"/>
              <a:lumOff val="25000"/>
            </a:schemeClr>
          </a:solidFill>
          <a:ln>
            <a:noFill/>
          </a:ln>
          <a:effectLst>
            <a:innerShdw blurRad="63500" dist="50800" dir="18900000">
              <a:prstClr val="black">
                <a:alpha val="76000"/>
              </a:prstClr>
            </a:innerShdw>
          </a:effectLst>
        </p:spPr>
        <p:txBody>
          <a:bodyPr vert="horz" wrap="square" lIns="91438" tIns="45719" rIns="91438" bIns="45719" numCol="1" anchor="t" anchorCtr="0" compatLnSpc="1"/>
          <a:lstStyle/>
          <a:p>
            <a:endParaRPr lang="zh-CN" altLang="en-US"/>
          </a:p>
        </p:txBody>
      </p:sp>
      <p:sp>
        <p:nvSpPr>
          <p:cNvPr id="19" name="Freeform 19"/>
          <p:cNvSpPr/>
          <p:nvPr/>
        </p:nvSpPr>
        <p:spPr bwMode="auto">
          <a:xfrm>
            <a:off x="4630832" y="2818727"/>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38" tIns="45719" rIns="91438" bIns="45719" numCol="1" anchor="t" anchorCtr="0" compatLnSpc="1"/>
          <a:lstStyle/>
          <a:p>
            <a:endParaRPr lang="zh-CN" altLang="en-US"/>
          </a:p>
        </p:txBody>
      </p:sp>
      <p:sp>
        <p:nvSpPr>
          <p:cNvPr id="20" name="矩形 19"/>
          <p:cNvSpPr/>
          <p:nvPr/>
        </p:nvSpPr>
        <p:spPr>
          <a:xfrm>
            <a:off x="4336634" y="2837098"/>
            <a:ext cx="117594"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683919" y="2835963"/>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4</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380838" y="3123772"/>
            <a:ext cx="875926"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后勤保障</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891790" y="3123772"/>
            <a:ext cx="866818" cy="784830"/>
          </a:xfrm>
          <a:prstGeom prst="rect">
            <a:avLst/>
          </a:prstGeom>
          <a:noFill/>
        </p:spPr>
        <p:txBody>
          <a:bodyPr wrap="square" lIns="0" tIns="45719" rIns="0" bIns="0"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客户服务</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528" repeatCount="2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400" fill="hold"/>
                                        <p:tgtEl>
                                          <p:spTgt spid="11"/>
                                        </p:tgtEl>
                                        <p:attrNameLst>
                                          <p:attrName>ppt_w</p:attrName>
                                        </p:attrNameLst>
                                      </p:cBhvr>
                                      <p:tavLst>
                                        <p:tav tm="0">
                                          <p:val>
                                            <p:fltVal val="0"/>
                                          </p:val>
                                        </p:tav>
                                        <p:tav tm="100000">
                                          <p:val>
                                            <p:strVal val="#ppt_w"/>
                                          </p:val>
                                        </p:tav>
                                      </p:tavLst>
                                    </p:anim>
                                    <p:anim calcmode="lin" valueType="num">
                                      <p:cBhvr>
                                        <p:cTn id="11" dur="400" fill="hold"/>
                                        <p:tgtEl>
                                          <p:spTgt spid="11"/>
                                        </p:tgtEl>
                                        <p:attrNameLst>
                                          <p:attrName>ppt_h</p:attrName>
                                        </p:attrNameLst>
                                      </p:cBhvr>
                                      <p:tavLst>
                                        <p:tav tm="0">
                                          <p:val>
                                            <p:fltVal val="0"/>
                                          </p:val>
                                        </p:tav>
                                        <p:tav tm="100000">
                                          <p:val>
                                            <p:strVal val="#ppt_h"/>
                                          </p:val>
                                        </p:tav>
                                      </p:tavLst>
                                    </p:anim>
                                    <p:animEffect transition="in" filter="fade">
                                      <p:cBhvr>
                                        <p:cTn id="12" dur="400"/>
                                        <p:tgtEl>
                                          <p:spTgt spid="11"/>
                                        </p:tgtEl>
                                      </p:cBhvr>
                                    </p:animEffect>
                                    <p:anim calcmode="lin" valueType="num">
                                      <p:cBhvr>
                                        <p:cTn id="13" dur="400" fill="hold"/>
                                        <p:tgtEl>
                                          <p:spTgt spid="11"/>
                                        </p:tgtEl>
                                        <p:attrNameLst>
                                          <p:attrName>ppt_x</p:attrName>
                                        </p:attrNameLst>
                                      </p:cBhvr>
                                      <p:tavLst>
                                        <p:tav tm="0">
                                          <p:val>
                                            <p:fltVal val="0.5"/>
                                          </p:val>
                                        </p:tav>
                                        <p:tav tm="100000">
                                          <p:val>
                                            <p:strVal val="#ppt_x"/>
                                          </p:val>
                                        </p:tav>
                                      </p:tavLst>
                                    </p:anim>
                                    <p:anim calcmode="lin" valueType="num">
                                      <p:cBhvr>
                                        <p:cTn id="14" dur="400" fill="hold"/>
                                        <p:tgtEl>
                                          <p:spTgt spid="11"/>
                                        </p:tgtEl>
                                        <p:attrNameLst>
                                          <p:attrName>ppt_y</p:attrName>
                                        </p:attrNameLst>
                                      </p:cBhvr>
                                      <p:tavLst>
                                        <p:tav tm="0">
                                          <p:val>
                                            <p:fltVal val="0.5"/>
                                          </p:val>
                                        </p:tav>
                                        <p:tav tm="100000">
                                          <p:val>
                                            <p:strVal val="#ppt_y"/>
                                          </p:val>
                                        </p:tav>
                                      </p:tavLst>
                                    </p:anim>
                                  </p:childTnLst>
                                </p:cTn>
                              </p:par>
                              <p:par>
                                <p:cTn id="15" presetID="53" presetClass="entr" presetSubtype="528" repeatCount="2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400" fill="hold"/>
                                        <p:tgtEl>
                                          <p:spTgt spid="5"/>
                                        </p:tgtEl>
                                        <p:attrNameLst>
                                          <p:attrName>ppt_w</p:attrName>
                                        </p:attrNameLst>
                                      </p:cBhvr>
                                      <p:tavLst>
                                        <p:tav tm="0">
                                          <p:val>
                                            <p:fltVal val="0"/>
                                          </p:val>
                                        </p:tav>
                                        <p:tav tm="100000">
                                          <p:val>
                                            <p:strVal val="#ppt_w"/>
                                          </p:val>
                                        </p:tav>
                                      </p:tavLst>
                                    </p:anim>
                                    <p:anim calcmode="lin" valueType="num">
                                      <p:cBhvr>
                                        <p:cTn id="18" dur="400" fill="hold"/>
                                        <p:tgtEl>
                                          <p:spTgt spid="5"/>
                                        </p:tgtEl>
                                        <p:attrNameLst>
                                          <p:attrName>ppt_h</p:attrName>
                                        </p:attrNameLst>
                                      </p:cBhvr>
                                      <p:tavLst>
                                        <p:tav tm="0">
                                          <p:val>
                                            <p:fltVal val="0"/>
                                          </p:val>
                                        </p:tav>
                                        <p:tav tm="100000">
                                          <p:val>
                                            <p:strVal val="#ppt_h"/>
                                          </p:val>
                                        </p:tav>
                                      </p:tavLst>
                                    </p:anim>
                                    <p:animEffect transition="in" filter="fade">
                                      <p:cBhvr>
                                        <p:cTn id="19" dur="400"/>
                                        <p:tgtEl>
                                          <p:spTgt spid="5"/>
                                        </p:tgtEl>
                                      </p:cBhvr>
                                    </p:animEffect>
                                    <p:anim calcmode="lin" valueType="num">
                                      <p:cBhvr>
                                        <p:cTn id="20" dur="400" fill="hold"/>
                                        <p:tgtEl>
                                          <p:spTgt spid="5"/>
                                        </p:tgtEl>
                                        <p:attrNameLst>
                                          <p:attrName>ppt_x</p:attrName>
                                        </p:attrNameLst>
                                      </p:cBhvr>
                                      <p:tavLst>
                                        <p:tav tm="0">
                                          <p:val>
                                            <p:fltVal val="0.5"/>
                                          </p:val>
                                        </p:tav>
                                        <p:tav tm="100000">
                                          <p:val>
                                            <p:strVal val="#ppt_x"/>
                                          </p:val>
                                        </p:tav>
                                      </p:tavLst>
                                    </p:anim>
                                    <p:anim calcmode="lin" valueType="num">
                                      <p:cBhvr>
                                        <p:cTn id="21" dur="400" fill="hold"/>
                                        <p:tgtEl>
                                          <p:spTgt spid="5"/>
                                        </p:tgtEl>
                                        <p:attrNameLst>
                                          <p:attrName>ppt_y</p:attrName>
                                        </p:attrNameLst>
                                      </p:cBhvr>
                                      <p:tavLst>
                                        <p:tav tm="0">
                                          <p:val>
                                            <p:fltVal val="0.5"/>
                                          </p:val>
                                        </p:tav>
                                        <p:tav tm="100000">
                                          <p:val>
                                            <p:strVal val="#ppt_y"/>
                                          </p:val>
                                        </p:tav>
                                      </p:tavLst>
                                    </p:anim>
                                  </p:childTnLst>
                                </p:cTn>
                              </p:par>
                              <p:par>
                                <p:cTn id="22" presetID="53" presetClass="entr" presetSubtype="528" repeatCount="2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400" fill="hold"/>
                                        <p:tgtEl>
                                          <p:spTgt spid="6"/>
                                        </p:tgtEl>
                                        <p:attrNameLst>
                                          <p:attrName>ppt_w</p:attrName>
                                        </p:attrNameLst>
                                      </p:cBhvr>
                                      <p:tavLst>
                                        <p:tav tm="0">
                                          <p:val>
                                            <p:fltVal val="0"/>
                                          </p:val>
                                        </p:tav>
                                        <p:tav tm="100000">
                                          <p:val>
                                            <p:strVal val="#ppt_w"/>
                                          </p:val>
                                        </p:tav>
                                      </p:tavLst>
                                    </p:anim>
                                    <p:anim calcmode="lin" valueType="num">
                                      <p:cBhvr>
                                        <p:cTn id="25" dur="400" fill="hold"/>
                                        <p:tgtEl>
                                          <p:spTgt spid="6"/>
                                        </p:tgtEl>
                                        <p:attrNameLst>
                                          <p:attrName>ppt_h</p:attrName>
                                        </p:attrNameLst>
                                      </p:cBhvr>
                                      <p:tavLst>
                                        <p:tav tm="0">
                                          <p:val>
                                            <p:fltVal val="0"/>
                                          </p:val>
                                        </p:tav>
                                        <p:tav tm="100000">
                                          <p:val>
                                            <p:strVal val="#ppt_h"/>
                                          </p:val>
                                        </p:tav>
                                      </p:tavLst>
                                    </p:anim>
                                    <p:animEffect transition="in" filter="fade">
                                      <p:cBhvr>
                                        <p:cTn id="26" dur="400"/>
                                        <p:tgtEl>
                                          <p:spTgt spid="6"/>
                                        </p:tgtEl>
                                      </p:cBhvr>
                                    </p:animEffect>
                                    <p:anim calcmode="lin" valueType="num">
                                      <p:cBhvr>
                                        <p:cTn id="27" dur="400" fill="hold"/>
                                        <p:tgtEl>
                                          <p:spTgt spid="6"/>
                                        </p:tgtEl>
                                        <p:attrNameLst>
                                          <p:attrName>ppt_x</p:attrName>
                                        </p:attrNameLst>
                                      </p:cBhvr>
                                      <p:tavLst>
                                        <p:tav tm="0">
                                          <p:val>
                                            <p:fltVal val="0.5"/>
                                          </p:val>
                                        </p:tav>
                                        <p:tav tm="100000">
                                          <p:val>
                                            <p:strVal val="#ppt_x"/>
                                          </p:val>
                                        </p:tav>
                                      </p:tavLst>
                                    </p:anim>
                                    <p:anim calcmode="lin" valueType="num">
                                      <p:cBhvr>
                                        <p:cTn id="28" dur="400" fill="hold"/>
                                        <p:tgtEl>
                                          <p:spTgt spid="6"/>
                                        </p:tgtEl>
                                        <p:attrNameLst>
                                          <p:attrName>ppt_y</p:attrName>
                                        </p:attrNameLst>
                                      </p:cBhvr>
                                      <p:tavLst>
                                        <p:tav tm="0">
                                          <p:val>
                                            <p:fltVal val="0.5"/>
                                          </p:val>
                                        </p:tav>
                                        <p:tav tm="100000">
                                          <p:val>
                                            <p:strVal val="#ppt_y"/>
                                          </p:val>
                                        </p:tav>
                                      </p:tavLst>
                                    </p:anim>
                                  </p:childTnLst>
                                </p:cTn>
                              </p:par>
                              <p:par>
                                <p:cTn id="29" presetID="53" presetClass="entr" presetSubtype="528" repeatCount="2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400" fill="hold"/>
                                        <p:tgtEl>
                                          <p:spTgt spid="8"/>
                                        </p:tgtEl>
                                        <p:attrNameLst>
                                          <p:attrName>ppt_w</p:attrName>
                                        </p:attrNameLst>
                                      </p:cBhvr>
                                      <p:tavLst>
                                        <p:tav tm="0">
                                          <p:val>
                                            <p:fltVal val="0"/>
                                          </p:val>
                                        </p:tav>
                                        <p:tav tm="100000">
                                          <p:val>
                                            <p:strVal val="#ppt_w"/>
                                          </p:val>
                                        </p:tav>
                                      </p:tavLst>
                                    </p:anim>
                                    <p:anim calcmode="lin" valueType="num">
                                      <p:cBhvr>
                                        <p:cTn id="32" dur="400" fill="hold"/>
                                        <p:tgtEl>
                                          <p:spTgt spid="8"/>
                                        </p:tgtEl>
                                        <p:attrNameLst>
                                          <p:attrName>ppt_h</p:attrName>
                                        </p:attrNameLst>
                                      </p:cBhvr>
                                      <p:tavLst>
                                        <p:tav tm="0">
                                          <p:val>
                                            <p:fltVal val="0"/>
                                          </p:val>
                                        </p:tav>
                                        <p:tav tm="100000">
                                          <p:val>
                                            <p:strVal val="#ppt_h"/>
                                          </p:val>
                                        </p:tav>
                                      </p:tavLst>
                                    </p:anim>
                                    <p:animEffect transition="in" filter="fade">
                                      <p:cBhvr>
                                        <p:cTn id="33" dur="400"/>
                                        <p:tgtEl>
                                          <p:spTgt spid="8"/>
                                        </p:tgtEl>
                                      </p:cBhvr>
                                    </p:animEffect>
                                    <p:anim calcmode="lin" valueType="num">
                                      <p:cBhvr>
                                        <p:cTn id="34" dur="400" fill="hold"/>
                                        <p:tgtEl>
                                          <p:spTgt spid="8"/>
                                        </p:tgtEl>
                                        <p:attrNameLst>
                                          <p:attrName>ppt_x</p:attrName>
                                        </p:attrNameLst>
                                      </p:cBhvr>
                                      <p:tavLst>
                                        <p:tav tm="0">
                                          <p:val>
                                            <p:fltVal val="0.5"/>
                                          </p:val>
                                        </p:tav>
                                        <p:tav tm="100000">
                                          <p:val>
                                            <p:strVal val="#ppt_x"/>
                                          </p:val>
                                        </p:tav>
                                      </p:tavLst>
                                    </p:anim>
                                    <p:anim calcmode="lin" valueType="num">
                                      <p:cBhvr>
                                        <p:cTn id="35" dur="400" fill="hold"/>
                                        <p:tgtEl>
                                          <p:spTgt spid="8"/>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53" presetClass="entr" presetSubtype="528" repeatCount="200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400" fill="hold"/>
                                        <p:tgtEl>
                                          <p:spTgt spid="12"/>
                                        </p:tgtEl>
                                        <p:attrNameLst>
                                          <p:attrName>ppt_w</p:attrName>
                                        </p:attrNameLst>
                                      </p:cBhvr>
                                      <p:tavLst>
                                        <p:tav tm="0">
                                          <p:val>
                                            <p:fltVal val="0"/>
                                          </p:val>
                                        </p:tav>
                                        <p:tav tm="100000">
                                          <p:val>
                                            <p:strVal val="#ppt_w"/>
                                          </p:val>
                                        </p:tav>
                                      </p:tavLst>
                                    </p:anim>
                                    <p:anim calcmode="lin" valueType="num">
                                      <p:cBhvr>
                                        <p:cTn id="40" dur="400" fill="hold"/>
                                        <p:tgtEl>
                                          <p:spTgt spid="12"/>
                                        </p:tgtEl>
                                        <p:attrNameLst>
                                          <p:attrName>ppt_h</p:attrName>
                                        </p:attrNameLst>
                                      </p:cBhvr>
                                      <p:tavLst>
                                        <p:tav tm="0">
                                          <p:val>
                                            <p:fltVal val="0"/>
                                          </p:val>
                                        </p:tav>
                                        <p:tav tm="100000">
                                          <p:val>
                                            <p:strVal val="#ppt_h"/>
                                          </p:val>
                                        </p:tav>
                                      </p:tavLst>
                                    </p:anim>
                                    <p:animEffect transition="in" filter="fade">
                                      <p:cBhvr>
                                        <p:cTn id="41" dur="400"/>
                                        <p:tgtEl>
                                          <p:spTgt spid="12"/>
                                        </p:tgtEl>
                                      </p:cBhvr>
                                    </p:animEffect>
                                    <p:anim calcmode="lin" valueType="num">
                                      <p:cBhvr>
                                        <p:cTn id="42" dur="400" fill="hold"/>
                                        <p:tgtEl>
                                          <p:spTgt spid="12"/>
                                        </p:tgtEl>
                                        <p:attrNameLst>
                                          <p:attrName>ppt_x</p:attrName>
                                        </p:attrNameLst>
                                      </p:cBhvr>
                                      <p:tavLst>
                                        <p:tav tm="0">
                                          <p:val>
                                            <p:fltVal val="0.5"/>
                                          </p:val>
                                        </p:tav>
                                        <p:tav tm="100000">
                                          <p:val>
                                            <p:strVal val="#ppt_x"/>
                                          </p:val>
                                        </p:tav>
                                      </p:tavLst>
                                    </p:anim>
                                    <p:anim calcmode="lin" valueType="num">
                                      <p:cBhvr>
                                        <p:cTn id="43" dur="400" fill="hold"/>
                                        <p:tgtEl>
                                          <p:spTgt spid="12"/>
                                        </p:tgtEl>
                                        <p:attrNameLst>
                                          <p:attrName>ppt_y</p:attrName>
                                        </p:attrNameLst>
                                      </p:cBhvr>
                                      <p:tavLst>
                                        <p:tav tm="0">
                                          <p:val>
                                            <p:fltVal val="0.5"/>
                                          </p:val>
                                        </p:tav>
                                        <p:tav tm="100000">
                                          <p:val>
                                            <p:strVal val="#ppt_y"/>
                                          </p:val>
                                        </p:tav>
                                      </p:tavLst>
                                    </p:anim>
                                  </p:childTnLst>
                                </p:cTn>
                              </p:par>
                              <p:par>
                                <p:cTn id="44" presetID="53" presetClass="entr" presetSubtype="528" repeatCount="200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400" fill="hold"/>
                                        <p:tgtEl>
                                          <p:spTgt spid="3"/>
                                        </p:tgtEl>
                                        <p:attrNameLst>
                                          <p:attrName>ppt_w</p:attrName>
                                        </p:attrNameLst>
                                      </p:cBhvr>
                                      <p:tavLst>
                                        <p:tav tm="0">
                                          <p:val>
                                            <p:fltVal val="0"/>
                                          </p:val>
                                        </p:tav>
                                        <p:tav tm="100000">
                                          <p:val>
                                            <p:strVal val="#ppt_w"/>
                                          </p:val>
                                        </p:tav>
                                      </p:tavLst>
                                    </p:anim>
                                    <p:anim calcmode="lin" valueType="num">
                                      <p:cBhvr>
                                        <p:cTn id="47" dur="400" fill="hold"/>
                                        <p:tgtEl>
                                          <p:spTgt spid="3"/>
                                        </p:tgtEl>
                                        <p:attrNameLst>
                                          <p:attrName>ppt_h</p:attrName>
                                        </p:attrNameLst>
                                      </p:cBhvr>
                                      <p:tavLst>
                                        <p:tav tm="0">
                                          <p:val>
                                            <p:fltVal val="0"/>
                                          </p:val>
                                        </p:tav>
                                        <p:tav tm="100000">
                                          <p:val>
                                            <p:strVal val="#ppt_h"/>
                                          </p:val>
                                        </p:tav>
                                      </p:tavLst>
                                    </p:anim>
                                    <p:animEffect transition="in" filter="fade">
                                      <p:cBhvr>
                                        <p:cTn id="48" dur="400"/>
                                        <p:tgtEl>
                                          <p:spTgt spid="3"/>
                                        </p:tgtEl>
                                      </p:cBhvr>
                                    </p:animEffect>
                                    <p:anim calcmode="lin" valueType="num">
                                      <p:cBhvr>
                                        <p:cTn id="49" dur="400" fill="hold"/>
                                        <p:tgtEl>
                                          <p:spTgt spid="3"/>
                                        </p:tgtEl>
                                        <p:attrNameLst>
                                          <p:attrName>ppt_x</p:attrName>
                                        </p:attrNameLst>
                                      </p:cBhvr>
                                      <p:tavLst>
                                        <p:tav tm="0">
                                          <p:val>
                                            <p:fltVal val="0.5"/>
                                          </p:val>
                                        </p:tav>
                                        <p:tav tm="100000">
                                          <p:val>
                                            <p:strVal val="#ppt_x"/>
                                          </p:val>
                                        </p:tav>
                                      </p:tavLst>
                                    </p:anim>
                                    <p:anim calcmode="lin" valueType="num">
                                      <p:cBhvr>
                                        <p:cTn id="50" dur="400" fill="hold"/>
                                        <p:tgtEl>
                                          <p:spTgt spid="3"/>
                                        </p:tgtEl>
                                        <p:attrNameLst>
                                          <p:attrName>ppt_y</p:attrName>
                                        </p:attrNameLst>
                                      </p:cBhvr>
                                      <p:tavLst>
                                        <p:tav tm="0">
                                          <p:val>
                                            <p:fltVal val="0.5"/>
                                          </p:val>
                                        </p:tav>
                                        <p:tav tm="100000">
                                          <p:val>
                                            <p:strVal val="#ppt_y"/>
                                          </p:val>
                                        </p:tav>
                                      </p:tavLst>
                                    </p:anim>
                                  </p:childTnLst>
                                </p:cTn>
                              </p:par>
                              <p:par>
                                <p:cTn id="51" presetID="53" presetClass="entr" presetSubtype="528" repeatCount="200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400" fill="hold"/>
                                        <p:tgtEl>
                                          <p:spTgt spid="7"/>
                                        </p:tgtEl>
                                        <p:attrNameLst>
                                          <p:attrName>ppt_w</p:attrName>
                                        </p:attrNameLst>
                                      </p:cBhvr>
                                      <p:tavLst>
                                        <p:tav tm="0">
                                          <p:val>
                                            <p:fltVal val="0"/>
                                          </p:val>
                                        </p:tav>
                                        <p:tav tm="100000">
                                          <p:val>
                                            <p:strVal val="#ppt_w"/>
                                          </p:val>
                                        </p:tav>
                                      </p:tavLst>
                                    </p:anim>
                                    <p:anim calcmode="lin" valueType="num">
                                      <p:cBhvr>
                                        <p:cTn id="54" dur="400" fill="hold"/>
                                        <p:tgtEl>
                                          <p:spTgt spid="7"/>
                                        </p:tgtEl>
                                        <p:attrNameLst>
                                          <p:attrName>ppt_h</p:attrName>
                                        </p:attrNameLst>
                                      </p:cBhvr>
                                      <p:tavLst>
                                        <p:tav tm="0">
                                          <p:val>
                                            <p:fltVal val="0"/>
                                          </p:val>
                                        </p:tav>
                                        <p:tav tm="100000">
                                          <p:val>
                                            <p:strVal val="#ppt_h"/>
                                          </p:val>
                                        </p:tav>
                                      </p:tavLst>
                                    </p:anim>
                                    <p:animEffect transition="in" filter="fade">
                                      <p:cBhvr>
                                        <p:cTn id="55" dur="400"/>
                                        <p:tgtEl>
                                          <p:spTgt spid="7"/>
                                        </p:tgtEl>
                                      </p:cBhvr>
                                    </p:animEffect>
                                    <p:anim calcmode="lin" valueType="num">
                                      <p:cBhvr>
                                        <p:cTn id="56" dur="400" fill="hold"/>
                                        <p:tgtEl>
                                          <p:spTgt spid="7"/>
                                        </p:tgtEl>
                                        <p:attrNameLst>
                                          <p:attrName>ppt_x</p:attrName>
                                        </p:attrNameLst>
                                      </p:cBhvr>
                                      <p:tavLst>
                                        <p:tav tm="0">
                                          <p:val>
                                            <p:fltVal val="0.5"/>
                                          </p:val>
                                        </p:tav>
                                        <p:tav tm="100000">
                                          <p:val>
                                            <p:strVal val="#ppt_x"/>
                                          </p:val>
                                        </p:tav>
                                      </p:tavLst>
                                    </p:anim>
                                    <p:anim calcmode="lin" valueType="num">
                                      <p:cBhvr>
                                        <p:cTn id="57" dur="400" fill="hold"/>
                                        <p:tgtEl>
                                          <p:spTgt spid="7"/>
                                        </p:tgtEl>
                                        <p:attrNameLst>
                                          <p:attrName>ppt_y</p:attrName>
                                        </p:attrNameLst>
                                      </p:cBhvr>
                                      <p:tavLst>
                                        <p:tav tm="0">
                                          <p:val>
                                            <p:fltVal val="0.5"/>
                                          </p:val>
                                        </p:tav>
                                        <p:tav tm="100000">
                                          <p:val>
                                            <p:strVal val="#ppt_y"/>
                                          </p:val>
                                        </p:tav>
                                      </p:tavLst>
                                    </p:anim>
                                  </p:childTnLst>
                                </p:cTn>
                              </p:par>
                              <p:par>
                                <p:cTn id="58" presetID="53" presetClass="entr" presetSubtype="528" repeatCount="200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400" fill="hold"/>
                                        <p:tgtEl>
                                          <p:spTgt spid="9"/>
                                        </p:tgtEl>
                                        <p:attrNameLst>
                                          <p:attrName>ppt_w</p:attrName>
                                        </p:attrNameLst>
                                      </p:cBhvr>
                                      <p:tavLst>
                                        <p:tav tm="0">
                                          <p:val>
                                            <p:fltVal val="0"/>
                                          </p:val>
                                        </p:tav>
                                        <p:tav tm="100000">
                                          <p:val>
                                            <p:strVal val="#ppt_w"/>
                                          </p:val>
                                        </p:tav>
                                      </p:tavLst>
                                    </p:anim>
                                    <p:anim calcmode="lin" valueType="num">
                                      <p:cBhvr>
                                        <p:cTn id="61" dur="400" fill="hold"/>
                                        <p:tgtEl>
                                          <p:spTgt spid="9"/>
                                        </p:tgtEl>
                                        <p:attrNameLst>
                                          <p:attrName>ppt_h</p:attrName>
                                        </p:attrNameLst>
                                      </p:cBhvr>
                                      <p:tavLst>
                                        <p:tav tm="0">
                                          <p:val>
                                            <p:fltVal val="0"/>
                                          </p:val>
                                        </p:tav>
                                        <p:tav tm="100000">
                                          <p:val>
                                            <p:strVal val="#ppt_h"/>
                                          </p:val>
                                        </p:tav>
                                      </p:tavLst>
                                    </p:anim>
                                    <p:animEffect transition="in" filter="fade">
                                      <p:cBhvr>
                                        <p:cTn id="62" dur="400"/>
                                        <p:tgtEl>
                                          <p:spTgt spid="9"/>
                                        </p:tgtEl>
                                      </p:cBhvr>
                                    </p:animEffect>
                                    <p:anim calcmode="lin" valueType="num">
                                      <p:cBhvr>
                                        <p:cTn id="63" dur="400" fill="hold"/>
                                        <p:tgtEl>
                                          <p:spTgt spid="9"/>
                                        </p:tgtEl>
                                        <p:attrNameLst>
                                          <p:attrName>ppt_x</p:attrName>
                                        </p:attrNameLst>
                                      </p:cBhvr>
                                      <p:tavLst>
                                        <p:tav tm="0">
                                          <p:val>
                                            <p:fltVal val="0.5"/>
                                          </p:val>
                                        </p:tav>
                                        <p:tav tm="100000">
                                          <p:val>
                                            <p:strVal val="#ppt_x"/>
                                          </p:val>
                                        </p:tav>
                                      </p:tavLst>
                                    </p:anim>
                                    <p:anim calcmode="lin" valueType="num">
                                      <p:cBhvr>
                                        <p:cTn id="64" dur="400" fill="hold"/>
                                        <p:tgtEl>
                                          <p:spTgt spid="9"/>
                                        </p:tgtEl>
                                        <p:attrNameLst>
                                          <p:attrName>ppt_y</p:attrName>
                                        </p:attrNameLst>
                                      </p:cBhvr>
                                      <p:tavLst>
                                        <p:tav tm="0">
                                          <p:val>
                                            <p:fltVal val="0.5"/>
                                          </p:val>
                                        </p:tav>
                                        <p:tav tm="100000">
                                          <p:val>
                                            <p:strVal val="#ppt_y"/>
                                          </p:val>
                                        </p:tav>
                                      </p:tavLst>
                                    </p:anim>
                                  </p:childTnLst>
                                </p:cTn>
                              </p:par>
                            </p:childTnLst>
                          </p:cTn>
                        </p:par>
                        <p:par>
                          <p:cTn id="65" fill="hold">
                            <p:stCondLst>
                              <p:cond delay="1000"/>
                            </p:stCondLst>
                            <p:childTnLst>
                              <p:par>
                                <p:cTn id="66" presetID="53" presetClass="entr" presetSubtype="528" repeatCount="2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400" fill="hold"/>
                                        <p:tgtEl>
                                          <p:spTgt spid="22"/>
                                        </p:tgtEl>
                                        <p:attrNameLst>
                                          <p:attrName>ppt_w</p:attrName>
                                        </p:attrNameLst>
                                      </p:cBhvr>
                                      <p:tavLst>
                                        <p:tav tm="0">
                                          <p:val>
                                            <p:fltVal val="0"/>
                                          </p:val>
                                        </p:tav>
                                        <p:tav tm="100000">
                                          <p:val>
                                            <p:strVal val="#ppt_w"/>
                                          </p:val>
                                        </p:tav>
                                      </p:tavLst>
                                    </p:anim>
                                    <p:anim calcmode="lin" valueType="num">
                                      <p:cBhvr>
                                        <p:cTn id="69" dur="400" fill="hold"/>
                                        <p:tgtEl>
                                          <p:spTgt spid="22"/>
                                        </p:tgtEl>
                                        <p:attrNameLst>
                                          <p:attrName>ppt_h</p:attrName>
                                        </p:attrNameLst>
                                      </p:cBhvr>
                                      <p:tavLst>
                                        <p:tav tm="0">
                                          <p:val>
                                            <p:fltVal val="0"/>
                                          </p:val>
                                        </p:tav>
                                        <p:tav tm="100000">
                                          <p:val>
                                            <p:strVal val="#ppt_h"/>
                                          </p:val>
                                        </p:tav>
                                      </p:tavLst>
                                    </p:anim>
                                    <p:animEffect transition="in" filter="fade">
                                      <p:cBhvr>
                                        <p:cTn id="70" dur="400"/>
                                        <p:tgtEl>
                                          <p:spTgt spid="22"/>
                                        </p:tgtEl>
                                      </p:cBhvr>
                                    </p:animEffect>
                                    <p:anim calcmode="lin" valueType="num">
                                      <p:cBhvr>
                                        <p:cTn id="71" dur="400" fill="hold"/>
                                        <p:tgtEl>
                                          <p:spTgt spid="22"/>
                                        </p:tgtEl>
                                        <p:attrNameLst>
                                          <p:attrName>ppt_x</p:attrName>
                                        </p:attrNameLst>
                                      </p:cBhvr>
                                      <p:tavLst>
                                        <p:tav tm="0">
                                          <p:val>
                                            <p:fltVal val="0.5"/>
                                          </p:val>
                                        </p:tav>
                                        <p:tav tm="100000">
                                          <p:val>
                                            <p:strVal val="#ppt_x"/>
                                          </p:val>
                                        </p:tav>
                                      </p:tavLst>
                                    </p:anim>
                                    <p:anim calcmode="lin" valueType="num">
                                      <p:cBhvr>
                                        <p:cTn id="72" dur="400" fill="hold"/>
                                        <p:tgtEl>
                                          <p:spTgt spid="22"/>
                                        </p:tgtEl>
                                        <p:attrNameLst>
                                          <p:attrName>ppt_y</p:attrName>
                                        </p:attrNameLst>
                                      </p:cBhvr>
                                      <p:tavLst>
                                        <p:tav tm="0">
                                          <p:val>
                                            <p:fltVal val="0.5"/>
                                          </p:val>
                                        </p:tav>
                                        <p:tav tm="100000">
                                          <p:val>
                                            <p:strVal val="#ppt_y"/>
                                          </p:val>
                                        </p:tav>
                                      </p:tavLst>
                                    </p:anim>
                                  </p:childTnLst>
                                </p:cTn>
                              </p:par>
                              <p:par>
                                <p:cTn id="73" presetID="53" presetClass="entr" presetSubtype="528" repeatCount="200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400" fill="hold"/>
                                        <p:tgtEl>
                                          <p:spTgt spid="17"/>
                                        </p:tgtEl>
                                        <p:attrNameLst>
                                          <p:attrName>ppt_w</p:attrName>
                                        </p:attrNameLst>
                                      </p:cBhvr>
                                      <p:tavLst>
                                        <p:tav tm="0">
                                          <p:val>
                                            <p:fltVal val="0"/>
                                          </p:val>
                                        </p:tav>
                                        <p:tav tm="100000">
                                          <p:val>
                                            <p:strVal val="#ppt_w"/>
                                          </p:val>
                                        </p:tav>
                                      </p:tavLst>
                                    </p:anim>
                                    <p:anim calcmode="lin" valueType="num">
                                      <p:cBhvr>
                                        <p:cTn id="76" dur="400" fill="hold"/>
                                        <p:tgtEl>
                                          <p:spTgt spid="17"/>
                                        </p:tgtEl>
                                        <p:attrNameLst>
                                          <p:attrName>ppt_h</p:attrName>
                                        </p:attrNameLst>
                                      </p:cBhvr>
                                      <p:tavLst>
                                        <p:tav tm="0">
                                          <p:val>
                                            <p:fltVal val="0"/>
                                          </p:val>
                                        </p:tav>
                                        <p:tav tm="100000">
                                          <p:val>
                                            <p:strVal val="#ppt_h"/>
                                          </p:val>
                                        </p:tav>
                                      </p:tavLst>
                                    </p:anim>
                                    <p:animEffect transition="in" filter="fade">
                                      <p:cBhvr>
                                        <p:cTn id="77" dur="400"/>
                                        <p:tgtEl>
                                          <p:spTgt spid="17"/>
                                        </p:tgtEl>
                                      </p:cBhvr>
                                    </p:animEffect>
                                    <p:anim calcmode="lin" valueType="num">
                                      <p:cBhvr>
                                        <p:cTn id="78" dur="400" fill="hold"/>
                                        <p:tgtEl>
                                          <p:spTgt spid="17"/>
                                        </p:tgtEl>
                                        <p:attrNameLst>
                                          <p:attrName>ppt_x</p:attrName>
                                        </p:attrNameLst>
                                      </p:cBhvr>
                                      <p:tavLst>
                                        <p:tav tm="0">
                                          <p:val>
                                            <p:fltVal val="0.5"/>
                                          </p:val>
                                        </p:tav>
                                        <p:tav tm="100000">
                                          <p:val>
                                            <p:strVal val="#ppt_x"/>
                                          </p:val>
                                        </p:tav>
                                      </p:tavLst>
                                    </p:anim>
                                    <p:anim calcmode="lin" valueType="num">
                                      <p:cBhvr>
                                        <p:cTn id="79" dur="400" fill="hold"/>
                                        <p:tgtEl>
                                          <p:spTgt spid="17"/>
                                        </p:tgtEl>
                                        <p:attrNameLst>
                                          <p:attrName>ppt_y</p:attrName>
                                        </p:attrNameLst>
                                      </p:cBhvr>
                                      <p:tavLst>
                                        <p:tav tm="0">
                                          <p:val>
                                            <p:fltVal val="0.5"/>
                                          </p:val>
                                        </p:tav>
                                        <p:tav tm="100000">
                                          <p:val>
                                            <p:strVal val="#ppt_y"/>
                                          </p:val>
                                        </p:tav>
                                      </p:tavLst>
                                    </p:anim>
                                  </p:childTnLst>
                                </p:cTn>
                              </p:par>
                              <p:par>
                                <p:cTn id="80" presetID="53" presetClass="entr" presetSubtype="528" repeatCount="200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400" fill="hold"/>
                                        <p:tgtEl>
                                          <p:spTgt spid="18"/>
                                        </p:tgtEl>
                                        <p:attrNameLst>
                                          <p:attrName>ppt_w</p:attrName>
                                        </p:attrNameLst>
                                      </p:cBhvr>
                                      <p:tavLst>
                                        <p:tav tm="0">
                                          <p:val>
                                            <p:fltVal val="0"/>
                                          </p:val>
                                        </p:tav>
                                        <p:tav tm="100000">
                                          <p:val>
                                            <p:strVal val="#ppt_w"/>
                                          </p:val>
                                        </p:tav>
                                      </p:tavLst>
                                    </p:anim>
                                    <p:anim calcmode="lin" valueType="num">
                                      <p:cBhvr>
                                        <p:cTn id="83" dur="400" fill="hold"/>
                                        <p:tgtEl>
                                          <p:spTgt spid="18"/>
                                        </p:tgtEl>
                                        <p:attrNameLst>
                                          <p:attrName>ppt_h</p:attrName>
                                        </p:attrNameLst>
                                      </p:cBhvr>
                                      <p:tavLst>
                                        <p:tav tm="0">
                                          <p:val>
                                            <p:fltVal val="0"/>
                                          </p:val>
                                        </p:tav>
                                        <p:tav tm="100000">
                                          <p:val>
                                            <p:strVal val="#ppt_h"/>
                                          </p:val>
                                        </p:tav>
                                      </p:tavLst>
                                    </p:anim>
                                    <p:animEffect transition="in" filter="fade">
                                      <p:cBhvr>
                                        <p:cTn id="84" dur="400"/>
                                        <p:tgtEl>
                                          <p:spTgt spid="18"/>
                                        </p:tgtEl>
                                      </p:cBhvr>
                                    </p:animEffect>
                                    <p:anim calcmode="lin" valueType="num">
                                      <p:cBhvr>
                                        <p:cTn id="85" dur="400" fill="hold"/>
                                        <p:tgtEl>
                                          <p:spTgt spid="18"/>
                                        </p:tgtEl>
                                        <p:attrNameLst>
                                          <p:attrName>ppt_x</p:attrName>
                                        </p:attrNameLst>
                                      </p:cBhvr>
                                      <p:tavLst>
                                        <p:tav tm="0">
                                          <p:val>
                                            <p:fltVal val="0.5"/>
                                          </p:val>
                                        </p:tav>
                                        <p:tav tm="100000">
                                          <p:val>
                                            <p:strVal val="#ppt_x"/>
                                          </p:val>
                                        </p:tav>
                                      </p:tavLst>
                                    </p:anim>
                                    <p:anim calcmode="lin" valueType="num">
                                      <p:cBhvr>
                                        <p:cTn id="86" dur="400" fill="hold"/>
                                        <p:tgtEl>
                                          <p:spTgt spid="18"/>
                                        </p:tgtEl>
                                        <p:attrNameLst>
                                          <p:attrName>ppt_y</p:attrName>
                                        </p:attrNameLst>
                                      </p:cBhvr>
                                      <p:tavLst>
                                        <p:tav tm="0">
                                          <p:val>
                                            <p:fltVal val="0.5"/>
                                          </p:val>
                                        </p:tav>
                                        <p:tav tm="100000">
                                          <p:val>
                                            <p:strVal val="#ppt_y"/>
                                          </p:val>
                                        </p:tav>
                                      </p:tavLst>
                                    </p:anim>
                                  </p:childTnLst>
                                </p:cTn>
                              </p:par>
                              <p:par>
                                <p:cTn id="87" presetID="53" presetClass="entr" presetSubtype="528" repeatCount="200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400" fill="hold"/>
                                        <p:tgtEl>
                                          <p:spTgt spid="20"/>
                                        </p:tgtEl>
                                        <p:attrNameLst>
                                          <p:attrName>ppt_w</p:attrName>
                                        </p:attrNameLst>
                                      </p:cBhvr>
                                      <p:tavLst>
                                        <p:tav tm="0">
                                          <p:val>
                                            <p:fltVal val="0"/>
                                          </p:val>
                                        </p:tav>
                                        <p:tav tm="100000">
                                          <p:val>
                                            <p:strVal val="#ppt_w"/>
                                          </p:val>
                                        </p:tav>
                                      </p:tavLst>
                                    </p:anim>
                                    <p:anim calcmode="lin" valueType="num">
                                      <p:cBhvr>
                                        <p:cTn id="90" dur="400" fill="hold"/>
                                        <p:tgtEl>
                                          <p:spTgt spid="20"/>
                                        </p:tgtEl>
                                        <p:attrNameLst>
                                          <p:attrName>ppt_h</p:attrName>
                                        </p:attrNameLst>
                                      </p:cBhvr>
                                      <p:tavLst>
                                        <p:tav tm="0">
                                          <p:val>
                                            <p:fltVal val="0"/>
                                          </p:val>
                                        </p:tav>
                                        <p:tav tm="100000">
                                          <p:val>
                                            <p:strVal val="#ppt_h"/>
                                          </p:val>
                                        </p:tav>
                                      </p:tavLst>
                                    </p:anim>
                                    <p:animEffect transition="in" filter="fade">
                                      <p:cBhvr>
                                        <p:cTn id="91" dur="400"/>
                                        <p:tgtEl>
                                          <p:spTgt spid="20"/>
                                        </p:tgtEl>
                                      </p:cBhvr>
                                    </p:animEffect>
                                    <p:anim calcmode="lin" valueType="num">
                                      <p:cBhvr>
                                        <p:cTn id="92" dur="400" fill="hold"/>
                                        <p:tgtEl>
                                          <p:spTgt spid="20"/>
                                        </p:tgtEl>
                                        <p:attrNameLst>
                                          <p:attrName>ppt_x</p:attrName>
                                        </p:attrNameLst>
                                      </p:cBhvr>
                                      <p:tavLst>
                                        <p:tav tm="0">
                                          <p:val>
                                            <p:fltVal val="0.5"/>
                                          </p:val>
                                        </p:tav>
                                        <p:tav tm="100000">
                                          <p:val>
                                            <p:strVal val="#ppt_x"/>
                                          </p:val>
                                        </p:tav>
                                      </p:tavLst>
                                    </p:anim>
                                    <p:anim calcmode="lin" valueType="num">
                                      <p:cBhvr>
                                        <p:cTn id="93" dur="400" fill="hold"/>
                                        <p:tgtEl>
                                          <p:spTgt spid="20"/>
                                        </p:tgtEl>
                                        <p:attrNameLst>
                                          <p:attrName>ppt_y</p:attrName>
                                        </p:attrNameLst>
                                      </p:cBhvr>
                                      <p:tavLst>
                                        <p:tav tm="0">
                                          <p:val>
                                            <p:fltVal val="0.5"/>
                                          </p:val>
                                        </p:tav>
                                        <p:tav tm="100000">
                                          <p:val>
                                            <p:strVal val="#ppt_y"/>
                                          </p:val>
                                        </p:tav>
                                      </p:tavLst>
                                    </p:anim>
                                  </p:childTnLst>
                                </p:cTn>
                              </p:par>
                            </p:childTnLst>
                          </p:cTn>
                        </p:par>
                        <p:par>
                          <p:cTn id="94" fill="hold">
                            <p:stCondLst>
                              <p:cond delay="1500"/>
                            </p:stCondLst>
                            <p:childTnLst>
                              <p:par>
                                <p:cTn id="95" presetID="53" presetClass="entr" presetSubtype="528" repeatCount="200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400" fill="hold"/>
                                        <p:tgtEl>
                                          <p:spTgt spid="23"/>
                                        </p:tgtEl>
                                        <p:attrNameLst>
                                          <p:attrName>ppt_w</p:attrName>
                                        </p:attrNameLst>
                                      </p:cBhvr>
                                      <p:tavLst>
                                        <p:tav tm="0">
                                          <p:val>
                                            <p:fltVal val="0"/>
                                          </p:val>
                                        </p:tav>
                                        <p:tav tm="100000">
                                          <p:val>
                                            <p:strVal val="#ppt_w"/>
                                          </p:val>
                                        </p:tav>
                                      </p:tavLst>
                                    </p:anim>
                                    <p:anim calcmode="lin" valueType="num">
                                      <p:cBhvr>
                                        <p:cTn id="98" dur="400" fill="hold"/>
                                        <p:tgtEl>
                                          <p:spTgt spid="23"/>
                                        </p:tgtEl>
                                        <p:attrNameLst>
                                          <p:attrName>ppt_h</p:attrName>
                                        </p:attrNameLst>
                                      </p:cBhvr>
                                      <p:tavLst>
                                        <p:tav tm="0">
                                          <p:val>
                                            <p:fltVal val="0"/>
                                          </p:val>
                                        </p:tav>
                                        <p:tav tm="100000">
                                          <p:val>
                                            <p:strVal val="#ppt_h"/>
                                          </p:val>
                                        </p:tav>
                                      </p:tavLst>
                                    </p:anim>
                                    <p:animEffect transition="in" filter="fade">
                                      <p:cBhvr>
                                        <p:cTn id="99" dur="400"/>
                                        <p:tgtEl>
                                          <p:spTgt spid="23"/>
                                        </p:tgtEl>
                                      </p:cBhvr>
                                    </p:animEffect>
                                    <p:anim calcmode="lin" valueType="num">
                                      <p:cBhvr>
                                        <p:cTn id="100" dur="400" fill="hold"/>
                                        <p:tgtEl>
                                          <p:spTgt spid="23"/>
                                        </p:tgtEl>
                                        <p:attrNameLst>
                                          <p:attrName>ppt_x</p:attrName>
                                        </p:attrNameLst>
                                      </p:cBhvr>
                                      <p:tavLst>
                                        <p:tav tm="0">
                                          <p:val>
                                            <p:fltVal val="0.5"/>
                                          </p:val>
                                        </p:tav>
                                        <p:tav tm="100000">
                                          <p:val>
                                            <p:strVal val="#ppt_x"/>
                                          </p:val>
                                        </p:tav>
                                      </p:tavLst>
                                    </p:anim>
                                    <p:anim calcmode="lin" valueType="num">
                                      <p:cBhvr>
                                        <p:cTn id="101" dur="400" fill="hold"/>
                                        <p:tgtEl>
                                          <p:spTgt spid="23"/>
                                        </p:tgtEl>
                                        <p:attrNameLst>
                                          <p:attrName>ppt_y</p:attrName>
                                        </p:attrNameLst>
                                      </p:cBhvr>
                                      <p:tavLst>
                                        <p:tav tm="0">
                                          <p:val>
                                            <p:fltVal val="0.5"/>
                                          </p:val>
                                        </p:tav>
                                        <p:tav tm="100000">
                                          <p:val>
                                            <p:strVal val="#ppt_y"/>
                                          </p:val>
                                        </p:tav>
                                      </p:tavLst>
                                    </p:anim>
                                  </p:childTnLst>
                                </p:cTn>
                              </p:par>
                              <p:par>
                                <p:cTn id="102" presetID="53" presetClass="entr" presetSubtype="528" repeatCount="2000"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400" fill="hold"/>
                                        <p:tgtEl>
                                          <p:spTgt spid="16"/>
                                        </p:tgtEl>
                                        <p:attrNameLst>
                                          <p:attrName>ppt_w</p:attrName>
                                        </p:attrNameLst>
                                      </p:cBhvr>
                                      <p:tavLst>
                                        <p:tav tm="0">
                                          <p:val>
                                            <p:fltVal val="0"/>
                                          </p:val>
                                        </p:tav>
                                        <p:tav tm="100000">
                                          <p:val>
                                            <p:strVal val="#ppt_w"/>
                                          </p:val>
                                        </p:tav>
                                      </p:tavLst>
                                    </p:anim>
                                    <p:anim calcmode="lin" valueType="num">
                                      <p:cBhvr>
                                        <p:cTn id="105" dur="400" fill="hold"/>
                                        <p:tgtEl>
                                          <p:spTgt spid="16"/>
                                        </p:tgtEl>
                                        <p:attrNameLst>
                                          <p:attrName>ppt_h</p:attrName>
                                        </p:attrNameLst>
                                      </p:cBhvr>
                                      <p:tavLst>
                                        <p:tav tm="0">
                                          <p:val>
                                            <p:fltVal val="0"/>
                                          </p:val>
                                        </p:tav>
                                        <p:tav tm="100000">
                                          <p:val>
                                            <p:strVal val="#ppt_h"/>
                                          </p:val>
                                        </p:tav>
                                      </p:tavLst>
                                    </p:anim>
                                    <p:animEffect transition="in" filter="fade">
                                      <p:cBhvr>
                                        <p:cTn id="106" dur="400"/>
                                        <p:tgtEl>
                                          <p:spTgt spid="16"/>
                                        </p:tgtEl>
                                      </p:cBhvr>
                                    </p:animEffect>
                                    <p:anim calcmode="lin" valueType="num">
                                      <p:cBhvr>
                                        <p:cTn id="107" dur="400" fill="hold"/>
                                        <p:tgtEl>
                                          <p:spTgt spid="16"/>
                                        </p:tgtEl>
                                        <p:attrNameLst>
                                          <p:attrName>ppt_x</p:attrName>
                                        </p:attrNameLst>
                                      </p:cBhvr>
                                      <p:tavLst>
                                        <p:tav tm="0">
                                          <p:val>
                                            <p:fltVal val="0.5"/>
                                          </p:val>
                                        </p:tav>
                                        <p:tav tm="100000">
                                          <p:val>
                                            <p:strVal val="#ppt_x"/>
                                          </p:val>
                                        </p:tav>
                                      </p:tavLst>
                                    </p:anim>
                                    <p:anim calcmode="lin" valueType="num">
                                      <p:cBhvr>
                                        <p:cTn id="108" dur="400" fill="hold"/>
                                        <p:tgtEl>
                                          <p:spTgt spid="16"/>
                                        </p:tgtEl>
                                        <p:attrNameLst>
                                          <p:attrName>ppt_y</p:attrName>
                                        </p:attrNameLst>
                                      </p:cBhvr>
                                      <p:tavLst>
                                        <p:tav tm="0">
                                          <p:val>
                                            <p:fltVal val="0.5"/>
                                          </p:val>
                                        </p:tav>
                                        <p:tav tm="100000">
                                          <p:val>
                                            <p:strVal val="#ppt_y"/>
                                          </p:val>
                                        </p:tav>
                                      </p:tavLst>
                                    </p:anim>
                                  </p:childTnLst>
                                </p:cTn>
                              </p:par>
                              <p:par>
                                <p:cTn id="109" presetID="53" presetClass="entr" presetSubtype="528" repeatCount="200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400" fill="hold"/>
                                        <p:tgtEl>
                                          <p:spTgt spid="19"/>
                                        </p:tgtEl>
                                        <p:attrNameLst>
                                          <p:attrName>ppt_w</p:attrName>
                                        </p:attrNameLst>
                                      </p:cBhvr>
                                      <p:tavLst>
                                        <p:tav tm="0">
                                          <p:val>
                                            <p:fltVal val="0"/>
                                          </p:val>
                                        </p:tav>
                                        <p:tav tm="100000">
                                          <p:val>
                                            <p:strVal val="#ppt_w"/>
                                          </p:val>
                                        </p:tav>
                                      </p:tavLst>
                                    </p:anim>
                                    <p:anim calcmode="lin" valueType="num">
                                      <p:cBhvr>
                                        <p:cTn id="112" dur="400" fill="hold"/>
                                        <p:tgtEl>
                                          <p:spTgt spid="19"/>
                                        </p:tgtEl>
                                        <p:attrNameLst>
                                          <p:attrName>ppt_h</p:attrName>
                                        </p:attrNameLst>
                                      </p:cBhvr>
                                      <p:tavLst>
                                        <p:tav tm="0">
                                          <p:val>
                                            <p:fltVal val="0"/>
                                          </p:val>
                                        </p:tav>
                                        <p:tav tm="100000">
                                          <p:val>
                                            <p:strVal val="#ppt_h"/>
                                          </p:val>
                                        </p:tav>
                                      </p:tavLst>
                                    </p:anim>
                                    <p:animEffect transition="in" filter="fade">
                                      <p:cBhvr>
                                        <p:cTn id="113" dur="400"/>
                                        <p:tgtEl>
                                          <p:spTgt spid="19"/>
                                        </p:tgtEl>
                                      </p:cBhvr>
                                    </p:animEffect>
                                    <p:anim calcmode="lin" valueType="num">
                                      <p:cBhvr>
                                        <p:cTn id="114" dur="400" fill="hold"/>
                                        <p:tgtEl>
                                          <p:spTgt spid="19"/>
                                        </p:tgtEl>
                                        <p:attrNameLst>
                                          <p:attrName>ppt_x</p:attrName>
                                        </p:attrNameLst>
                                      </p:cBhvr>
                                      <p:tavLst>
                                        <p:tav tm="0">
                                          <p:val>
                                            <p:fltVal val="0.5"/>
                                          </p:val>
                                        </p:tav>
                                        <p:tav tm="100000">
                                          <p:val>
                                            <p:strVal val="#ppt_x"/>
                                          </p:val>
                                        </p:tav>
                                      </p:tavLst>
                                    </p:anim>
                                    <p:anim calcmode="lin" valueType="num">
                                      <p:cBhvr>
                                        <p:cTn id="115" dur="400" fill="hold"/>
                                        <p:tgtEl>
                                          <p:spTgt spid="19"/>
                                        </p:tgtEl>
                                        <p:attrNameLst>
                                          <p:attrName>ppt_y</p:attrName>
                                        </p:attrNameLst>
                                      </p:cBhvr>
                                      <p:tavLst>
                                        <p:tav tm="0">
                                          <p:val>
                                            <p:fltVal val="0.5"/>
                                          </p:val>
                                        </p:tav>
                                        <p:tav tm="100000">
                                          <p:val>
                                            <p:strVal val="#ppt_y"/>
                                          </p:val>
                                        </p:tav>
                                      </p:tavLst>
                                    </p:anim>
                                  </p:childTnLst>
                                </p:cTn>
                              </p:par>
                              <p:par>
                                <p:cTn id="116" presetID="53" presetClass="entr" presetSubtype="528" repeatCount="200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400" fill="hold"/>
                                        <p:tgtEl>
                                          <p:spTgt spid="21"/>
                                        </p:tgtEl>
                                        <p:attrNameLst>
                                          <p:attrName>ppt_w</p:attrName>
                                        </p:attrNameLst>
                                      </p:cBhvr>
                                      <p:tavLst>
                                        <p:tav tm="0">
                                          <p:val>
                                            <p:fltVal val="0"/>
                                          </p:val>
                                        </p:tav>
                                        <p:tav tm="100000">
                                          <p:val>
                                            <p:strVal val="#ppt_w"/>
                                          </p:val>
                                        </p:tav>
                                      </p:tavLst>
                                    </p:anim>
                                    <p:anim calcmode="lin" valueType="num">
                                      <p:cBhvr>
                                        <p:cTn id="119" dur="400" fill="hold"/>
                                        <p:tgtEl>
                                          <p:spTgt spid="21"/>
                                        </p:tgtEl>
                                        <p:attrNameLst>
                                          <p:attrName>ppt_h</p:attrName>
                                        </p:attrNameLst>
                                      </p:cBhvr>
                                      <p:tavLst>
                                        <p:tav tm="0">
                                          <p:val>
                                            <p:fltVal val="0"/>
                                          </p:val>
                                        </p:tav>
                                        <p:tav tm="100000">
                                          <p:val>
                                            <p:strVal val="#ppt_h"/>
                                          </p:val>
                                        </p:tav>
                                      </p:tavLst>
                                    </p:anim>
                                    <p:animEffect transition="in" filter="fade">
                                      <p:cBhvr>
                                        <p:cTn id="120" dur="400"/>
                                        <p:tgtEl>
                                          <p:spTgt spid="21"/>
                                        </p:tgtEl>
                                      </p:cBhvr>
                                    </p:animEffect>
                                    <p:anim calcmode="lin" valueType="num">
                                      <p:cBhvr>
                                        <p:cTn id="121" dur="400" fill="hold"/>
                                        <p:tgtEl>
                                          <p:spTgt spid="21"/>
                                        </p:tgtEl>
                                        <p:attrNameLst>
                                          <p:attrName>ppt_x</p:attrName>
                                        </p:attrNameLst>
                                      </p:cBhvr>
                                      <p:tavLst>
                                        <p:tav tm="0">
                                          <p:val>
                                            <p:fltVal val="0.5"/>
                                          </p:val>
                                        </p:tav>
                                        <p:tav tm="100000">
                                          <p:val>
                                            <p:strVal val="#ppt_x"/>
                                          </p:val>
                                        </p:tav>
                                      </p:tavLst>
                                    </p:anim>
                                    <p:anim calcmode="lin" valueType="num">
                                      <p:cBhvr>
                                        <p:cTn id="122" dur="400" fill="hold"/>
                                        <p:tgtEl>
                                          <p:spTgt spid="21"/>
                                        </p:tgtEl>
                                        <p:attrNameLst>
                                          <p:attrName>ppt_y</p:attrName>
                                        </p:attrNameLst>
                                      </p:cBhvr>
                                      <p:tavLst>
                                        <p:tav tm="0">
                                          <p:val>
                                            <p:fltVal val="0.5"/>
                                          </p:val>
                                        </p:tav>
                                        <p:tav tm="100000">
                                          <p:val>
                                            <p:strVal val="#ppt_y"/>
                                          </p:val>
                                        </p:tav>
                                      </p:tavLst>
                                    </p:anim>
                                  </p:childTnLst>
                                </p:cTn>
                              </p:par>
                            </p:childTnLst>
                          </p:cTn>
                        </p:par>
                        <p:par>
                          <p:cTn id="123" fill="hold">
                            <p:stCondLst>
                              <p:cond delay="2000"/>
                            </p:stCondLst>
                            <p:childTnLst>
                              <p:par>
                                <p:cTn id="124" presetID="22" presetClass="entr" presetSubtype="2" fill="hold" grpId="0" nodeType="after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wipe(right)">
                                      <p:cBhvr>
                                        <p:cTn id="126" dur="500"/>
                                        <p:tgtEl>
                                          <p:spTgt spid="10"/>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wipe(left)">
                                      <p:cBhvr>
                                        <p:cTn id="129" dur="500"/>
                                        <p:tgtEl>
                                          <p:spTgt spid="13"/>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right)">
                                      <p:cBhvr>
                                        <p:cTn id="132" dur="500"/>
                                        <p:tgtEl>
                                          <p:spTgt spid="1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wipe(left)">
                                      <p:cBhvr>
                                        <p:cTn id="1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793192" y="2141041"/>
            <a:ext cx="1720121" cy="1184969"/>
            <a:chOff x="2183817" y="975542"/>
            <a:chExt cx="1632394" cy="1407237"/>
          </a:xfrm>
        </p:grpSpPr>
        <p:sp>
          <p:nvSpPr>
            <p:cNvPr id="5" name="六边形 4"/>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六边形 5"/>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2"/>
          <p:cNvSpPr txBox="1"/>
          <p:nvPr/>
        </p:nvSpPr>
        <p:spPr>
          <a:xfrm>
            <a:off x="4144232" y="1504387"/>
            <a:ext cx="1021912" cy="530792"/>
          </a:xfrm>
          <a:prstGeom prst="rect">
            <a:avLst/>
          </a:prstGeom>
          <a:noFill/>
        </p:spPr>
        <p:txBody>
          <a:bodyPr wrap="square" lIns="68579" tIns="34289" rIns="68579" bIns="34289" rtlCol="0">
            <a:spAutoFit/>
          </a:bodyPr>
          <a:lstStyle/>
          <a:p>
            <a:pPr algn="ctr"/>
            <a:r>
              <a:rPr lang="en-US" altLang="zh-CN" sz="3000" dirty="0">
                <a:solidFill>
                  <a:srgbClr val="0070C0"/>
                </a:solidFill>
                <a:latin typeface="Impact" panose="020B0806030902050204" pitchFamily="34" charset="0"/>
                <a:ea typeface="方正正中黑简体" panose="02000000000000000000" pitchFamily="2" charset="-122"/>
              </a:rPr>
              <a:t>VS</a:t>
            </a:r>
            <a:endParaRPr lang="zh-CN" altLang="en-US" sz="3000" dirty="0">
              <a:solidFill>
                <a:srgbClr val="0070C0"/>
              </a:solidFill>
              <a:latin typeface="Impact" panose="020B0806030902050204" pitchFamily="34" charset="0"/>
              <a:ea typeface="方正正中黑简体" panose="02000000000000000000" pitchFamily="2" charset="-122"/>
            </a:endParaRPr>
          </a:p>
        </p:txBody>
      </p:sp>
      <p:cxnSp>
        <p:nvCxnSpPr>
          <p:cNvPr id="8" name="直接连接符 7"/>
          <p:cNvCxnSpPr/>
          <p:nvPr/>
        </p:nvCxnSpPr>
        <p:spPr>
          <a:xfrm>
            <a:off x="4653250" y="2327301"/>
            <a:ext cx="0" cy="81566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4"/>
          <p:cNvSpPr txBox="1"/>
          <p:nvPr/>
        </p:nvSpPr>
        <p:spPr>
          <a:xfrm>
            <a:off x="3834312" y="2551334"/>
            <a:ext cx="885941" cy="380872"/>
          </a:xfrm>
          <a:prstGeom prst="rect">
            <a:avLst/>
          </a:prstGeom>
          <a:noFill/>
        </p:spPr>
        <p:txBody>
          <a:bodyPr wrap="square" lIns="68579" tIns="34289" rIns="68579" bIns="34289" rtlCol="0">
            <a:spAutoFit/>
          </a:bodyPr>
          <a:lstStyle/>
          <a:p>
            <a:pPr algn="ctr"/>
            <a:r>
              <a:rPr lang="en-US" altLang="zh-CN" sz="2000">
                <a:solidFill>
                  <a:srgbClr val="0070C0"/>
                </a:solidFill>
                <a:latin typeface="Impact" panose="020B0806030902050204" pitchFamily="34" charset="0"/>
              </a:rPr>
              <a:t>2016</a:t>
            </a:r>
            <a:endParaRPr lang="zh-CN" altLang="en-US" sz="2000" dirty="0">
              <a:solidFill>
                <a:srgbClr val="0070C0"/>
              </a:solidFill>
              <a:latin typeface="Impact" panose="020B0806030902050204" pitchFamily="34" charset="0"/>
            </a:endParaRPr>
          </a:p>
        </p:txBody>
      </p:sp>
      <p:sp>
        <p:nvSpPr>
          <p:cNvPr id="10" name="文本框 38"/>
          <p:cNvSpPr txBox="1"/>
          <p:nvPr/>
        </p:nvSpPr>
        <p:spPr>
          <a:xfrm>
            <a:off x="4581754" y="2551334"/>
            <a:ext cx="885941" cy="374650"/>
          </a:xfrm>
          <a:prstGeom prst="rect">
            <a:avLst/>
          </a:prstGeom>
          <a:noFill/>
        </p:spPr>
        <p:txBody>
          <a:bodyPr wrap="square" lIns="68579" tIns="34289" rIns="68579" bIns="34289" rtlCol="0">
            <a:spAutoFit/>
          </a:bodyPr>
          <a:lstStyle/>
          <a:p>
            <a:pPr algn="ctr"/>
            <a:r>
              <a:rPr lang="en-US" altLang="zh-CN" sz="2000">
                <a:solidFill>
                  <a:srgbClr val="0070C0"/>
                </a:solidFill>
                <a:latin typeface="Impact" panose="020B0806030902050204" pitchFamily="34" charset="0"/>
              </a:rPr>
              <a:t>20xx</a:t>
            </a:r>
            <a:endParaRPr lang="zh-CN" altLang="en-US" sz="2000" dirty="0">
              <a:solidFill>
                <a:srgbClr val="0070C0"/>
              </a:solidFill>
              <a:latin typeface="Impact" panose="020B0806030902050204" pitchFamily="34" charset="0"/>
            </a:endParaRPr>
          </a:p>
        </p:txBody>
      </p:sp>
      <p:grpSp>
        <p:nvGrpSpPr>
          <p:cNvPr id="11" name="组合 10"/>
          <p:cNvGrpSpPr/>
          <p:nvPr/>
        </p:nvGrpSpPr>
        <p:grpSpPr>
          <a:xfrm>
            <a:off x="697323" y="1548620"/>
            <a:ext cx="3389017" cy="1186885"/>
            <a:chOff x="929640" y="2065302"/>
            <a:chExt cx="4518101" cy="1582881"/>
          </a:xfrm>
        </p:grpSpPr>
        <p:grpSp>
          <p:nvGrpSpPr>
            <p:cNvPr id="12" name="组合 11"/>
            <p:cNvGrpSpPr/>
            <p:nvPr/>
          </p:nvGrpSpPr>
          <p:grpSpPr>
            <a:xfrm>
              <a:off x="929640" y="2065302"/>
              <a:ext cx="4518101" cy="1580325"/>
              <a:chOff x="2183817" y="975542"/>
              <a:chExt cx="1632394" cy="1407237"/>
            </a:xfrm>
          </p:grpSpPr>
          <p:sp>
            <p:nvSpPr>
              <p:cNvPr id="18" name="六边形 17"/>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9" name="六边形 18"/>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3" name="Group 17"/>
            <p:cNvGrpSpPr>
              <a:grpSpLocks noChangeAspect="1"/>
            </p:cNvGrpSpPr>
            <p:nvPr/>
          </p:nvGrpSpPr>
          <p:grpSpPr bwMode="auto">
            <a:xfrm>
              <a:off x="1571813" y="2534224"/>
              <a:ext cx="575135" cy="617371"/>
              <a:chOff x="231" y="1205"/>
              <a:chExt cx="640" cy="687"/>
            </a:xfrm>
            <a:solidFill>
              <a:srgbClr val="E46E6F"/>
            </a:solidFill>
          </p:grpSpPr>
          <p:sp>
            <p:nvSpPr>
              <p:cNvPr id="1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14" name="文本框 64"/>
            <p:cNvSpPr txBox="1"/>
            <p:nvPr/>
          </p:nvSpPr>
          <p:spPr>
            <a:xfrm>
              <a:off x="2191038" y="2287482"/>
              <a:ext cx="260802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 name="文本框 113"/>
            <p:cNvSpPr txBox="1"/>
            <p:nvPr/>
          </p:nvSpPr>
          <p:spPr>
            <a:xfrm>
              <a:off x="2260529" y="2786208"/>
              <a:ext cx="2851218" cy="861975"/>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215669" y="1546715"/>
            <a:ext cx="3389017" cy="1184969"/>
            <a:chOff x="6953318" y="2062762"/>
            <a:chExt cx="4518101" cy="1580325"/>
          </a:xfrm>
        </p:grpSpPr>
        <p:grpSp>
          <p:nvGrpSpPr>
            <p:cNvPr id="21" name="组合 20"/>
            <p:cNvGrpSpPr/>
            <p:nvPr/>
          </p:nvGrpSpPr>
          <p:grpSpPr>
            <a:xfrm>
              <a:off x="6953318" y="2062762"/>
              <a:ext cx="4518101" cy="1580325"/>
              <a:chOff x="2183817" y="975542"/>
              <a:chExt cx="1632394" cy="1407237"/>
            </a:xfrm>
          </p:grpSpPr>
          <p:sp>
            <p:nvSpPr>
              <p:cNvPr id="30" name="六边形 29"/>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1" name="六边形 30"/>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544244" y="2524088"/>
              <a:ext cx="502883" cy="520841"/>
              <a:chOff x="9450388" y="2662238"/>
              <a:chExt cx="133350" cy="138112"/>
            </a:xfrm>
            <a:solidFill>
              <a:srgbClr val="01ACBE"/>
            </a:solidFill>
          </p:grpSpPr>
          <p:sp>
            <p:nvSpPr>
              <p:cNvPr id="25" name="Rectangle 239"/>
              <p:cNvSpPr>
                <a:spLocks noChangeArrowheads="1"/>
              </p:cNvSpPr>
              <p:nvPr/>
            </p:nvSpPr>
            <p:spPr bwMode="auto">
              <a:xfrm>
                <a:off x="9450388" y="2778125"/>
                <a:ext cx="26988" cy="22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Rectangle 240"/>
              <p:cNvSpPr>
                <a:spLocks noChangeArrowheads="1"/>
              </p:cNvSpPr>
              <p:nvPr/>
            </p:nvSpPr>
            <p:spPr bwMode="auto">
              <a:xfrm>
                <a:off x="9488488" y="2751138"/>
                <a:ext cx="22225" cy="492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 name="Rectangle 241"/>
              <p:cNvSpPr>
                <a:spLocks noChangeArrowheads="1"/>
              </p:cNvSpPr>
              <p:nvPr/>
            </p:nvSpPr>
            <p:spPr bwMode="auto">
              <a:xfrm>
                <a:off x="9521825" y="2713038"/>
                <a:ext cx="23813" cy="87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23" name="文本框 70"/>
            <p:cNvSpPr txBox="1"/>
            <p:nvPr/>
          </p:nvSpPr>
          <p:spPr>
            <a:xfrm>
              <a:off x="8195810" y="2287481"/>
              <a:ext cx="269930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4" name="文本框 113"/>
            <p:cNvSpPr txBox="1"/>
            <p:nvPr/>
          </p:nvSpPr>
          <p:spPr>
            <a:xfrm>
              <a:off x="8198093" y="2721457"/>
              <a:ext cx="2889017"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02085" y="2736620"/>
            <a:ext cx="3389017" cy="1184969"/>
            <a:chOff x="935990" y="3649669"/>
            <a:chExt cx="4518101" cy="1580325"/>
          </a:xfrm>
        </p:grpSpPr>
        <p:grpSp>
          <p:nvGrpSpPr>
            <p:cNvPr id="33" name="组合 32"/>
            <p:cNvGrpSpPr/>
            <p:nvPr/>
          </p:nvGrpSpPr>
          <p:grpSpPr>
            <a:xfrm>
              <a:off x="935990" y="3649669"/>
              <a:ext cx="4518101" cy="1580325"/>
              <a:chOff x="2183817" y="975542"/>
              <a:chExt cx="1632394" cy="1407237"/>
            </a:xfrm>
          </p:grpSpPr>
          <p:sp>
            <p:nvSpPr>
              <p:cNvPr id="41" name="六边形 4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2" name="六边形 4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580508" y="4209268"/>
              <a:ext cx="556825" cy="558452"/>
              <a:chOff x="458010" y="4063526"/>
              <a:chExt cx="1087437" cy="1090612"/>
            </a:xfrm>
            <a:solidFill>
              <a:srgbClr val="E46E6F"/>
            </a:solidFill>
          </p:grpSpPr>
          <p:sp>
            <p:nvSpPr>
              <p:cNvPr id="37"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 name="Rectangle 12"/>
              <p:cNvSpPr>
                <a:spLocks noChangeArrowheads="1"/>
              </p:cNvSpPr>
              <p:nvPr/>
            </p:nvSpPr>
            <p:spPr bwMode="auto">
              <a:xfrm>
                <a:off x="682625" y="4338638"/>
                <a:ext cx="636587" cy="71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 name="Rectangle 13"/>
              <p:cNvSpPr>
                <a:spLocks noChangeArrowheads="1"/>
              </p:cNvSpPr>
              <p:nvPr/>
            </p:nvSpPr>
            <p:spPr bwMode="auto">
              <a:xfrm>
                <a:off x="682625" y="4562475"/>
                <a:ext cx="636587" cy="71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Rectangle 14"/>
              <p:cNvSpPr>
                <a:spLocks noChangeArrowheads="1"/>
              </p:cNvSpPr>
              <p:nvPr/>
            </p:nvSpPr>
            <p:spPr bwMode="auto">
              <a:xfrm>
                <a:off x="682625" y="4786313"/>
                <a:ext cx="382587" cy="714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35" name="文本框 67"/>
            <p:cNvSpPr txBox="1"/>
            <p:nvPr/>
          </p:nvSpPr>
          <p:spPr>
            <a:xfrm>
              <a:off x="2191039" y="3885373"/>
              <a:ext cx="250433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6" name="文本框 113"/>
            <p:cNvSpPr txBox="1"/>
            <p:nvPr/>
          </p:nvSpPr>
          <p:spPr>
            <a:xfrm>
              <a:off x="2227623" y="4305634"/>
              <a:ext cx="2884126"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220433" y="2729954"/>
            <a:ext cx="3389017" cy="1184969"/>
            <a:chOff x="6959668" y="3640779"/>
            <a:chExt cx="4518101" cy="1580325"/>
          </a:xfrm>
        </p:grpSpPr>
        <p:grpSp>
          <p:nvGrpSpPr>
            <p:cNvPr id="44" name="组合 43"/>
            <p:cNvGrpSpPr/>
            <p:nvPr/>
          </p:nvGrpSpPr>
          <p:grpSpPr>
            <a:xfrm>
              <a:off x="6959668" y="3640779"/>
              <a:ext cx="4518101" cy="1580325"/>
              <a:chOff x="2183817" y="975542"/>
              <a:chExt cx="1632394" cy="1407237"/>
            </a:xfrm>
          </p:grpSpPr>
          <p:sp>
            <p:nvSpPr>
              <p:cNvPr id="51" name="六边形 5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六边形 5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5" name="Group 4"/>
            <p:cNvGrpSpPr>
              <a:grpSpLocks noChangeAspect="1"/>
            </p:cNvGrpSpPr>
            <p:nvPr/>
          </p:nvGrpSpPr>
          <p:grpSpPr bwMode="auto">
            <a:xfrm>
              <a:off x="7405088" y="4168016"/>
              <a:ext cx="640595" cy="495344"/>
              <a:chOff x="3494" y="1896"/>
              <a:chExt cx="688" cy="532"/>
            </a:xfrm>
            <a:solidFill>
              <a:srgbClr val="01ACBE"/>
            </a:solidFill>
          </p:grpSpPr>
          <p:sp>
            <p:nvSpPr>
              <p:cNvPr id="48" name="Rectangle 5"/>
              <p:cNvSpPr>
                <a:spLocks noChangeArrowheads="1"/>
              </p:cNvSpPr>
              <p:nvPr/>
            </p:nvSpPr>
            <p:spPr bwMode="auto">
              <a:xfrm>
                <a:off x="4124" y="2007"/>
                <a:ext cx="58" cy="4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 name="Rectangle 7"/>
              <p:cNvSpPr>
                <a:spLocks noChangeArrowheads="1"/>
              </p:cNvSpPr>
              <p:nvPr/>
            </p:nvSpPr>
            <p:spPr bwMode="auto">
              <a:xfrm>
                <a:off x="3494" y="2007"/>
                <a:ext cx="57" cy="4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46" name="文本框 72"/>
            <p:cNvSpPr txBox="1"/>
            <p:nvPr/>
          </p:nvSpPr>
          <p:spPr>
            <a:xfrm>
              <a:off x="8195810" y="3885373"/>
              <a:ext cx="2699301"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endPar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7" name="文本框 113"/>
            <p:cNvSpPr txBox="1"/>
            <p:nvPr/>
          </p:nvSpPr>
          <p:spPr>
            <a:xfrm>
              <a:off x="8165186" y="4305634"/>
              <a:ext cx="2921924"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 presetClass="entr" presetSubtype="8" accel="40000" fill="hold" nodeType="afterEffect" p14:presetBounceEnd="40000">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14:bounceEnd="40000">
                                          <p:cBhvr additive="base">
                                            <p:cTn id="33"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14:presetBounceEnd="40000">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14:bounceEnd="40000">
                                          <p:cBhvr additive="base">
                                            <p:cTn id="37" dur="10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38" dur="10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2" accel="40000" fill="hold" nodeType="withEffect" p14:presetBounceEnd="40000">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14:bounceEnd="40000">
                                          <p:cBhvr additive="base">
                                            <p:cTn id="41"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accel="40000" fill="hold" nodeType="withEffect" p14:presetBounceEnd="40000">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14:bounceEnd="40000">
                                          <p:cBhvr additive="base">
                                            <p:cTn id="45" dur="1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4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 presetClass="entr" presetSubtype="8" accel="4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0-#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0-#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2" accel="4000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accel="4000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39"/>
          <p:cNvSpPr txBox="1"/>
          <p:nvPr/>
        </p:nvSpPr>
        <p:spPr>
          <a:xfrm>
            <a:off x="709404" y="4127504"/>
            <a:ext cx="8032968" cy="461665"/>
          </a:xfrm>
          <a:prstGeom prst="rect">
            <a:avLst/>
          </a:prstGeom>
          <a:noFill/>
        </p:spPr>
        <p:txBody>
          <a:bodyPr wrap="none" lIns="91432" tIns="45716" rIns="91432" bIns="45716" rtlCol="0">
            <a:spAutoFit/>
          </a:bodyPr>
          <a:lstStyle/>
          <a:p>
            <a:pPr defTabSz="68516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rPr>
              <a:t>服装卖场整体形象体现在橱窗设计、空间设计和卖场氛围设计，传达品牌理念，规划销售区域布局，调动卖场购物气</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endParaRPr>
          </a:p>
          <a:p>
            <a:pPr defTabSz="68516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rPr>
              <a:t>氛。以上三点可以满足消费者购物体验的需求。</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方正兰亭细黑_GBK_M" pitchFamily="2" charset="2"/>
            </a:endParaRPr>
          </a:p>
        </p:txBody>
      </p:sp>
      <p:grpSp>
        <p:nvGrpSpPr>
          <p:cNvPr id="41" name="组合 40"/>
          <p:cNvGrpSpPr/>
          <p:nvPr/>
        </p:nvGrpSpPr>
        <p:grpSpPr>
          <a:xfrm>
            <a:off x="1162958" y="1437749"/>
            <a:ext cx="2011893" cy="201189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44" name="组合 43"/>
          <p:cNvGrpSpPr/>
          <p:nvPr/>
        </p:nvGrpSpPr>
        <p:grpSpPr>
          <a:xfrm>
            <a:off x="2772692" y="1437749"/>
            <a:ext cx="2011893" cy="20118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47" name="组合 46"/>
          <p:cNvGrpSpPr/>
          <p:nvPr/>
        </p:nvGrpSpPr>
        <p:grpSpPr>
          <a:xfrm>
            <a:off x="4382423" y="1437749"/>
            <a:ext cx="2011893" cy="201189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50" name="组合 49"/>
          <p:cNvGrpSpPr/>
          <p:nvPr/>
        </p:nvGrpSpPr>
        <p:grpSpPr>
          <a:xfrm>
            <a:off x="5992157" y="1437749"/>
            <a:ext cx="2011893" cy="201189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sp>
        <p:nvSpPr>
          <p:cNvPr id="53" name="TextBox 52"/>
          <p:cNvSpPr txBox="1"/>
          <p:nvPr/>
        </p:nvSpPr>
        <p:spPr>
          <a:xfrm>
            <a:off x="1426867"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消费者对形象</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和款式的敏感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3041152" y="2220184"/>
            <a:ext cx="1098373"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消费者对色</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彩的敏感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628220"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消费者对氛围</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及形象的敏感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235249"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070C0"/>
                </a:solidFill>
                <a:latin typeface="微软雅黑" panose="020B0503020204020204" pitchFamily="34" charset="-122"/>
                <a:ea typeface="微软雅黑" panose="020B0503020204020204" pitchFamily="34" charset="-122"/>
              </a:rPr>
              <a:t>消费者对身份</a:t>
            </a:r>
            <a:endParaRPr lang="en-US" altLang="zh-CN" sz="1400" dirty="0">
              <a:solidFill>
                <a:srgbClr val="0070C0"/>
              </a:solidFill>
              <a:latin typeface="微软雅黑" panose="020B0503020204020204" pitchFamily="34" charset="-122"/>
              <a:ea typeface="微软雅黑" panose="020B0503020204020204" pitchFamily="34" charset="-122"/>
            </a:endParaRPr>
          </a:p>
          <a:p>
            <a:pPr defTabSz="685165"/>
            <a:r>
              <a:rPr lang="zh-CN" altLang="en-US" sz="1400" dirty="0">
                <a:solidFill>
                  <a:srgbClr val="0070C0"/>
                </a:solidFill>
                <a:latin typeface="微软雅黑" panose="020B0503020204020204" pitchFamily="34" charset="-122"/>
                <a:ea typeface="微软雅黑" panose="020B0503020204020204" pitchFamily="34" charset="-122"/>
              </a:rPr>
              <a:t>社交的敏感</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7" name="椭圆 56"/>
          <p:cNvSpPr/>
          <p:nvPr/>
        </p:nvSpPr>
        <p:spPr>
          <a:xfrm>
            <a:off x="4575051" y="3090429"/>
            <a:ext cx="500908" cy="500908"/>
          </a:xfrm>
          <a:prstGeom prst="ellipse">
            <a:avLst/>
          </a:prstGeom>
          <a:solidFill>
            <a:srgbClr val="0070C0"/>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8" name="椭圆 57"/>
          <p:cNvSpPr/>
          <p:nvPr/>
        </p:nvSpPr>
        <p:spPr>
          <a:xfrm>
            <a:off x="5717384" y="3314742"/>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9" name="椭圆 58"/>
          <p:cNvSpPr/>
          <p:nvPr/>
        </p:nvSpPr>
        <p:spPr>
          <a:xfrm>
            <a:off x="2552267" y="3315101"/>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0" name="椭圆 59"/>
          <p:cNvSpPr/>
          <p:nvPr/>
        </p:nvSpPr>
        <p:spPr>
          <a:xfrm>
            <a:off x="2255933" y="3433440"/>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1" name="椭圆 60"/>
          <p:cNvSpPr/>
          <p:nvPr/>
        </p:nvSpPr>
        <p:spPr>
          <a:xfrm>
            <a:off x="6175522" y="3319761"/>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2" name="椭圆 61"/>
          <p:cNvSpPr/>
          <p:nvPr/>
        </p:nvSpPr>
        <p:spPr>
          <a:xfrm>
            <a:off x="3062248" y="3312256"/>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3" name="椭圆 62"/>
          <p:cNvSpPr/>
          <p:nvPr/>
        </p:nvSpPr>
        <p:spPr>
          <a:xfrm>
            <a:off x="6553282" y="3443663"/>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4" name="椭圆 63"/>
          <p:cNvSpPr/>
          <p:nvPr/>
        </p:nvSpPr>
        <p:spPr>
          <a:xfrm>
            <a:off x="3850333" y="3346863"/>
            <a:ext cx="250454" cy="250454"/>
          </a:xfrm>
          <a:prstGeom prst="ellipse">
            <a:avLst/>
          </a:prstGeom>
          <a:solidFill>
            <a:srgbClr val="0070C0"/>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5" name="椭圆 64"/>
          <p:cNvSpPr/>
          <p:nvPr/>
        </p:nvSpPr>
        <p:spPr>
          <a:xfrm>
            <a:off x="6726985" y="3313460"/>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6" name="椭圆 65"/>
          <p:cNvSpPr/>
          <p:nvPr/>
        </p:nvSpPr>
        <p:spPr>
          <a:xfrm>
            <a:off x="4151560" y="3321515"/>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7" name="椭圆 66"/>
          <p:cNvSpPr/>
          <p:nvPr/>
        </p:nvSpPr>
        <p:spPr>
          <a:xfrm>
            <a:off x="7359746" y="3370651"/>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8" name="椭圆 67"/>
          <p:cNvSpPr/>
          <p:nvPr/>
        </p:nvSpPr>
        <p:spPr>
          <a:xfrm>
            <a:off x="5900745" y="3130957"/>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9" name="椭圆 68"/>
          <p:cNvSpPr/>
          <p:nvPr/>
        </p:nvSpPr>
        <p:spPr>
          <a:xfrm>
            <a:off x="2070363" y="3443947"/>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0" name="椭圆 69"/>
          <p:cNvSpPr/>
          <p:nvPr/>
        </p:nvSpPr>
        <p:spPr>
          <a:xfrm>
            <a:off x="4506359" y="3167054"/>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1" name="椭圆 70"/>
          <p:cNvSpPr/>
          <p:nvPr/>
        </p:nvSpPr>
        <p:spPr>
          <a:xfrm>
            <a:off x="3206035" y="3258901"/>
            <a:ext cx="322151" cy="322151"/>
          </a:xfrm>
          <a:prstGeom prst="ellipse">
            <a:avLst/>
          </a:prstGeom>
          <a:solidFill>
            <a:srgbClr val="0070C0"/>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2" name="椭圆 71"/>
          <p:cNvSpPr/>
          <p:nvPr/>
        </p:nvSpPr>
        <p:spPr>
          <a:xfrm>
            <a:off x="5075962" y="3311638"/>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3" name="椭圆 72"/>
          <p:cNvSpPr/>
          <p:nvPr/>
        </p:nvSpPr>
        <p:spPr>
          <a:xfrm>
            <a:off x="1206871" y="3314971"/>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4" name="椭圆 73"/>
          <p:cNvSpPr/>
          <p:nvPr/>
        </p:nvSpPr>
        <p:spPr>
          <a:xfrm>
            <a:off x="921661" y="3446203"/>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5" name="椭圆 74"/>
          <p:cNvSpPr/>
          <p:nvPr/>
        </p:nvSpPr>
        <p:spPr>
          <a:xfrm>
            <a:off x="2772353" y="3131700"/>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6" name="椭圆 75"/>
          <p:cNvSpPr/>
          <p:nvPr/>
        </p:nvSpPr>
        <p:spPr>
          <a:xfrm>
            <a:off x="1690648" y="3368034"/>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7" name="椭圆 76"/>
          <p:cNvSpPr/>
          <p:nvPr/>
        </p:nvSpPr>
        <p:spPr>
          <a:xfrm>
            <a:off x="6193494" y="3174249"/>
            <a:ext cx="137389" cy="137389"/>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8" name="椭圆 77"/>
          <p:cNvSpPr/>
          <p:nvPr/>
        </p:nvSpPr>
        <p:spPr>
          <a:xfrm>
            <a:off x="7730464" y="3305677"/>
            <a:ext cx="274777" cy="274777"/>
          </a:xfrm>
          <a:prstGeom prst="ellipse">
            <a:avLst/>
          </a:prstGeom>
          <a:solidFill>
            <a:srgbClr val="0070C0"/>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Tree>
  </p:cSld>
  <p:clrMapOvr>
    <a:masterClrMapping/>
  </p:clrMapOvr>
  <p:transition spd="slow"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40000">
                                          <p:cBhvr additive="base">
                                            <p:cTn id="11" dur="500" fill="hold"/>
                                            <p:tgtEl>
                                              <p:spTgt spid="41"/>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14:bounceEnd="40000">
                                          <p:cBhvr additive="base">
                                            <p:cTn id="15"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2" presetClass="entr" presetSubtype="2" fill="hold" nodeType="withEffect" p14:presetBounceEnd="40000">
                                      <p:stCondLst>
                                        <p:cond delay="600"/>
                                      </p:stCondLst>
                                      <p:childTnLst>
                                        <p:set>
                                          <p:cBhvr>
                                            <p:cTn id="22" dur="1" fill="hold">
                                              <p:stCondLst>
                                                <p:cond delay="0"/>
                                              </p:stCondLst>
                                            </p:cTn>
                                            <p:tgtEl>
                                              <p:spTgt spid="47"/>
                                            </p:tgtEl>
                                            <p:attrNameLst>
                                              <p:attrName>style.visibility</p:attrName>
                                            </p:attrNameLst>
                                          </p:cBhvr>
                                          <p:to>
                                            <p:strVal val="visible"/>
                                          </p:to>
                                        </p:set>
                                        <p:anim calcmode="lin" valueType="num" p14:bounceEnd="40000">
                                          <p:cBhvr additive="base">
                                            <p:cTn id="2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right)">
                                          <p:cBhvr>
                                            <p:cTn id="28" dur="500"/>
                                            <p:tgtEl>
                                              <p:spTgt spid="54"/>
                                            </p:tgtEl>
                                          </p:cBhvr>
                                        </p:animEffect>
                                      </p:childTnLst>
                                    </p:cTn>
                                  </p:par>
                                  <p:par>
                                    <p:cTn id="29" presetID="2" presetClass="entr" presetSubtype="2" fill="hold" nodeType="withEffect" p14:presetBounceEnd="40000">
                                      <p:stCondLst>
                                        <p:cond delay="900"/>
                                      </p:stCondLst>
                                      <p:childTnLst>
                                        <p:set>
                                          <p:cBhvr>
                                            <p:cTn id="30" dur="1" fill="hold">
                                              <p:stCondLst>
                                                <p:cond delay="0"/>
                                              </p:stCondLst>
                                            </p:cTn>
                                            <p:tgtEl>
                                              <p:spTgt spid="50"/>
                                            </p:tgtEl>
                                            <p:attrNameLst>
                                              <p:attrName>style.visibility</p:attrName>
                                            </p:attrNameLst>
                                          </p:cBhvr>
                                          <p:to>
                                            <p:strVal val="visible"/>
                                          </p:to>
                                        </p:set>
                                        <p:anim calcmode="lin" valueType="num" p14:bounceEnd="40000">
                                          <p:cBhvr additive="base">
                                            <p:cTn id="31"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ppt_x</p:attrName>
                                            </p:attrNameLst>
                                          </p:cBhvr>
                                          <p:tavLst>
                                            <p:tav tm="0">
                                              <p:val>
                                                <p:strVal val="#ppt_x-#ppt_w*1.125000"/>
                                              </p:val>
                                            </p:tav>
                                            <p:tav tm="100000">
                                              <p:val>
                                                <p:strVal val="#ppt_x"/>
                                              </p:val>
                                            </p:tav>
                                          </p:tavLst>
                                        </p:anim>
                                        <p:animEffect transition="in" filter="wipe(right)">
                                          <p:cBhvr>
                                            <p:cTn id="36" dur="500"/>
                                            <p:tgtEl>
                                              <p:spTgt spid="55"/>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right)">
                                          <p:cBhvr>
                                            <p:cTn id="40" dur="500"/>
                                            <p:tgtEl>
                                              <p:spTgt spid="5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fltVal val="0"/>
                                              </p:val>
                                            </p:tav>
                                            <p:tav tm="100000">
                                              <p:val>
                                                <p:strVal val="#ppt_w"/>
                                              </p:val>
                                            </p:tav>
                                          </p:tavLst>
                                        </p:anim>
                                        <p:anim calcmode="lin" valueType="num">
                                          <p:cBhvr>
                                            <p:cTn id="55" dur="500" fill="hold"/>
                                            <p:tgtEl>
                                              <p:spTgt spid="59"/>
                                            </p:tgtEl>
                                            <p:attrNameLst>
                                              <p:attrName>ppt_h</p:attrName>
                                            </p:attrNameLst>
                                          </p:cBhvr>
                                          <p:tavLst>
                                            <p:tav tm="0">
                                              <p:val>
                                                <p:fltVal val="0"/>
                                              </p:val>
                                            </p:tav>
                                            <p:tav tm="100000">
                                              <p:val>
                                                <p:strVal val="#ppt_h"/>
                                              </p:val>
                                            </p:tav>
                                          </p:tavLst>
                                        </p:anim>
                                        <p:animEffect transition="in" filter="fade">
                                          <p:cBhvr>
                                            <p:cTn id="56" dur="500"/>
                                            <p:tgtEl>
                                              <p:spTgt spid="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par>
                                    <p:cTn id="62" presetID="53" presetClass="entr" presetSubtype="16" fill="hold" grpId="0" nodeType="withEffect">
                                      <p:stCondLst>
                                        <p:cond delay="40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animEffect transition="in" filter="fade">
                                          <p:cBhvr>
                                            <p:cTn id="96" dur="500"/>
                                            <p:tgtEl>
                                              <p:spTgt spid="67"/>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68"/>
                                            </p:tgtEl>
                                            <p:attrNameLst>
                                              <p:attrName>style.visibility</p:attrName>
                                            </p:attrNameLst>
                                          </p:cBhvr>
                                          <p:to>
                                            <p:strVal val="visible"/>
                                          </p:to>
                                        </p:set>
                                        <p:anim calcmode="lin" valueType="num">
                                          <p:cBhvr>
                                            <p:cTn id="99" dur="500" fill="hold"/>
                                            <p:tgtEl>
                                              <p:spTgt spid="68"/>
                                            </p:tgtEl>
                                            <p:attrNameLst>
                                              <p:attrName>ppt_w</p:attrName>
                                            </p:attrNameLst>
                                          </p:cBhvr>
                                          <p:tavLst>
                                            <p:tav tm="0">
                                              <p:val>
                                                <p:fltVal val="0"/>
                                              </p:val>
                                            </p:tav>
                                            <p:tav tm="100000">
                                              <p:val>
                                                <p:strVal val="#ppt_w"/>
                                              </p:val>
                                            </p:tav>
                                          </p:tavLst>
                                        </p:anim>
                                        <p:anim calcmode="lin" valueType="num">
                                          <p:cBhvr>
                                            <p:cTn id="100" dur="500" fill="hold"/>
                                            <p:tgtEl>
                                              <p:spTgt spid="68"/>
                                            </p:tgtEl>
                                            <p:attrNameLst>
                                              <p:attrName>ppt_h</p:attrName>
                                            </p:attrNameLst>
                                          </p:cBhvr>
                                          <p:tavLst>
                                            <p:tav tm="0">
                                              <p:val>
                                                <p:fltVal val="0"/>
                                              </p:val>
                                            </p:tav>
                                            <p:tav tm="100000">
                                              <p:val>
                                                <p:strVal val="#ppt_h"/>
                                              </p:val>
                                            </p:tav>
                                          </p:tavLst>
                                        </p:anim>
                                        <p:animEffect transition="in" filter="fade">
                                          <p:cBhvr>
                                            <p:cTn id="101" dur="500"/>
                                            <p:tgtEl>
                                              <p:spTgt spid="68"/>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Effect transition="in" filter="fade">
                                          <p:cBhvr>
                                            <p:cTn id="106" dur="500"/>
                                            <p:tgtEl>
                                              <p:spTgt spid="69"/>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p:cTn id="114" dur="500" fill="hold"/>
                                            <p:tgtEl>
                                              <p:spTgt spid="71"/>
                                            </p:tgtEl>
                                            <p:attrNameLst>
                                              <p:attrName>ppt_w</p:attrName>
                                            </p:attrNameLst>
                                          </p:cBhvr>
                                          <p:tavLst>
                                            <p:tav tm="0">
                                              <p:val>
                                                <p:fltVal val="0"/>
                                              </p:val>
                                            </p:tav>
                                            <p:tav tm="100000">
                                              <p:val>
                                                <p:strVal val="#ppt_w"/>
                                              </p:val>
                                            </p:tav>
                                          </p:tavLst>
                                        </p:anim>
                                        <p:anim calcmode="lin" valueType="num">
                                          <p:cBhvr>
                                            <p:cTn id="115" dur="500" fill="hold"/>
                                            <p:tgtEl>
                                              <p:spTgt spid="71"/>
                                            </p:tgtEl>
                                            <p:attrNameLst>
                                              <p:attrName>ppt_h</p:attrName>
                                            </p:attrNameLst>
                                          </p:cBhvr>
                                          <p:tavLst>
                                            <p:tav tm="0">
                                              <p:val>
                                                <p:fltVal val="0"/>
                                              </p:val>
                                            </p:tav>
                                            <p:tav tm="100000">
                                              <p:val>
                                                <p:strVal val="#ppt_h"/>
                                              </p:val>
                                            </p:tav>
                                          </p:tavLst>
                                        </p:anim>
                                        <p:animEffect transition="in" filter="fade">
                                          <p:cBhvr>
                                            <p:cTn id="116" dur="500"/>
                                            <p:tgtEl>
                                              <p:spTgt spid="71"/>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500" fill="hold"/>
                                            <p:tgtEl>
                                              <p:spTgt spid="72"/>
                                            </p:tgtEl>
                                            <p:attrNameLst>
                                              <p:attrName>ppt_w</p:attrName>
                                            </p:attrNameLst>
                                          </p:cBhvr>
                                          <p:tavLst>
                                            <p:tav tm="0">
                                              <p:val>
                                                <p:fltVal val="0"/>
                                              </p:val>
                                            </p:tav>
                                            <p:tav tm="100000">
                                              <p:val>
                                                <p:strVal val="#ppt_w"/>
                                              </p:val>
                                            </p:tav>
                                          </p:tavLst>
                                        </p:anim>
                                        <p:anim calcmode="lin" valueType="num">
                                          <p:cBhvr>
                                            <p:cTn id="120" dur="500" fill="hold"/>
                                            <p:tgtEl>
                                              <p:spTgt spid="72"/>
                                            </p:tgtEl>
                                            <p:attrNameLst>
                                              <p:attrName>ppt_h</p:attrName>
                                            </p:attrNameLst>
                                          </p:cBhvr>
                                          <p:tavLst>
                                            <p:tav tm="0">
                                              <p:val>
                                                <p:fltVal val="0"/>
                                              </p:val>
                                            </p:tav>
                                            <p:tav tm="100000">
                                              <p:val>
                                                <p:strVal val="#ppt_h"/>
                                              </p:val>
                                            </p:tav>
                                          </p:tavLst>
                                        </p:anim>
                                        <p:animEffect transition="in" filter="fade">
                                          <p:cBhvr>
                                            <p:cTn id="121" dur="500"/>
                                            <p:tgtEl>
                                              <p:spTgt spid="72"/>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500" fill="hold"/>
                                            <p:tgtEl>
                                              <p:spTgt spid="73"/>
                                            </p:tgtEl>
                                            <p:attrNameLst>
                                              <p:attrName>ppt_w</p:attrName>
                                            </p:attrNameLst>
                                          </p:cBhvr>
                                          <p:tavLst>
                                            <p:tav tm="0">
                                              <p:val>
                                                <p:fltVal val="0"/>
                                              </p:val>
                                            </p:tav>
                                            <p:tav tm="100000">
                                              <p:val>
                                                <p:strVal val="#ppt_w"/>
                                              </p:val>
                                            </p:tav>
                                          </p:tavLst>
                                        </p:anim>
                                        <p:anim calcmode="lin" valueType="num">
                                          <p:cBhvr>
                                            <p:cTn id="125" dur="500" fill="hold"/>
                                            <p:tgtEl>
                                              <p:spTgt spid="73"/>
                                            </p:tgtEl>
                                            <p:attrNameLst>
                                              <p:attrName>ppt_h</p:attrName>
                                            </p:attrNameLst>
                                          </p:cBhvr>
                                          <p:tavLst>
                                            <p:tav tm="0">
                                              <p:val>
                                                <p:fltVal val="0"/>
                                              </p:val>
                                            </p:tav>
                                            <p:tav tm="100000">
                                              <p:val>
                                                <p:strVal val="#ppt_h"/>
                                              </p:val>
                                            </p:tav>
                                          </p:tavLst>
                                        </p:anim>
                                        <p:animEffect transition="in" filter="fade">
                                          <p:cBhvr>
                                            <p:cTn id="126" dur="500"/>
                                            <p:tgtEl>
                                              <p:spTgt spid="73"/>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75"/>
                                            </p:tgtEl>
                                            <p:attrNameLst>
                                              <p:attrName>style.visibility</p:attrName>
                                            </p:attrNameLst>
                                          </p:cBhvr>
                                          <p:to>
                                            <p:strVal val="visible"/>
                                          </p:to>
                                        </p:set>
                                        <p:anim calcmode="lin" valueType="num">
                                          <p:cBhvr>
                                            <p:cTn id="134" dur="500" fill="hold"/>
                                            <p:tgtEl>
                                              <p:spTgt spid="75"/>
                                            </p:tgtEl>
                                            <p:attrNameLst>
                                              <p:attrName>ppt_w</p:attrName>
                                            </p:attrNameLst>
                                          </p:cBhvr>
                                          <p:tavLst>
                                            <p:tav tm="0">
                                              <p:val>
                                                <p:fltVal val="0"/>
                                              </p:val>
                                            </p:tav>
                                            <p:tav tm="100000">
                                              <p:val>
                                                <p:strVal val="#ppt_w"/>
                                              </p:val>
                                            </p:tav>
                                          </p:tavLst>
                                        </p:anim>
                                        <p:anim calcmode="lin" valueType="num">
                                          <p:cBhvr>
                                            <p:cTn id="135" dur="500" fill="hold"/>
                                            <p:tgtEl>
                                              <p:spTgt spid="75"/>
                                            </p:tgtEl>
                                            <p:attrNameLst>
                                              <p:attrName>ppt_h</p:attrName>
                                            </p:attrNameLst>
                                          </p:cBhvr>
                                          <p:tavLst>
                                            <p:tav tm="0">
                                              <p:val>
                                                <p:fltVal val="0"/>
                                              </p:val>
                                            </p:tav>
                                            <p:tav tm="100000">
                                              <p:val>
                                                <p:strVal val="#ppt_h"/>
                                              </p:val>
                                            </p:tav>
                                          </p:tavLst>
                                        </p:anim>
                                        <p:animEffect transition="in" filter="fade">
                                          <p:cBhvr>
                                            <p:cTn id="136" dur="500"/>
                                            <p:tgtEl>
                                              <p:spTgt spid="75"/>
                                            </p:tgtEl>
                                          </p:cBhvr>
                                        </p:animEffect>
                                      </p:childTnLst>
                                    </p:cTn>
                                  </p:par>
                                  <p:par>
                                    <p:cTn id="137" presetID="53" presetClass="entr" presetSubtype="16" fill="hold" grpId="0" nodeType="withEffect">
                                      <p:stCondLst>
                                        <p:cond delay="200"/>
                                      </p:stCondLst>
                                      <p:childTnLst>
                                        <p:set>
                                          <p:cBhvr>
                                            <p:cTn id="138" dur="1" fill="hold">
                                              <p:stCondLst>
                                                <p:cond delay="0"/>
                                              </p:stCondLst>
                                            </p:cTn>
                                            <p:tgtEl>
                                              <p:spTgt spid="76"/>
                                            </p:tgtEl>
                                            <p:attrNameLst>
                                              <p:attrName>style.visibility</p:attrName>
                                            </p:attrNameLst>
                                          </p:cBhvr>
                                          <p:to>
                                            <p:strVal val="visible"/>
                                          </p:to>
                                        </p:set>
                                        <p:anim calcmode="lin" valueType="num">
                                          <p:cBhvr>
                                            <p:cTn id="139" dur="500" fill="hold"/>
                                            <p:tgtEl>
                                              <p:spTgt spid="76"/>
                                            </p:tgtEl>
                                            <p:attrNameLst>
                                              <p:attrName>ppt_w</p:attrName>
                                            </p:attrNameLst>
                                          </p:cBhvr>
                                          <p:tavLst>
                                            <p:tav tm="0">
                                              <p:val>
                                                <p:fltVal val="0"/>
                                              </p:val>
                                            </p:tav>
                                            <p:tav tm="100000">
                                              <p:val>
                                                <p:strVal val="#ppt_w"/>
                                              </p:val>
                                            </p:tav>
                                          </p:tavLst>
                                        </p:anim>
                                        <p:anim calcmode="lin" valueType="num">
                                          <p:cBhvr>
                                            <p:cTn id="140" dur="500" fill="hold"/>
                                            <p:tgtEl>
                                              <p:spTgt spid="76"/>
                                            </p:tgtEl>
                                            <p:attrNameLst>
                                              <p:attrName>ppt_h</p:attrName>
                                            </p:attrNameLst>
                                          </p:cBhvr>
                                          <p:tavLst>
                                            <p:tav tm="0">
                                              <p:val>
                                                <p:fltVal val="0"/>
                                              </p:val>
                                            </p:tav>
                                            <p:tav tm="100000">
                                              <p:val>
                                                <p:strVal val="#ppt_h"/>
                                              </p:val>
                                            </p:tav>
                                          </p:tavLst>
                                        </p:anim>
                                        <p:animEffect transition="in" filter="fade">
                                          <p:cBhvr>
                                            <p:cTn id="141" dur="500"/>
                                            <p:tgtEl>
                                              <p:spTgt spid="76"/>
                                            </p:tgtEl>
                                          </p:cBhvr>
                                        </p:animEffect>
                                      </p:childTnLst>
                                    </p:cTn>
                                  </p:par>
                                  <p:par>
                                    <p:cTn id="142" presetID="53" presetClass="entr" presetSubtype="16" fill="hold" grpId="0" nodeType="withEffect">
                                      <p:stCondLst>
                                        <p:cond delay="200"/>
                                      </p:stCondLst>
                                      <p:childTnLst>
                                        <p:set>
                                          <p:cBhvr>
                                            <p:cTn id="143" dur="1" fill="hold">
                                              <p:stCondLst>
                                                <p:cond delay="0"/>
                                              </p:stCondLst>
                                            </p:cTn>
                                            <p:tgtEl>
                                              <p:spTgt spid="77"/>
                                            </p:tgtEl>
                                            <p:attrNameLst>
                                              <p:attrName>style.visibility</p:attrName>
                                            </p:attrNameLst>
                                          </p:cBhvr>
                                          <p:to>
                                            <p:strVal val="visible"/>
                                          </p:to>
                                        </p:set>
                                        <p:anim calcmode="lin" valueType="num">
                                          <p:cBhvr>
                                            <p:cTn id="144" dur="500" fill="hold"/>
                                            <p:tgtEl>
                                              <p:spTgt spid="77"/>
                                            </p:tgtEl>
                                            <p:attrNameLst>
                                              <p:attrName>ppt_w</p:attrName>
                                            </p:attrNameLst>
                                          </p:cBhvr>
                                          <p:tavLst>
                                            <p:tav tm="0">
                                              <p:val>
                                                <p:fltVal val="0"/>
                                              </p:val>
                                            </p:tav>
                                            <p:tav tm="100000">
                                              <p:val>
                                                <p:strVal val="#ppt_w"/>
                                              </p:val>
                                            </p:tav>
                                          </p:tavLst>
                                        </p:anim>
                                        <p:anim calcmode="lin" valueType="num">
                                          <p:cBhvr>
                                            <p:cTn id="145" dur="500" fill="hold"/>
                                            <p:tgtEl>
                                              <p:spTgt spid="77"/>
                                            </p:tgtEl>
                                            <p:attrNameLst>
                                              <p:attrName>ppt_h</p:attrName>
                                            </p:attrNameLst>
                                          </p:cBhvr>
                                          <p:tavLst>
                                            <p:tav tm="0">
                                              <p:val>
                                                <p:fltVal val="0"/>
                                              </p:val>
                                            </p:tav>
                                            <p:tav tm="100000">
                                              <p:val>
                                                <p:strVal val="#ppt_h"/>
                                              </p:val>
                                            </p:tav>
                                          </p:tavLst>
                                        </p:anim>
                                        <p:animEffect transition="in" filter="fade">
                                          <p:cBhvr>
                                            <p:cTn id="146" dur="500"/>
                                            <p:tgtEl>
                                              <p:spTgt spid="77"/>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78"/>
                                            </p:tgtEl>
                                            <p:attrNameLst>
                                              <p:attrName>style.visibility</p:attrName>
                                            </p:attrNameLst>
                                          </p:cBhvr>
                                          <p:to>
                                            <p:strVal val="visible"/>
                                          </p:to>
                                        </p:set>
                                        <p:anim calcmode="lin" valueType="num">
                                          <p:cBhvr>
                                            <p:cTn id="149" dur="500" fill="hold"/>
                                            <p:tgtEl>
                                              <p:spTgt spid="78"/>
                                            </p:tgtEl>
                                            <p:attrNameLst>
                                              <p:attrName>ppt_w</p:attrName>
                                            </p:attrNameLst>
                                          </p:cBhvr>
                                          <p:tavLst>
                                            <p:tav tm="0">
                                              <p:val>
                                                <p:fltVal val="0"/>
                                              </p:val>
                                            </p:tav>
                                            <p:tav tm="100000">
                                              <p:val>
                                                <p:strVal val="#ppt_w"/>
                                              </p:val>
                                            </p:tav>
                                          </p:tavLst>
                                        </p:anim>
                                        <p:anim calcmode="lin" valueType="num">
                                          <p:cBhvr>
                                            <p:cTn id="150" dur="500" fill="hold"/>
                                            <p:tgtEl>
                                              <p:spTgt spid="78"/>
                                            </p:tgtEl>
                                            <p:attrNameLst>
                                              <p:attrName>ppt_h</p:attrName>
                                            </p:attrNameLst>
                                          </p:cBhvr>
                                          <p:tavLst>
                                            <p:tav tm="0">
                                              <p:val>
                                                <p:fltVal val="0"/>
                                              </p:val>
                                            </p:tav>
                                            <p:tav tm="100000">
                                              <p:val>
                                                <p:strVal val="#ppt_h"/>
                                              </p:val>
                                            </p:tav>
                                          </p:tavLst>
                                        </p:anim>
                                        <p:animEffect transition="in" filter="fade">
                                          <p:cBhvr>
                                            <p:cTn id="151" dur="500"/>
                                            <p:tgtEl>
                                              <p:spTgt spid="78"/>
                                            </p:tgtEl>
                                          </p:cBhvr>
                                        </p:animEffect>
                                      </p:childTnLst>
                                    </p:cTn>
                                  </p:par>
                                </p:childTnLst>
                              </p:cTn>
                            </p:par>
                            <p:par>
                              <p:cTn id="152" fill="hold">
                                <p:stCondLst>
                                  <p:cond delay="1500"/>
                                </p:stCondLst>
                                <p:childTnLst>
                                  <p:par>
                                    <p:cTn id="153" presetID="18" presetClass="entr" presetSubtype="3"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strips(upRight)">
                                          <p:cBhvr>
                                            <p:cTn id="1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53" grpId="0"/>
          <p:bldP spid="54" grpId="0"/>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2" presetClass="entr" presetSubtype="2" fill="hold" nodeType="withEffect">
                                      <p:stCondLst>
                                        <p:cond delay="6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right)">
                                          <p:cBhvr>
                                            <p:cTn id="28" dur="500"/>
                                            <p:tgtEl>
                                              <p:spTgt spid="54"/>
                                            </p:tgtEl>
                                          </p:cBhvr>
                                        </p:animEffect>
                                      </p:childTnLst>
                                    </p:cTn>
                                  </p:par>
                                  <p:par>
                                    <p:cTn id="29" presetID="2" presetClass="entr" presetSubtype="2" fill="hold" nodeType="withEffect">
                                      <p:stCondLst>
                                        <p:cond delay="9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1+#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ppt_x</p:attrName>
                                            </p:attrNameLst>
                                          </p:cBhvr>
                                          <p:tavLst>
                                            <p:tav tm="0">
                                              <p:val>
                                                <p:strVal val="#ppt_x-#ppt_w*1.125000"/>
                                              </p:val>
                                            </p:tav>
                                            <p:tav tm="100000">
                                              <p:val>
                                                <p:strVal val="#ppt_x"/>
                                              </p:val>
                                            </p:tav>
                                          </p:tavLst>
                                        </p:anim>
                                        <p:animEffect transition="in" filter="wipe(right)">
                                          <p:cBhvr>
                                            <p:cTn id="36" dur="500"/>
                                            <p:tgtEl>
                                              <p:spTgt spid="55"/>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right)">
                                          <p:cBhvr>
                                            <p:cTn id="40" dur="500"/>
                                            <p:tgtEl>
                                              <p:spTgt spid="5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fltVal val="0"/>
                                              </p:val>
                                            </p:tav>
                                            <p:tav tm="100000">
                                              <p:val>
                                                <p:strVal val="#ppt_w"/>
                                              </p:val>
                                            </p:tav>
                                          </p:tavLst>
                                        </p:anim>
                                        <p:anim calcmode="lin" valueType="num">
                                          <p:cBhvr>
                                            <p:cTn id="55" dur="500" fill="hold"/>
                                            <p:tgtEl>
                                              <p:spTgt spid="59"/>
                                            </p:tgtEl>
                                            <p:attrNameLst>
                                              <p:attrName>ppt_h</p:attrName>
                                            </p:attrNameLst>
                                          </p:cBhvr>
                                          <p:tavLst>
                                            <p:tav tm="0">
                                              <p:val>
                                                <p:fltVal val="0"/>
                                              </p:val>
                                            </p:tav>
                                            <p:tav tm="100000">
                                              <p:val>
                                                <p:strVal val="#ppt_h"/>
                                              </p:val>
                                            </p:tav>
                                          </p:tavLst>
                                        </p:anim>
                                        <p:animEffect transition="in" filter="fade">
                                          <p:cBhvr>
                                            <p:cTn id="56" dur="500"/>
                                            <p:tgtEl>
                                              <p:spTgt spid="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par>
                                    <p:cTn id="62" presetID="53" presetClass="entr" presetSubtype="16" fill="hold" grpId="0" nodeType="withEffect">
                                      <p:stCondLst>
                                        <p:cond delay="40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animEffect transition="in" filter="fade">
                                          <p:cBhvr>
                                            <p:cTn id="96" dur="500"/>
                                            <p:tgtEl>
                                              <p:spTgt spid="67"/>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68"/>
                                            </p:tgtEl>
                                            <p:attrNameLst>
                                              <p:attrName>style.visibility</p:attrName>
                                            </p:attrNameLst>
                                          </p:cBhvr>
                                          <p:to>
                                            <p:strVal val="visible"/>
                                          </p:to>
                                        </p:set>
                                        <p:anim calcmode="lin" valueType="num">
                                          <p:cBhvr>
                                            <p:cTn id="99" dur="500" fill="hold"/>
                                            <p:tgtEl>
                                              <p:spTgt spid="68"/>
                                            </p:tgtEl>
                                            <p:attrNameLst>
                                              <p:attrName>ppt_w</p:attrName>
                                            </p:attrNameLst>
                                          </p:cBhvr>
                                          <p:tavLst>
                                            <p:tav tm="0">
                                              <p:val>
                                                <p:fltVal val="0"/>
                                              </p:val>
                                            </p:tav>
                                            <p:tav tm="100000">
                                              <p:val>
                                                <p:strVal val="#ppt_w"/>
                                              </p:val>
                                            </p:tav>
                                          </p:tavLst>
                                        </p:anim>
                                        <p:anim calcmode="lin" valueType="num">
                                          <p:cBhvr>
                                            <p:cTn id="100" dur="500" fill="hold"/>
                                            <p:tgtEl>
                                              <p:spTgt spid="68"/>
                                            </p:tgtEl>
                                            <p:attrNameLst>
                                              <p:attrName>ppt_h</p:attrName>
                                            </p:attrNameLst>
                                          </p:cBhvr>
                                          <p:tavLst>
                                            <p:tav tm="0">
                                              <p:val>
                                                <p:fltVal val="0"/>
                                              </p:val>
                                            </p:tav>
                                            <p:tav tm="100000">
                                              <p:val>
                                                <p:strVal val="#ppt_h"/>
                                              </p:val>
                                            </p:tav>
                                          </p:tavLst>
                                        </p:anim>
                                        <p:animEffect transition="in" filter="fade">
                                          <p:cBhvr>
                                            <p:cTn id="101" dur="500"/>
                                            <p:tgtEl>
                                              <p:spTgt spid="68"/>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Effect transition="in" filter="fade">
                                          <p:cBhvr>
                                            <p:cTn id="106" dur="500"/>
                                            <p:tgtEl>
                                              <p:spTgt spid="69"/>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p:cTn id="114" dur="500" fill="hold"/>
                                            <p:tgtEl>
                                              <p:spTgt spid="71"/>
                                            </p:tgtEl>
                                            <p:attrNameLst>
                                              <p:attrName>ppt_w</p:attrName>
                                            </p:attrNameLst>
                                          </p:cBhvr>
                                          <p:tavLst>
                                            <p:tav tm="0">
                                              <p:val>
                                                <p:fltVal val="0"/>
                                              </p:val>
                                            </p:tav>
                                            <p:tav tm="100000">
                                              <p:val>
                                                <p:strVal val="#ppt_w"/>
                                              </p:val>
                                            </p:tav>
                                          </p:tavLst>
                                        </p:anim>
                                        <p:anim calcmode="lin" valueType="num">
                                          <p:cBhvr>
                                            <p:cTn id="115" dur="500" fill="hold"/>
                                            <p:tgtEl>
                                              <p:spTgt spid="71"/>
                                            </p:tgtEl>
                                            <p:attrNameLst>
                                              <p:attrName>ppt_h</p:attrName>
                                            </p:attrNameLst>
                                          </p:cBhvr>
                                          <p:tavLst>
                                            <p:tav tm="0">
                                              <p:val>
                                                <p:fltVal val="0"/>
                                              </p:val>
                                            </p:tav>
                                            <p:tav tm="100000">
                                              <p:val>
                                                <p:strVal val="#ppt_h"/>
                                              </p:val>
                                            </p:tav>
                                          </p:tavLst>
                                        </p:anim>
                                        <p:animEffect transition="in" filter="fade">
                                          <p:cBhvr>
                                            <p:cTn id="116" dur="500"/>
                                            <p:tgtEl>
                                              <p:spTgt spid="71"/>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500" fill="hold"/>
                                            <p:tgtEl>
                                              <p:spTgt spid="72"/>
                                            </p:tgtEl>
                                            <p:attrNameLst>
                                              <p:attrName>ppt_w</p:attrName>
                                            </p:attrNameLst>
                                          </p:cBhvr>
                                          <p:tavLst>
                                            <p:tav tm="0">
                                              <p:val>
                                                <p:fltVal val="0"/>
                                              </p:val>
                                            </p:tav>
                                            <p:tav tm="100000">
                                              <p:val>
                                                <p:strVal val="#ppt_w"/>
                                              </p:val>
                                            </p:tav>
                                          </p:tavLst>
                                        </p:anim>
                                        <p:anim calcmode="lin" valueType="num">
                                          <p:cBhvr>
                                            <p:cTn id="120" dur="500" fill="hold"/>
                                            <p:tgtEl>
                                              <p:spTgt spid="72"/>
                                            </p:tgtEl>
                                            <p:attrNameLst>
                                              <p:attrName>ppt_h</p:attrName>
                                            </p:attrNameLst>
                                          </p:cBhvr>
                                          <p:tavLst>
                                            <p:tav tm="0">
                                              <p:val>
                                                <p:fltVal val="0"/>
                                              </p:val>
                                            </p:tav>
                                            <p:tav tm="100000">
                                              <p:val>
                                                <p:strVal val="#ppt_h"/>
                                              </p:val>
                                            </p:tav>
                                          </p:tavLst>
                                        </p:anim>
                                        <p:animEffect transition="in" filter="fade">
                                          <p:cBhvr>
                                            <p:cTn id="121" dur="500"/>
                                            <p:tgtEl>
                                              <p:spTgt spid="72"/>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500" fill="hold"/>
                                            <p:tgtEl>
                                              <p:spTgt spid="73"/>
                                            </p:tgtEl>
                                            <p:attrNameLst>
                                              <p:attrName>ppt_w</p:attrName>
                                            </p:attrNameLst>
                                          </p:cBhvr>
                                          <p:tavLst>
                                            <p:tav tm="0">
                                              <p:val>
                                                <p:fltVal val="0"/>
                                              </p:val>
                                            </p:tav>
                                            <p:tav tm="100000">
                                              <p:val>
                                                <p:strVal val="#ppt_w"/>
                                              </p:val>
                                            </p:tav>
                                          </p:tavLst>
                                        </p:anim>
                                        <p:anim calcmode="lin" valueType="num">
                                          <p:cBhvr>
                                            <p:cTn id="125" dur="500" fill="hold"/>
                                            <p:tgtEl>
                                              <p:spTgt spid="73"/>
                                            </p:tgtEl>
                                            <p:attrNameLst>
                                              <p:attrName>ppt_h</p:attrName>
                                            </p:attrNameLst>
                                          </p:cBhvr>
                                          <p:tavLst>
                                            <p:tav tm="0">
                                              <p:val>
                                                <p:fltVal val="0"/>
                                              </p:val>
                                            </p:tav>
                                            <p:tav tm="100000">
                                              <p:val>
                                                <p:strVal val="#ppt_h"/>
                                              </p:val>
                                            </p:tav>
                                          </p:tavLst>
                                        </p:anim>
                                        <p:animEffect transition="in" filter="fade">
                                          <p:cBhvr>
                                            <p:cTn id="126" dur="500"/>
                                            <p:tgtEl>
                                              <p:spTgt spid="73"/>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75"/>
                                            </p:tgtEl>
                                            <p:attrNameLst>
                                              <p:attrName>style.visibility</p:attrName>
                                            </p:attrNameLst>
                                          </p:cBhvr>
                                          <p:to>
                                            <p:strVal val="visible"/>
                                          </p:to>
                                        </p:set>
                                        <p:anim calcmode="lin" valueType="num">
                                          <p:cBhvr>
                                            <p:cTn id="134" dur="500" fill="hold"/>
                                            <p:tgtEl>
                                              <p:spTgt spid="75"/>
                                            </p:tgtEl>
                                            <p:attrNameLst>
                                              <p:attrName>ppt_w</p:attrName>
                                            </p:attrNameLst>
                                          </p:cBhvr>
                                          <p:tavLst>
                                            <p:tav tm="0">
                                              <p:val>
                                                <p:fltVal val="0"/>
                                              </p:val>
                                            </p:tav>
                                            <p:tav tm="100000">
                                              <p:val>
                                                <p:strVal val="#ppt_w"/>
                                              </p:val>
                                            </p:tav>
                                          </p:tavLst>
                                        </p:anim>
                                        <p:anim calcmode="lin" valueType="num">
                                          <p:cBhvr>
                                            <p:cTn id="135" dur="500" fill="hold"/>
                                            <p:tgtEl>
                                              <p:spTgt spid="75"/>
                                            </p:tgtEl>
                                            <p:attrNameLst>
                                              <p:attrName>ppt_h</p:attrName>
                                            </p:attrNameLst>
                                          </p:cBhvr>
                                          <p:tavLst>
                                            <p:tav tm="0">
                                              <p:val>
                                                <p:fltVal val="0"/>
                                              </p:val>
                                            </p:tav>
                                            <p:tav tm="100000">
                                              <p:val>
                                                <p:strVal val="#ppt_h"/>
                                              </p:val>
                                            </p:tav>
                                          </p:tavLst>
                                        </p:anim>
                                        <p:animEffect transition="in" filter="fade">
                                          <p:cBhvr>
                                            <p:cTn id="136" dur="500"/>
                                            <p:tgtEl>
                                              <p:spTgt spid="75"/>
                                            </p:tgtEl>
                                          </p:cBhvr>
                                        </p:animEffect>
                                      </p:childTnLst>
                                    </p:cTn>
                                  </p:par>
                                  <p:par>
                                    <p:cTn id="137" presetID="53" presetClass="entr" presetSubtype="16" fill="hold" grpId="0" nodeType="withEffect">
                                      <p:stCondLst>
                                        <p:cond delay="200"/>
                                      </p:stCondLst>
                                      <p:childTnLst>
                                        <p:set>
                                          <p:cBhvr>
                                            <p:cTn id="138" dur="1" fill="hold">
                                              <p:stCondLst>
                                                <p:cond delay="0"/>
                                              </p:stCondLst>
                                            </p:cTn>
                                            <p:tgtEl>
                                              <p:spTgt spid="76"/>
                                            </p:tgtEl>
                                            <p:attrNameLst>
                                              <p:attrName>style.visibility</p:attrName>
                                            </p:attrNameLst>
                                          </p:cBhvr>
                                          <p:to>
                                            <p:strVal val="visible"/>
                                          </p:to>
                                        </p:set>
                                        <p:anim calcmode="lin" valueType="num">
                                          <p:cBhvr>
                                            <p:cTn id="139" dur="500" fill="hold"/>
                                            <p:tgtEl>
                                              <p:spTgt spid="76"/>
                                            </p:tgtEl>
                                            <p:attrNameLst>
                                              <p:attrName>ppt_w</p:attrName>
                                            </p:attrNameLst>
                                          </p:cBhvr>
                                          <p:tavLst>
                                            <p:tav tm="0">
                                              <p:val>
                                                <p:fltVal val="0"/>
                                              </p:val>
                                            </p:tav>
                                            <p:tav tm="100000">
                                              <p:val>
                                                <p:strVal val="#ppt_w"/>
                                              </p:val>
                                            </p:tav>
                                          </p:tavLst>
                                        </p:anim>
                                        <p:anim calcmode="lin" valueType="num">
                                          <p:cBhvr>
                                            <p:cTn id="140" dur="500" fill="hold"/>
                                            <p:tgtEl>
                                              <p:spTgt spid="76"/>
                                            </p:tgtEl>
                                            <p:attrNameLst>
                                              <p:attrName>ppt_h</p:attrName>
                                            </p:attrNameLst>
                                          </p:cBhvr>
                                          <p:tavLst>
                                            <p:tav tm="0">
                                              <p:val>
                                                <p:fltVal val="0"/>
                                              </p:val>
                                            </p:tav>
                                            <p:tav tm="100000">
                                              <p:val>
                                                <p:strVal val="#ppt_h"/>
                                              </p:val>
                                            </p:tav>
                                          </p:tavLst>
                                        </p:anim>
                                        <p:animEffect transition="in" filter="fade">
                                          <p:cBhvr>
                                            <p:cTn id="141" dur="500"/>
                                            <p:tgtEl>
                                              <p:spTgt spid="76"/>
                                            </p:tgtEl>
                                          </p:cBhvr>
                                        </p:animEffect>
                                      </p:childTnLst>
                                    </p:cTn>
                                  </p:par>
                                  <p:par>
                                    <p:cTn id="142" presetID="53" presetClass="entr" presetSubtype="16" fill="hold" grpId="0" nodeType="withEffect">
                                      <p:stCondLst>
                                        <p:cond delay="200"/>
                                      </p:stCondLst>
                                      <p:childTnLst>
                                        <p:set>
                                          <p:cBhvr>
                                            <p:cTn id="143" dur="1" fill="hold">
                                              <p:stCondLst>
                                                <p:cond delay="0"/>
                                              </p:stCondLst>
                                            </p:cTn>
                                            <p:tgtEl>
                                              <p:spTgt spid="77"/>
                                            </p:tgtEl>
                                            <p:attrNameLst>
                                              <p:attrName>style.visibility</p:attrName>
                                            </p:attrNameLst>
                                          </p:cBhvr>
                                          <p:to>
                                            <p:strVal val="visible"/>
                                          </p:to>
                                        </p:set>
                                        <p:anim calcmode="lin" valueType="num">
                                          <p:cBhvr>
                                            <p:cTn id="144" dur="500" fill="hold"/>
                                            <p:tgtEl>
                                              <p:spTgt spid="77"/>
                                            </p:tgtEl>
                                            <p:attrNameLst>
                                              <p:attrName>ppt_w</p:attrName>
                                            </p:attrNameLst>
                                          </p:cBhvr>
                                          <p:tavLst>
                                            <p:tav tm="0">
                                              <p:val>
                                                <p:fltVal val="0"/>
                                              </p:val>
                                            </p:tav>
                                            <p:tav tm="100000">
                                              <p:val>
                                                <p:strVal val="#ppt_w"/>
                                              </p:val>
                                            </p:tav>
                                          </p:tavLst>
                                        </p:anim>
                                        <p:anim calcmode="lin" valueType="num">
                                          <p:cBhvr>
                                            <p:cTn id="145" dur="500" fill="hold"/>
                                            <p:tgtEl>
                                              <p:spTgt spid="77"/>
                                            </p:tgtEl>
                                            <p:attrNameLst>
                                              <p:attrName>ppt_h</p:attrName>
                                            </p:attrNameLst>
                                          </p:cBhvr>
                                          <p:tavLst>
                                            <p:tav tm="0">
                                              <p:val>
                                                <p:fltVal val="0"/>
                                              </p:val>
                                            </p:tav>
                                            <p:tav tm="100000">
                                              <p:val>
                                                <p:strVal val="#ppt_h"/>
                                              </p:val>
                                            </p:tav>
                                          </p:tavLst>
                                        </p:anim>
                                        <p:animEffect transition="in" filter="fade">
                                          <p:cBhvr>
                                            <p:cTn id="146" dur="500"/>
                                            <p:tgtEl>
                                              <p:spTgt spid="77"/>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78"/>
                                            </p:tgtEl>
                                            <p:attrNameLst>
                                              <p:attrName>style.visibility</p:attrName>
                                            </p:attrNameLst>
                                          </p:cBhvr>
                                          <p:to>
                                            <p:strVal val="visible"/>
                                          </p:to>
                                        </p:set>
                                        <p:anim calcmode="lin" valueType="num">
                                          <p:cBhvr>
                                            <p:cTn id="149" dur="500" fill="hold"/>
                                            <p:tgtEl>
                                              <p:spTgt spid="78"/>
                                            </p:tgtEl>
                                            <p:attrNameLst>
                                              <p:attrName>ppt_w</p:attrName>
                                            </p:attrNameLst>
                                          </p:cBhvr>
                                          <p:tavLst>
                                            <p:tav tm="0">
                                              <p:val>
                                                <p:fltVal val="0"/>
                                              </p:val>
                                            </p:tav>
                                            <p:tav tm="100000">
                                              <p:val>
                                                <p:strVal val="#ppt_w"/>
                                              </p:val>
                                            </p:tav>
                                          </p:tavLst>
                                        </p:anim>
                                        <p:anim calcmode="lin" valueType="num">
                                          <p:cBhvr>
                                            <p:cTn id="150" dur="500" fill="hold"/>
                                            <p:tgtEl>
                                              <p:spTgt spid="78"/>
                                            </p:tgtEl>
                                            <p:attrNameLst>
                                              <p:attrName>ppt_h</p:attrName>
                                            </p:attrNameLst>
                                          </p:cBhvr>
                                          <p:tavLst>
                                            <p:tav tm="0">
                                              <p:val>
                                                <p:fltVal val="0"/>
                                              </p:val>
                                            </p:tav>
                                            <p:tav tm="100000">
                                              <p:val>
                                                <p:strVal val="#ppt_h"/>
                                              </p:val>
                                            </p:tav>
                                          </p:tavLst>
                                        </p:anim>
                                        <p:animEffect transition="in" filter="fade">
                                          <p:cBhvr>
                                            <p:cTn id="151" dur="500"/>
                                            <p:tgtEl>
                                              <p:spTgt spid="78"/>
                                            </p:tgtEl>
                                          </p:cBhvr>
                                        </p:animEffect>
                                      </p:childTnLst>
                                    </p:cTn>
                                  </p:par>
                                </p:childTnLst>
                              </p:cTn>
                            </p:par>
                            <p:par>
                              <p:cTn id="152" fill="hold">
                                <p:stCondLst>
                                  <p:cond delay="1500"/>
                                </p:stCondLst>
                                <p:childTnLst>
                                  <p:par>
                                    <p:cTn id="153" presetID="18" presetClass="entr" presetSubtype="3"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strips(upRight)">
                                          <p:cBhvr>
                                            <p:cTn id="1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53" grpId="0"/>
          <p:bldP spid="54" grpId="0"/>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14" name="TextBox 13"/>
          <p:cNvSpPr txBox="1"/>
          <p:nvPr/>
        </p:nvSpPr>
        <p:spPr>
          <a:xfrm>
            <a:off x="88134" y="2015730"/>
            <a:ext cx="2031325" cy="646331"/>
          </a:xfrm>
          <a:prstGeom prst="rect">
            <a:avLst/>
          </a:prstGeom>
          <a:noFill/>
        </p:spPr>
        <p:txBody>
          <a:bodyPr wrap="none" lIns="91428" tIns="45714" rIns="91428" bIns="45714" rtlCol="0">
            <a:spAutoFit/>
          </a:bodyPr>
          <a:lstStyle/>
          <a:p>
            <a:pPr algn="r"/>
            <a:r>
              <a:rPr lang="zh-CN" altLang="en-US" sz="3600" b="1">
                <a:solidFill>
                  <a:srgbClr val="0070C0"/>
                </a:solidFill>
                <a:latin typeface="微软雅黑" panose="020B0503020204020204" pitchFamily="34" charset="-122"/>
                <a:ea typeface="微软雅黑" panose="020B0503020204020204" pitchFamily="34" charset="-122"/>
              </a:rPr>
              <a:t>第一部分</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15" name="矩形 14"/>
          <p:cNvSpPr/>
          <p:nvPr/>
        </p:nvSpPr>
        <p:spPr>
          <a:xfrm>
            <a:off x="2136880" y="1821244"/>
            <a:ext cx="1871291" cy="107690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16"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070C0"/>
                </a:solidFill>
                <a:ea typeface="微软雅黑" panose="020B0503020204020204" pitchFamily="34" charset="-122"/>
              </a:rPr>
              <a:t>单击填写文本标题</a:t>
            </a:r>
            <a:endParaRPr lang="zh-CN" altLang="en-US" sz="3200" dirty="0">
              <a:solidFill>
                <a:srgbClr val="0070C0"/>
              </a:solidFill>
              <a:ea typeface="微软雅黑" panose="020B0503020204020204" pitchFamily="34" charset="-122"/>
            </a:endParaRPr>
          </a:p>
        </p:txBody>
      </p:sp>
      <p:sp>
        <p:nvSpPr>
          <p:cNvPr id="17"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18" name="矩形 17"/>
          <p:cNvSpPr/>
          <p:nvPr/>
        </p:nvSpPr>
        <p:spPr>
          <a:xfrm>
            <a:off x="4662340" y="2294752"/>
            <a:ext cx="4150196" cy="45719"/>
          </a:xfrm>
          <a:prstGeom prst="rect">
            <a:avLst/>
          </a:prstGeom>
          <a:solidFill>
            <a:srgbClr val="0070C0"/>
          </a:solidFill>
          <a:ln>
            <a:solidFill>
              <a:srgbClr val="0070C0"/>
            </a:solid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19"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0"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1"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2"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23"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600" fill="hold"/>
                                        <p:tgtEl>
                                          <p:spTgt spid="14"/>
                                        </p:tgtEl>
                                        <p:attrNameLst>
                                          <p:attrName>ppt_w</p:attrName>
                                        </p:attrNameLst>
                                      </p:cBhvr>
                                      <p:tavLst>
                                        <p:tav tm="0">
                                          <p:val>
                                            <p:fltVal val="0"/>
                                          </p:val>
                                        </p:tav>
                                        <p:tav tm="100000">
                                          <p:val>
                                            <p:strVal val="#ppt_w"/>
                                          </p:val>
                                        </p:tav>
                                      </p:tavLst>
                                    </p:anim>
                                    <p:anim calcmode="lin" valueType="num">
                                      <p:cBhvr>
                                        <p:cTn id="12" dur="600" fill="hold"/>
                                        <p:tgtEl>
                                          <p:spTgt spid="14"/>
                                        </p:tgtEl>
                                        <p:attrNameLst>
                                          <p:attrName>ppt_h</p:attrName>
                                        </p:attrNameLst>
                                      </p:cBhvr>
                                      <p:tavLst>
                                        <p:tav tm="0">
                                          <p:val>
                                            <p:fltVal val="0"/>
                                          </p:val>
                                        </p:tav>
                                        <p:tav tm="100000">
                                          <p:val>
                                            <p:strVal val="#ppt_h"/>
                                          </p:val>
                                        </p:tav>
                                      </p:tavLst>
                                    </p:anim>
                                    <p:anim calcmode="lin" valueType="num">
                                      <p:cBhvr>
                                        <p:cTn id="13" dur="6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400"/>
                                        <p:tgtEl>
                                          <p:spTgt spid="16"/>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400"/>
                                        <p:tgtEl>
                                          <p:spTgt spid="18"/>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400"/>
                                        <p:tgtEl>
                                          <p:spTgt spid="17"/>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400"/>
                                        <p:tgtEl>
                                          <p:spTgt spid="19"/>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400"/>
                                        <p:tgtEl>
                                          <p:spTgt spid="20"/>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400"/>
                                        <p:tgtEl>
                                          <p:spTgt spid="21"/>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400"/>
                                        <p:tgtEl>
                                          <p:spTgt spid="22"/>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animBg="1"/>
      <p:bldP spid="19" grpId="0" animBg="1"/>
      <p:bldP spid="20"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329857"/>
            <a:ext cx="9144000" cy="2232248"/>
          </a:xfrm>
          <a:prstGeom prst="rect">
            <a:avLst/>
          </a:pr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zh-CN" altLang="en-US">
              <a:solidFill>
                <a:prstClr val="white"/>
              </a:solidFill>
            </a:endParaRPr>
          </a:p>
        </p:txBody>
      </p:sp>
      <p:sp>
        <p:nvSpPr>
          <p:cNvPr id="6" name="Oval 13"/>
          <p:cNvSpPr>
            <a:spLocks noChangeArrowheads="1"/>
          </p:cNvSpPr>
          <p:nvPr/>
        </p:nvSpPr>
        <p:spPr bwMode="auto">
          <a:xfrm>
            <a:off x="2721772"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感</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3512190"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a:solidFill>
                  <a:srgbClr val="0070C0"/>
                </a:solidFill>
                <a:latin typeface="微软雅黑" panose="020B0503020204020204" pitchFamily="34" charset="-122"/>
                <a:ea typeface="微软雅黑" panose="020B0503020204020204" pitchFamily="34" charset="-122"/>
              </a:rPr>
              <a:t>谢</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302608"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聆</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9" name="Oval 13"/>
          <p:cNvSpPr>
            <a:spLocks noChangeArrowheads="1"/>
          </p:cNvSpPr>
          <p:nvPr/>
        </p:nvSpPr>
        <p:spPr bwMode="auto">
          <a:xfrm>
            <a:off x="5093026"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070C0"/>
                </a:solidFill>
                <a:latin typeface="微软雅黑" panose="020B0503020204020204" pitchFamily="34" charset="-122"/>
                <a:ea typeface="微软雅黑" panose="020B0503020204020204" pitchFamily="34" charset="-122"/>
              </a:rPr>
              <a:t>听</a:t>
            </a:r>
            <a:endParaRPr lang="en-US" altLang="zh-CN" sz="4800" b="1" kern="0" spc="-150" dirty="0">
              <a:solidFill>
                <a:srgbClr val="0070C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2721003" y="2757753"/>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汇报人：亮亮图文</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710256" y="2752304"/>
            <a:ext cx="1805960"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日期：</a:t>
            </a:r>
            <a:r>
              <a:rPr lang="en-US" altLang="zh-CN" sz="1200">
                <a:solidFill>
                  <a:prstClr val="white"/>
                </a:solidFill>
                <a:latin typeface="微软雅黑" panose="020B0503020204020204" pitchFamily="34" charset="-122"/>
                <a:ea typeface="微软雅黑" panose="020B0503020204020204" pitchFamily="34" charset="-122"/>
              </a:rPr>
              <a:t>201X</a:t>
            </a:r>
            <a:r>
              <a:rPr lang="zh-CN" altLang="en-US" sz="1200">
                <a:solidFill>
                  <a:prstClr val="white"/>
                </a:solidFill>
                <a:latin typeface="微软雅黑" panose="020B0503020204020204" pitchFamily="34" charset="-122"/>
                <a:ea typeface="微软雅黑" panose="020B0503020204020204" pitchFamily="34" charset="-122"/>
              </a:rPr>
              <a:t>年</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月</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日</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900" fill="hold"/>
                                        <p:tgtEl>
                                          <p:spTgt spid="16"/>
                                        </p:tgtEl>
                                        <p:attrNameLst>
                                          <p:attrName>ppt_w</p:attrName>
                                        </p:attrNameLst>
                                      </p:cBhvr>
                                      <p:tavLst>
                                        <p:tav tm="0">
                                          <p:val>
                                            <p:fltVal val="0"/>
                                          </p:val>
                                        </p:tav>
                                        <p:tav tm="100000">
                                          <p:val>
                                            <p:strVal val="#ppt_w"/>
                                          </p:val>
                                        </p:tav>
                                      </p:tavLst>
                                    </p:anim>
                                    <p:anim calcmode="lin" valueType="num">
                                      <p:cBhvr>
                                        <p:cTn id="35" dur="900" fill="hold"/>
                                        <p:tgtEl>
                                          <p:spTgt spid="16"/>
                                        </p:tgtEl>
                                        <p:attrNameLst>
                                          <p:attrName>ppt_h</p:attrName>
                                        </p:attrNameLst>
                                      </p:cBhvr>
                                      <p:tavLst>
                                        <p:tav tm="0">
                                          <p:val>
                                            <p:fltVal val="0"/>
                                          </p:val>
                                        </p:tav>
                                        <p:tav tm="100000">
                                          <p:val>
                                            <p:strVal val="#ppt_h"/>
                                          </p:val>
                                        </p:tav>
                                      </p:tavLst>
                                    </p:anim>
                                    <p:animEffect transition="in" filter="fade">
                                      <p:cBhvr>
                                        <p:cTn id="36" dur="900"/>
                                        <p:tgtEl>
                                          <p:spTgt spid="16"/>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900" fill="hold"/>
                                        <p:tgtEl>
                                          <p:spTgt spid="17"/>
                                        </p:tgtEl>
                                        <p:attrNameLst>
                                          <p:attrName>ppt_w</p:attrName>
                                        </p:attrNameLst>
                                      </p:cBhvr>
                                      <p:tavLst>
                                        <p:tav tm="0">
                                          <p:val>
                                            <p:fltVal val="0"/>
                                          </p:val>
                                        </p:tav>
                                        <p:tav tm="100000">
                                          <p:val>
                                            <p:strVal val="#ppt_w"/>
                                          </p:val>
                                        </p:tav>
                                      </p:tavLst>
                                    </p:anim>
                                    <p:anim calcmode="lin" valueType="num">
                                      <p:cBhvr>
                                        <p:cTn id="40" dur="900" fill="hold"/>
                                        <p:tgtEl>
                                          <p:spTgt spid="17"/>
                                        </p:tgtEl>
                                        <p:attrNameLst>
                                          <p:attrName>ppt_h</p:attrName>
                                        </p:attrNameLst>
                                      </p:cBhvr>
                                      <p:tavLst>
                                        <p:tav tm="0">
                                          <p:val>
                                            <p:fltVal val="0"/>
                                          </p:val>
                                        </p:tav>
                                        <p:tav tm="100000">
                                          <p:val>
                                            <p:strVal val="#ppt_h"/>
                                          </p:val>
                                        </p:tav>
                                      </p:tavLst>
                                    </p:anim>
                                    <p:animEffect transition="in" filter="fade">
                                      <p:cBhvr>
                                        <p:cTn id="41" dur="9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a:off x="716755" y="1499343"/>
            <a:ext cx="2501127" cy="1132494"/>
            <a:chOff x="4304043" y="1286668"/>
            <a:chExt cx="3837944" cy="2757793"/>
          </a:xfrm>
          <a:effectLst>
            <a:outerShdw blurRad="381000" dist="254000" dir="8100000" algn="tr" rotWithShape="0">
              <a:prstClr val="black">
                <a:alpha val="40000"/>
              </a:prstClr>
            </a:outerShdw>
          </a:effectLst>
        </p:grpSpPr>
        <p:sp>
          <p:nvSpPr>
            <p:cNvPr id="6" name="圆角矩形 5"/>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7" name="圆角矩形 6"/>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sp>
        <p:nvSpPr>
          <p:cNvPr id="8" name="Round Diagonal Corner Rectangle 3"/>
          <p:cNvSpPr/>
          <p:nvPr/>
        </p:nvSpPr>
        <p:spPr bwMode="auto">
          <a:xfrm rot="5400000">
            <a:off x="6736572" y="1089565"/>
            <a:ext cx="1187734" cy="2020094"/>
          </a:xfrm>
          <a:prstGeom prst="round2DiagRect">
            <a:avLst/>
          </a:prstGeom>
          <a:blipFill dpi="0" rotWithShape="0">
            <a:blip r:embed="rId1"/>
            <a:srcRect/>
            <a:stretch>
              <a:fillRect/>
            </a:stretch>
          </a:blipFill>
          <a:ln w="12700" cap="flat" cmpd="sng" algn="ctr">
            <a:solidFill>
              <a:srgbClr val="000000"/>
            </a:solidFill>
            <a:prstDash val="solid"/>
            <a:round/>
            <a:headEnd type="none" w="med" len="med"/>
            <a:tailEnd type="none" w="med" len="med"/>
          </a:ln>
          <a:effectLst/>
        </p:spPr>
        <p:txBody>
          <a:bodyPr vert="horz" wrap="square" lIns="98204" tIns="49103" rIns="98204" bIns="49103"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 name="Round Diagonal Corner Rectangle 180"/>
          <p:cNvSpPr/>
          <p:nvPr/>
        </p:nvSpPr>
        <p:spPr bwMode="auto">
          <a:xfrm rot="5400000">
            <a:off x="6736572" y="2568834"/>
            <a:ext cx="1187732" cy="2020090"/>
          </a:xfrm>
          <a:prstGeom prst="round2DiagRect">
            <a:avLst/>
          </a:prstGeom>
          <a:blipFill dpi="0" rotWithShape="0">
            <a:blip r:embed="rId2"/>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4" tIns="49103" rIns="98204" bIns="49103"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0" name="组合 9"/>
          <p:cNvGrpSpPr/>
          <p:nvPr/>
        </p:nvGrpSpPr>
        <p:grpSpPr>
          <a:xfrm>
            <a:off x="867822" y="1718296"/>
            <a:ext cx="621046" cy="621045"/>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3" name="Group 41"/>
          <p:cNvGrpSpPr/>
          <p:nvPr/>
        </p:nvGrpSpPr>
        <p:grpSpPr bwMode="auto">
          <a:xfrm>
            <a:off x="1581010" y="1718294"/>
            <a:ext cx="1458171" cy="799752"/>
            <a:chOff x="0" y="0"/>
            <a:chExt cx="2419" cy="1343"/>
          </a:xfrm>
        </p:grpSpPr>
        <p:sp>
          <p:nvSpPr>
            <p:cNvPr id="1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6"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17" name="组合 16"/>
          <p:cNvGrpSpPr/>
          <p:nvPr/>
        </p:nvGrpSpPr>
        <p:grpSpPr>
          <a:xfrm>
            <a:off x="3548855" y="1499343"/>
            <a:ext cx="2501127" cy="1132494"/>
            <a:chOff x="4304043" y="1286668"/>
            <a:chExt cx="3837944" cy="2757793"/>
          </a:xfrm>
          <a:effectLst>
            <a:outerShdw blurRad="381000" dist="254000" dir="8100000" algn="tr" rotWithShape="0">
              <a:prstClr val="black">
                <a:alpha val="40000"/>
              </a:prstClr>
            </a:outerShdw>
          </a:effectLst>
        </p:grpSpPr>
        <p:sp>
          <p:nvSpPr>
            <p:cNvPr id="18" name="圆角矩形 1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19" name="圆角矩形 1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20" name="组合 19"/>
          <p:cNvGrpSpPr/>
          <p:nvPr/>
        </p:nvGrpSpPr>
        <p:grpSpPr>
          <a:xfrm>
            <a:off x="3699921" y="1718296"/>
            <a:ext cx="621046" cy="621045"/>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3" name="Group 41"/>
          <p:cNvGrpSpPr/>
          <p:nvPr/>
        </p:nvGrpSpPr>
        <p:grpSpPr bwMode="auto">
          <a:xfrm>
            <a:off x="4413110" y="1718294"/>
            <a:ext cx="1458171" cy="799752"/>
            <a:chOff x="0" y="0"/>
            <a:chExt cx="2419" cy="1343"/>
          </a:xfrm>
        </p:grpSpPr>
        <p:sp>
          <p:nvSpPr>
            <p:cNvPr id="2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6"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27" name="组合 26"/>
          <p:cNvGrpSpPr/>
          <p:nvPr/>
        </p:nvGrpSpPr>
        <p:grpSpPr>
          <a:xfrm>
            <a:off x="716755" y="2959843"/>
            <a:ext cx="2501127" cy="1132494"/>
            <a:chOff x="4304043" y="1286668"/>
            <a:chExt cx="38379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29" name="圆角矩形 2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30" name="组合 29"/>
          <p:cNvGrpSpPr/>
          <p:nvPr/>
        </p:nvGrpSpPr>
        <p:grpSpPr>
          <a:xfrm>
            <a:off x="867822" y="3178796"/>
            <a:ext cx="621046" cy="621045"/>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3" name="Group 41"/>
          <p:cNvGrpSpPr/>
          <p:nvPr/>
        </p:nvGrpSpPr>
        <p:grpSpPr bwMode="auto">
          <a:xfrm>
            <a:off x="1581010" y="3178794"/>
            <a:ext cx="1458171" cy="799752"/>
            <a:chOff x="0" y="0"/>
            <a:chExt cx="2419" cy="1343"/>
          </a:xfrm>
        </p:grpSpPr>
        <p:sp>
          <p:nvSpPr>
            <p:cNvPr id="3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6" name="Freeform 7"/>
          <p:cNvSpPr/>
          <p:nvPr/>
        </p:nvSpPr>
        <p:spPr bwMode="auto">
          <a:xfrm>
            <a:off x="1003316"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37" name="组合 36"/>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38" name="圆角矩形 3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39" name="圆角矩形 3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40" name="组合 39"/>
          <p:cNvGrpSpPr/>
          <p:nvPr/>
        </p:nvGrpSpPr>
        <p:grpSpPr>
          <a:xfrm>
            <a:off x="3701174" y="3178796"/>
            <a:ext cx="621046" cy="62104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3" name="Group 41"/>
          <p:cNvGrpSpPr/>
          <p:nvPr/>
        </p:nvGrpSpPr>
        <p:grpSpPr bwMode="auto">
          <a:xfrm>
            <a:off x="4414361" y="3178794"/>
            <a:ext cx="1458171" cy="799752"/>
            <a:chOff x="0" y="0"/>
            <a:chExt cx="2419" cy="1343"/>
          </a:xfrm>
        </p:grpSpPr>
        <p:sp>
          <p:nvSpPr>
            <p:cNvPr id="4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6" name="Freeform 6"/>
          <p:cNvSpPr>
            <a:spLocks noEditPoints="1"/>
          </p:cNvSpPr>
          <p:nvPr/>
        </p:nvSpPr>
        <p:spPr bwMode="auto">
          <a:xfrm>
            <a:off x="3891525" y="336189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70C0"/>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anim calcmode="lin" valueType="num">
                                      <p:cBhvr>
                                        <p:cTn id="48" dur="500" fill="hold"/>
                                        <p:tgtEl>
                                          <p:spTgt spid="26"/>
                                        </p:tgtEl>
                                        <p:attrNameLst>
                                          <p:attrName>ppt_x</p:attrName>
                                        </p:attrNameLst>
                                      </p:cBhvr>
                                      <p:tavLst>
                                        <p:tav tm="0">
                                          <p:val>
                                            <p:strVal val="#ppt_x"/>
                                          </p:val>
                                        </p:tav>
                                        <p:tav tm="100000">
                                          <p:val>
                                            <p:strVal val="#ppt_x"/>
                                          </p:val>
                                        </p:tav>
                                      </p:tavLst>
                                    </p:anim>
                                    <p:anim calcmode="lin" valueType="num">
                                      <p:cBhvr>
                                        <p:cTn id="49" dur="5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anim calcmode="lin" valueType="num">
                                      <p:cBhvr>
                                        <p:cTn id="88" dur="500" fill="hold"/>
                                        <p:tgtEl>
                                          <p:spTgt spid="46"/>
                                        </p:tgtEl>
                                        <p:attrNameLst>
                                          <p:attrName>ppt_x</p:attrName>
                                        </p:attrNameLst>
                                      </p:cBhvr>
                                      <p:tavLst>
                                        <p:tav tm="0">
                                          <p:val>
                                            <p:strVal val="#ppt_x"/>
                                          </p:val>
                                        </p:tav>
                                        <p:tav tm="100000">
                                          <p:val>
                                            <p:strVal val="#ppt_x"/>
                                          </p:val>
                                        </p:tav>
                                      </p:tavLst>
                                    </p:anim>
                                    <p:anim calcmode="lin" valueType="num">
                                      <p:cBhvr>
                                        <p:cTn id="89" dur="500" fill="hold"/>
                                        <p:tgtEl>
                                          <p:spTgt spid="46"/>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2"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right)">
                                      <p:cBhvr>
                                        <p:cTn id="93" dur="500"/>
                                        <p:tgtEl>
                                          <p:spTgt spid="37"/>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6" grpId="0" animBg="1"/>
      <p:bldP spid="26" grpId="0" animBg="1"/>
      <p:bldP spid="36"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TextBox 18"/>
          <p:cNvSpPr txBox="1"/>
          <p:nvPr/>
        </p:nvSpPr>
        <p:spPr>
          <a:xfrm>
            <a:off x="6894120" y="1386820"/>
            <a:ext cx="1368152" cy="542453"/>
          </a:xfrm>
          <a:prstGeom prst="rect">
            <a:avLst/>
          </a:prstGeom>
          <a:noFill/>
        </p:spPr>
        <p:txBody>
          <a:bodyPr wrap="square" lIns="91438" tIns="45719" rIns="91438" bIns="45719" rtlCol="0">
            <a:spAutoFit/>
          </a:bodyPr>
          <a:lstStyle/>
          <a:p>
            <a:pPr>
              <a:lnSpc>
                <a:spcPct val="130000"/>
              </a:lnSpc>
              <a:defRPr/>
            </a:pPr>
            <a:r>
              <a:rPr lang="en-US" altLang="zh-CN" sz="1100" dirty="0">
                <a:solidFill>
                  <a:prstClr val="black"/>
                </a:solidFill>
                <a:latin typeface="微软雅黑" panose="020B0503020204020204" pitchFamily="34" charset="-122"/>
                <a:ea typeface="微软雅黑" panose="020B0503020204020204" pitchFamily="34" charset="-122"/>
              </a:rPr>
              <a:t>01</a:t>
            </a: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48" name="TextBox 19"/>
          <p:cNvSpPr txBox="1"/>
          <p:nvPr/>
        </p:nvSpPr>
        <p:spPr>
          <a:xfrm>
            <a:off x="6894120" y="2519446"/>
            <a:ext cx="1368152" cy="542453"/>
          </a:xfrm>
          <a:prstGeom prst="rect">
            <a:avLst/>
          </a:prstGeom>
          <a:noFill/>
        </p:spPr>
        <p:txBody>
          <a:bodyPr wrap="square" lIns="91438" tIns="45719" rIns="91438" bIns="45719"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a:solidFill>
                  <a:prstClr val="black"/>
                </a:solidFill>
              </a:rPr>
              <a:t>02</a:t>
            </a:r>
            <a:r>
              <a:rPr lang="zh-CN" altLang="en-US" sz="1100" dirty="0">
                <a:solidFill>
                  <a:prstClr val="black"/>
                </a:solidFill>
              </a:rPr>
              <a:t>、点击输入简要文字内容，文字</a:t>
            </a:r>
            <a:endParaRPr lang="zh-CN" altLang="en-US" sz="1100" dirty="0">
              <a:solidFill>
                <a:prstClr val="black"/>
              </a:solidFill>
            </a:endParaRPr>
          </a:p>
        </p:txBody>
      </p:sp>
      <p:sp>
        <p:nvSpPr>
          <p:cNvPr id="49" name="TextBox 20"/>
          <p:cNvSpPr txBox="1"/>
          <p:nvPr/>
        </p:nvSpPr>
        <p:spPr>
          <a:xfrm>
            <a:off x="6894120" y="3731830"/>
            <a:ext cx="1368152" cy="542453"/>
          </a:xfrm>
          <a:prstGeom prst="rect">
            <a:avLst/>
          </a:prstGeom>
          <a:noFill/>
        </p:spPr>
        <p:txBody>
          <a:bodyPr wrap="square" lIns="91438" tIns="45719" rIns="91438" bIns="45719"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a:solidFill>
                  <a:prstClr val="black"/>
                </a:solidFill>
              </a:rPr>
              <a:t>03</a:t>
            </a:r>
            <a:r>
              <a:rPr lang="zh-CN" altLang="en-US" sz="1100" dirty="0">
                <a:solidFill>
                  <a:prstClr val="black"/>
                </a:solidFill>
              </a:rPr>
              <a:t>、点击输入简要文字内容，文字</a:t>
            </a:r>
            <a:endParaRPr lang="zh-CN" altLang="en-US" sz="1100" dirty="0">
              <a:solidFill>
                <a:prstClr val="black"/>
              </a:solidFill>
            </a:endParaRPr>
          </a:p>
        </p:txBody>
      </p:sp>
      <p:sp>
        <p:nvSpPr>
          <p:cNvPr id="50" name="TextBox 22"/>
          <p:cNvSpPr txBox="1"/>
          <p:nvPr/>
        </p:nvSpPr>
        <p:spPr>
          <a:xfrm>
            <a:off x="491147" y="1618552"/>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100" dirty="0">
              <a:solidFill>
                <a:prstClr val="black"/>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flipV="1">
            <a:off x="4895760" y="1629871"/>
            <a:ext cx="1389448" cy="858091"/>
          </a:xfrm>
          <a:prstGeom prst="line">
            <a:avLst/>
          </a:prstGeom>
          <a:noFill/>
          <a:ln w="76200" cap="flat" cmpd="sng" algn="ctr">
            <a:solidFill>
              <a:sysClr val="windowText" lastClr="000000"/>
            </a:solidFill>
            <a:prstDash val="solid"/>
          </a:ln>
          <a:effectLst/>
        </p:spPr>
      </p:cxnSp>
      <p:cxnSp>
        <p:nvCxnSpPr>
          <p:cNvPr id="52" name="直接连接符 51"/>
          <p:cNvCxnSpPr/>
          <p:nvPr/>
        </p:nvCxnSpPr>
        <p:spPr>
          <a:xfrm>
            <a:off x="4949904" y="2945173"/>
            <a:ext cx="1356366" cy="0"/>
          </a:xfrm>
          <a:prstGeom prst="line">
            <a:avLst/>
          </a:prstGeom>
          <a:noFill/>
          <a:ln w="76200" cap="flat" cmpd="sng" algn="ctr">
            <a:solidFill>
              <a:sysClr val="windowText" lastClr="000000"/>
            </a:solidFill>
            <a:prstDash val="solid"/>
          </a:ln>
          <a:effectLst/>
        </p:spPr>
      </p:cxnSp>
      <p:cxnSp>
        <p:nvCxnSpPr>
          <p:cNvPr id="53" name="直接连接符 52"/>
          <p:cNvCxnSpPr/>
          <p:nvPr/>
        </p:nvCxnSpPr>
        <p:spPr>
          <a:xfrm>
            <a:off x="4895760" y="3254930"/>
            <a:ext cx="1350288" cy="881261"/>
          </a:xfrm>
          <a:prstGeom prst="line">
            <a:avLst/>
          </a:prstGeom>
          <a:noFill/>
          <a:ln w="76200" cap="flat" cmpd="sng" algn="ctr">
            <a:solidFill>
              <a:sysClr val="windowText" lastClr="000000"/>
            </a:solidFill>
            <a:prstDash val="solid"/>
          </a:ln>
          <a:effectLst/>
        </p:spPr>
      </p:cxnSp>
      <p:grpSp>
        <p:nvGrpSpPr>
          <p:cNvPr id="54" name="组合 53"/>
          <p:cNvGrpSpPr/>
          <p:nvPr/>
        </p:nvGrpSpPr>
        <p:grpSpPr>
          <a:xfrm>
            <a:off x="5728649" y="1114495"/>
            <a:ext cx="1090590" cy="1068059"/>
            <a:chOff x="2470425" y="1106543"/>
            <a:chExt cx="1090590" cy="1068059"/>
          </a:xfrm>
        </p:grpSpPr>
        <p:grpSp>
          <p:nvGrpSpPr>
            <p:cNvPr id="55" name="组合 54"/>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sp>
            <p:nvSpPr>
              <p:cNvPr id="58" name="椭圆 57"/>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grpSp>
        <p:sp>
          <p:nvSpPr>
            <p:cNvPr id="56" name="TextBox 43"/>
            <p:cNvSpPr txBox="1"/>
            <p:nvPr/>
          </p:nvSpPr>
          <p:spPr>
            <a:xfrm>
              <a:off x="2470425" y="1396843"/>
              <a:ext cx="1053935" cy="461665"/>
            </a:xfrm>
            <a:prstGeom prst="rect">
              <a:avLst/>
            </a:prstGeom>
            <a:noFill/>
          </p:spPr>
          <p:txBody>
            <a:bodyPr wrap="square" lIns="0" tIns="0" rIns="0" bIns="0" rtlCol="0">
              <a:spAutoFit/>
            </a:bodyPr>
            <a:lstStyle/>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标题</a:t>
              </a:r>
              <a:endParaRPr lang="en-US" altLang="zh-CN" sz="1500" b="1" kern="0" dirty="0">
                <a:solidFill>
                  <a:srgbClr val="0070C0"/>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内容</a:t>
              </a:r>
              <a:endParaRPr lang="zh-CN" altLang="en-US" sz="1500" b="1" kern="0" dirty="0">
                <a:solidFill>
                  <a:srgbClr val="0070C0"/>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767710" y="2345611"/>
            <a:ext cx="1068059" cy="1068059"/>
            <a:chOff x="2509485" y="2337659"/>
            <a:chExt cx="1068059" cy="1068059"/>
          </a:xfrm>
        </p:grpSpPr>
        <p:grpSp>
          <p:nvGrpSpPr>
            <p:cNvPr id="60" name="组合 59"/>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sp>
            <p:nvSpPr>
              <p:cNvPr id="63" name="椭圆 62"/>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grpSp>
        <p:sp>
          <p:nvSpPr>
            <p:cNvPr id="61" name="TextBox 52"/>
            <p:cNvSpPr txBox="1"/>
            <p:nvPr/>
          </p:nvSpPr>
          <p:spPr>
            <a:xfrm>
              <a:off x="2535078" y="2643055"/>
              <a:ext cx="1025937" cy="461665"/>
            </a:xfrm>
            <a:prstGeom prst="rect">
              <a:avLst/>
            </a:prstGeom>
            <a:noFill/>
          </p:spPr>
          <p:txBody>
            <a:bodyPr wrap="square" lIns="0" tIns="0" rIns="0" bIns="0" rtlCol="0">
              <a:spAutoFit/>
            </a:bodyPr>
            <a:lstStyle/>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标题</a:t>
              </a:r>
              <a:endParaRPr lang="en-US" altLang="zh-CN" sz="1500" b="1" kern="0" dirty="0">
                <a:solidFill>
                  <a:srgbClr val="0070C0"/>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内容</a:t>
              </a:r>
              <a:endParaRPr lang="zh-CN" altLang="en-US" sz="1500" b="1" kern="0" dirty="0">
                <a:solidFill>
                  <a:srgbClr val="0070C0"/>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5741068" y="3587814"/>
            <a:ext cx="1081044" cy="1068059"/>
            <a:chOff x="2482844" y="3579862"/>
            <a:chExt cx="1081044" cy="1068059"/>
          </a:xfrm>
        </p:grpSpPr>
        <p:grpSp>
          <p:nvGrpSpPr>
            <p:cNvPr id="65" name="组合 64"/>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sp>
            <p:nvSpPr>
              <p:cNvPr id="68" name="椭圆 67"/>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0070C0"/>
                  </a:solidFill>
                  <a:latin typeface="微软雅黑" panose="020B0503020204020204" pitchFamily="34" charset="-122"/>
                  <a:ea typeface="微软雅黑" panose="020B0503020204020204" pitchFamily="34" charset="-122"/>
                </a:endParaRPr>
              </a:p>
            </p:txBody>
          </p:sp>
        </p:grpSp>
        <p:sp>
          <p:nvSpPr>
            <p:cNvPr id="66" name="TextBox 56"/>
            <p:cNvSpPr txBox="1"/>
            <p:nvPr/>
          </p:nvSpPr>
          <p:spPr>
            <a:xfrm>
              <a:off x="2482844" y="3853085"/>
              <a:ext cx="1076003" cy="461665"/>
            </a:xfrm>
            <a:prstGeom prst="rect">
              <a:avLst/>
            </a:prstGeom>
            <a:noFill/>
          </p:spPr>
          <p:txBody>
            <a:bodyPr wrap="square" lIns="0" tIns="0" rIns="0" bIns="0" rtlCol="0">
              <a:spAutoFit/>
            </a:bodyPr>
            <a:lstStyle/>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标题</a:t>
              </a:r>
              <a:endParaRPr lang="en-US" altLang="zh-CN" sz="1500" b="1" kern="0" dirty="0">
                <a:solidFill>
                  <a:srgbClr val="0070C0"/>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070C0"/>
                  </a:solidFill>
                  <a:latin typeface="微软雅黑" panose="020B0503020204020204" pitchFamily="34" charset="-122"/>
                  <a:ea typeface="微软雅黑" panose="020B0503020204020204" pitchFamily="34" charset="-122"/>
                </a:rPr>
                <a:t>内容</a:t>
              </a:r>
              <a:endParaRPr lang="zh-CN" altLang="en-US" sz="1500" b="1" kern="0" dirty="0">
                <a:solidFill>
                  <a:srgbClr val="0070C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3635896" y="2082565"/>
            <a:ext cx="1458024" cy="1458024"/>
            <a:chOff x="792868" y="618113"/>
            <a:chExt cx="1314008" cy="1314008"/>
          </a:xfrm>
        </p:grpSpPr>
        <p:grpSp>
          <p:nvGrpSpPr>
            <p:cNvPr id="70" name="组合 6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1" name="椭圆 70"/>
            <p:cNvSpPr/>
            <p:nvPr/>
          </p:nvSpPr>
          <p:spPr>
            <a:xfrm>
              <a:off x="859391" y="680166"/>
              <a:ext cx="1188000" cy="1188000"/>
            </a:xfrm>
            <a:prstGeom prst="ellipse">
              <a:avLst/>
            </a:prstGeom>
            <a:blipFill dpi="0" rotWithShape="1">
              <a:blip r:embed="rId1"/>
              <a:srcRect/>
              <a:stretch>
                <a:fillRect l="-5000" r="-5000"/>
              </a:stretch>
            </a:blip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355242" y="1114495"/>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78" name="椭圆 77"/>
              <p:cNvSpPr/>
              <p:nvPr/>
            </p:nvSpPr>
            <p:spPr>
              <a:xfrm>
                <a:off x="2307128" y="3420211"/>
                <a:ext cx="279463" cy="279463"/>
              </a:xfrm>
              <a:prstGeom prst="ellipse">
                <a:avLst/>
              </a:prstGeom>
              <a:solidFill>
                <a:srgbClr val="0070C0"/>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76" name="TextBox 75"/>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070C0"/>
                  </a:solidFill>
                  <a:latin typeface="微软雅黑" panose="020B0503020204020204" pitchFamily="34" charset="-122"/>
                  <a:ea typeface="微软雅黑" panose="020B0503020204020204" pitchFamily="34" charset="-122"/>
                </a:rPr>
                <a:t>标题内容</a:t>
              </a:r>
              <a:endParaRPr lang="zh-CN" altLang="en-US" kern="0" dirty="0">
                <a:solidFill>
                  <a:srgbClr val="0070C0"/>
                </a:solidFill>
                <a:latin typeface="微软雅黑" panose="020B0503020204020204" pitchFamily="34" charset="-122"/>
                <a:ea typeface="微软雅黑" panose="020B0503020204020204" pitchFamily="34" charset="-122"/>
              </a:endParaRPr>
            </a:p>
          </p:txBody>
        </p:sp>
      </p:grpSp>
      <p:sp>
        <p:nvSpPr>
          <p:cNvPr id="81" name="TextBox 81"/>
          <p:cNvSpPr txBox="1"/>
          <p:nvPr/>
        </p:nvSpPr>
        <p:spPr>
          <a:xfrm>
            <a:off x="491147" y="2914696"/>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100" dirty="0">
              <a:solidFill>
                <a:prstClr val="black"/>
              </a:solidFill>
              <a:latin typeface="微软雅黑" panose="020B0503020204020204" pitchFamily="34" charset="-122"/>
              <a:ea typeface="微软雅黑" panose="020B0503020204020204" pitchFamily="34" charset="-122"/>
            </a:endParaRPr>
          </a:p>
        </p:txBody>
      </p:sp>
      <p:sp>
        <p:nvSpPr>
          <p:cNvPr id="82" name="TextBox 82"/>
          <p:cNvSpPr txBox="1"/>
          <p:nvPr/>
        </p:nvSpPr>
        <p:spPr>
          <a:xfrm>
            <a:off x="491147" y="4138831"/>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100" dirty="0">
              <a:solidFill>
                <a:prstClr val="black"/>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355242" y="2347575"/>
            <a:ext cx="1356392" cy="432536"/>
            <a:chOff x="814328" y="3219334"/>
            <a:chExt cx="1356392" cy="432536"/>
          </a:xfrm>
        </p:grpSpPr>
        <p:grpSp>
          <p:nvGrpSpPr>
            <p:cNvPr id="84" name="组合 83"/>
            <p:cNvGrpSpPr/>
            <p:nvPr/>
          </p:nvGrpSpPr>
          <p:grpSpPr>
            <a:xfrm>
              <a:off x="814328" y="3219334"/>
              <a:ext cx="1356392" cy="432536"/>
              <a:chOff x="2173927" y="3285519"/>
              <a:chExt cx="1721136" cy="548848"/>
            </a:xfrm>
          </p:grpSpPr>
          <p:grpSp>
            <p:nvGrpSpPr>
              <p:cNvPr id="86" name="组合 8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88" name="圆角矩形 8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87" name="椭圆 86"/>
              <p:cNvSpPr/>
              <p:nvPr/>
            </p:nvSpPr>
            <p:spPr>
              <a:xfrm>
                <a:off x="2307128" y="3420211"/>
                <a:ext cx="279463" cy="279463"/>
              </a:xfrm>
              <a:prstGeom prst="ellipse">
                <a:avLst/>
              </a:prstGeom>
              <a:solidFill>
                <a:srgbClr val="0070C0"/>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85" name="TextBox 86"/>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070C0"/>
                  </a:solidFill>
                  <a:latin typeface="微软雅黑" panose="020B0503020204020204" pitchFamily="34" charset="-122"/>
                  <a:ea typeface="微软雅黑" panose="020B0503020204020204" pitchFamily="34" charset="-122"/>
                </a:rPr>
                <a:t>标题内容</a:t>
              </a:r>
              <a:endParaRPr lang="zh-CN" altLang="en-US" kern="0" dirty="0">
                <a:solidFill>
                  <a:srgbClr val="0070C0"/>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1355242" y="3569622"/>
            <a:ext cx="1356392" cy="432536"/>
            <a:chOff x="814328" y="3219334"/>
            <a:chExt cx="1356392" cy="432536"/>
          </a:xfrm>
        </p:grpSpPr>
        <p:grpSp>
          <p:nvGrpSpPr>
            <p:cNvPr id="91" name="组合 90"/>
            <p:cNvGrpSpPr/>
            <p:nvPr/>
          </p:nvGrpSpPr>
          <p:grpSpPr>
            <a:xfrm>
              <a:off x="814328" y="3219334"/>
              <a:ext cx="1356392" cy="432536"/>
              <a:chOff x="2173927" y="3285519"/>
              <a:chExt cx="1721136" cy="548848"/>
            </a:xfrm>
          </p:grpSpPr>
          <p:grpSp>
            <p:nvGrpSpPr>
              <p:cNvPr id="93" name="组合 9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5" name="圆角矩形 9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94" name="椭圆 93"/>
              <p:cNvSpPr/>
              <p:nvPr/>
            </p:nvSpPr>
            <p:spPr>
              <a:xfrm>
                <a:off x="2307128" y="3420211"/>
                <a:ext cx="279463" cy="279463"/>
              </a:xfrm>
              <a:prstGeom prst="ellipse">
                <a:avLst/>
              </a:prstGeom>
              <a:solidFill>
                <a:srgbClr val="0070C0"/>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grpSp>
        <p:sp>
          <p:nvSpPr>
            <p:cNvPr id="92" name="TextBox 93"/>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070C0"/>
                  </a:solidFill>
                  <a:latin typeface="微软雅黑" panose="020B0503020204020204" pitchFamily="34" charset="-122"/>
                  <a:ea typeface="微软雅黑" panose="020B0503020204020204" pitchFamily="34" charset="-122"/>
                </a:rPr>
                <a:t>标题内容</a:t>
              </a:r>
              <a:endParaRPr lang="zh-CN" altLang="en-US" kern="0"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300" fill="hold"/>
                                        <p:tgtEl>
                                          <p:spTgt spid="74"/>
                                        </p:tgtEl>
                                        <p:attrNameLst>
                                          <p:attrName>ppt_x</p:attrName>
                                        </p:attrNameLst>
                                      </p:cBhvr>
                                      <p:tavLst>
                                        <p:tav tm="0">
                                          <p:val>
                                            <p:strVal val="1+#ppt_w/2"/>
                                          </p:val>
                                        </p:tav>
                                        <p:tav tm="100000">
                                          <p:val>
                                            <p:strVal val="#ppt_x"/>
                                          </p:val>
                                        </p:tav>
                                      </p:tavLst>
                                    </p:anim>
                                    <p:anim calcmode="lin" valueType="num">
                                      <p:cBhvr additive="base">
                                        <p:cTn id="12" dur="3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up)">
                                      <p:cBhvr>
                                        <p:cTn id="16" dur="300"/>
                                        <p:tgtEl>
                                          <p:spTgt spid="5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300" fill="hold"/>
                                        <p:tgtEl>
                                          <p:spTgt spid="83"/>
                                        </p:tgtEl>
                                        <p:attrNameLst>
                                          <p:attrName>ppt_x</p:attrName>
                                        </p:attrNameLst>
                                      </p:cBhvr>
                                      <p:tavLst>
                                        <p:tav tm="0">
                                          <p:val>
                                            <p:strVal val="1+#ppt_w/2"/>
                                          </p:val>
                                        </p:tav>
                                        <p:tav tm="100000">
                                          <p:val>
                                            <p:strVal val="#ppt_x"/>
                                          </p:val>
                                        </p:tav>
                                      </p:tavLst>
                                    </p:anim>
                                    <p:anim calcmode="lin" valueType="num">
                                      <p:cBhvr additive="base">
                                        <p:cTn id="21" dur="300" fill="hold"/>
                                        <p:tgtEl>
                                          <p:spTgt spid="8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300"/>
                                        <p:tgtEl>
                                          <p:spTgt spid="81"/>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300" fill="hold"/>
                                        <p:tgtEl>
                                          <p:spTgt spid="90"/>
                                        </p:tgtEl>
                                        <p:attrNameLst>
                                          <p:attrName>ppt_x</p:attrName>
                                        </p:attrNameLst>
                                      </p:cBhvr>
                                      <p:tavLst>
                                        <p:tav tm="0">
                                          <p:val>
                                            <p:strVal val="1+#ppt_w/2"/>
                                          </p:val>
                                        </p:tav>
                                        <p:tav tm="100000">
                                          <p:val>
                                            <p:strVal val="#ppt_x"/>
                                          </p:val>
                                        </p:tav>
                                      </p:tavLst>
                                    </p:anim>
                                    <p:anim calcmode="lin" valueType="num">
                                      <p:cBhvr additive="base">
                                        <p:cTn id="30" dur="3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up)">
                                      <p:cBhvr>
                                        <p:cTn id="34" dur="300"/>
                                        <p:tgtEl>
                                          <p:spTgt spid="82"/>
                                        </p:tgtEl>
                                      </p:cBhvr>
                                    </p:animEffec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49" presetClass="path" presetSubtype="0" accel="50000" fill="hold" nodeType="withEffect">
                                  <p:stCondLst>
                                    <p:cond delay="0"/>
                                  </p:stCondLst>
                                  <p:childTnLst>
                                    <p:animMotion origin="layout" path="M 3.05556E-6 -4.93827E-6 L 0.17847 0.88797 " pathEditMode="relative" rAng="0" ptsTypes="AA">
                                      <p:cBhvr>
                                        <p:cTn id="38" dur="600" spd="-100000" fill="hold"/>
                                        <p:tgtEl>
                                          <p:spTgt spid="69"/>
                                        </p:tgtEl>
                                        <p:attrNameLst>
                                          <p:attrName>ppt_x</p:attrName>
                                          <p:attrName>ppt_y</p:attrName>
                                        </p:attrNameLst>
                                      </p:cBhvr>
                                      <p:rCtr x="8924" y="44383"/>
                                    </p:animMotion>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par>
                                <p:cTn id="43" presetID="22" presetClass="entr" presetSubtype="8"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par>
                                <p:cTn id="46" presetID="22" presetClass="entr" presetSubtype="8"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Effect transition="in" filter="fade">
                                      <p:cBhvr>
                                        <p:cTn id="59" dur="500"/>
                                        <p:tgtEl>
                                          <p:spTgt spid="59"/>
                                        </p:tgtEl>
                                      </p:cBhvr>
                                    </p:animEffect>
                                  </p:childTnLst>
                                </p:cTn>
                              </p:par>
                              <p:par>
                                <p:cTn id="60" presetID="53" presetClass="entr" presetSubtype="16"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animEffect transition="in" filter="fade">
                                      <p:cBhvr>
                                        <p:cTn id="64" dur="500"/>
                                        <p:tgtEl>
                                          <p:spTgt spid="64"/>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par>
                                <p:cTn id="69" presetID="22" presetClass="entr" presetSubtype="8" fill="hold" grpId="0" nodeType="withEffect">
                                  <p:stCondLst>
                                    <p:cond delay="10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par>
                                <p:cTn id="72" presetID="22" presetClass="entr" presetSubtype="8" fill="hold" grpId="0" nodeType="withEffect">
                                  <p:stCondLst>
                                    <p:cond delay="20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P spid="48" grpId="0"/>
      <p:bldP spid="49" grpId="0"/>
      <p:bldP spid="5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4877594" y="1102417"/>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pSp>
        <p:nvGrpSpPr>
          <p:cNvPr id="5" name="Group 737"/>
          <p:cNvGrpSpPr>
            <a:grpSpLocks noChangeAspect="1"/>
          </p:cNvGrpSpPr>
          <p:nvPr/>
        </p:nvGrpSpPr>
        <p:grpSpPr bwMode="auto">
          <a:xfrm>
            <a:off x="721617" y="901577"/>
            <a:ext cx="2331060" cy="2195836"/>
            <a:chOff x="2105" y="527"/>
            <a:chExt cx="3468" cy="3268"/>
          </a:xfrm>
        </p:grpSpPr>
        <p:sp>
          <p:nvSpPr>
            <p:cNvPr id="6"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4" name="组合 153"/>
          <p:cNvGrpSpPr/>
          <p:nvPr/>
        </p:nvGrpSpPr>
        <p:grpSpPr>
          <a:xfrm>
            <a:off x="1514261" y="1446948"/>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55" name="任意多边形 154"/>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8" name="圆角矩形 157"/>
          <p:cNvSpPr/>
          <p:nvPr/>
        </p:nvSpPr>
        <p:spPr>
          <a:xfrm>
            <a:off x="1010258" y="1980449"/>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59" name="圆角矩形 158"/>
          <p:cNvSpPr/>
          <p:nvPr/>
        </p:nvSpPr>
        <p:spPr>
          <a:xfrm rot="2700000">
            <a:off x="1269797" y="1354204"/>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0" name="圆角矩形 159"/>
          <p:cNvSpPr/>
          <p:nvPr/>
        </p:nvSpPr>
        <p:spPr>
          <a:xfrm rot="5400000">
            <a:off x="1896253" y="1094812"/>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1" name="圆角矩形 160"/>
          <p:cNvSpPr/>
          <p:nvPr/>
        </p:nvSpPr>
        <p:spPr>
          <a:xfrm rot="8100000">
            <a:off x="2522654"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2" name="圆角矩形 161"/>
          <p:cNvSpPr/>
          <p:nvPr/>
        </p:nvSpPr>
        <p:spPr>
          <a:xfrm rot="10800000">
            <a:off x="2782139" y="1980449"/>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pSp>
        <p:nvGrpSpPr>
          <p:cNvPr id="163" name="组合 162"/>
          <p:cNvGrpSpPr/>
          <p:nvPr/>
        </p:nvGrpSpPr>
        <p:grpSpPr>
          <a:xfrm>
            <a:off x="1743427" y="1552999"/>
            <a:ext cx="593846" cy="824852"/>
            <a:chOff x="3932746" y="2019238"/>
            <a:chExt cx="412048" cy="572542"/>
          </a:xfrm>
          <a:solidFill>
            <a:srgbClr val="0070C0"/>
          </a:solidFill>
        </p:grpSpPr>
        <p:sp>
          <p:nvSpPr>
            <p:cNvPr id="164" name="任意多边形 163"/>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164"/>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6" name="组合 165"/>
            <p:cNvGrpSpPr/>
            <p:nvPr/>
          </p:nvGrpSpPr>
          <p:grpSpPr>
            <a:xfrm>
              <a:off x="3932746" y="2019238"/>
              <a:ext cx="359524" cy="359526"/>
              <a:chOff x="1325410" y="1372730"/>
              <a:chExt cx="1251559" cy="1251561"/>
            </a:xfrm>
            <a:grpFill/>
            <a:effectLst>
              <a:outerShdw blurRad="76200" dist="38100" dir="2700000" algn="tl" rotWithShape="0">
                <a:prstClr val="black">
                  <a:alpha val="40000"/>
                </a:prstClr>
              </a:outerShdw>
            </a:effectLst>
          </p:grpSpPr>
          <p:sp>
            <p:nvSpPr>
              <p:cNvPr id="168" name="任意多边形 167"/>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169"/>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任意多边形 170"/>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7" name="椭圆 166"/>
            <p:cNvSpPr/>
            <p:nvPr/>
          </p:nvSpPr>
          <p:spPr>
            <a:xfrm rot="1860000">
              <a:off x="4135467" y="2301762"/>
              <a:ext cx="9909" cy="9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组合 171"/>
          <p:cNvGrpSpPr/>
          <p:nvPr/>
        </p:nvGrpSpPr>
        <p:grpSpPr>
          <a:xfrm>
            <a:off x="3923843" y="1065595"/>
            <a:ext cx="719487" cy="719227"/>
            <a:chOff x="5413874" y="1856054"/>
            <a:chExt cx="776427" cy="776427"/>
          </a:xfrm>
        </p:grpSpPr>
        <p:grpSp>
          <p:nvGrpSpPr>
            <p:cNvPr id="173" name="组合 172"/>
            <p:cNvGrpSpPr/>
            <p:nvPr/>
          </p:nvGrpSpPr>
          <p:grpSpPr>
            <a:xfrm>
              <a:off x="5413874" y="1856054"/>
              <a:ext cx="776427" cy="776427"/>
              <a:chOff x="6462420" y="1971403"/>
              <a:chExt cx="776427" cy="776427"/>
            </a:xfrm>
          </p:grpSpPr>
          <p:grpSp>
            <p:nvGrpSpPr>
              <p:cNvPr id="179" name="组合 17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1" name="任意多边形 18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2" name="椭圆 18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椭圆 179"/>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Group 4"/>
            <p:cNvGrpSpPr>
              <a:grpSpLocks noChangeAspect="1"/>
            </p:cNvGrpSpPr>
            <p:nvPr/>
          </p:nvGrpSpPr>
          <p:grpSpPr bwMode="auto">
            <a:xfrm>
              <a:off x="5698560" y="2124453"/>
              <a:ext cx="210680" cy="246893"/>
              <a:chOff x="1776" y="1776"/>
              <a:chExt cx="64" cy="75"/>
            </a:xfrm>
            <a:solidFill>
              <a:schemeClr val="bg1"/>
            </a:solidFill>
            <a:effectLst/>
          </p:grpSpPr>
          <p:sp>
            <p:nvSpPr>
              <p:cNvPr id="17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组合 183"/>
          <p:cNvGrpSpPr/>
          <p:nvPr/>
        </p:nvGrpSpPr>
        <p:grpSpPr>
          <a:xfrm>
            <a:off x="3923843" y="2006638"/>
            <a:ext cx="719487" cy="719227"/>
            <a:chOff x="5413874" y="3214954"/>
            <a:chExt cx="776427" cy="776427"/>
          </a:xfrm>
        </p:grpSpPr>
        <p:grpSp>
          <p:nvGrpSpPr>
            <p:cNvPr id="185" name="组合 184"/>
            <p:cNvGrpSpPr/>
            <p:nvPr/>
          </p:nvGrpSpPr>
          <p:grpSpPr>
            <a:xfrm>
              <a:off x="5413874" y="3214954"/>
              <a:ext cx="776427" cy="776427"/>
              <a:chOff x="6462420" y="1971403"/>
              <a:chExt cx="776427" cy="776427"/>
            </a:xfrm>
          </p:grpSpPr>
          <p:grpSp>
            <p:nvGrpSpPr>
              <p:cNvPr id="192" name="组合 19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4" name="任意多边形 19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5" name="椭圆 19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3" name="椭圆 192"/>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8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 name="组合 196"/>
          <p:cNvGrpSpPr/>
          <p:nvPr/>
        </p:nvGrpSpPr>
        <p:grpSpPr>
          <a:xfrm>
            <a:off x="3923843" y="2947681"/>
            <a:ext cx="719487" cy="719227"/>
            <a:chOff x="5413874" y="4243654"/>
            <a:chExt cx="776427" cy="776427"/>
          </a:xfrm>
        </p:grpSpPr>
        <p:grpSp>
          <p:nvGrpSpPr>
            <p:cNvPr id="198" name="组合 197"/>
            <p:cNvGrpSpPr/>
            <p:nvPr/>
          </p:nvGrpSpPr>
          <p:grpSpPr>
            <a:xfrm>
              <a:off x="5413874" y="4243654"/>
              <a:ext cx="776427" cy="776427"/>
              <a:chOff x="6462420" y="1971403"/>
              <a:chExt cx="776427" cy="776427"/>
            </a:xfrm>
          </p:grpSpPr>
          <p:grpSp>
            <p:nvGrpSpPr>
              <p:cNvPr id="202" name="组合 20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4" name="任意多边形 20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5" name="椭圆 20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3" name="椭圆 202"/>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20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7" name="组合 206"/>
          <p:cNvGrpSpPr/>
          <p:nvPr/>
        </p:nvGrpSpPr>
        <p:grpSpPr>
          <a:xfrm>
            <a:off x="3923843" y="3888724"/>
            <a:ext cx="719487" cy="719227"/>
            <a:chOff x="5413874" y="5272354"/>
            <a:chExt cx="776427" cy="776427"/>
          </a:xfrm>
        </p:grpSpPr>
        <p:grpSp>
          <p:nvGrpSpPr>
            <p:cNvPr id="208" name="组合 207"/>
            <p:cNvGrpSpPr/>
            <p:nvPr/>
          </p:nvGrpSpPr>
          <p:grpSpPr>
            <a:xfrm>
              <a:off x="5413874" y="5272354"/>
              <a:ext cx="776427" cy="776427"/>
              <a:chOff x="6462420" y="1971403"/>
              <a:chExt cx="776427" cy="776427"/>
            </a:xfrm>
          </p:grpSpPr>
          <p:grpSp>
            <p:nvGrpSpPr>
              <p:cNvPr id="210" name="组合 20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2" name="任意多边形 21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3" name="椭圆 21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1" name="椭圆 210"/>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9"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5" name="文本框 117"/>
          <p:cNvSpPr txBox="1"/>
          <p:nvPr/>
        </p:nvSpPr>
        <p:spPr>
          <a:xfrm>
            <a:off x="1724774" y="3203739"/>
            <a:ext cx="650201" cy="900246"/>
          </a:xfrm>
          <a:prstGeom prst="rect">
            <a:avLst/>
          </a:prstGeom>
          <a:noFill/>
        </p:spPr>
        <p:txBody>
          <a:bodyPr wrap="square" lIns="68579" tIns="34289" rIns="68579" bIns="34289" rtlCol="0">
            <a:spAutoFit/>
          </a:bodyPr>
          <a:lstStyle/>
          <a:p>
            <a:pPr algn="ctr"/>
            <a:r>
              <a:rPr lang="zh-CN" altLang="en-US" dirty="0" smtClean="0">
                <a:solidFill>
                  <a:srgbClr val="0070C0"/>
                </a:solidFill>
                <a:latin typeface="LiHei Pro" panose="020B0500000000000000" pitchFamily="34" charset="-122"/>
                <a:ea typeface="LiHei Pro" panose="020B0500000000000000" pitchFamily="34" charset="-122"/>
              </a:rPr>
              <a:t>思路</a:t>
            </a:r>
            <a:endParaRPr lang="en-US" altLang="zh-CN" dirty="0" smtClean="0">
              <a:solidFill>
                <a:srgbClr val="0070C0"/>
              </a:solidFill>
              <a:latin typeface="LiHei Pro" panose="020B0500000000000000" pitchFamily="34" charset="-122"/>
              <a:ea typeface="LiHei Pro" panose="020B0500000000000000" pitchFamily="34" charset="-122"/>
            </a:endParaRPr>
          </a:p>
          <a:p>
            <a:pPr algn="ctr"/>
            <a:r>
              <a:rPr lang="zh-CN" altLang="en-US" dirty="0" smtClean="0">
                <a:solidFill>
                  <a:srgbClr val="0070C0"/>
                </a:solidFill>
                <a:latin typeface="LiHei Pro" panose="020B0500000000000000" pitchFamily="34" charset="-122"/>
                <a:ea typeface="LiHei Pro" panose="020B0500000000000000" pitchFamily="34" charset="-122"/>
              </a:rPr>
              <a:t>决定</a:t>
            </a:r>
            <a:endParaRPr lang="en-US" altLang="zh-CN" dirty="0" smtClean="0">
              <a:solidFill>
                <a:srgbClr val="0070C0"/>
              </a:solidFill>
              <a:latin typeface="LiHei Pro" panose="020B0500000000000000" pitchFamily="34" charset="-122"/>
              <a:ea typeface="LiHei Pro" panose="020B0500000000000000" pitchFamily="34" charset="-122"/>
            </a:endParaRPr>
          </a:p>
          <a:p>
            <a:pPr algn="ctr"/>
            <a:r>
              <a:rPr lang="zh-CN" altLang="en-US" dirty="0" smtClean="0">
                <a:solidFill>
                  <a:srgbClr val="0070C0"/>
                </a:solidFill>
                <a:latin typeface="LiHei Pro" panose="020B0500000000000000" pitchFamily="34" charset="-122"/>
                <a:ea typeface="LiHei Pro" panose="020B0500000000000000" pitchFamily="34" charset="-122"/>
              </a:rPr>
              <a:t>出路</a:t>
            </a:r>
            <a:endParaRPr lang="zh-CN" altLang="en-US" dirty="0">
              <a:solidFill>
                <a:srgbClr val="0070C0"/>
              </a:solidFill>
              <a:latin typeface="LiHei Pro" panose="020B0500000000000000" pitchFamily="34" charset="-122"/>
              <a:ea typeface="LiHei Pro" panose="020B0500000000000000" pitchFamily="34" charset="-122"/>
            </a:endParaRPr>
          </a:p>
        </p:txBody>
      </p:sp>
      <p:sp>
        <p:nvSpPr>
          <p:cNvPr id="216" name="文本框 129"/>
          <p:cNvSpPr txBox="1"/>
          <p:nvPr/>
        </p:nvSpPr>
        <p:spPr>
          <a:xfrm>
            <a:off x="5579763" y="1119587"/>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7" name="矩形 216"/>
          <p:cNvSpPr/>
          <p:nvPr/>
        </p:nvSpPr>
        <p:spPr>
          <a:xfrm>
            <a:off x="4877594" y="2058244"/>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18" name="文本框 129"/>
          <p:cNvSpPr txBox="1"/>
          <p:nvPr/>
        </p:nvSpPr>
        <p:spPr>
          <a:xfrm>
            <a:off x="5579763" y="2075414"/>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9" name="矩形 218"/>
          <p:cNvSpPr/>
          <p:nvPr/>
        </p:nvSpPr>
        <p:spPr>
          <a:xfrm>
            <a:off x="4877594" y="2974405"/>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20" name="文本框 129"/>
          <p:cNvSpPr txBox="1"/>
          <p:nvPr/>
        </p:nvSpPr>
        <p:spPr>
          <a:xfrm>
            <a:off x="5579763" y="2991575"/>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1" name="矩形 220"/>
          <p:cNvSpPr/>
          <p:nvPr/>
        </p:nvSpPr>
        <p:spPr>
          <a:xfrm>
            <a:off x="4877594" y="3888362"/>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22" name="文本框 129"/>
          <p:cNvSpPr txBox="1"/>
          <p:nvPr/>
        </p:nvSpPr>
        <p:spPr>
          <a:xfrm>
            <a:off x="5579763" y="3905531"/>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3" name="文本框 70"/>
          <p:cNvSpPr txBox="1"/>
          <p:nvPr/>
        </p:nvSpPr>
        <p:spPr>
          <a:xfrm>
            <a:off x="4947859" y="3035573"/>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4" name="文本框 87"/>
          <p:cNvSpPr txBox="1"/>
          <p:nvPr/>
        </p:nvSpPr>
        <p:spPr>
          <a:xfrm>
            <a:off x="4947859" y="2112440"/>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5" name="文本框 91"/>
          <p:cNvSpPr txBox="1"/>
          <p:nvPr/>
        </p:nvSpPr>
        <p:spPr>
          <a:xfrm>
            <a:off x="4947860" y="1173582"/>
            <a:ext cx="613035"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6" name="文本框 102"/>
          <p:cNvSpPr txBox="1"/>
          <p:nvPr/>
        </p:nvSpPr>
        <p:spPr>
          <a:xfrm>
            <a:off x="4947859" y="3981243"/>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添加</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070C0"/>
                </a:solidFill>
                <a:latin typeface="微软雅黑" panose="020B0503020204020204" pitchFamily="34" charset="-122"/>
                <a:ea typeface="微软雅黑" panose="020B0503020204020204" pitchFamily="34" charset="-122"/>
              </a:rPr>
              <a:t>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1000"/>
                                        <p:tgtEl>
                                          <p:spTgt spid="154"/>
                                        </p:tgtEl>
                                      </p:cBhvr>
                                    </p:animEffect>
                                    <p:anim calcmode="lin" valueType="num">
                                      <p:cBhvr>
                                        <p:cTn id="16" dur="1000" fill="hold"/>
                                        <p:tgtEl>
                                          <p:spTgt spid="154"/>
                                        </p:tgtEl>
                                        <p:attrNameLst>
                                          <p:attrName>ppt_x</p:attrName>
                                        </p:attrNameLst>
                                      </p:cBhvr>
                                      <p:tavLst>
                                        <p:tav tm="0">
                                          <p:val>
                                            <p:strVal val="#ppt_x"/>
                                          </p:val>
                                        </p:tav>
                                        <p:tav tm="100000">
                                          <p:val>
                                            <p:strVal val="#ppt_x"/>
                                          </p:val>
                                        </p:tav>
                                      </p:tavLst>
                                    </p:anim>
                                    <p:anim calcmode="lin" valueType="num">
                                      <p:cBhvr>
                                        <p:cTn id="17" dur="1000" fill="hold"/>
                                        <p:tgtEl>
                                          <p:spTgt spid="15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500"/>
                                        <p:tgtEl>
                                          <p:spTgt spid="1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500"/>
                                        <p:tgtEl>
                                          <p:spTgt spid="1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215"/>
                                        </p:tgtEl>
                                        <p:attrNameLst>
                                          <p:attrName>style.visibility</p:attrName>
                                        </p:attrNameLst>
                                      </p:cBhvr>
                                      <p:to>
                                        <p:strVal val="visible"/>
                                      </p:to>
                                    </p:set>
                                    <p:animEffect transition="in" filter="randombar(horizontal)">
                                      <p:cBhvr>
                                        <p:cTn id="41" dur="500"/>
                                        <p:tgtEl>
                                          <p:spTgt spid="21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2"/>
                                        </p:tgtEl>
                                        <p:attrNameLst>
                                          <p:attrName>style.visibility</p:attrName>
                                        </p:attrNameLst>
                                      </p:cBhvr>
                                      <p:to>
                                        <p:strVal val="visible"/>
                                      </p:to>
                                    </p:set>
                                    <p:anim calcmode="lin" valueType="num">
                                      <p:cBhvr>
                                        <p:cTn id="45" dur="500" fill="hold"/>
                                        <p:tgtEl>
                                          <p:spTgt spid="172"/>
                                        </p:tgtEl>
                                        <p:attrNameLst>
                                          <p:attrName>ppt_w</p:attrName>
                                        </p:attrNameLst>
                                      </p:cBhvr>
                                      <p:tavLst>
                                        <p:tav tm="0">
                                          <p:val>
                                            <p:fltVal val="0"/>
                                          </p:val>
                                        </p:tav>
                                        <p:tav tm="100000">
                                          <p:val>
                                            <p:strVal val="#ppt_w"/>
                                          </p:val>
                                        </p:tav>
                                      </p:tavLst>
                                    </p:anim>
                                    <p:anim calcmode="lin" valueType="num">
                                      <p:cBhvr>
                                        <p:cTn id="46" dur="500" fill="hold"/>
                                        <p:tgtEl>
                                          <p:spTgt spid="172"/>
                                        </p:tgtEl>
                                        <p:attrNameLst>
                                          <p:attrName>ppt_h</p:attrName>
                                        </p:attrNameLst>
                                      </p:cBhvr>
                                      <p:tavLst>
                                        <p:tav tm="0">
                                          <p:val>
                                            <p:fltVal val="0"/>
                                          </p:val>
                                        </p:tav>
                                        <p:tav tm="100000">
                                          <p:val>
                                            <p:strVal val="#ppt_h"/>
                                          </p:val>
                                        </p:tav>
                                      </p:tavLst>
                                    </p:anim>
                                    <p:animEffect transition="in" filter="fade">
                                      <p:cBhvr>
                                        <p:cTn id="47" dur="500"/>
                                        <p:tgtEl>
                                          <p:spTgt spid="172"/>
                                        </p:tgtEl>
                                      </p:cBhvr>
                                    </p:animEffect>
                                  </p:childTnLst>
                                </p:cTn>
                              </p:par>
                              <p:par>
                                <p:cTn id="48" presetID="53" presetClass="entr" presetSubtype="16" fill="hold" nodeType="withEffect">
                                  <p:stCondLst>
                                    <p:cond delay="0"/>
                                  </p:stCondLst>
                                  <p:childTnLst>
                                    <p:set>
                                      <p:cBhvr>
                                        <p:cTn id="49" dur="1" fill="hold">
                                          <p:stCondLst>
                                            <p:cond delay="0"/>
                                          </p:stCondLst>
                                        </p:cTn>
                                        <p:tgtEl>
                                          <p:spTgt spid="184"/>
                                        </p:tgtEl>
                                        <p:attrNameLst>
                                          <p:attrName>style.visibility</p:attrName>
                                        </p:attrNameLst>
                                      </p:cBhvr>
                                      <p:to>
                                        <p:strVal val="visible"/>
                                      </p:to>
                                    </p:set>
                                    <p:anim calcmode="lin" valueType="num">
                                      <p:cBhvr>
                                        <p:cTn id="50" dur="500" fill="hold"/>
                                        <p:tgtEl>
                                          <p:spTgt spid="184"/>
                                        </p:tgtEl>
                                        <p:attrNameLst>
                                          <p:attrName>ppt_w</p:attrName>
                                        </p:attrNameLst>
                                      </p:cBhvr>
                                      <p:tavLst>
                                        <p:tav tm="0">
                                          <p:val>
                                            <p:fltVal val="0"/>
                                          </p:val>
                                        </p:tav>
                                        <p:tav tm="100000">
                                          <p:val>
                                            <p:strVal val="#ppt_w"/>
                                          </p:val>
                                        </p:tav>
                                      </p:tavLst>
                                    </p:anim>
                                    <p:anim calcmode="lin" valueType="num">
                                      <p:cBhvr>
                                        <p:cTn id="51" dur="500" fill="hold"/>
                                        <p:tgtEl>
                                          <p:spTgt spid="184"/>
                                        </p:tgtEl>
                                        <p:attrNameLst>
                                          <p:attrName>ppt_h</p:attrName>
                                        </p:attrNameLst>
                                      </p:cBhvr>
                                      <p:tavLst>
                                        <p:tav tm="0">
                                          <p:val>
                                            <p:fltVal val="0"/>
                                          </p:val>
                                        </p:tav>
                                        <p:tav tm="100000">
                                          <p:val>
                                            <p:strVal val="#ppt_h"/>
                                          </p:val>
                                        </p:tav>
                                      </p:tavLst>
                                    </p:anim>
                                    <p:animEffect transition="in" filter="fade">
                                      <p:cBhvr>
                                        <p:cTn id="52" dur="500"/>
                                        <p:tgtEl>
                                          <p:spTgt spid="184"/>
                                        </p:tgtEl>
                                      </p:cBhvr>
                                    </p:animEffect>
                                  </p:childTnLst>
                                </p:cTn>
                              </p:par>
                              <p:par>
                                <p:cTn id="53" presetID="53" presetClass="entr" presetSubtype="16" fill="hold" nodeType="withEffect">
                                  <p:stCondLst>
                                    <p:cond delay="0"/>
                                  </p:stCondLst>
                                  <p:childTnLst>
                                    <p:set>
                                      <p:cBhvr>
                                        <p:cTn id="54" dur="1" fill="hold">
                                          <p:stCondLst>
                                            <p:cond delay="0"/>
                                          </p:stCondLst>
                                        </p:cTn>
                                        <p:tgtEl>
                                          <p:spTgt spid="197"/>
                                        </p:tgtEl>
                                        <p:attrNameLst>
                                          <p:attrName>style.visibility</p:attrName>
                                        </p:attrNameLst>
                                      </p:cBhvr>
                                      <p:to>
                                        <p:strVal val="visible"/>
                                      </p:to>
                                    </p:set>
                                    <p:anim calcmode="lin" valueType="num">
                                      <p:cBhvr>
                                        <p:cTn id="55" dur="500" fill="hold"/>
                                        <p:tgtEl>
                                          <p:spTgt spid="197"/>
                                        </p:tgtEl>
                                        <p:attrNameLst>
                                          <p:attrName>ppt_w</p:attrName>
                                        </p:attrNameLst>
                                      </p:cBhvr>
                                      <p:tavLst>
                                        <p:tav tm="0">
                                          <p:val>
                                            <p:fltVal val="0"/>
                                          </p:val>
                                        </p:tav>
                                        <p:tav tm="100000">
                                          <p:val>
                                            <p:strVal val="#ppt_w"/>
                                          </p:val>
                                        </p:tav>
                                      </p:tavLst>
                                    </p:anim>
                                    <p:anim calcmode="lin" valueType="num">
                                      <p:cBhvr>
                                        <p:cTn id="56" dur="500" fill="hold"/>
                                        <p:tgtEl>
                                          <p:spTgt spid="197"/>
                                        </p:tgtEl>
                                        <p:attrNameLst>
                                          <p:attrName>ppt_h</p:attrName>
                                        </p:attrNameLst>
                                      </p:cBhvr>
                                      <p:tavLst>
                                        <p:tav tm="0">
                                          <p:val>
                                            <p:fltVal val="0"/>
                                          </p:val>
                                        </p:tav>
                                        <p:tav tm="100000">
                                          <p:val>
                                            <p:strVal val="#ppt_h"/>
                                          </p:val>
                                        </p:tav>
                                      </p:tavLst>
                                    </p:anim>
                                    <p:animEffect transition="in" filter="fade">
                                      <p:cBhvr>
                                        <p:cTn id="57" dur="500"/>
                                        <p:tgtEl>
                                          <p:spTgt spid="197"/>
                                        </p:tgtEl>
                                      </p:cBhvr>
                                    </p:animEffect>
                                  </p:childTnLst>
                                </p:cTn>
                              </p:par>
                              <p:par>
                                <p:cTn id="58" presetID="53" presetClass="entr" presetSubtype="16"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 calcmode="lin" valueType="num">
                                      <p:cBhvr>
                                        <p:cTn id="60" dur="500" fill="hold"/>
                                        <p:tgtEl>
                                          <p:spTgt spid="207"/>
                                        </p:tgtEl>
                                        <p:attrNameLst>
                                          <p:attrName>ppt_w</p:attrName>
                                        </p:attrNameLst>
                                      </p:cBhvr>
                                      <p:tavLst>
                                        <p:tav tm="0">
                                          <p:val>
                                            <p:fltVal val="0"/>
                                          </p:val>
                                        </p:tav>
                                        <p:tav tm="100000">
                                          <p:val>
                                            <p:strVal val="#ppt_w"/>
                                          </p:val>
                                        </p:tav>
                                      </p:tavLst>
                                    </p:anim>
                                    <p:anim calcmode="lin" valueType="num">
                                      <p:cBhvr>
                                        <p:cTn id="61" dur="500" fill="hold"/>
                                        <p:tgtEl>
                                          <p:spTgt spid="207"/>
                                        </p:tgtEl>
                                        <p:attrNameLst>
                                          <p:attrName>ppt_h</p:attrName>
                                        </p:attrNameLst>
                                      </p:cBhvr>
                                      <p:tavLst>
                                        <p:tav tm="0">
                                          <p:val>
                                            <p:fltVal val="0"/>
                                          </p:val>
                                        </p:tav>
                                        <p:tav tm="100000">
                                          <p:val>
                                            <p:strVal val="#ppt_h"/>
                                          </p:val>
                                        </p:tav>
                                      </p:tavLst>
                                    </p:anim>
                                    <p:animEffect transition="in" filter="fade">
                                      <p:cBhvr>
                                        <p:cTn id="62" dur="500"/>
                                        <p:tgtEl>
                                          <p:spTgt spid="207"/>
                                        </p:tgtEl>
                                      </p:cBhvr>
                                    </p:animEffect>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225"/>
                                        </p:tgtEl>
                                        <p:attrNameLst>
                                          <p:attrName>style.visibility</p:attrName>
                                        </p:attrNameLst>
                                      </p:cBhvr>
                                      <p:to>
                                        <p:strVal val="visible"/>
                                      </p:to>
                                    </p:set>
                                    <p:anim calcmode="lin" valueType="num">
                                      <p:cBhvr additive="base">
                                        <p:cTn id="66" dur="500" fill="hold"/>
                                        <p:tgtEl>
                                          <p:spTgt spid="225"/>
                                        </p:tgtEl>
                                        <p:attrNameLst>
                                          <p:attrName>ppt_x</p:attrName>
                                        </p:attrNameLst>
                                      </p:cBhvr>
                                      <p:tavLst>
                                        <p:tav tm="0">
                                          <p:val>
                                            <p:strVal val="1+#ppt_w/2"/>
                                          </p:val>
                                        </p:tav>
                                        <p:tav tm="100000">
                                          <p:val>
                                            <p:strVal val="#ppt_x"/>
                                          </p:val>
                                        </p:tav>
                                      </p:tavLst>
                                    </p:anim>
                                    <p:anim calcmode="lin" valueType="num">
                                      <p:cBhvr additive="base">
                                        <p:cTn id="67" dur="500" fill="hold"/>
                                        <p:tgtEl>
                                          <p:spTgt spid="22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24"/>
                                        </p:tgtEl>
                                        <p:attrNameLst>
                                          <p:attrName>style.visibility</p:attrName>
                                        </p:attrNameLst>
                                      </p:cBhvr>
                                      <p:to>
                                        <p:strVal val="visible"/>
                                      </p:to>
                                    </p:set>
                                    <p:anim calcmode="lin" valueType="num">
                                      <p:cBhvr additive="base">
                                        <p:cTn id="70" dur="500" fill="hold"/>
                                        <p:tgtEl>
                                          <p:spTgt spid="224"/>
                                        </p:tgtEl>
                                        <p:attrNameLst>
                                          <p:attrName>ppt_x</p:attrName>
                                        </p:attrNameLst>
                                      </p:cBhvr>
                                      <p:tavLst>
                                        <p:tav tm="0">
                                          <p:val>
                                            <p:strVal val="1+#ppt_w/2"/>
                                          </p:val>
                                        </p:tav>
                                        <p:tav tm="100000">
                                          <p:val>
                                            <p:strVal val="#ppt_x"/>
                                          </p:val>
                                        </p:tav>
                                      </p:tavLst>
                                    </p:anim>
                                    <p:anim calcmode="lin" valueType="num">
                                      <p:cBhvr additive="base">
                                        <p:cTn id="71" dur="500" fill="hold"/>
                                        <p:tgtEl>
                                          <p:spTgt spid="22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23"/>
                                        </p:tgtEl>
                                        <p:attrNameLst>
                                          <p:attrName>style.visibility</p:attrName>
                                        </p:attrNameLst>
                                      </p:cBhvr>
                                      <p:to>
                                        <p:strVal val="visible"/>
                                      </p:to>
                                    </p:set>
                                    <p:anim calcmode="lin" valueType="num">
                                      <p:cBhvr additive="base">
                                        <p:cTn id="74" dur="500" fill="hold"/>
                                        <p:tgtEl>
                                          <p:spTgt spid="223"/>
                                        </p:tgtEl>
                                        <p:attrNameLst>
                                          <p:attrName>ppt_x</p:attrName>
                                        </p:attrNameLst>
                                      </p:cBhvr>
                                      <p:tavLst>
                                        <p:tav tm="0">
                                          <p:val>
                                            <p:strVal val="1+#ppt_w/2"/>
                                          </p:val>
                                        </p:tav>
                                        <p:tav tm="100000">
                                          <p:val>
                                            <p:strVal val="#ppt_x"/>
                                          </p:val>
                                        </p:tav>
                                      </p:tavLst>
                                    </p:anim>
                                    <p:anim calcmode="lin" valueType="num">
                                      <p:cBhvr additive="base">
                                        <p:cTn id="75" dur="500" fill="hold"/>
                                        <p:tgtEl>
                                          <p:spTgt spid="22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additive="base">
                                        <p:cTn id="78" dur="500" fill="hold"/>
                                        <p:tgtEl>
                                          <p:spTgt spid="226"/>
                                        </p:tgtEl>
                                        <p:attrNameLst>
                                          <p:attrName>ppt_x</p:attrName>
                                        </p:attrNameLst>
                                      </p:cBhvr>
                                      <p:tavLst>
                                        <p:tav tm="0">
                                          <p:val>
                                            <p:strVal val="1+#ppt_w/2"/>
                                          </p:val>
                                        </p:tav>
                                        <p:tav tm="100000">
                                          <p:val>
                                            <p:strVal val="#ppt_x"/>
                                          </p:val>
                                        </p:tav>
                                      </p:tavLst>
                                    </p:anim>
                                    <p:anim calcmode="lin" valueType="num">
                                      <p:cBhvr additive="base">
                                        <p:cTn id="79" dur="500" fill="hold"/>
                                        <p:tgtEl>
                                          <p:spTgt spid="226"/>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12" presetClass="entr" presetSubtype="8"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p:tgtEl>
                                          <p:spTgt spid="3"/>
                                        </p:tgtEl>
                                        <p:attrNameLst>
                                          <p:attrName>ppt_x</p:attrName>
                                        </p:attrNameLst>
                                      </p:cBhvr>
                                      <p:tavLst>
                                        <p:tav tm="0">
                                          <p:val>
                                            <p:strVal val="#ppt_x-#ppt_w*1.125000"/>
                                          </p:val>
                                        </p:tav>
                                        <p:tav tm="100000">
                                          <p:val>
                                            <p:strVal val="#ppt_x"/>
                                          </p:val>
                                        </p:tav>
                                      </p:tavLst>
                                    </p:anim>
                                    <p:animEffect transition="in" filter="wipe(right)">
                                      <p:cBhvr>
                                        <p:cTn id="84" dur="500"/>
                                        <p:tgtEl>
                                          <p:spTgt spid="3"/>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16"/>
                                        </p:tgtEl>
                                        <p:attrNameLst>
                                          <p:attrName>style.visibility</p:attrName>
                                        </p:attrNameLst>
                                      </p:cBhvr>
                                      <p:to>
                                        <p:strVal val="visible"/>
                                      </p:to>
                                    </p:set>
                                    <p:animEffect transition="in" filter="wipe(left)">
                                      <p:cBhvr>
                                        <p:cTn id="88" dur="500"/>
                                        <p:tgtEl>
                                          <p:spTgt spid="216"/>
                                        </p:tgtEl>
                                      </p:cBhvr>
                                    </p:animEffect>
                                  </p:childTnLst>
                                </p:cTn>
                              </p:par>
                            </p:childTnLst>
                          </p:cTn>
                        </p:par>
                        <p:par>
                          <p:cTn id="89" fill="hold">
                            <p:stCondLst>
                              <p:cond delay="5500"/>
                            </p:stCondLst>
                            <p:childTnLst>
                              <p:par>
                                <p:cTn id="90" presetID="12" presetClass="entr" presetSubtype="8" fill="hold" grpId="0" nodeType="afterEffect">
                                  <p:stCondLst>
                                    <p:cond delay="0"/>
                                  </p:stCondLst>
                                  <p:childTnLst>
                                    <p:set>
                                      <p:cBhvr>
                                        <p:cTn id="91" dur="1" fill="hold">
                                          <p:stCondLst>
                                            <p:cond delay="0"/>
                                          </p:stCondLst>
                                        </p:cTn>
                                        <p:tgtEl>
                                          <p:spTgt spid="217"/>
                                        </p:tgtEl>
                                        <p:attrNameLst>
                                          <p:attrName>style.visibility</p:attrName>
                                        </p:attrNameLst>
                                      </p:cBhvr>
                                      <p:to>
                                        <p:strVal val="visible"/>
                                      </p:to>
                                    </p:set>
                                    <p:anim calcmode="lin" valueType="num">
                                      <p:cBhvr additive="base">
                                        <p:cTn id="92" dur="500"/>
                                        <p:tgtEl>
                                          <p:spTgt spid="217"/>
                                        </p:tgtEl>
                                        <p:attrNameLst>
                                          <p:attrName>ppt_x</p:attrName>
                                        </p:attrNameLst>
                                      </p:cBhvr>
                                      <p:tavLst>
                                        <p:tav tm="0">
                                          <p:val>
                                            <p:strVal val="#ppt_x-#ppt_w*1.125000"/>
                                          </p:val>
                                        </p:tav>
                                        <p:tav tm="100000">
                                          <p:val>
                                            <p:strVal val="#ppt_x"/>
                                          </p:val>
                                        </p:tav>
                                      </p:tavLst>
                                    </p:anim>
                                    <p:animEffect transition="in" filter="wipe(right)">
                                      <p:cBhvr>
                                        <p:cTn id="93" dur="500"/>
                                        <p:tgtEl>
                                          <p:spTgt spid="217"/>
                                        </p:tgtEl>
                                      </p:cBhvr>
                                    </p:animEffect>
                                  </p:childTnLst>
                                </p:cTn>
                              </p:par>
                            </p:childTnLst>
                          </p:cTn>
                        </p:par>
                        <p:par>
                          <p:cTn id="94" fill="hold">
                            <p:stCondLst>
                              <p:cond delay="6000"/>
                            </p:stCondLst>
                            <p:childTnLst>
                              <p:par>
                                <p:cTn id="95" presetID="22" presetClass="entr" presetSubtype="8" fill="hold" grpId="0" nodeType="afterEffect">
                                  <p:stCondLst>
                                    <p:cond delay="0"/>
                                  </p:stCondLst>
                                  <p:childTnLst>
                                    <p:set>
                                      <p:cBhvr>
                                        <p:cTn id="96" dur="1" fill="hold">
                                          <p:stCondLst>
                                            <p:cond delay="0"/>
                                          </p:stCondLst>
                                        </p:cTn>
                                        <p:tgtEl>
                                          <p:spTgt spid="218"/>
                                        </p:tgtEl>
                                        <p:attrNameLst>
                                          <p:attrName>style.visibility</p:attrName>
                                        </p:attrNameLst>
                                      </p:cBhvr>
                                      <p:to>
                                        <p:strVal val="visible"/>
                                      </p:to>
                                    </p:set>
                                    <p:animEffect transition="in" filter="wipe(left)">
                                      <p:cBhvr>
                                        <p:cTn id="97" dur="500"/>
                                        <p:tgtEl>
                                          <p:spTgt spid="218"/>
                                        </p:tgtEl>
                                      </p:cBhvr>
                                    </p:animEffect>
                                  </p:childTnLst>
                                </p:cTn>
                              </p:par>
                            </p:childTnLst>
                          </p:cTn>
                        </p:par>
                        <p:par>
                          <p:cTn id="98" fill="hold">
                            <p:stCondLst>
                              <p:cond delay="6500"/>
                            </p:stCondLst>
                            <p:childTnLst>
                              <p:par>
                                <p:cTn id="99" presetID="12" presetClass="entr" presetSubtype="8"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additive="base">
                                        <p:cTn id="101" dur="500"/>
                                        <p:tgtEl>
                                          <p:spTgt spid="219"/>
                                        </p:tgtEl>
                                        <p:attrNameLst>
                                          <p:attrName>ppt_x</p:attrName>
                                        </p:attrNameLst>
                                      </p:cBhvr>
                                      <p:tavLst>
                                        <p:tav tm="0">
                                          <p:val>
                                            <p:strVal val="#ppt_x-#ppt_w*1.125000"/>
                                          </p:val>
                                        </p:tav>
                                        <p:tav tm="100000">
                                          <p:val>
                                            <p:strVal val="#ppt_x"/>
                                          </p:val>
                                        </p:tav>
                                      </p:tavLst>
                                    </p:anim>
                                    <p:animEffect transition="in" filter="wipe(right)">
                                      <p:cBhvr>
                                        <p:cTn id="102" dur="500"/>
                                        <p:tgtEl>
                                          <p:spTgt spid="219"/>
                                        </p:tgtEl>
                                      </p:cBhvr>
                                    </p:animEffect>
                                  </p:childTnLst>
                                </p:cTn>
                              </p:par>
                            </p:childTnLst>
                          </p:cTn>
                        </p:par>
                        <p:par>
                          <p:cTn id="103" fill="hold">
                            <p:stCondLst>
                              <p:cond delay="7000"/>
                            </p:stCondLst>
                            <p:childTnLst>
                              <p:par>
                                <p:cTn id="104" presetID="22" presetClass="entr" presetSubtype="8" fill="hold" grpId="0" nodeType="after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wipe(left)">
                                      <p:cBhvr>
                                        <p:cTn id="106" dur="500"/>
                                        <p:tgtEl>
                                          <p:spTgt spid="220"/>
                                        </p:tgtEl>
                                      </p:cBhvr>
                                    </p:animEffect>
                                  </p:childTnLst>
                                </p:cTn>
                              </p:par>
                            </p:childTnLst>
                          </p:cTn>
                        </p:par>
                        <p:par>
                          <p:cTn id="107" fill="hold">
                            <p:stCondLst>
                              <p:cond delay="7500"/>
                            </p:stCondLst>
                            <p:childTnLst>
                              <p:par>
                                <p:cTn id="108" presetID="12" presetClass="entr" presetSubtype="8" fill="hold" grpId="0" nodeType="afterEffect">
                                  <p:stCondLst>
                                    <p:cond delay="0"/>
                                  </p:stCondLst>
                                  <p:childTnLst>
                                    <p:set>
                                      <p:cBhvr>
                                        <p:cTn id="109" dur="1" fill="hold">
                                          <p:stCondLst>
                                            <p:cond delay="0"/>
                                          </p:stCondLst>
                                        </p:cTn>
                                        <p:tgtEl>
                                          <p:spTgt spid="221"/>
                                        </p:tgtEl>
                                        <p:attrNameLst>
                                          <p:attrName>style.visibility</p:attrName>
                                        </p:attrNameLst>
                                      </p:cBhvr>
                                      <p:to>
                                        <p:strVal val="visible"/>
                                      </p:to>
                                    </p:set>
                                    <p:anim calcmode="lin" valueType="num">
                                      <p:cBhvr additive="base">
                                        <p:cTn id="110" dur="500"/>
                                        <p:tgtEl>
                                          <p:spTgt spid="221"/>
                                        </p:tgtEl>
                                        <p:attrNameLst>
                                          <p:attrName>ppt_x</p:attrName>
                                        </p:attrNameLst>
                                      </p:cBhvr>
                                      <p:tavLst>
                                        <p:tav tm="0">
                                          <p:val>
                                            <p:strVal val="#ppt_x-#ppt_w*1.125000"/>
                                          </p:val>
                                        </p:tav>
                                        <p:tav tm="100000">
                                          <p:val>
                                            <p:strVal val="#ppt_x"/>
                                          </p:val>
                                        </p:tav>
                                      </p:tavLst>
                                    </p:anim>
                                    <p:animEffect transition="in" filter="wipe(right)">
                                      <p:cBhvr>
                                        <p:cTn id="111" dur="500"/>
                                        <p:tgtEl>
                                          <p:spTgt spid="221"/>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222"/>
                                        </p:tgtEl>
                                        <p:attrNameLst>
                                          <p:attrName>style.visibility</p:attrName>
                                        </p:attrNameLst>
                                      </p:cBhvr>
                                      <p:to>
                                        <p:strVal val="visible"/>
                                      </p:to>
                                    </p:set>
                                    <p:animEffect transition="in" filter="wipe(left)">
                                      <p:cBhvr>
                                        <p:cTn id="1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58" grpId="0" animBg="1"/>
      <p:bldP spid="159" grpId="0" animBg="1"/>
      <p:bldP spid="160" grpId="0" animBg="1"/>
      <p:bldP spid="161" grpId="0" animBg="1"/>
      <p:bldP spid="162" grpId="0" animBg="1"/>
      <p:bldP spid="215" grpId="0"/>
      <p:bldP spid="216" grpId="0"/>
      <p:bldP spid="217" grpId="0" animBg="1"/>
      <p:bldP spid="218" grpId="0"/>
      <p:bldP spid="219" grpId="0" animBg="1"/>
      <p:bldP spid="220" grpId="0"/>
      <p:bldP spid="221" grpId="0" animBg="1"/>
      <p:bldP spid="222" grpId="0"/>
      <p:bldP spid="223" grpId="0"/>
      <p:bldP spid="224" grpId="0"/>
      <p:bldP spid="225" grpId="0"/>
      <p:bldP spid="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18"/>
          <p:cNvSpPr>
            <a:spLocks noEditPoints="1"/>
          </p:cNvSpPr>
          <p:nvPr/>
        </p:nvSpPr>
        <p:spPr bwMode="auto">
          <a:xfrm rot="5400000">
            <a:off x="569420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sp>
        <p:nvSpPr>
          <p:cNvPr id="5" name="Freeform 19"/>
          <p:cNvSpPr>
            <a:spLocks noEditPoints="1"/>
          </p:cNvSpPr>
          <p:nvPr/>
        </p:nvSpPr>
        <p:spPr bwMode="auto">
          <a:xfrm rot="5400000">
            <a:off x="313624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sp>
        <p:nvSpPr>
          <p:cNvPr id="6" name="Freeform 20"/>
          <p:cNvSpPr>
            <a:spLocks noEditPoints="1"/>
          </p:cNvSpPr>
          <p:nvPr/>
        </p:nvSpPr>
        <p:spPr bwMode="auto">
          <a:xfrm rot="5400000">
            <a:off x="678737" y="1944787"/>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789143" y="1779663"/>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a:solidFill>
                    <a:prstClr val="black"/>
                  </a:solidFill>
                  <a:latin typeface="微软雅黑" panose="020B0503020204020204" pitchFamily="34" charset="-122"/>
                  <a:ea typeface="微软雅黑" panose="020B0503020204020204" pitchFamily="34" charset="-122"/>
                </a:rPr>
                <a:t>消费习惯</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84834" y="1809404"/>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smtClean="0">
                  <a:solidFill>
                    <a:prstClr val="black"/>
                  </a:solidFill>
                  <a:latin typeface="微软雅黑" panose="020B0503020204020204" pitchFamily="34" charset="-122"/>
                  <a:ea typeface="微软雅黑" panose="020B0503020204020204" pitchFamily="34" charset="-122"/>
                </a:rPr>
                <a:t>发展趋势</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68578" y="1779663"/>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smtClean="0">
                  <a:solidFill>
                    <a:prstClr val="black"/>
                  </a:solidFill>
                  <a:latin typeface="微软雅黑" panose="020B0503020204020204" pitchFamily="34" charset="-122"/>
                  <a:ea typeface="微软雅黑" panose="020B0503020204020204" pitchFamily="34" charset="-122"/>
                </a:rPr>
                <a:t>政策扶持</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sp>
        <p:nvSpPr>
          <p:cNvPr id="16" name="TextBox 20"/>
          <p:cNvSpPr txBox="1"/>
          <p:nvPr/>
        </p:nvSpPr>
        <p:spPr>
          <a:xfrm>
            <a:off x="1052839" y="2541737"/>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7" name="TextBox 21"/>
          <p:cNvSpPr txBox="1"/>
          <p:nvPr/>
        </p:nvSpPr>
        <p:spPr>
          <a:xfrm>
            <a:off x="3758538" y="2536092"/>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8" name="TextBox 22"/>
          <p:cNvSpPr txBox="1"/>
          <p:nvPr/>
        </p:nvSpPr>
        <p:spPr>
          <a:xfrm>
            <a:off x="6237415" y="2542968"/>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16"/>
                                        </p:tgtEl>
                                        <p:attrNameLst>
                                          <p:attrName>style.visibility</p:attrName>
                                        </p:attrNameLst>
                                      </p:cBhvr>
                                      <p:to>
                                        <p:strVal val="visible"/>
                                      </p:to>
                                    </p:set>
                                    <p:animEffect transition="in" filter="wipe(left)">
                                      <p:cBhvr>
                                        <p:cTn id="40" dur="50"/>
                                        <p:tgtEl>
                                          <p:spTgt spid="16"/>
                                        </p:tgtEl>
                                      </p:cBhvr>
                                    </p:animEffect>
                                  </p:childTnLst>
                                </p:cTn>
                              </p:par>
                              <p:par>
                                <p:cTn id="41" presetID="36" presetClass="emph" presetSubtype="0" fill="hold" grpId="1" nodeType="withEffect">
                                  <p:stCondLst>
                                    <p:cond delay="0"/>
                                  </p:stCondLst>
                                  <p:iterate type="lt">
                                    <p:tmPct val="30000"/>
                                  </p:iterate>
                                  <p:childTnLst>
                                    <p:animScale>
                                      <p:cBhvr>
                                        <p:cTn id="42" dur="25" autoRev="1" fill="hold">
                                          <p:stCondLst>
                                            <p:cond delay="0"/>
                                          </p:stCondLst>
                                        </p:cTn>
                                        <p:tgtEl>
                                          <p:spTgt spid="16"/>
                                        </p:tgtEl>
                                      </p:cBhvr>
                                      <p:to x="80000" y="100000"/>
                                    </p:animScale>
                                    <p:anim by="(#ppt_w*0.10)" calcmode="lin" valueType="num">
                                      <p:cBhvr>
                                        <p:cTn id="43" dur="25" autoRev="1" fill="hold">
                                          <p:stCondLst>
                                            <p:cond delay="0"/>
                                          </p:stCondLst>
                                        </p:cTn>
                                        <p:tgtEl>
                                          <p:spTgt spid="16"/>
                                        </p:tgtEl>
                                        <p:attrNameLst>
                                          <p:attrName>ppt_x</p:attrName>
                                        </p:attrNameLst>
                                      </p:cBhvr>
                                    </p:anim>
                                    <p:anim by="(-#ppt_w*0.10)" calcmode="lin" valueType="num">
                                      <p:cBhvr>
                                        <p:cTn id="44" dur="25" autoRev="1" fill="hold">
                                          <p:stCondLst>
                                            <p:cond delay="0"/>
                                          </p:stCondLst>
                                        </p:cTn>
                                        <p:tgtEl>
                                          <p:spTgt spid="16"/>
                                        </p:tgtEl>
                                        <p:attrNameLst>
                                          <p:attrName>ppt_y</p:attrName>
                                        </p:attrNameLst>
                                      </p:cBhvr>
                                    </p:anim>
                                    <p:animRot by="-480000">
                                      <p:cBhvr>
                                        <p:cTn id="45" dur="25" autoRev="1" fill="hold">
                                          <p:stCondLst>
                                            <p:cond delay="0"/>
                                          </p:stCondLst>
                                        </p:cTn>
                                        <p:tgtEl>
                                          <p:spTgt spid="16"/>
                                        </p:tgtEl>
                                        <p:attrNameLst>
                                          <p:attrName>r</p:attrName>
                                        </p:attrNameLst>
                                      </p:cBhvr>
                                    </p:animRot>
                                  </p:childTnLst>
                                </p:cTn>
                              </p:par>
                              <p:par>
                                <p:cTn id="46" presetID="22" presetClass="entr" presetSubtype="8" fill="hold" grpId="0" nodeType="withEffect">
                                  <p:stCondLst>
                                    <p:cond delay="500"/>
                                  </p:stCondLst>
                                  <p:iterate type="lt">
                                    <p:tmPct val="30000"/>
                                  </p:iterate>
                                  <p:childTnLst>
                                    <p:set>
                                      <p:cBhvr>
                                        <p:cTn id="47" dur="1" fill="hold">
                                          <p:stCondLst>
                                            <p:cond delay="0"/>
                                          </p:stCondLst>
                                        </p:cTn>
                                        <p:tgtEl>
                                          <p:spTgt spid="17"/>
                                        </p:tgtEl>
                                        <p:attrNameLst>
                                          <p:attrName>style.visibility</p:attrName>
                                        </p:attrNameLst>
                                      </p:cBhvr>
                                      <p:to>
                                        <p:strVal val="visible"/>
                                      </p:to>
                                    </p:set>
                                    <p:animEffect transition="in" filter="wipe(left)">
                                      <p:cBhvr>
                                        <p:cTn id="48" dur="50"/>
                                        <p:tgtEl>
                                          <p:spTgt spid="17"/>
                                        </p:tgtEl>
                                      </p:cBhvr>
                                    </p:animEffect>
                                  </p:childTnLst>
                                </p:cTn>
                              </p:par>
                              <p:par>
                                <p:cTn id="49" presetID="36" presetClass="emph" presetSubtype="0" fill="hold" grpId="1" nodeType="withEffect">
                                  <p:stCondLst>
                                    <p:cond delay="500"/>
                                  </p:stCondLst>
                                  <p:iterate type="lt">
                                    <p:tmPct val="30000"/>
                                  </p:iterate>
                                  <p:childTnLst>
                                    <p:animScale>
                                      <p:cBhvr>
                                        <p:cTn id="50" dur="25" autoRev="1" fill="hold">
                                          <p:stCondLst>
                                            <p:cond delay="0"/>
                                          </p:stCondLst>
                                        </p:cTn>
                                        <p:tgtEl>
                                          <p:spTgt spid="17"/>
                                        </p:tgtEl>
                                      </p:cBhvr>
                                      <p:to x="80000" y="100000"/>
                                    </p:animScale>
                                    <p:anim by="(#ppt_w*0.10)" calcmode="lin" valueType="num">
                                      <p:cBhvr>
                                        <p:cTn id="51" dur="25" autoRev="1" fill="hold">
                                          <p:stCondLst>
                                            <p:cond delay="0"/>
                                          </p:stCondLst>
                                        </p:cTn>
                                        <p:tgtEl>
                                          <p:spTgt spid="17"/>
                                        </p:tgtEl>
                                        <p:attrNameLst>
                                          <p:attrName>ppt_x</p:attrName>
                                        </p:attrNameLst>
                                      </p:cBhvr>
                                    </p:anim>
                                    <p:anim by="(-#ppt_w*0.10)" calcmode="lin" valueType="num">
                                      <p:cBhvr>
                                        <p:cTn id="52" dur="25" autoRev="1" fill="hold">
                                          <p:stCondLst>
                                            <p:cond delay="0"/>
                                          </p:stCondLst>
                                        </p:cTn>
                                        <p:tgtEl>
                                          <p:spTgt spid="17"/>
                                        </p:tgtEl>
                                        <p:attrNameLst>
                                          <p:attrName>ppt_y</p:attrName>
                                        </p:attrNameLst>
                                      </p:cBhvr>
                                    </p:anim>
                                    <p:animRot by="-480000">
                                      <p:cBhvr>
                                        <p:cTn id="53" dur="25" autoRev="1" fill="hold">
                                          <p:stCondLst>
                                            <p:cond delay="0"/>
                                          </p:stCondLst>
                                        </p:cTn>
                                        <p:tgtEl>
                                          <p:spTgt spid="17"/>
                                        </p:tgtEl>
                                        <p:attrNameLst>
                                          <p:attrName>r</p:attrName>
                                        </p:attrNameLst>
                                      </p:cBhvr>
                                    </p:animRot>
                                  </p:childTnLst>
                                </p:cTn>
                              </p:par>
                              <p:par>
                                <p:cTn id="54" presetID="22" presetClass="entr" presetSubtype="8" fill="hold" grpId="0" nodeType="withEffect">
                                  <p:stCondLst>
                                    <p:cond delay="1000"/>
                                  </p:stCondLst>
                                  <p:iterate type="lt">
                                    <p:tmPct val="30000"/>
                                  </p:iterate>
                                  <p:childTnLst>
                                    <p:set>
                                      <p:cBhvr>
                                        <p:cTn id="55" dur="1" fill="hold">
                                          <p:stCondLst>
                                            <p:cond delay="0"/>
                                          </p:stCondLst>
                                        </p:cTn>
                                        <p:tgtEl>
                                          <p:spTgt spid="18"/>
                                        </p:tgtEl>
                                        <p:attrNameLst>
                                          <p:attrName>style.visibility</p:attrName>
                                        </p:attrNameLst>
                                      </p:cBhvr>
                                      <p:to>
                                        <p:strVal val="visible"/>
                                      </p:to>
                                    </p:set>
                                    <p:animEffect transition="in" filter="wipe(left)">
                                      <p:cBhvr>
                                        <p:cTn id="56" dur="50"/>
                                        <p:tgtEl>
                                          <p:spTgt spid="18"/>
                                        </p:tgtEl>
                                      </p:cBhvr>
                                    </p:animEffect>
                                  </p:childTnLst>
                                </p:cTn>
                              </p:par>
                              <p:par>
                                <p:cTn id="57" presetID="36" presetClass="emph" presetSubtype="0" fill="hold" grpId="1" nodeType="withEffect">
                                  <p:stCondLst>
                                    <p:cond delay="1000"/>
                                  </p:stCondLst>
                                  <p:iterate type="lt">
                                    <p:tmPct val="30000"/>
                                  </p:iterate>
                                  <p:childTnLst>
                                    <p:animScale>
                                      <p:cBhvr>
                                        <p:cTn id="58" dur="25" autoRev="1" fill="hold">
                                          <p:stCondLst>
                                            <p:cond delay="0"/>
                                          </p:stCondLst>
                                        </p:cTn>
                                        <p:tgtEl>
                                          <p:spTgt spid="18"/>
                                        </p:tgtEl>
                                      </p:cBhvr>
                                      <p:to x="80000" y="100000"/>
                                    </p:animScale>
                                    <p:anim by="(#ppt_w*0.10)" calcmode="lin" valueType="num">
                                      <p:cBhvr>
                                        <p:cTn id="59" dur="25" autoRev="1" fill="hold">
                                          <p:stCondLst>
                                            <p:cond delay="0"/>
                                          </p:stCondLst>
                                        </p:cTn>
                                        <p:tgtEl>
                                          <p:spTgt spid="18"/>
                                        </p:tgtEl>
                                        <p:attrNameLst>
                                          <p:attrName>ppt_x</p:attrName>
                                        </p:attrNameLst>
                                      </p:cBhvr>
                                    </p:anim>
                                    <p:anim by="(-#ppt_w*0.10)" calcmode="lin" valueType="num">
                                      <p:cBhvr>
                                        <p:cTn id="60" dur="25" autoRev="1" fill="hold">
                                          <p:stCondLst>
                                            <p:cond delay="0"/>
                                          </p:stCondLst>
                                        </p:cTn>
                                        <p:tgtEl>
                                          <p:spTgt spid="18"/>
                                        </p:tgtEl>
                                        <p:attrNameLst>
                                          <p:attrName>ppt_y</p:attrName>
                                        </p:attrNameLst>
                                      </p:cBhvr>
                                    </p:anim>
                                    <p:animRot by="-480000">
                                      <p:cBhvr>
                                        <p:cTn id="61"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16" grpId="0"/>
      <p:bldP spid="16" grpId="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9" name="组合 48"/>
          <p:cNvGrpSpPr/>
          <p:nvPr/>
        </p:nvGrpSpPr>
        <p:grpSpPr>
          <a:xfrm flipH="1">
            <a:off x="4764956" y="3699157"/>
            <a:ext cx="3325830" cy="112298"/>
            <a:chOff x="7872142" y="1716173"/>
            <a:chExt cx="4433863" cy="149766"/>
          </a:xfrm>
        </p:grpSpPr>
        <p:cxnSp>
          <p:nvCxnSpPr>
            <p:cNvPr id="50" name="直接连接符 49"/>
            <p:cNvCxnSpPr>
              <a:endCxn id="51"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7872142" y="1716173"/>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flipH="1">
            <a:off x="5151745" y="2211778"/>
            <a:ext cx="2939040" cy="112298"/>
            <a:chOff x="7872142" y="1716173"/>
            <a:chExt cx="3918210" cy="149766"/>
          </a:xfrm>
        </p:grpSpPr>
        <p:cxnSp>
          <p:nvCxnSpPr>
            <p:cNvPr id="53" name="直接连接符 52"/>
            <p:cNvCxnSpPr>
              <a:endCxn id="54"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7872142" y="1716173"/>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5" name="任意多边形 54"/>
          <p:cNvSpPr/>
          <p:nvPr/>
        </p:nvSpPr>
        <p:spPr>
          <a:xfrm>
            <a:off x="3842640" y="947019"/>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6" name="梯形 55"/>
          <p:cNvSpPr/>
          <p:nvPr/>
        </p:nvSpPr>
        <p:spPr>
          <a:xfrm flipV="1">
            <a:off x="3842640" y="1673771"/>
            <a:ext cx="1459912"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7" name="梯形 56"/>
          <p:cNvSpPr/>
          <p:nvPr/>
        </p:nvSpPr>
        <p:spPr>
          <a:xfrm flipV="1">
            <a:off x="4005800" y="2339083"/>
            <a:ext cx="1139553"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8" name="任意多边形 57"/>
          <p:cNvSpPr/>
          <p:nvPr/>
        </p:nvSpPr>
        <p:spPr>
          <a:xfrm flipV="1">
            <a:off x="4165769" y="3004393"/>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59" name="组合 58"/>
          <p:cNvGrpSpPr/>
          <p:nvPr/>
        </p:nvGrpSpPr>
        <p:grpSpPr>
          <a:xfrm>
            <a:off x="4144312" y="3922106"/>
            <a:ext cx="856568" cy="784038"/>
            <a:chOff x="5525029" y="5078724"/>
            <a:chExt cx="1141942" cy="1045626"/>
          </a:xfrm>
        </p:grpSpPr>
        <p:sp>
          <p:nvSpPr>
            <p:cNvPr id="60" name="椭圆 59"/>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21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62" name="Group 4"/>
          <p:cNvGrpSpPr>
            <a:grpSpLocks noChangeAspect="1"/>
          </p:cNvGrpSpPr>
          <p:nvPr/>
        </p:nvGrpSpPr>
        <p:grpSpPr bwMode="auto">
          <a:xfrm>
            <a:off x="4397047" y="1122495"/>
            <a:ext cx="315481" cy="369574"/>
            <a:chOff x="1776" y="1776"/>
            <a:chExt cx="64" cy="75"/>
          </a:xfrm>
          <a:solidFill>
            <a:srgbClr val="0070C0"/>
          </a:solidFill>
        </p:grpSpPr>
        <p:sp>
          <p:nvSpPr>
            <p:cNvPr id="6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7" name="Group 18"/>
          <p:cNvGrpSpPr>
            <a:grpSpLocks noChangeAspect="1"/>
          </p:cNvGrpSpPr>
          <p:nvPr/>
        </p:nvGrpSpPr>
        <p:grpSpPr bwMode="auto">
          <a:xfrm>
            <a:off x="4414145" y="3200294"/>
            <a:ext cx="320398" cy="298443"/>
            <a:chOff x="3802" y="2858"/>
            <a:chExt cx="616" cy="574"/>
          </a:xfrm>
          <a:solidFill>
            <a:srgbClr val="0070C0"/>
          </a:solidFill>
        </p:grpSpPr>
        <p:sp>
          <p:nvSpPr>
            <p:cNvPr id="6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3" name="Group 13"/>
          <p:cNvGrpSpPr>
            <a:grpSpLocks noChangeAspect="1"/>
          </p:cNvGrpSpPr>
          <p:nvPr/>
        </p:nvGrpSpPr>
        <p:grpSpPr bwMode="auto">
          <a:xfrm>
            <a:off x="4380237" y="1790371"/>
            <a:ext cx="384719" cy="389120"/>
            <a:chOff x="2426" y="2781"/>
            <a:chExt cx="593" cy="600"/>
          </a:xfrm>
          <a:solidFill>
            <a:srgbClr val="0070C0"/>
          </a:solidFill>
        </p:grpSpPr>
        <p:sp>
          <p:nvSpPr>
            <p:cNvPr id="7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6" name="组合 75"/>
          <p:cNvGrpSpPr/>
          <p:nvPr/>
        </p:nvGrpSpPr>
        <p:grpSpPr>
          <a:xfrm>
            <a:off x="4412483" y="2463476"/>
            <a:ext cx="330607" cy="359647"/>
            <a:chOff x="4873626" y="1965325"/>
            <a:chExt cx="269876" cy="293688"/>
          </a:xfrm>
          <a:solidFill>
            <a:srgbClr val="0070C0"/>
          </a:solidFill>
        </p:grpSpPr>
        <p:sp>
          <p:nvSpPr>
            <p:cNvPr id="7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1" name="组合 80"/>
          <p:cNvGrpSpPr/>
          <p:nvPr/>
        </p:nvGrpSpPr>
        <p:grpSpPr>
          <a:xfrm>
            <a:off x="1167954" y="1542259"/>
            <a:ext cx="2674687" cy="112298"/>
            <a:chOff x="1557067" y="1904859"/>
            <a:chExt cx="3565785" cy="149766"/>
          </a:xfrm>
        </p:grpSpPr>
        <p:cxnSp>
          <p:nvCxnSpPr>
            <p:cNvPr id="82" name="直接连接符 81"/>
            <p:cNvCxnSpPr/>
            <p:nvPr/>
          </p:nvCxnSpPr>
          <p:spPr>
            <a:xfrm flipH="1">
              <a:off x="1642533" y="1957783"/>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1557067" y="1904859"/>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4" name="组合 83"/>
          <p:cNvGrpSpPr/>
          <p:nvPr/>
        </p:nvGrpSpPr>
        <p:grpSpPr>
          <a:xfrm>
            <a:off x="1167953" y="2874955"/>
            <a:ext cx="2997816" cy="112298"/>
            <a:chOff x="1557067" y="3682197"/>
            <a:chExt cx="3996568" cy="149766"/>
          </a:xfrm>
        </p:grpSpPr>
        <p:cxnSp>
          <p:nvCxnSpPr>
            <p:cNvPr id="85" name="直接连接符 84"/>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1557067" y="3682197"/>
              <a:ext cx="149766" cy="1497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52"/>
          <p:cNvSpPr txBox="1"/>
          <p:nvPr/>
        </p:nvSpPr>
        <p:spPr>
          <a:xfrm>
            <a:off x="1265572" y="1253226"/>
            <a:ext cx="1361960"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添加标题一</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88" name="文本框 53"/>
          <p:cNvSpPr txBox="1"/>
          <p:nvPr/>
        </p:nvSpPr>
        <p:spPr>
          <a:xfrm>
            <a:off x="1265572" y="2583077"/>
            <a:ext cx="1361960"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添加标题三</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89" name="文本框 54"/>
          <p:cNvSpPr txBox="1"/>
          <p:nvPr/>
        </p:nvSpPr>
        <p:spPr>
          <a:xfrm>
            <a:off x="6866969" y="1919823"/>
            <a:ext cx="1323905"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添加标题二</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90" name="文本框 55"/>
          <p:cNvSpPr txBox="1"/>
          <p:nvPr/>
        </p:nvSpPr>
        <p:spPr>
          <a:xfrm>
            <a:off x="6488878" y="3411560"/>
            <a:ext cx="1323905" cy="300013"/>
          </a:xfrm>
          <a:prstGeom prst="rect">
            <a:avLst/>
          </a:prstGeom>
          <a:noFill/>
        </p:spPr>
        <p:txBody>
          <a:bodyPr wrap="square" lIns="68579" tIns="34289" rIns="68579" bIns="34289" rtlCol="0">
            <a:spAutoFit/>
          </a:bodyPr>
          <a:lstStyle/>
          <a:p>
            <a:r>
              <a:rPr lang="zh-CN" altLang="en-US" sz="1500" dirty="0">
                <a:solidFill>
                  <a:srgbClr val="0070C0"/>
                </a:solidFill>
                <a:latin typeface="微软雅黑" panose="020B0503020204020204" pitchFamily="34" charset="-122"/>
                <a:ea typeface="微软雅黑" panose="020B0503020204020204" pitchFamily="34" charset="-122"/>
              </a:rPr>
              <a:t>添加标题四</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91" name="文本框 129"/>
          <p:cNvSpPr txBox="1"/>
          <p:nvPr/>
        </p:nvSpPr>
        <p:spPr>
          <a:xfrm>
            <a:off x="1277206" y="1654558"/>
            <a:ext cx="1998482" cy="830996"/>
          </a:xfrm>
          <a:prstGeom prst="rect">
            <a:avLst/>
          </a:prstGeom>
          <a:noFill/>
        </p:spPr>
        <p:txBody>
          <a:bodyPr wrap="square" lIns="68579" tIns="34289" rIns="68579" bIns="34289" rtlCol="0">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2" name="文本框 129"/>
          <p:cNvSpPr txBox="1"/>
          <p:nvPr/>
        </p:nvSpPr>
        <p:spPr>
          <a:xfrm>
            <a:off x="1297168" y="3025921"/>
            <a:ext cx="1998482" cy="830996"/>
          </a:xfrm>
          <a:prstGeom prst="rect">
            <a:avLst/>
          </a:prstGeom>
          <a:noFill/>
        </p:spPr>
        <p:txBody>
          <a:bodyPr wrap="square" lIns="68579" tIns="34289" rIns="68579" bIns="34289" rtlCol="0">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3" name="文本框 129"/>
          <p:cNvSpPr txBox="1"/>
          <p:nvPr/>
        </p:nvSpPr>
        <p:spPr>
          <a:xfrm>
            <a:off x="5956377" y="2331139"/>
            <a:ext cx="1998482" cy="830996"/>
          </a:xfrm>
          <a:prstGeom prst="rect">
            <a:avLst/>
          </a:prstGeom>
          <a:noFill/>
        </p:spPr>
        <p:txBody>
          <a:bodyPr wrap="square" lIns="68579" tIns="34289" rIns="68579" bIns="34289" rtlCol="0">
            <a:spAutoFit/>
          </a:bodyPr>
          <a:lstStyle/>
          <a:p>
            <a:pPr algn="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4" name="文本框 129"/>
          <p:cNvSpPr txBox="1"/>
          <p:nvPr/>
        </p:nvSpPr>
        <p:spPr>
          <a:xfrm>
            <a:off x="5760286" y="3765565"/>
            <a:ext cx="1998482" cy="830996"/>
          </a:xfrm>
          <a:prstGeom prst="rect">
            <a:avLst/>
          </a:prstGeom>
          <a:noFill/>
        </p:spPr>
        <p:txBody>
          <a:bodyPr wrap="square" lIns="68579" tIns="34289" rIns="68579" bIns="34289" rtlCol="0">
            <a:spAutoFit/>
          </a:bodyPr>
          <a:lstStyle/>
          <a:p>
            <a:pPr algn="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100" fill="hold"/>
                                        <p:tgtEl>
                                          <p:spTgt spid="59"/>
                                        </p:tgtEl>
                                        <p:attrNameLst>
                                          <p:attrName>ppt_w</p:attrName>
                                        </p:attrNameLst>
                                      </p:cBhvr>
                                      <p:tavLst>
                                        <p:tav tm="0">
                                          <p:val>
                                            <p:fltVal val="0"/>
                                          </p:val>
                                        </p:tav>
                                        <p:tav tm="100000">
                                          <p:val>
                                            <p:strVal val="#ppt_w"/>
                                          </p:val>
                                        </p:tav>
                                      </p:tavLst>
                                    </p:anim>
                                    <p:anim calcmode="lin" valueType="num">
                                      <p:cBhvr>
                                        <p:cTn id="12" dur="100" fill="hold"/>
                                        <p:tgtEl>
                                          <p:spTgt spid="59"/>
                                        </p:tgtEl>
                                        <p:attrNameLst>
                                          <p:attrName>ppt_h</p:attrName>
                                        </p:attrNameLst>
                                      </p:cBhvr>
                                      <p:tavLst>
                                        <p:tav tm="0">
                                          <p:val>
                                            <p:fltVal val="0"/>
                                          </p:val>
                                        </p:tav>
                                        <p:tav tm="100000">
                                          <p:val>
                                            <p:strVal val="#ppt_h"/>
                                          </p:val>
                                        </p:tav>
                                      </p:tavLst>
                                    </p:anim>
                                    <p:animEffect transition="in" filter="fade">
                                      <p:cBhvr>
                                        <p:cTn id="13" dur="100"/>
                                        <p:tgtEl>
                                          <p:spTgt spid="59"/>
                                        </p:tgtEl>
                                      </p:cBhvr>
                                    </p:animEffect>
                                  </p:childTnLst>
                                </p:cTn>
                              </p:par>
                              <p:par>
                                <p:cTn id="14" presetID="6" presetClass="emph" presetSubtype="0" fill="hold" nodeType="withEffect">
                                  <p:stCondLst>
                                    <p:cond delay="100"/>
                                  </p:stCondLst>
                                  <p:childTnLst>
                                    <p:animScale>
                                      <p:cBhvr>
                                        <p:cTn id="15" dur="100" fill="hold"/>
                                        <p:tgtEl>
                                          <p:spTgt spid="59"/>
                                        </p:tgtEl>
                                      </p:cBhvr>
                                      <p:by x="110000" y="110000"/>
                                    </p:animScale>
                                  </p:childTnLst>
                                </p:cTn>
                              </p:par>
                              <p:par>
                                <p:cTn id="16" presetID="6" presetClass="emph" presetSubtype="0" fill="hold" nodeType="withEffect">
                                  <p:stCondLst>
                                    <p:cond delay="200"/>
                                  </p:stCondLst>
                                  <p:childTnLst>
                                    <p:animScale>
                                      <p:cBhvr>
                                        <p:cTn id="17" dur="200" fill="hold"/>
                                        <p:tgtEl>
                                          <p:spTgt spid="59"/>
                                        </p:tgtEl>
                                      </p:cBhvr>
                                      <p:by x="90000" y="90000"/>
                                    </p:animScale>
                                  </p:childTnLst>
                                </p:cTn>
                              </p:par>
                              <p:par>
                                <p:cTn id="18" presetID="6" presetClass="emph" presetSubtype="0" fill="hold" nodeType="withEffect">
                                  <p:stCondLst>
                                    <p:cond delay="400"/>
                                  </p:stCondLst>
                                  <p:childTnLst>
                                    <p:animScale>
                                      <p:cBhvr>
                                        <p:cTn id="19" dur="100" fill="hold"/>
                                        <p:tgtEl>
                                          <p:spTgt spid="59"/>
                                        </p:tgtEl>
                                      </p:cBhvr>
                                      <p:by x="105000" y="105000"/>
                                    </p:animScale>
                                  </p:childTnLst>
                                </p:cTn>
                              </p:par>
                              <p:par>
                                <p:cTn id="20" presetID="6" presetClass="emph" presetSubtype="0" fill="hold" nodeType="withEffect">
                                  <p:stCondLst>
                                    <p:cond delay="500"/>
                                  </p:stCondLst>
                                  <p:childTnLst>
                                    <p:animScale>
                                      <p:cBhvr>
                                        <p:cTn id="21" dur="200" fill="hold"/>
                                        <p:tgtEl>
                                          <p:spTgt spid="59"/>
                                        </p:tgtEl>
                                      </p:cBhvr>
                                      <p:by x="95000" y="95000"/>
                                    </p:animScale>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ppt_x"/>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ppt_x"/>
                                          </p:val>
                                        </p:tav>
                                        <p:tav tm="100000">
                                          <p:val>
                                            <p:strVal val="#ppt_x"/>
                                          </p:val>
                                        </p:tav>
                                      </p:tavLst>
                                    </p:anim>
                                    <p:anim calcmode="lin" valueType="num">
                                      <p:cBhvr additive="base">
                                        <p:cTn id="41" dur="500" fill="hold"/>
                                        <p:tgtEl>
                                          <p:spTgt spid="55"/>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14" presetClass="entr" presetSubtype="1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childTnLst>
                          </p:cTn>
                        </p:par>
                        <p:par>
                          <p:cTn id="46" fill="hold">
                            <p:stCondLst>
                              <p:cond delay="3500"/>
                            </p:stCondLst>
                            <p:childTnLst>
                              <p:par>
                                <p:cTn id="47" presetID="14" presetClass="entr" presetSubtype="10"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randombar(horizontal)">
                                      <p:cBhvr>
                                        <p:cTn id="49" dur="500"/>
                                        <p:tgtEl>
                                          <p:spTgt spid="73"/>
                                        </p:tgtEl>
                                      </p:cBhvr>
                                    </p:animEffect>
                                  </p:childTnLst>
                                </p:cTn>
                              </p:par>
                            </p:childTnLst>
                          </p:cTn>
                        </p:par>
                        <p:par>
                          <p:cTn id="50" fill="hold">
                            <p:stCondLst>
                              <p:cond delay="4000"/>
                            </p:stCondLst>
                            <p:childTnLst>
                              <p:par>
                                <p:cTn id="51" presetID="14" presetClass="entr" presetSubtype="10"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randombar(horizontal)">
                                      <p:cBhvr>
                                        <p:cTn id="53" dur="500"/>
                                        <p:tgtEl>
                                          <p:spTgt spid="76"/>
                                        </p:tgtEl>
                                      </p:cBhvr>
                                    </p:animEffect>
                                  </p:childTnLst>
                                </p:cTn>
                              </p:par>
                            </p:childTnLst>
                          </p:cTn>
                        </p:par>
                        <p:par>
                          <p:cTn id="54" fill="hold">
                            <p:stCondLst>
                              <p:cond delay="4500"/>
                            </p:stCondLst>
                            <p:childTnLst>
                              <p:par>
                                <p:cTn id="55" presetID="14" presetClass="entr" presetSubtype="10"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randombar(horizontal)">
                                      <p:cBhvr>
                                        <p:cTn id="57" dur="500"/>
                                        <p:tgtEl>
                                          <p:spTgt spid="67"/>
                                        </p:tgtEl>
                                      </p:cBhvr>
                                    </p:animEffect>
                                  </p:childTnLst>
                                </p:cTn>
                              </p:par>
                            </p:childTnLst>
                          </p:cTn>
                        </p:par>
                        <p:par>
                          <p:cTn id="58" fill="hold">
                            <p:stCondLst>
                              <p:cond delay="5000"/>
                            </p:stCondLst>
                            <p:childTnLst>
                              <p:par>
                                <p:cTn id="59" presetID="22" presetClass="entr" presetSubtype="2"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right)">
                                      <p:cBhvr>
                                        <p:cTn id="61" dur="500"/>
                                        <p:tgtEl>
                                          <p:spTgt spid="81"/>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anim calcmode="lin" valueType="num">
                                      <p:cBhvr>
                                        <p:cTn id="66" dur="500" fill="hold"/>
                                        <p:tgtEl>
                                          <p:spTgt spid="87"/>
                                        </p:tgtEl>
                                        <p:attrNameLst>
                                          <p:attrName>ppt_x</p:attrName>
                                        </p:attrNameLst>
                                      </p:cBhvr>
                                      <p:tavLst>
                                        <p:tav tm="0">
                                          <p:val>
                                            <p:strVal val="#ppt_x"/>
                                          </p:val>
                                        </p:tav>
                                        <p:tav tm="100000">
                                          <p:val>
                                            <p:strVal val="#ppt_x"/>
                                          </p:val>
                                        </p:tav>
                                      </p:tavLst>
                                    </p:anim>
                                    <p:anim calcmode="lin" valueType="num">
                                      <p:cBhvr>
                                        <p:cTn id="67" dur="500" fill="hold"/>
                                        <p:tgtEl>
                                          <p:spTgt spid="8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fade">
                                      <p:cBhvr>
                                        <p:cTn id="70" dur="500"/>
                                        <p:tgtEl>
                                          <p:spTgt spid="91"/>
                                        </p:tgtEl>
                                      </p:cBhvr>
                                    </p:animEffect>
                                    <p:anim calcmode="lin" valueType="num">
                                      <p:cBhvr>
                                        <p:cTn id="71" dur="500" fill="hold"/>
                                        <p:tgtEl>
                                          <p:spTgt spid="91"/>
                                        </p:tgtEl>
                                        <p:attrNameLst>
                                          <p:attrName>ppt_x</p:attrName>
                                        </p:attrNameLst>
                                      </p:cBhvr>
                                      <p:tavLst>
                                        <p:tav tm="0">
                                          <p:val>
                                            <p:strVal val="#ppt_x"/>
                                          </p:val>
                                        </p:tav>
                                        <p:tav tm="100000">
                                          <p:val>
                                            <p:strVal val="#ppt_x"/>
                                          </p:val>
                                        </p:tav>
                                      </p:tavLst>
                                    </p:anim>
                                    <p:anim calcmode="lin" valueType="num">
                                      <p:cBhvr>
                                        <p:cTn id="72" dur="500" fill="hold"/>
                                        <p:tgtEl>
                                          <p:spTgt spid="91"/>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500"/>
                                        <p:tgtEl>
                                          <p:spTgt spid="52"/>
                                        </p:tgtEl>
                                      </p:cBhvr>
                                    </p:animEffect>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fade">
                                      <p:cBhvr>
                                        <p:cTn id="80" dur="500"/>
                                        <p:tgtEl>
                                          <p:spTgt spid="89"/>
                                        </p:tgtEl>
                                      </p:cBhvr>
                                    </p:animEffect>
                                    <p:anim calcmode="lin" valueType="num">
                                      <p:cBhvr>
                                        <p:cTn id="81" dur="500" fill="hold"/>
                                        <p:tgtEl>
                                          <p:spTgt spid="89"/>
                                        </p:tgtEl>
                                        <p:attrNameLst>
                                          <p:attrName>ppt_x</p:attrName>
                                        </p:attrNameLst>
                                      </p:cBhvr>
                                      <p:tavLst>
                                        <p:tav tm="0">
                                          <p:val>
                                            <p:strVal val="#ppt_x"/>
                                          </p:val>
                                        </p:tav>
                                        <p:tav tm="100000">
                                          <p:val>
                                            <p:strVal val="#ppt_x"/>
                                          </p:val>
                                        </p:tav>
                                      </p:tavLst>
                                    </p:anim>
                                    <p:anim calcmode="lin" valueType="num">
                                      <p:cBhvr>
                                        <p:cTn id="82" dur="500" fill="hold"/>
                                        <p:tgtEl>
                                          <p:spTgt spid="89"/>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anim calcmode="lin" valueType="num">
                                      <p:cBhvr>
                                        <p:cTn id="86" dur="500" fill="hold"/>
                                        <p:tgtEl>
                                          <p:spTgt spid="93"/>
                                        </p:tgtEl>
                                        <p:attrNameLst>
                                          <p:attrName>ppt_x</p:attrName>
                                        </p:attrNameLst>
                                      </p:cBhvr>
                                      <p:tavLst>
                                        <p:tav tm="0">
                                          <p:val>
                                            <p:strVal val="#ppt_x"/>
                                          </p:val>
                                        </p:tav>
                                        <p:tav tm="100000">
                                          <p:val>
                                            <p:strVal val="#ppt_x"/>
                                          </p:val>
                                        </p:tav>
                                      </p:tavLst>
                                    </p:anim>
                                    <p:anim calcmode="lin" valueType="num">
                                      <p:cBhvr>
                                        <p:cTn id="87" dur="500" fill="hold"/>
                                        <p:tgtEl>
                                          <p:spTgt spid="93"/>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22" presetClass="entr" presetSubtype="2" fill="hold" nodeType="after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right)">
                                      <p:cBhvr>
                                        <p:cTn id="91" dur="500"/>
                                        <p:tgtEl>
                                          <p:spTgt spid="84"/>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500"/>
                                        <p:tgtEl>
                                          <p:spTgt spid="88"/>
                                        </p:tgtEl>
                                      </p:cBhvr>
                                    </p:animEffect>
                                    <p:anim calcmode="lin" valueType="num">
                                      <p:cBhvr>
                                        <p:cTn id="96" dur="500" fill="hold"/>
                                        <p:tgtEl>
                                          <p:spTgt spid="88"/>
                                        </p:tgtEl>
                                        <p:attrNameLst>
                                          <p:attrName>ppt_x</p:attrName>
                                        </p:attrNameLst>
                                      </p:cBhvr>
                                      <p:tavLst>
                                        <p:tav tm="0">
                                          <p:val>
                                            <p:strVal val="#ppt_x"/>
                                          </p:val>
                                        </p:tav>
                                        <p:tav tm="100000">
                                          <p:val>
                                            <p:strVal val="#ppt_x"/>
                                          </p:val>
                                        </p:tav>
                                      </p:tavLst>
                                    </p:anim>
                                    <p:anim calcmode="lin" valueType="num">
                                      <p:cBhvr>
                                        <p:cTn id="97" dur="500" fill="hold"/>
                                        <p:tgtEl>
                                          <p:spTgt spid="8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anim calcmode="lin" valueType="num">
                                      <p:cBhvr>
                                        <p:cTn id="101" dur="500" fill="hold"/>
                                        <p:tgtEl>
                                          <p:spTgt spid="92"/>
                                        </p:tgtEl>
                                        <p:attrNameLst>
                                          <p:attrName>ppt_x</p:attrName>
                                        </p:attrNameLst>
                                      </p:cBhvr>
                                      <p:tavLst>
                                        <p:tav tm="0">
                                          <p:val>
                                            <p:strVal val="#ppt_x"/>
                                          </p:val>
                                        </p:tav>
                                        <p:tav tm="100000">
                                          <p:val>
                                            <p:strVal val="#ppt_x"/>
                                          </p:val>
                                        </p:tav>
                                      </p:tavLst>
                                    </p:anim>
                                    <p:anim calcmode="lin" valueType="num">
                                      <p:cBhvr>
                                        <p:cTn id="102" dur="500" fill="hold"/>
                                        <p:tgtEl>
                                          <p:spTgt spid="92"/>
                                        </p:tgtEl>
                                        <p:attrNameLst>
                                          <p:attrName>ppt_y</p:attrName>
                                        </p:attrNameLst>
                                      </p:cBhvr>
                                      <p:tavLst>
                                        <p:tav tm="0">
                                          <p:val>
                                            <p:strVal val="#ppt_y-.1"/>
                                          </p:val>
                                        </p:tav>
                                        <p:tav tm="100000">
                                          <p:val>
                                            <p:strVal val="#ppt_y"/>
                                          </p:val>
                                        </p:tav>
                                      </p:tavLst>
                                    </p:anim>
                                  </p:childTnLst>
                                </p:cTn>
                              </p:par>
                            </p:childTnLst>
                          </p:cTn>
                        </p:par>
                        <p:par>
                          <p:cTn id="103" fill="hold">
                            <p:stCondLst>
                              <p:cond delay="8000"/>
                            </p:stCondLst>
                            <p:childTnLst>
                              <p:par>
                                <p:cTn id="104" presetID="22" presetClass="entr" presetSubtype="8"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500"/>
                                        <p:tgtEl>
                                          <p:spTgt spid="90"/>
                                        </p:tgtEl>
                                      </p:cBhvr>
                                    </p:animEffect>
                                    <p:anim calcmode="lin" valueType="num">
                                      <p:cBhvr>
                                        <p:cTn id="111" dur="500" fill="hold"/>
                                        <p:tgtEl>
                                          <p:spTgt spid="90"/>
                                        </p:tgtEl>
                                        <p:attrNameLst>
                                          <p:attrName>ppt_x</p:attrName>
                                        </p:attrNameLst>
                                      </p:cBhvr>
                                      <p:tavLst>
                                        <p:tav tm="0">
                                          <p:val>
                                            <p:strVal val="#ppt_x"/>
                                          </p:val>
                                        </p:tav>
                                        <p:tav tm="100000">
                                          <p:val>
                                            <p:strVal val="#ppt_x"/>
                                          </p:val>
                                        </p:tav>
                                      </p:tavLst>
                                    </p:anim>
                                    <p:anim calcmode="lin" valueType="num">
                                      <p:cBhvr>
                                        <p:cTn id="112" dur="500" fill="hold"/>
                                        <p:tgtEl>
                                          <p:spTgt spid="90"/>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500"/>
                                        <p:tgtEl>
                                          <p:spTgt spid="94"/>
                                        </p:tgtEl>
                                      </p:cBhvr>
                                    </p:animEffect>
                                    <p:anim calcmode="lin" valueType="num">
                                      <p:cBhvr>
                                        <p:cTn id="116" dur="500" fill="hold"/>
                                        <p:tgtEl>
                                          <p:spTgt spid="94"/>
                                        </p:tgtEl>
                                        <p:attrNameLst>
                                          <p:attrName>ppt_x</p:attrName>
                                        </p:attrNameLst>
                                      </p:cBhvr>
                                      <p:tavLst>
                                        <p:tav tm="0">
                                          <p:val>
                                            <p:strVal val="#ppt_x"/>
                                          </p:val>
                                        </p:tav>
                                        <p:tav tm="100000">
                                          <p:val>
                                            <p:strVal val="#ppt_x"/>
                                          </p:val>
                                        </p:tav>
                                      </p:tavLst>
                                    </p:anim>
                                    <p:anim calcmode="lin" valueType="num">
                                      <p:cBhvr>
                                        <p:cTn id="117" dur="5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animBg="1"/>
      <p:bldP spid="56" grpId="0" animBg="1"/>
      <p:bldP spid="57" grpId="0" animBg="1"/>
      <p:bldP spid="58" grpId="0" animBg="1"/>
      <p:bldP spid="87" grpId="0"/>
      <p:bldP spid="88" grpId="0"/>
      <p:bldP spid="89" grpId="0"/>
      <p:bldP spid="90" grpId="0"/>
      <p:bldP spid="91" grpId="0"/>
      <p:bldP spid="92" grpId="0"/>
      <p:bldP spid="93" grpId="0"/>
      <p:bldP spid="9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7303</Words>
  <Application>WPS 演示</Application>
  <PresentationFormat>全屏显示(16:9)</PresentationFormat>
  <Paragraphs>993</Paragraphs>
  <Slides>40</Slides>
  <Notes>0</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40</vt:i4>
      </vt:variant>
    </vt:vector>
  </HeadingPairs>
  <TitlesOfParts>
    <vt:vector size="67" baseType="lpstr">
      <vt:lpstr>Arial</vt:lpstr>
      <vt:lpstr>宋体</vt:lpstr>
      <vt:lpstr>Wingdings</vt:lpstr>
      <vt:lpstr>Impact</vt:lpstr>
      <vt:lpstr>微软雅黑</vt:lpstr>
      <vt:lpstr>Calibri</vt:lpstr>
      <vt:lpstr>Agency FB</vt:lpstr>
      <vt:lpstr>Palatino Linotype</vt:lpstr>
      <vt:lpstr>Gill Sans</vt:lpstr>
      <vt:lpstr>Bebas Neue</vt:lpstr>
      <vt:lpstr>Lato Light</vt:lpstr>
      <vt:lpstr>LiHei Pro</vt:lpstr>
      <vt:lpstr>Arial Unicode MS</vt:lpstr>
      <vt:lpstr>Kozuka Gothic Pro H</vt:lpstr>
      <vt:lpstr>Hiragino Sans GB W6</vt:lpstr>
      <vt:lpstr>Iskoola Pota</vt:lpstr>
      <vt:lpstr>时尚中黑简体</vt:lpstr>
      <vt:lpstr>汉仪菱心体简</vt:lpstr>
      <vt:lpstr>Roboto</vt:lpstr>
      <vt:lpstr>华文黑体</vt:lpstr>
      <vt:lpstr>Calibri</vt:lpstr>
      <vt:lpstr>方正正中黑简体</vt:lpstr>
      <vt:lpstr>方正兰亭细黑_GBK_M</vt:lpstr>
      <vt:lpstr>Gill Sans MT</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2016-03-08T01:01:00Z</dcterms:created>
  <dcterms:modified xsi:type="dcterms:W3CDTF">2017-12-08T06:06:54Z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