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5"/>
  </p:handoutMasterIdLst>
  <p:sldIdLst>
    <p:sldId id="326" r:id="rId3"/>
    <p:sldId id="336" r:id="rId5"/>
    <p:sldId id="327" r:id="rId6"/>
    <p:sldId id="330" r:id="rId7"/>
    <p:sldId id="337" r:id="rId8"/>
    <p:sldId id="338" r:id="rId9"/>
    <p:sldId id="339" r:id="rId10"/>
    <p:sldId id="291" r:id="rId11"/>
    <p:sldId id="263" r:id="rId12"/>
    <p:sldId id="266" r:id="rId13"/>
    <p:sldId id="329" r:id="rId14"/>
    <p:sldId id="334" r:id="rId15"/>
    <p:sldId id="340" r:id="rId16"/>
    <p:sldId id="341" r:id="rId17"/>
    <p:sldId id="342" r:id="rId18"/>
    <p:sldId id="343" r:id="rId19"/>
    <p:sldId id="270" r:id="rId20"/>
    <p:sldId id="295" r:id="rId21"/>
    <p:sldId id="273" r:id="rId22"/>
    <p:sldId id="331" r:id="rId23"/>
    <p:sldId id="274" r:id="rId24"/>
    <p:sldId id="275" r:id="rId25"/>
    <p:sldId id="276" r:id="rId26"/>
    <p:sldId id="277" r:id="rId27"/>
    <p:sldId id="278" r:id="rId28"/>
    <p:sldId id="279" r:id="rId29"/>
    <p:sldId id="280" r:id="rId30"/>
    <p:sldId id="281" r:id="rId31"/>
    <p:sldId id="332" r:id="rId32"/>
    <p:sldId id="282" r:id="rId33"/>
    <p:sldId id="283" r:id="rId34"/>
    <p:sldId id="284" r:id="rId35"/>
    <p:sldId id="285" r:id="rId36"/>
    <p:sldId id="286" r:id="rId37"/>
    <p:sldId id="333" r:id="rId38"/>
    <p:sldId id="344" r:id="rId39"/>
    <p:sldId id="345" r:id="rId40"/>
    <p:sldId id="346" r:id="rId41"/>
    <p:sldId id="347" r:id="rId42"/>
    <p:sldId id="348" r:id="rId43"/>
    <p:sldId id="300" r:id="rId44"/>
  </p:sldIdLst>
  <p:sldSz cx="9144000" cy="5143500" type="screen16x9"/>
  <p:notesSz cx="6858000" cy="9144000"/>
  <p:defaultTex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9B96"/>
    <a:srgbClr val="FFFFFF"/>
    <a:srgbClr val="2684E2"/>
    <a:srgbClr val="3CCCC7"/>
    <a:srgbClr val="1C76CE"/>
    <a:srgbClr val="FA783A"/>
    <a:srgbClr val="00AF92"/>
    <a:srgbClr val="FF6D67"/>
    <a:srgbClr val="FF3D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46" autoAdjust="0"/>
    <p:restoredTop sz="94660"/>
  </p:normalViewPr>
  <p:slideViewPr>
    <p:cSldViewPr showGuides="1">
      <p:cViewPr>
        <p:scale>
          <a:sx n="75" d="100"/>
          <a:sy n="75" d="100"/>
        </p:scale>
        <p:origin x="1794" y="1386"/>
      </p:cViewPr>
      <p:guideLst>
        <p:guide orient="horz" pos="3239"/>
        <p:guide pos="575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2" Type="http://schemas.openxmlformats.org/officeDocument/2006/relationships/themeOverride" Target="../theme/themeOverride2.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2" Type="http://schemas.openxmlformats.org/officeDocument/2006/relationships/themeOverride" Target="../theme/themeOverride3.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2" Type="http://schemas.openxmlformats.org/officeDocument/2006/relationships/themeOverride" Target="../theme/themeOverride4.xml"/><Relationship Id="rId1" Type="http://schemas.openxmlformats.org/officeDocument/2006/relationships/package" Target="../embeddings/Workbook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chemeClr val="tx1">
                  <a:lumMod val="50000"/>
                  <a:lumOff val="50000"/>
                </a:schemeClr>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0C8882"/>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solidFill>
              <a:srgbClr val="0C8882"/>
            </a:solidFill>
            <a:ln>
              <a:noFill/>
            </a:ln>
            <a:effectLst/>
          </c:spPr>
          <c:explosion val="0"/>
          <c:dPt>
            <c:idx val="0"/>
            <c:bubble3D val="0"/>
            <c:spPr>
              <a:solidFill>
                <a:schemeClr val="bg1"/>
              </a:solidFill>
              <a:ln w="19050">
                <a:noFill/>
              </a:ln>
              <a:effectLst>
                <a:innerShdw blurRad="63500" dist="50800" dir="13500000">
                  <a:prstClr val="black">
                    <a:alpha val="50000"/>
                  </a:prstClr>
                </a:innerShdw>
              </a:effectLst>
            </c:spPr>
          </c:dPt>
          <c:dPt>
            <c:idx val="1"/>
            <c:bubble3D val="0"/>
            <c:spPr>
              <a:solidFill>
                <a:schemeClr val="tx1">
                  <a:lumMod val="50000"/>
                  <a:lumOff val="50000"/>
                </a:schemeClr>
              </a:solidFill>
              <a:ln w="19050">
                <a:noFill/>
              </a:ln>
              <a:effectLst>
                <a:innerShdw blurRad="63500" dist="50800" dir="13500000">
                  <a:prstClr val="black">
                    <a:alpha val="50000"/>
                  </a:prstClr>
                </a:innerShdw>
              </a:effectLst>
            </c:spPr>
          </c:dPt>
          <c:dPt>
            <c:idx val="2"/>
            <c:bubble3D val="0"/>
            <c:spPr>
              <a:solidFill>
                <a:srgbClr val="0C8882"/>
              </a:solidFill>
              <a:ln w="19050">
                <a:noFill/>
              </a:ln>
              <a:effectLst/>
            </c:spPr>
          </c:dPt>
          <c:dPt>
            <c:idx val="3"/>
            <c:bubble3D val="0"/>
            <c:spPr>
              <a:solidFill>
                <a:srgbClr val="0C8882"/>
              </a:soli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solidFill>
              <a:srgbClr val="0C8882"/>
            </a:solidFill>
            <a:ln>
              <a:noFill/>
            </a:ln>
            <a:effectLst/>
          </c:spPr>
          <c:explosion val="0"/>
          <c:dPt>
            <c:idx val="0"/>
            <c:bubble3D val="0"/>
            <c:spPr>
              <a:solidFill>
                <a:srgbClr val="0C8882"/>
              </a:solidFill>
              <a:ln w="19050">
                <a:noFill/>
              </a:ln>
              <a:effectLst>
                <a:innerShdw blurRad="63500" dist="50800" dir="13500000">
                  <a:prstClr val="black">
                    <a:alpha val="50000"/>
                  </a:prstClr>
                </a:innerShdw>
              </a:effectLst>
            </c:spPr>
          </c:dPt>
          <c:dPt>
            <c:idx val="1"/>
            <c:bubble3D val="0"/>
            <c:spPr>
              <a:solidFill>
                <a:srgbClr val="0C8882"/>
              </a:solidFill>
              <a:ln w="19050">
                <a:noFill/>
              </a:ln>
              <a:effectLst>
                <a:innerShdw blurRad="63500" dist="50800" dir="13500000">
                  <a:prstClr val="black">
                    <a:alpha val="50000"/>
                  </a:prstClr>
                </a:innerShdw>
              </a:effectLst>
            </c:spPr>
          </c:dPt>
          <c:dPt>
            <c:idx val="2"/>
            <c:bubble3D val="0"/>
            <c:spPr>
              <a:solidFill>
                <a:srgbClr val="0C8882"/>
              </a:solidFill>
              <a:ln w="19050">
                <a:noFill/>
              </a:ln>
              <a:effectLst/>
            </c:spPr>
          </c:dPt>
          <c:dPt>
            <c:idx val="3"/>
            <c:bubble3D val="0"/>
            <c:spPr>
              <a:solidFill>
                <a:srgbClr val="0C8882"/>
              </a:soli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销售额</c:v>
                </c:pt>
              </c:strCache>
            </c:strRef>
          </c:tx>
          <c:spPr>
            <a:ln>
              <a:noFill/>
            </a:ln>
          </c:spPr>
          <c:explosion val="0"/>
          <c:dPt>
            <c:idx val="0"/>
            <c:bubble3D val="0"/>
            <c:spPr>
              <a:solidFill>
                <a:srgbClr val="D8D8D8"/>
              </a:solidFill>
              <a:ln w="19050">
                <a:noFill/>
              </a:ln>
              <a:effectLst>
                <a:innerShdw blurRad="101600" dist="50800" dir="13500000">
                  <a:prstClr val="black">
                    <a:alpha val="40000"/>
                  </a:prstClr>
                </a:innerShdw>
              </a:effectLst>
            </c:spPr>
          </c:dPt>
          <c:dPt>
            <c:idx val="1"/>
            <c:bubble3D val="0"/>
            <c:spPr>
              <a:solidFill>
                <a:srgbClr val="3B9B96"/>
              </a:solidFill>
              <a:ln w="19050">
                <a:noFill/>
              </a:ln>
              <a:effectLst>
                <a:innerShdw blurRad="101600" dist="50800" dir="13500000">
                  <a:prstClr val="black">
                    <a:alpha val="4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a:innerShdw blurRad="114300">
        <a:prstClr val="black"/>
      </a:innerShdw>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销售额</c:v>
                </c:pt>
              </c:strCache>
            </c:strRef>
          </c:tx>
          <c:spPr>
            <a:ln>
              <a:noFill/>
            </a:ln>
          </c:spPr>
          <c:explosion val="0"/>
          <c:dPt>
            <c:idx val="0"/>
            <c:bubble3D val="0"/>
            <c:spPr>
              <a:solidFill>
                <a:srgbClr val="D8D8D8"/>
              </a:solidFill>
              <a:ln w="19050">
                <a:noFill/>
              </a:ln>
              <a:effectLst>
                <a:innerShdw blurRad="101600" dist="50800" dir="13500000">
                  <a:prstClr val="black">
                    <a:alpha val="40000"/>
                  </a:prstClr>
                </a:innerShdw>
              </a:effectLst>
            </c:spPr>
          </c:dPt>
          <c:dPt>
            <c:idx val="1"/>
            <c:bubble3D val="0"/>
            <c:spPr>
              <a:solidFill>
                <a:srgbClr val="3B9B96"/>
              </a:solidFill>
              <a:ln w="19050">
                <a:noFill/>
              </a:ln>
              <a:effectLst>
                <a:innerShdw blurRad="101600" dist="50800" dir="13500000">
                  <a:prstClr val="black">
                    <a:alpha val="4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50</c:v>
                </c:pt>
                <c:pt idx="1">
                  <c:v>50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a:innerShdw blurRad="114300">
        <a:prstClr val="black"/>
      </a:innerShdw>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销售额</c:v>
                </c:pt>
              </c:strCache>
            </c:strRef>
          </c:tx>
          <c:spPr>
            <a:ln>
              <a:noFill/>
            </a:ln>
          </c:spPr>
          <c:explosion val="0"/>
          <c:dPt>
            <c:idx val="0"/>
            <c:bubble3D val="0"/>
            <c:spPr>
              <a:solidFill>
                <a:srgbClr val="D8D8D8"/>
              </a:solidFill>
              <a:ln w="19050">
                <a:noFill/>
              </a:ln>
              <a:effectLst>
                <a:innerShdw blurRad="101600" dist="50800" dir="13500000">
                  <a:prstClr val="black">
                    <a:alpha val="40000"/>
                  </a:prstClr>
                </a:innerShdw>
              </a:effectLst>
            </c:spPr>
          </c:dPt>
          <c:dPt>
            <c:idx val="1"/>
            <c:bubble3D val="0"/>
            <c:spPr>
              <a:solidFill>
                <a:srgbClr val="3B9B96"/>
              </a:solidFill>
              <a:ln w="19050">
                <a:noFill/>
              </a:ln>
              <a:effectLst>
                <a:innerShdw blurRad="101600" dist="50800" dir="13500000">
                  <a:prstClr val="black">
                    <a:alpha val="4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a:innerShdw blurRad="114300">
        <a:prstClr val="black"/>
      </a:innerShdw>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销售额</c:v>
                </c:pt>
              </c:strCache>
            </c:strRef>
          </c:tx>
          <c:spPr>
            <a:solidFill>
              <a:srgbClr val="3B9B96"/>
            </a:solidFill>
            <a:ln>
              <a:noFill/>
            </a:ln>
          </c:spPr>
          <c:explosion val="0"/>
          <c:dPt>
            <c:idx val="0"/>
            <c:bubble3D val="0"/>
            <c:spPr>
              <a:solidFill>
                <a:sysClr val="window" lastClr="FFFFFF"/>
              </a:solidFill>
              <a:ln w="19050">
                <a:noFill/>
              </a:ln>
              <a:effectLst>
                <a:innerShdw blurRad="101600" dist="50800" dir="13500000">
                  <a:prstClr val="black">
                    <a:alpha val="40000"/>
                  </a:prstClr>
                </a:innerShdw>
              </a:effectLst>
            </c:spPr>
          </c:dPt>
          <c:dPt>
            <c:idx val="1"/>
            <c:bubble3D val="0"/>
            <c:spPr>
              <a:solidFill>
                <a:srgbClr val="3B9B96"/>
              </a:solidFill>
              <a:ln w="19050">
                <a:noFill/>
              </a:ln>
              <a:effectLst>
                <a:innerShdw blurRad="101600" dist="50800" dir="13500000">
                  <a:prstClr val="black">
                    <a:alpha val="4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a:innerShdw blurRad="114300">
        <a:prstClr val="black"/>
      </a:innerShdw>
    </a:effectLst>
  </c:spPr>
  <c:txPr>
    <a:bodyPr/>
    <a:lstStyle/>
    <a:p>
      <a:pPr>
        <a:defRPr lang="zh-CN"/>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54A1DB-77B4-46A1-8248-376E3A82654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F4DA30-AA03-4F72-96B9-33D624FA8F4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7400" algn="l" defTabSz="685165" rtl="0" eaLnBrk="1" latinLnBrk="0" hangingPunct="1">
      <a:defRPr sz="900" kern="1200">
        <a:solidFill>
          <a:schemeClr val="tx1"/>
        </a:solidFill>
        <a:latin typeface="+mn-lt"/>
        <a:ea typeface="+mn-ea"/>
        <a:cs typeface="+mn-cs"/>
      </a:defRPr>
    </a:lvl7pPr>
    <a:lvl8pPr marL="2399665" algn="l" defTabSz="685165" rtl="0" eaLnBrk="1" latinLnBrk="0" hangingPunct="1">
      <a:defRPr sz="900" kern="1200">
        <a:solidFill>
          <a:schemeClr val="tx1"/>
        </a:solidFill>
        <a:latin typeface="+mn-lt"/>
        <a:ea typeface="+mn-ea"/>
        <a:cs typeface="+mn-cs"/>
      </a:defRPr>
    </a:lvl8pPr>
    <a:lvl9pPr marL="2742565"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2"/>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0965" indent="0" algn="ctr">
              <a:buNone/>
              <a:defRPr>
                <a:solidFill>
                  <a:schemeClr val="tx1">
                    <a:tint val="75000"/>
                  </a:schemeClr>
                </a:solidFill>
              </a:defRPr>
            </a:lvl5pPr>
            <a:lvl6pPr marL="1713865" indent="0" algn="ctr">
              <a:buNone/>
              <a:defRPr>
                <a:solidFill>
                  <a:schemeClr val="tx1">
                    <a:tint val="75000"/>
                  </a:schemeClr>
                </a:solidFill>
              </a:defRPr>
            </a:lvl6pPr>
            <a:lvl7pPr marL="2056765" indent="0" algn="ctr">
              <a:buNone/>
              <a:defRPr>
                <a:solidFill>
                  <a:schemeClr val="tx1">
                    <a:tint val="75000"/>
                  </a:schemeClr>
                </a:solidFill>
              </a:defRPr>
            </a:lvl7pPr>
            <a:lvl8pPr marL="2399665" indent="0" algn="ctr">
              <a:buNone/>
              <a:defRPr>
                <a:solidFill>
                  <a:schemeClr val="tx1">
                    <a:tint val="75000"/>
                  </a:schemeClr>
                </a:solidFill>
              </a:defRPr>
            </a:lvl8pPr>
            <a:lvl9pPr marL="274256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2375" y="205981"/>
            <a:ext cx="27432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2" y="205981"/>
            <a:ext cx="8080375"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5" y="3305177"/>
            <a:ext cx="7772400" cy="1021556"/>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5"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0965" indent="0">
              <a:buNone/>
              <a:defRPr sz="1050">
                <a:solidFill>
                  <a:schemeClr val="tx1">
                    <a:tint val="75000"/>
                  </a:schemeClr>
                </a:solidFill>
              </a:defRPr>
            </a:lvl5pPr>
            <a:lvl6pPr marL="1713865" indent="0">
              <a:buNone/>
              <a:defRPr sz="1050">
                <a:solidFill>
                  <a:schemeClr val="tx1">
                    <a:tint val="75000"/>
                  </a:schemeClr>
                </a:solidFill>
              </a:defRPr>
            </a:lvl6pPr>
            <a:lvl7pPr marL="2056765" indent="0">
              <a:buNone/>
              <a:defRPr sz="1050">
                <a:solidFill>
                  <a:schemeClr val="tx1">
                    <a:tint val="75000"/>
                  </a:schemeClr>
                </a:solidFill>
              </a:defRPr>
            </a:lvl7pPr>
            <a:lvl8pPr marL="2399665" indent="0">
              <a:buNone/>
              <a:defRPr sz="1050">
                <a:solidFill>
                  <a:schemeClr val="tx1">
                    <a:tint val="75000"/>
                  </a:schemeClr>
                </a:solidFill>
              </a:defRPr>
            </a:lvl8pPr>
            <a:lvl9pPr marL="2742565" indent="0">
              <a:buNone/>
              <a:defRPr sz="105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2"/>
            <a:ext cx="5411788"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3790" y="1200152"/>
            <a:ext cx="541178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6"/>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6"/>
            <a:ext cx="4041776"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2FABEE-F649-434F-AA04-C5194DFCC830}" type="slidenum">
              <a:rPr lang="zh-CN" altLang="en-US" smtClean="0"/>
            </a:fld>
            <a:endParaRPr lang="zh-CN" altLang="en-US"/>
          </a:p>
        </p:txBody>
      </p:sp>
      <p:grpSp>
        <p:nvGrpSpPr>
          <p:cNvPr id="6" name="组合 5"/>
          <p:cNvGrpSpPr/>
          <p:nvPr userDrawn="1"/>
        </p:nvGrpSpPr>
        <p:grpSpPr>
          <a:xfrm>
            <a:off x="264377" y="516205"/>
            <a:ext cx="6921651" cy="50888"/>
            <a:chOff x="288133" y="483063"/>
            <a:chExt cx="8772740" cy="64666"/>
          </a:xfrm>
        </p:grpSpPr>
        <p:sp>
          <p:nvSpPr>
            <p:cNvPr id="7" name="任意多边形 6"/>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1" fmla="*/ 0 w 740569"/>
                <a:gd name="connsiteY0-2" fmla="*/ 28706 h 47756"/>
                <a:gd name="connsiteX1-3" fmla="*/ 95250 w 740569"/>
                <a:gd name="connsiteY1-4" fmla="*/ 131 h 47756"/>
                <a:gd name="connsiteX2-5" fmla="*/ 152400 w 740569"/>
                <a:gd name="connsiteY2-6" fmla="*/ 40612 h 47756"/>
                <a:gd name="connsiteX3-7" fmla="*/ 238125 w 740569"/>
                <a:gd name="connsiteY3-8" fmla="*/ 4893 h 47756"/>
                <a:gd name="connsiteX4-9" fmla="*/ 285750 w 740569"/>
                <a:gd name="connsiteY4-10" fmla="*/ 47756 h 47756"/>
                <a:gd name="connsiteX5-11" fmla="*/ 431007 w 740569"/>
                <a:gd name="connsiteY5-12" fmla="*/ 19181 h 47756"/>
                <a:gd name="connsiteX6-13" fmla="*/ 733425 w 740569"/>
                <a:gd name="connsiteY6-14" fmla="*/ 19181 h 47756"/>
                <a:gd name="connsiteX7-15" fmla="*/ 740569 w 740569"/>
                <a:gd name="connsiteY7-16" fmla="*/ 19181 h 47756"/>
                <a:gd name="connsiteX0-17" fmla="*/ 0 w 740569"/>
                <a:gd name="connsiteY0-18" fmla="*/ 29111 h 48161"/>
                <a:gd name="connsiteX1-19" fmla="*/ 95250 w 740569"/>
                <a:gd name="connsiteY1-20" fmla="*/ 536 h 48161"/>
                <a:gd name="connsiteX2-21" fmla="*/ 152400 w 740569"/>
                <a:gd name="connsiteY2-22" fmla="*/ 41017 h 48161"/>
                <a:gd name="connsiteX3-23" fmla="*/ 238125 w 740569"/>
                <a:gd name="connsiteY3-24" fmla="*/ 5298 h 48161"/>
                <a:gd name="connsiteX4-25" fmla="*/ 285750 w 740569"/>
                <a:gd name="connsiteY4-26" fmla="*/ 48161 h 48161"/>
                <a:gd name="connsiteX5-27" fmla="*/ 431007 w 740569"/>
                <a:gd name="connsiteY5-28" fmla="*/ 19586 h 48161"/>
                <a:gd name="connsiteX6-29" fmla="*/ 733425 w 740569"/>
                <a:gd name="connsiteY6-30" fmla="*/ 19586 h 48161"/>
                <a:gd name="connsiteX7-31" fmla="*/ 740569 w 740569"/>
                <a:gd name="connsiteY7-32" fmla="*/ 19586 h 48161"/>
                <a:gd name="connsiteX0-33" fmla="*/ 0 w 740569"/>
                <a:gd name="connsiteY0-34" fmla="*/ 45574 h 64624"/>
                <a:gd name="connsiteX1-35" fmla="*/ 111919 w 740569"/>
                <a:gd name="connsiteY1-36" fmla="*/ 330 h 64624"/>
                <a:gd name="connsiteX2-37" fmla="*/ 152400 w 740569"/>
                <a:gd name="connsiteY2-38" fmla="*/ 57480 h 64624"/>
                <a:gd name="connsiteX3-39" fmla="*/ 238125 w 740569"/>
                <a:gd name="connsiteY3-40" fmla="*/ 21761 h 64624"/>
                <a:gd name="connsiteX4-41" fmla="*/ 285750 w 740569"/>
                <a:gd name="connsiteY4-42" fmla="*/ 64624 h 64624"/>
                <a:gd name="connsiteX5-43" fmla="*/ 431007 w 740569"/>
                <a:gd name="connsiteY5-44" fmla="*/ 36049 h 64624"/>
                <a:gd name="connsiteX6-45" fmla="*/ 733425 w 740569"/>
                <a:gd name="connsiteY6-46" fmla="*/ 36049 h 64624"/>
                <a:gd name="connsiteX7-47" fmla="*/ 740569 w 740569"/>
                <a:gd name="connsiteY7-48" fmla="*/ 36049 h 64624"/>
                <a:gd name="connsiteX0-49" fmla="*/ 0 w 740569"/>
                <a:gd name="connsiteY0-50" fmla="*/ 45574 h 64624"/>
                <a:gd name="connsiteX1-51" fmla="*/ 111919 w 740569"/>
                <a:gd name="connsiteY1-52" fmla="*/ 330 h 64624"/>
                <a:gd name="connsiteX2-53" fmla="*/ 152400 w 740569"/>
                <a:gd name="connsiteY2-54" fmla="*/ 57480 h 64624"/>
                <a:gd name="connsiteX3-55" fmla="*/ 238125 w 740569"/>
                <a:gd name="connsiteY3-56" fmla="*/ 21761 h 64624"/>
                <a:gd name="connsiteX4-57" fmla="*/ 285750 w 740569"/>
                <a:gd name="connsiteY4-58" fmla="*/ 64624 h 64624"/>
                <a:gd name="connsiteX5-59" fmla="*/ 431007 w 740569"/>
                <a:gd name="connsiteY5-60" fmla="*/ 36049 h 64624"/>
                <a:gd name="connsiteX6-61" fmla="*/ 733425 w 740569"/>
                <a:gd name="connsiteY6-62" fmla="*/ 36049 h 64624"/>
                <a:gd name="connsiteX7-63" fmla="*/ 740569 w 740569"/>
                <a:gd name="connsiteY7-64" fmla="*/ 36049 h 64624"/>
                <a:gd name="connsiteX0-65" fmla="*/ 0 w 740569"/>
                <a:gd name="connsiteY0-66" fmla="*/ 45574 h 64624"/>
                <a:gd name="connsiteX1-67" fmla="*/ 111919 w 740569"/>
                <a:gd name="connsiteY1-68" fmla="*/ 330 h 64624"/>
                <a:gd name="connsiteX2-69" fmla="*/ 152400 w 740569"/>
                <a:gd name="connsiteY2-70" fmla="*/ 57480 h 64624"/>
                <a:gd name="connsiteX3-71" fmla="*/ 238125 w 740569"/>
                <a:gd name="connsiteY3-72" fmla="*/ 21761 h 64624"/>
                <a:gd name="connsiteX4-73" fmla="*/ 285750 w 740569"/>
                <a:gd name="connsiteY4-74" fmla="*/ 64624 h 64624"/>
                <a:gd name="connsiteX5-75" fmla="*/ 431007 w 740569"/>
                <a:gd name="connsiteY5-76" fmla="*/ 36049 h 64624"/>
                <a:gd name="connsiteX6-77" fmla="*/ 733425 w 740569"/>
                <a:gd name="connsiteY6-78" fmla="*/ 36049 h 64624"/>
                <a:gd name="connsiteX7-79" fmla="*/ 740569 w 740569"/>
                <a:gd name="connsiteY7-80" fmla="*/ 36049 h 64624"/>
                <a:gd name="connsiteX0-81" fmla="*/ 0 w 740569"/>
                <a:gd name="connsiteY0-82" fmla="*/ 45574 h 64624"/>
                <a:gd name="connsiteX1-83" fmla="*/ 111919 w 740569"/>
                <a:gd name="connsiteY1-84" fmla="*/ 330 h 64624"/>
                <a:gd name="connsiteX2-85" fmla="*/ 152400 w 740569"/>
                <a:gd name="connsiteY2-86" fmla="*/ 57480 h 64624"/>
                <a:gd name="connsiteX3-87" fmla="*/ 238125 w 740569"/>
                <a:gd name="connsiteY3-88" fmla="*/ 21761 h 64624"/>
                <a:gd name="connsiteX4-89" fmla="*/ 285750 w 740569"/>
                <a:gd name="connsiteY4-90" fmla="*/ 64624 h 64624"/>
                <a:gd name="connsiteX5-91" fmla="*/ 431007 w 740569"/>
                <a:gd name="connsiteY5-92" fmla="*/ 36049 h 64624"/>
                <a:gd name="connsiteX6-93" fmla="*/ 733425 w 740569"/>
                <a:gd name="connsiteY6-94" fmla="*/ 36049 h 64624"/>
                <a:gd name="connsiteX7-95" fmla="*/ 740569 w 740569"/>
                <a:gd name="connsiteY7-96" fmla="*/ 36049 h 64624"/>
                <a:gd name="connsiteX0-97" fmla="*/ 0 w 740569"/>
                <a:gd name="connsiteY0-98" fmla="*/ 45574 h 67811"/>
                <a:gd name="connsiteX1-99" fmla="*/ 111919 w 740569"/>
                <a:gd name="connsiteY1-100" fmla="*/ 330 h 67811"/>
                <a:gd name="connsiteX2-101" fmla="*/ 152400 w 740569"/>
                <a:gd name="connsiteY2-102" fmla="*/ 57480 h 67811"/>
                <a:gd name="connsiteX3-103" fmla="*/ 238125 w 740569"/>
                <a:gd name="connsiteY3-104" fmla="*/ 21761 h 67811"/>
                <a:gd name="connsiteX4-105" fmla="*/ 285750 w 740569"/>
                <a:gd name="connsiteY4-106" fmla="*/ 64624 h 67811"/>
                <a:gd name="connsiteX5-107" fmla="*/ 431007 w 740569"/>
                <a:gd name="connsiteY5-108" fmla="*/ 36049 h 67811"/>
                <a:gd name="connsiteX6-109" fmla="*/ 733425 w 740569"/>
                <a:gd name="connsiteY6-110" fmla="*/ 36049 h 67811"/>
                <a:gd name="connsiteX7-111" fmla="*/ 740569 w 740569"/>
                <a:gd name="connsiteY7-112" fmla="*/ 36049 h 67811"/>
                <a:gd name="connsiteX0-113" fmla="*/ 0 w 740569"/>
                <a:gd name="connsiteY0-114" fmla="*/ 45574 h 64754"/>
                <a:gd name="connsiteX1-115" fmla="*/ 111919 w 740569"/>
                <a:gd name="connsiteY1-116" fmla="*/ 330 h 64754"/>
                <a:gd name="connsiteX2-117" fmla="*/ 152400 w 740569"/>
                <a:gd name="connsiteY2-118" fmla="*/ 57480 h 64754"/>
                <a:gd name="connsiteX3-119" fmla="*/ 238125 w 740569"/>
                <a:gd name="connsiteY3-120" fmla="*/ 21761 h 64754"/>
                <a:gd name="connsiteX4-121" fmla="*/ 285750 w 740569"/>
                <a:gd name="connsiteY4-122" fmla="*/ 64624 h 64754"/>
                <a:gd name="connsiteX5-123" fmla="*/ 431007 w 740569"/>
                <a:gd name="connsiteY5-124" fmla="*/ 36049 h 64754"/>
                <a:gd name="connsiteX6-125" fmla="*/ 733425 w 740569"/>
                <a:gd name="connsiteY6-126" fmla="*/ 36049 h 64754"/>
                <a:gd name="connsiteX7-127" fmla="*/ 740569 w 740569"/>
                <a:gd name="connsiteY7-128" fmla="*/ 36049 h 64754"/>
                <a:gd name="connsiteX0-129" fmla="*/ 0 w 740569"/>
                <a:gd name="connsiteY0-130" fmla="*/ 45574 h 64776"/>
                <a:gd name="connsiteX1-131" fmla="*/ 111919 w 740569"/>
                <a:gd name="connsiteY1-132" fmla="*/ 330 h 64776"/>
                <a:gd name="connsiteX2-133" fmla="*/ 152400 w 740569"/>
                <a:gd name="connsiteY2-134" fmla="*/ 57480 h 64776"/>
                <a:gd name="connsiteX3-135" fmla="*/ 238125 w 740569"/>
                <a:gd name="connsiteY3-136" fmla="*/ 21761 h 64776"/>
                <a:gd name="connsiteX4-137" fmla="*/ 311944 w 740569"/>
                <a:gd name="connsiteY4-138" fmla="*/ 64624 h 64776"/>
                <a:gd name="connsiteX5-139" fmla="*/ 431007 w 740569"/>
                <a:gd name="connsiteY5-140" fmla="*/ 36049 h 64776"/>
                <a:gd name="connsiteX6-141" fmla="*/ 733425 w 740569"/>
                <a:gd name="connsiteY6-142" fmla="*/ 36049 h 64776"/>
                <a:gd name="connsiteX7-143" fmla="*/ 740569 w 740569"/>
                <a:gd name="connsiteY7-144" fmla="*/ 36049 h 64776"/>
                <a:gd name="connsiteX0-145" fmla="*/ 0 w 758294"/>
                <a:gd name="connsiteY0-146" fmla="*/ 45574 h 64666"/>
                <a:gd name="connsiteX1-147" fmla="*/ 111919 w 758294"/>
                <a:gd name="connsiteY1-148" fmla="*/ 330 h 64666"/>
                <a:gd name="connsiteX2-149" fmla="*/ 152400 w 758294"/>
                <a:gd name="connsiteY2-150" fmla="*/ 57480 h 64666"/>
                <a:gd name="connsiteX3-151" fmla="*/ 238125 w 758294"/>
                <a:gd name="connsiteY3-152" fmla="*/ 21761 h 64666"/>
                <a:gd name="connsiteX4-153" fmla="*/ 311944 w 758294"/>
                <a:gd name="connsiteY4-154" fmla="*/ 64624 h 64666"/>
                <a:gd name="connsiteX5-155" fmla="*/ 423864 w 758294"/>
                <a:gd name="connsiteY5-156" fmla="*/ 12236 h 64666"/>
                <a:gd name="connsiteX6-157" fmla="*/ 733425 w 758294"/>
                <a:gd name="connsiteY6-158" fmla="*/ 36049 h 64666"/>
                <a:gd name="connsiteX7-159" fmla="*/ 740569 w 758294"/>
                <a:gd name="connsiteY7-160" fmla="*/ 36049 h 64666"/>
                <a:gd name="connsiteX0-161" fmla="*/ 0 w 950119"/>
                <a:gd name="connsiteY0-162" fmla="*/ 45574 h 64666"/>
                <a:gd name="connsiteX1-163" fmla="*/ 111919 w 950119"/>
                <a:gd name="connsiteY1-164" fmla="*/ 330 h 64666"/>
                <a:gd name="connsiteX2-165" fmla="*/ 152400 w 950119"/>
                <a:gd name="connsiteY2-166" fmla="*/ 57480 h 64666"/>
                <a:gd name="connsiteX3-167" fmla="*/ 238125 w 950119"/>
                <a:gd name="connsiteY3-168" fmla="*/ 21761 h 64666"/>
                <a:gd name="connsiteX4-169" fmla="*/ 311944 w 950119"/>
                <a:gd name="connsiteY4-170" fmla="*/ 64624 h 64666"/>
                <a:gd name="connsiteX5-171" fmla="*/ 423864 w 950119"/>
                <a:gd name="connsiteY5-172" fmla="*/ 12236 h 64666"/>
                <a:gd name="connsiteX6-173" fmla="*/ 733425 w 950119"/>
                <a:gd name="connsiteY6-174" fmla="*/ 36049 h 64666"/>
                <a:gd name="connsiteX7-175" fmla="*/ 950119 w 950119"/>
                <a:gd name="connsiteY7-176" fmla="*/ 36049 h 64666"/>
                <a:gd name="connsiteX0-177" fmla="*/ 0 w 950119"/>
                <a:gd name="connsiteY0-178" fmla="*/ 45574 h 64666"/>
                <a:gd name="connsiteX1-179" fmla="*/ 111919 w 950119"/>
                <a:gd name="connsiteY1-180" fmla="*/ 330 h 64666"/>
                <a:gd name="connsiteX2-181" fmla="*/ 152400 w 950119"/>
                <a:gd name="connsiteY2-182" fmla="*/ 57480 h 64666"/>
                <a:gd name="connsiteX3-183" fmla="*/ 238125 w 950119"/>
                <a:gd name="connsiteY3-184" fmla="*/ 21761 h 64666"/>
                <a:gd name="connsiteX4-185" fmla="*/ 311944 w 950119"/>
                <a:gd name="connsiteY4-186" fmla="*/ 64624 h 64666"/>
                <a:gd name="connsiteX5-187" fmla="*/ 423864 w 950119"/>
                <a:gd name="connsiteY5-188" fmla="*/ 12236 h 64666"/>
                <a:gd name="connsiteX6-189" fmla="*/ 738187 w 950119"/>
                <a:gd name="connsiteY6-190" fmla="*/ 14618 h 64666"/>
                <a:gd name="connsiteX7-191" fmla="*/ 950119 w 950119"/>
                <a:gd name="connsiteY7-192" fmla="*/ 36049 h 64666"/>
                <a:gd name="connsiteX0-193" fmla="*/ 0 w 985838"/>
                <a:gd name="connsiteY0-194" fmla="*/ 45574 h 64666"/>
                <a:gd name="connsiteX1-195" fmla="*/ 111919 w 985838"/>
                <a:gd name="connsiteY1-196" fmla="*/ 330 h 64666"/>
                <a:gd name="connsiteX2-197" fmla="*/ 152400 w 985838"/>
                <a:gd name="connsiteY2-198" fmla="*/ 57480 h 64666"/>
                <a:gd name="connsiteX3-199" fmla="*/ 238125 w 985838"/>
                <a:gd name="connsiteY3-200" fmla="*/ 21761 h 64666"/>
                <a:gd name="connsiteX4-201" fmla="*/ 311944 w 985838"/>
                <a:gd name="connsiteY4-202" fmla="*/ 64624 h 64666"/>
                <a:gd name="connsiteX5-203" fmla="*/ 423864 w 985838"/>
                <a:gd name="connsiteY5-204" fmla="*/ 12236 h 64666"/>
                <a:gd name="connsiteX6-205" fmla="*/ 738187 w 985838"/>
                <a:gd name="connsiteY6-206" fmla="*/ 14618 h 64666"/>
                <a:gd name="connsiteX7-207" fmla="*/ 985838 w 985838"/>
                <a:gd name="connsiteY7-208" fmla="*/ 16999 h 64666"/>
                <a:gd name="connsiteX0-209" fmla="*/ 0 w 964406"/>
                <a:gd name="connsiteY0-210" fmla="*/ 45574 h 64666"/>
                <a:gd name="connsiteX1-211" fmla="*/ 111919 w 964406"/>
                <a:gd name="connsiteY1-212" fmla="*/ 330 h 64666"/>
                <a:gd name="connsiteX2-213" fmla="*/ 152400 w 964406"/>
                <a:gd name="connsiteY2-214" fmla="*/ 57480 h 64666"/>
                <a:gd name="connsiteX3-215" fmla="*/ 238125 w 964406"/>
                <a:gd name="connsiteY3-216" fmla="*/ 21761 h 64666"/>
                <a:gd name="connsiteX4-217" fmla="*/ 311944 w 964406"/>
                <a:gd name="connsiteY4-218" fmla="*/ 64624 h 64666"/>
                <a:gd name="connsiteX5-219" fmla="*/ 423864 w 964406"/>
                <a:gd name="connsiteY5-220" fmla="*/ 12236 h 64666"/>
                <a:gd name="connsiteX6-221" fmla="*/ 738187 w 964406"/>
                <a:gd name="connsiteY6-222" fmla="*/ 14618 h 64666"/>
                <a:gd name="connsiteX7-223" fmla="*/ 964406 w 964406"/>
                <a:gd name="connsiteY7-224" fmla="*/ 7474 h 64666"/>
                <a:gd name="connsiteX0-225" fmla="*/ 0 w 962024"/>
                <a:gd name="connsiteY0-226" fmla="*/ 45574 h 64666"/>
                <a:gd name="connsiteX1-227" fmla="*/ 111919 w 962024"/>
                <a:gd name="connsiteY1-228" fmla="*/ 330 h 64666"/>
                <a:gd name="connsiteX2-229" fmla="*/ 152400 w 962024"/>
                <a:gd name="connsiteY2-230" fmla="*/ 57480 h 64666"/>
                <a:gd name="connsiteX3-231" fmla="*/ 238125 w 962024"/>
                <a:gd name="connsiteY3-232" fmla="*/ 21761 h 64666"/>
                <a:gd name="connsiteX4-233" fmla="*/ 311944 w 962024"/>
                <a:gd name="connsiteY4-234" fmla="*/ 64624 h 64666"/>
                <a:gd name="connsiteX5-235" fmla="*/ 423864 w 962024"/>
                <a:gd name="connsiteY5-236" fmla="*/ 12236 h 64666"/>
                <a:gd name="connsiteX6-237" fmla="*/ 738187 w 962024"/>
                <a:gd name="connsiteY6-238" fmla="*/ 14618 h 64666"/>
                <a:gd name="connsiteX7-239" fmla="*/ 962024 w 962024"/>
                <a:gd name="connsiteY7-240" fmla="*/ 14618 h 64666"/>
                <a:gd name="connsiteX0-241" fmla="*/ 0 w 845343"/>
                <a:gd name="connsiteY0-242" fmla="*/ 45574 h 64666"/>
                <a:gd name="connsiteX1-243" fmla="*/ 111919 w 845343"/>
                <a:gd name="connsiteY1-244" fmla="*/ 330 h 64666"/>
                <a:gd name="connsiteX2-245" fmla="*/ 152400 w 845343"/>
                <a:gd name="connsiteY2-246" fmla="*/ 57480 h 64666"/>
                <a:gd name="connsiteX3-247" fmla="*/ 238125 w 845343"/>
                <a:gd name="connsiteY3-248" fmla="*/ 21761 h 64666"/>
                <a:gd name="connsiteX4-249" fmla="*/ 311944 w 845343"/>
                <a:gd name="connsiteY4-250" fmla="*/ 64624 h 64666"/>
                <a:gd name="connsiteX5-251" fmla="*/ 423864 w 845343"/>
                <a:gd name="connsiteY5-252" fmla="*/ 12236 h 64666"/>
                <a:gd name="connsiteX6-253" fmla="*/ 738187 w 845343"/>
                <a:gd name="connsiteY6-254" fmla="*/ 14618 h 64666"/>
                <a:gd name="connsiteX7-255" fmla="*/ 845343 w 845343"/>
                <a:gd name="connsiteY7-256" fmla="*/ 14618 h 64666"/>
                <a:gd name="connsiteX0-257" fmla="*/ 0 w 904874"/>
                <a:gd name="connsiteY0-258" fmla="*/ 45574 h 64666"/>
                <a:gd name="connsiteX1-259" fmla="*/ 111919 w 904874"/>
                <a:gd name="connsiteY1-260" fmla="*/ 330 h 64666"/>
                <a:gd name="connsiteX2-261" fmla="*/ 152400 w 904874"/>
                <a:gd name="connsiteY2-262" fmla="*/ 57480 h 64666"/>
                <a:gd name="connsiteX3-263" fmla="*/ 238125 w 904874"/>
                <a:gd name="connsiteY3-264" fmla="*/ 21761 h 64666"/>
                <a:gd name="connsiteX4-265" fmla="*/ 311944 w 904874"/>
                <a:gd name="connsiteY4-266" fmla="*/ 64624 h 64666"/>
                <a:gd name="connsiteX5-267" fmla="*/ 423864 w 904874"/>
                <a:gd name="connsiteY5-268" fmla="*/ 12236 h 64666"/>
                <a:gd name="connsiteX6-269" fmla="*/ 738187 w 904874"/>
                <a:gd name="connsiteY6-270" fmla="*/ 14618 h 64666"/>
                <a:gd name="connsiteX7-271" fmla="*/ 904874 w 904874"/>
                <a:gd name="connsiteY7-272" fmla="*/ 14618 h 64666"/>
                <a:gd name="connsiteX0-273" fmla="*/ 0 w 904874"/>
                <a:gd name="connsiteY0-274" fmla="*/ 45574 h 64666"/>
                <a:gd name="connsiteX1-275" fmla="*/ 111919 w 904874"/>
                <a:gd name="connsiteY1-276" fmla="*/ 330 h 64666"/>
                <a:gd name="connsiteX2-277" fmla="*/ 152400 w 904874"/>
                <a:gd name="connsiteY2-278" fmla="*/ 57480 h 64666"/>
                <a:gd name="connsiteX3-279" fmla="*/ 238125 w 904874"/>
                <a:gd name="connsiteY3-280" fmla="*/ 21761 h 64666"/>
                <a:gd name="connsiteX4-281" fmla="*/ 311944 w 904874"/>
                <a:gd name="connsiteY4-282" fmla="*/ 64624 h 64666"/>
                <a:gd name="connsiteX5-283" fmla="*/ 423864 w 904874"/>
                <a:gd name="connsiteY5-284" fmla="*/ 12236 h 64666"/>
                <a:gd name="connsiteX6-285" fmla="*/ 740569 w 904874"/>
                <a:gd name="connsiteY6-286" fmla="*/ 14618 h 64666"/>
                <a:gd name="connsiteX7-287" fmla="*/ 904874 w 904874"/>
                <a:gd name="connsiteY7-288" fmla="*/ 14618 h 64666"/>
                <a:gd name="connsiteX0-289" fmla="*/ 0 w 904874"/>
                <a:gd name="connsiteY0-290" fmla="*/ 45574 h 64666"/>
                <a:gd name="connsiteX1-291" fmla="*/ 111919 w 904874"/>
                <a:gd name="connsiteY1-292" fmla="*/ 330 h 64666"/>
                <a:gd name="connsiteX2-293" fmla="*/ 152400 w 904874"/>
                <a:gd name="connsiteY2-294" fmla="*/ 57480 h 64666"/>
                <a:gd name="connsiteX3-295" fmla="*/ 238125 w 904874"/>
                <a:gd name="connsiteY3-296" fmla="*/ 21761 h 64666"/>
                <a:gd name="connsiteX4-297" fmla="*/ 311944 w 904874"/>
                <a:gd name="connsiteY4-298" fmla="*/ 64624 h 64666"/>
                <a:gd name="connsiteX5-299" fmla="*/ 423864 w 904874"/>
                <a:gd name="connsiteY5-300" fmla="*/ 12236 h 64666"/>
                <a:gd name="connsiteX6-301" fmla="*/ 740569 w 904874"/>
                <a:gd name="connsiteY6-302" fmla="*/ 14618 h 64666"/>
                <a:gd name="connsiteX7-303" fmla="*/ 904874 w 904874"/>
                <a:gd name="connsiteY7-304" fmla="*/ 14618 h 64666"/>
                <a:gd name="connsiteX0-305" fmla="*/ 0 w 904874"/>
                <a:gd name="connsiteY0-306" fmla="*/ 45574 h 64666"/>
                <a:gd name="connsiteX1-307" fmla="*/ 111919 w 904874"/>
                <a:gd name="connsiteY1-308" fmla="*/ 330 h 64666"/>
                <a:gd name="connsiteX2-309" fmla="*/ 152400 w 904874"/>
                <a:gd name="connsiteY2-310" fmla="*/ 57480 h 64666"/>
                <a:gd name="connsiteX3-311" fmla="*/ 238125 w 904874"/>
                <a:gd name="connsiteY3-312" fmla="*/ 21761 h 64666"/>
                <a:gd name="connsiteX4-313" fmla="*/ 311944 w 904874"/>
                <a:gd name="connsiteY4-314" fmla="*/ 64624 h 64666"/>
                <a:gd name="connsiteX5-315" fmla="*/ 423864 w 904874"/>
                <a:gd name="connsiteY5-316" fmla="*/ 12236 h 64666"/>
                <a:gd name="connsiteX6-317" fmla="*/ 904874 w 904874"/>
                <a:gd name="connsiteY6-318" fmla="*/ 14618 h 646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8" name="直接连接符 7"/>
            <p:cNvCxnSpPr>
              <a:stCxn id="7" idx="6"/>
            </p:cNvCxnSpPr>
            <p:nvPr/>
          </p:nvCxnSpPr>
          <p:spPr>
            <a:xfrm>
              <a:off x="1193007" y="497681"/>
              <a:ext cx="7867866" cy="4366"/>
            </a:xfrm>
            <a:prstGeom prst="lin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 name="组合 8"/>
          <p:cNvGrpSpPr/>
          <p:nvPr userDrawn="1"/>
        </p:nvGrpSpPr>
        <p:grpSpPr>
          <a:xfrm>
            <a:off x="1" y="217793"/>
            <a:ext cx="480708" cy="265341"/>
            <a:chOff x="0" y="252065"/>
            <a:chExt cx="641111" cy="392113"/>
          </a:xfrm>
        </p:grpSpPr>
        <p:sp>
          <p:nvSpPr>
            <p:cNvPr id="10" name="矩形 59"/>
            <p:cNvSpPr>
              <a:spLocks noChangeArrowheads="1"/>
            </p:cNvSpPr>
            <p:nvPr/>
          </p:nvSpPr>
          <p:spPr bwMode="auto">
            <a:xfrm>
              <a:off x="0" y="252065"/>
              <a:ext cx="227013" cy="392112"/>
            </a:xfrm>
            <a:prstGeom prst="rect">
              <a:avLst/>
            </a:prstGeom>
            <a:solidFill>
              <a:srgbClr val="3B9B96"/>
            </a:solidFill>
            <a:ln w="9525">
              <a:solidFill>
                <a:schemeClr val="bg1"/>
              </a:solidFill>
            </a:ln>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725170" fontAlgn="auto">
                <a:lnSpc>
                  <a:spcPct val="100000"/>
                </a:lnSpc>
                <a:spcBef>
                  <a:spcPct val="0"/>
                </a:spcBef>
                <a:spcAft>
                  <a:spcPts val="0"/>
                </a:spcAft>
                <a:buFont typeface="Arial" panose="020B0604020202020204" pitchFamily="34" charset="0"/>
                <a:buNone/>
                <a:defRPr/>
              </a:pPr>
              <a:endParaRPr lang="zh-CN" altLang="en-US" sz="1050">
                <a:solidFill>
                  <a:srgbClr val="FFFFFF"/>
                </a:solidFill>
              </a:endParaRPr>
            </a:p>
          </p:txBody>
        </p:sp>
        <p:sp>
          <p:nvSpPr>
            <p:cNvPr id="11" name="矩形 60"/>
            <p:cNvSpPr>
              <a:spLocks noChangeArrowheads="1"/>
            </p:cNvSpPr>
            <p:nvPr/>
          </p:nvSpPr>
          <p:spPr bwMode="auto">
            <a:xfrm>
              <a:off x="227013" y="252065"/>
              <a:ext cx="114300" cy="392112"/>
            </a:xfrm>
            <a:prstGeom prst="rect">
              <a:avLst/>
            </a:prstGeom>
            <a:solidFill>
              <a:srgbClr val="3B9B96"/>
            </a:solidFill>
            <a:ln w="9525">
              <a:solidFill>
                <a:schemeClr val="bg1"/>
              </a:solidFill>
            </a:ln>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725170" fontAlgn="auto">
                <a:lnSpc>
                  <a:spcPct val="100000"/>
                </a:lnSpc>
                <a:spcBef>
                  <a:spcPct val="0"/>
                </a:spcBef>
                <a:spcAft>
                  <a:spcPts val="0"/>
                </a:spcAft>
                <a:buFont typeface="Arial" panose="020B0604020202020204" pitchFamily="34" charset="0"/>
                <a:buNone/>
                <a:defRPr/>
              </a:pPr>
              <a:endParaRPr lang="zh-CN" altLang="en-US" sz="1050">
                <a:solidFill>
                  <a:srgbClr val="FFFFFF"/>
                </a:solidFill>
              </a:endParaRPr>
            </a:p>
          </p:txBody>
        </p:sp>
        <p:sp>
          <p:nvSpPr>
            <p:cNvPr id="12" name="五边形 11"/>
            <p:cNvSpPr/>
            <p:nvPr userDrawn="1"/>
          </p:nvSpPr>
          <p:spPr>
            <a:xfrm>
              <a:off x="338378" y="254692"/>
              <a:ext cx="302733" cy="389486"/>
            </a:xfrm>
            <a:prstGeom prst="homePlate">
              <a:avLst/>
            </a:prstGeom>
            <a:solidFill>
              <a:srgbClr val="3B9B9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9"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1792289"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tx1">
                <a:lumMod val="50000"/>
                <a:lumOff val="50000"/>
                <a:alpha val="1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2" y="4767265"/>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EF50FB-A872-4548-BE96-D55726568788}" type="datetimeFigureOut">
              <a:rPr lang="zh-CN" altLang="en-US" smtClean="0"/>
            </a:fld>
            <a:endParaRPr lang="zh-CN" altLang="en-US"/>
          </a:p>
        </p:txBody>
      </p:sp>
      <p:sp>
        <p:nvSpPr>
          <p:cNvPr id="5" name="页脚占位符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2FABEE-F649-434F-AA04-C5194DFCC83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ctr" defTabSz="685165"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1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6895" indent="-213995" algn="l" defTabSz="68516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1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95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4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3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0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0965" algn="l" defTabSz="685165" rtl="0" eaLnBrk="1" latinLnBrk="0" hangingPunct="1">
        <a:defRPr sz="1350" kern="1200">
          <a:solidFill>
            <a:schemeClr val="tx1"/>
          </a:solidFill>
          <a:latin typeface="+mn-lt"/>
          <a:ea typeface="+mn-ea"/>
          <a:cs typeface="+mn-cs"/>
        </a:defRPr>
      </a:lvl5pPr>
      <a:lvl6pPr marL="1713865"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8.xml"/><Relationship Id="rId7" Type="http://schemas.openxmlformats.org/officeDocument/2006/relationships/image" Target="../media/image5.png"/><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microsoft.com/office/2007/relationships/hdphoto" Target="../media/hdphoto2.wdp"/><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openxmlformats.org/officeDocument/2006/relationships/tags" Target="../tags/tag1.xml"/><Relationship Id="rId5" Type="http://schemas.openxmlformats.org/officeDocument/2006/relationships/image" Target="../media/image20.png"/><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microsoft.com/office/2007/relationships/hdphoto" Target="../media/hdphoto3.wdp"/><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23.jpeg"/><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7.xml"/><Relationship Id="rId5" Type="http://schemas.openxmlformats.org/officeDocument/2006/relationships/image" Target="../media/image26.jpeg"/><Relationship Id="rId4" Type="http://schemas.microsoft.com/office/2007/relationships/hdphoto" Target="../media/hdphoto5.wdp"/><Relationship Id="rId3" Type="http://schemas.openxmlformats.org/officeDocument/2006/relationships/image" Target="../media/image25.jpeg"/><Relationship Id="rId2" Type="http://schemas.microsoft.com/office/2007/relationships/hdphoto" Target="../media/hdphoto4.wdp"/><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microsoft.com/office/2007/relationships/hdphoto" Target="../media/hdphoto6.wdp"/><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chart" Target="../charts/chart8.xml"/><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7.xml"/><Relationship Id="rId5" Type="http://schemas.openxmlformats.org/officeDocument/2006/relationships/image" Target="../media/image34.jpeg"/><Relationship Id="rId4" Type="http://schemas.microsoft.com/office/2007/relationships/hdphoto" Target="../media/hdphoto7.wdp"/><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image" Target="../media/image8.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37.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8.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5219904" y="898000"/>
            <a:ext cx="4041650" cy="3123826"/>
            <a:chOff x="4139952" y="769866"/>
            <a:chExt cx="4678495" cy="3616049"/>
          </a:xfrm>
        </p:grpSpPr>
        <p:grpSp>
          <p:nvGrpSpPr>
            <p:cNvPr id="19" name="组合 18"/>
            <p:cNvGrpSpPr/>
            <p:nvPr/>
          </p:nvGrpSpPr>
          <p:grpSpPr>
            <a:xfrm>
              <a:off x="4139952" y="769866"/>
              <a:ext cx="4392488" cy="3616049"/>
              <a:chOff x="4139952" y="769866"/>
              <a:chExt cx="4392488" cy="3616049"/>
            </a:xfrm>
          </p:grpSpPr>
          <p:grpSp>
            <p:nvGrpSpPr>
              <p:cNvPr id="21" name="组合 20"/>
              <p:cNvGrpSpPr/>
              <p:nvPr/>
            </p:nvGrpSpPr>
            <p:grpSpPr>
              <a:xfrm>
                <a:off x="4139952" y="769866"/>
                <a:ext cx="4392488" cy="3616049"/>
                <a:chOff x="4156370" y="836314"/>
                <a:chExt cx="4542654" cy="3739671"/>
              </a:xfrm>
            </p:grpSpPr>
            <p:sp>
              <p:nvSpPr>
                <p:cNvPr id="23" name="矩形 22"/>
                <p:cNvSpPr/>
                <p:nvPr/>
              </p:nvSpPr>
              <p:spPr>
                <a:xfrm>
                  <a:off x="4464558" y="1192837"/>
                  <a:ext cx="3993223" cy="224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4" name="Picture 3" descr="C:\Users\Administrator.MICROSO-BQCPAHA\Desktop\电脑.png"/>
                <p:cNvPicPr>
                  <a:picLocks noChangeAspect="1" noChangeArrowheads="1"/>
                </p:cNvPicPr>
                <p:nvPr/>
              </p:nvPicPr>
              <p:blipFill rotWithShape="1">
                <a:blip r:embed="rId1">
                  <a:extLst>
                    <a:ext uri="{28A0092B-C50C-407E-A947-70E740481C1C}">
                      <a14:useLocalDpi xmlns:a14="http://schemas.microsoft.com/office/drawing/2010/main" val="0"/>
                    </a:ext>
                  </a:extLst>
                </a:blip>
                <a:srcRect r="4733" b="3583"/>
                <a:stretch>
                  <a:fillRect/>
                </a:stretch>
              </p:blipFill>
              <p:spPr bwMode="auto">
                <a:xfrm>
                  <a:off x="4156370" y="836314"/>
                  <a:ext cx="4542654" cy="373967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7952" y="1095850"/>
                <a:ext cx="3884747" cy="221047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矩形 12"/>
            <p:cNvSpPr/>
            <p:nvPr/>
          </p:nvSpPr>
          <p:spPr>
            <a:xfrm rot="1872432">
              <a:off x="6746242" y="847193"/>
              <a:ext cx="2072205" cy="3326162"/>
            </a:xfrm>
            <a:custGeom>
              <a:avLst/>
              <a:gdLst/>
              <a:ahLst/>
              <a:cxnLst/>
              <a:rect l="l" t="t" r="r" b="b"/>
              <a:pathLst>
                <a:path w="2072205" h="3326162">
                  <a:moveTo>
                    <a:pt x="0" y="464340"/>
                  </a:moveTo>
                  <a:lnTo>
                    <a:pt x="766499" y="0"/>
                  </a:lnTo>
                  <a:lnTo>
                    <a:pt x="801012" y="0"/>
                  </a:lnTo>
                  <a:lnTo>
                    <a:pt x="2072205" y="2098395"/>
                  </a:lnTo>
                  <a:lnTo>
                    <a:pt x="45496" y="3326162"/>
                  </a:lnTo>
                  <a:lnTo>
                    <a:pt x="0" y="3326162"/>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81" name="Picture 2" descr="C:\Users\Administrator\Desktop\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0" y="4120034"/>
            <a:ext cx="9176075" cy="23345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背景音乐 - 纯音乐 - 你是爱 Ppt2.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2009489" y="-475782"/>
            <a:ext cx="457081" cy="457081"/>
          </a:xfrm>
          <a:prstGeom prst="rect">
            <a:avLst/>
          </a:prstGeom>
        </p:spPr>
      </p:pic>
      <p:sp>
        <p:nvSpPr>
          <p:cNvPr id="54" name="矩形 53"/>
          <p:cNvSpPr/>
          <p:nvPr/>
        </p:nvSpPr>
        <p:spPr>
          <a:xfrm>
            <a:off x="5494381" y="2268845"/>
            <a:ext cx="3661733" cy="1490727"/>
          </a:xfrm>
          <a:prstGeom prst="rect">
            <a:avLst/>
          </a:prstGeom>
          <a:solidFill>
            <a:srgbClr val="3B9B9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 y="2247161"/>
            <a:ext cx="6762115" cy="1490727"/>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TextBox 57"/>
          <p:cNvSpPr txBox="1"/>
          <p:nvPr/>
        </p:nvSpPr>
        <p:spPr>
          <a:xfrm>
            <a:off x="-338842" y="2593655"/>
            <a:ext cx="6961048" cy="715452"/>
          </a:xfrm>
          <a:prstGeom prst="rect">
            <a:avLst/>
          </a:prstGeom>
          <a:noFill/>
        </p:spPr>
        <p:txBody>
          <a:bodyPr wrap="square" rtlCol="0">
            <a:spAutoFit/>
          </a:bodyPr>
          <a:lstStyle/>
          <a:p>
            <a:pPr algn="r"/>
            <a:r>
              <a:rPr lang="zh-CN" altLang="en-US" sz="3600" b="1" dirty="0">
                <a:solidFill>
                  <a:schemeClr val="bg1"/>
                </a:solidFill>
                <a:latin typeface="微软雅黑" panose="020B0503020204020204" pitchFamily="34" charset="-122"/>
                <a:ea typeface="微软雅黑" panose="020B0503020204020204" pitchFamily="34" charset="-122"/>
              </a:rPr>
              <a:t>医疗医药</a:t>
            </a:r>
            <a:r>
              <a:rPr lang="zh-CN" altLang="en-US" sz="4050" b="1" dirty="0">
                <a:solidFill>
                  <a:schemeClr val="bg1"/>
                </a:solidFill>
                <a:latin typeface="华文中宋" panose="02010600040101010101" pitchFamily="2" charset="-122"/>
                <a:ea typeface="华文中宋" panose="02010600040101010101" pitchFamily="2" charset="-122"/>
              </a:rPr>
              <a:t>行业工作汇报</a:t>
            </a:r>
            <a:r>
              <a:rPr lang="en-US" altLang="zh-CN" sz="4050" b="1" dirty="0">
                <a:solidFill>
                  <a:schemeClr val="bg1"/>
                </a:solidFill>
                <a:latin typeface="华文中宋" panose="02010600040101010101" pitchFamily="2" charset="-122"/>
                <a:ea typeface="华文中宋" panose="02010600040101010101" pitchFamily="2" charset="-122"/>
              </a:rPr>
              <a:t>/</a:t>
            </a:r>
            <a:r>
              <a:rPr lang="zh-CN" altLang="en-US" sz="4050" b="1" dirty="0">
                <a:solidFill>
                  <a:schemeClr val="bg1"/>
                </a:solidFill>
                <a:latin typeface="华文中宋" panose="02010600040101010101" pitchFamily="2" charset="-122"/>
                <a:ea typeface="华文中宋" panose="02010600040101010101" pitchFamily="2" charset="-122"/>
              </a:rPr>
              <a:t>计划</a:t>
            </a:r>
            <a:endParaRPr lang="zh-CN" altLang="en-US" sz="4050" b="1" dirty="0">
              <a:solidFill>
                <a:schemeClr val="bg1"/>
              </a:solidFill>
              <a:latin typeface="华文中宋" panose="02010600040101010101" pitchFamily="2" charset="-122"/>
              <a:ea typeface="华文中宋" panose="02010600040101010101" pitchFamily="2" charset="-122"/>
            </a:endParaRPr>
          </a:p>
        </p:txBody>
      </p:sp>
      <p:sp>
        <p:nvSpPr>
          <p:cNvPr id="59" name="标题 4"/>
          <p:cNvSpPr txBox="1"/>
          <p:nvPr/>
        </p:nvSpPr>
        <p:spPr>
          <a:xfrm>
            <a:off x="9423529" y="-3746780"/>
            <a:ext cx="2807581"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1200" dirty="0">
                <a:solidFill>
                  <a:schemeClr val="bg1"/>
                </a:solidFill>
                <a:latin typeface="微软雅黑" panose="020B0503020204020204" pitchFamily="34" charset="-122"/>
                <a:ea typeface="微软雅黑" panose="020B0503020204020204" pitchFamily="34" charset="-122"/>
              </a:rPr>
              <a:t>简洁实用</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适用于初创企业</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团队管理等</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10133170" y="5272016"/>
            <a:ext cx="704039" cy="299954"/>
          </a:xfrm>
          <a:prstGeom prst="rect">
            <a:avLst/>
          </a:prstGeom>
          <a:noFill/>
        </p:spPr>
        <p:txBody>
          <a:bodyPr wrap="none" rtlCol="0">
            <a:spAutoFit/>
          </a:bodyPr>
          <a:lstStyle/>
          <a:p>
            <a:r>
              <a:rPr lang="zh-CN" altLang="en-US" sz="1350" dirty="0"/>
              <a:t>延时符</a:t>
            </a:r>
            <a:endParaRPr lang="zh-CN" altLang="en-US" sz="1350" dirty="0"/>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9489" y="135732"/>
            <a:ext cx="1589135" cy="1871318"/>
          </a:xfrm>
          <a:prstGeom prst="rect">
            <a:avLst/>
          </a:prstGeom>
          <a:effectLst>
            <a:outerShdw blurRad="254000" dist="190500" dir="8100000" algn="tr" rotWithShape="0">
              <a:prstClr val="black">
                <a:alpha val="40000"/>
              </a:prstClr>
            </a:outerShdw>
          </a:effectLst>
        </p:spPr>
      </p:pic>
      <p:grpSp>
        <p:nvGrpSpPr>
          <p:cNvPr id="25" name="组合 24"/>
          <p:cNvGrpSpPr/>
          <p:nvPr/>
        </p:nvGrpSpPr>
        <p:grpSpPr>
          <a:xfrm>
            <a:off x="7649540" y="3937593"/>
            <a:ext cx="1267763" cy="91940"/>
            <a:chOff x="585237" y="-414066"/>
            <a:chExt cx="2620712" cy="190057"/>
          </a:xfrm>
        </p:grpSpPr>
        <p:sp>
          <p:nvSpPr>
            <p:cNvPr id="26" name="Oval 12"/>
            <p:cNvSpPr>
              <a:spLocks noChangeArrowheads="1"/>
            </p:cNvSpPr>
            <p:nvPr/>
          </p:nvSpPr>
          <p:spPr bwMode="auto">
            <a:xfrm>
              <a:off x="2996569" y="-409161"/>
              <a:ext cx="209380" cy="185152"/>
            </a:xfrm>
            <a:prstGeom prst="ellipse">
              <a:avLst/>
            </a:prstGeom>
            <a:solidFill>
              <a:srgbClr val="0E365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27" name="Rectangle 13"/>
            <p:cNvSpPr>
              <a:spLocks noChangeArrowheads="1"/>
            </p:cNvSpPr>
            <p:nvPr/>
          </p:nvSpPr>
          <p:spPr bwMode="auto">
            <a:xfrm>
              <a:off x="1013702" y="-409161"/>
              <a:ext cx="2088250" cy="185152"/>
            </a:xfrm>
            <a:prstGeom prst="rect">
              <a:avLst/>
            </a:prstGeom>
            <a:solidFill>
              <a:srgbClr val="F8CD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8" name="Rectangle 14"/>
            <p:cNvSpPr>
              <a:spLocks noChangeArrowheads="1"/>
            </p:cNvSpPr>
            <p:nvPr/>
          </p:nvSpPr>
          <p:spPr bwMode="auto">
            <a:xfrm>
              <a:off x="2871773" y="-409161"/>
              <a:ext cx="52692" cy="185152"/>
            </a:xfrm>
            <a:prstGeom prst="rect">
              <a:avLst/>
            </a:prstGeom>
            <a:solidFill>
              <a:srgbClr val="EB59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9" name="Freeform 15"/>
            <p:cNvSpPr/>
            <p:nvPr/>
          </p:nvSpPr>
          <p:spPr bwMode="auto">
            <a:xfrm>
              <a:off x="715579" y="-414066"/>
              <a:ext cx="298124" cy="190057"/>
            </a:xfrm>
            <a:custGeom>
              <a:avLst/>
              <a:gdLst>
                <a:gd name="T0" fmla="*/ 215 w 215"/>
                <a:gd name="T1" fmla="*/ 155 h 155"/>
                <a:gd name="T2" fmla="*/ 215 w 215"/>
                <a:gd name="T3" fmla="*/ 0 h 155"/>
                <a:gd name="T4" fmla="*/ 0 w 215"/>
                <a:gd name="T5" fmla="*/ 54 h 155"/>
                <a:gd name="T6" fmla="*/ 0 w 215"/>
                <a:gd name="T7" fmla="*/ 100 h 155"/>
                <a:gd name="T8" fmla="*/ 215 w 215"/>
                <a:gd name="T9" fmla="*/ 155 h 155"/>
              </a:gdLst>
              <a:ahLst/>
              <a:cxnLst>
                <a:cxn ang="0">
                  <a:pos x="T0" y="T1"/>
                </a:cxn>
                <a:cxn ang="0">
                  <a:pos x="T2" y="T3"/>
                </a:cxn>
                <a:cxn ang="0">
                  <a:pos x="T4" y="T5"/>
                </a:cxn>
                <a:cxn ang="0">
                  <a:pos x="T6" y="T7"/>
                </a:cxn>
                <a:cxn ang="0">
                  <a:pos x="T8" y="T9"/>
                </a:cxn>
              </a:cxnLst>
              <a:rect l="0" t="0" r="r" b="b"/>
              <a:pathLst>
                <a:path w="215" h="155">
                  <a:moveTo>
                    <a:pt x="215" y="155"/>
                  </a:moveTo>
                  <a:lnTo>
                    <a:pt x="215" y="0"/>
                  </a:lnTo>
                  <a:lnTo>
                    <a:pt x="0" y="54"/>
                  </a:lnTo>
                  <a:lnTo>
                    <a:pt x="0" y="100"/>
                  </a:lnTo>
                  <a:lnTo>
                    <a:pt x="215" y="155"/>
                  </a:lnTo>
                  <a:close/>
                </a:path>
              </a:pathLst>
            </a:custGeom>
            <a:solidFill>
              <a:srgbClr val="FFD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Freeform 16"/>
            <p:cNvSpPr/>
            <p:nvPr/>
          </p:nvSpPr>
          <p:spPr bwMode="auto">
            <a:xfrm>
              <a:off x="585237" y="-347852"/>
              <a:ext cx="130342" cy="56404"/>
            </a:xfrm>
            <a:custGeom>
              <a:avLst/>
              <a:gdLst>
                <a:gd name="T0" fmla="*/ 94 w 94"/>
                <a:gd name="T1" fmla="*/ 46 h 46"/>
                <a:gd name="T2" fmla="*/ 94 w 94"/>
                <a:gd name="T3" fmla="*/ 0 h 46"/>
                <a:gd name="T4" fmla="*/ 0 w 94"/>
                <a:gd name="T5" fmla="*/ 23 h 46"/>
                <a:gd name="T6" fmla="*/ 94 w 94"/>
                <a:gd name="T7" fmla="*/ 46 h 46"/>
              </a:gdLst>
              <a:ahLst/>
              <a:cxnLst>
                <a:cxn ang="0">
                  <a:pos x="T0" y="T1"/>
                </a:cxn>
                <a:cxn ang="0">
                  <a:pos x="T2" y="T3"/>
                </a:cxn>
                <a:cxn ang="0">
                  <a:pos x="T4" y="T5"/>
                </a:cxn>
                <a:cxn ang="0">
                  <a:pos x="T6" y="T7"/>
                </a:cxn>
              </a:cxnLst>
              <a:rect l="0" t="0" r="r" b="b"/>
              <a:pathLst>
                <a:path w="94" h="46">
                  <a:moveTo>
                    <a:pt x="94" y="46"/>
                  </a:moveTo>
                  <a:lnTo>
                    <a:pt x="94" y="0"/>
                  </a:lnTo>
                  <a:lnTo>
                    <a:pt x="0" y="23"/>
                  </a:lnTo>
                  <a:lnTo>
                    <a:pt x="94" y="46"/>
                  </a:lnTo>
                  <a:close/>
                </a:path>
              </a:pathLst>
            </a:custGeom>
            <a:solidFill>
              <a:srgbClr val="0E365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32"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out)">
                                      <p:cBhvr>
                                        <p:cTn id="10" dur="2000"/>
                                        <p:tgtEl>
                                          <p:spTgt spid="2"/>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1000"/>
                                        <p:tgtEl>
                                          <p:spTgt spid="81"/>
                                        </p:tgtEl>
                                      </p:cBhvr>
                                    </p:animEffect>
                                    <p:anim calcmode="lin" valueType="num">
                                      <p:cBhvr>
                                        <p:cTn id="15" dur="1000" fill="hold"/>
                                        <p:tgtEl>
                                          <p:spTgt spid="81"/>
                                        </p:tgtEl>
                                        <p:attrNameLst>
                                          <p:attrName>ppt_x</p:attrName>
                                        </p:attrNameLst>
                                      </p:cBhvr>
                                      <p:tavLst>
                                        <p:tav tm="0">
                                          <p:val>
                                            <p:strVal val="#ppt_x"/>
                                          </p:val>
                                        </p:tav>
                                        <p:tav tm="100000">
                                          <p:val>
                                            <p:strVal val="#ppt_x"/>
                                          </p:val>
                                        </p:tav>
                                      </p:tavLst>
                                    </p:anim>
                                    <p:anim calcmode="lin" valueType="num">
                                      <p:cBhvr>
                                        <p:cTn id="16" dur="1000" fill="hold"/>
                                        <p:tgtEl>
                                          <p:spTgt spid="81"/>
                                        </p:tgtEl>
                                        <p:attrNameLst>
                                          <p:attrName>ppt_y</p:attrName>
                                        </p:attrNameLst>
                                      </p:cBhvr>
                                      <p:tavLst>
                                        <p:tav tm="0">
                                          <p:val>
                                            <p:strVal val="#ppt_y+.1"/>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0-#ppt_w/2"/>
                                          </p:val>
                                        </p:tav>
                                        <p:tav tm="100000">
                                          <p:val>
                                            <p:strVal val="#ppt_x"/>
                                          </p:val>
                                        </p:tav>
                                      </p:tavLst>
                                    </p:anim>
                                    <p:anim calcmode="lin" valueType="num">
                                      <p:cBhvr additive="base">
                                        <p:cTn id="24" dur="50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25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1+#ppt_w/2"/>
                                          </p:val>
                                        </p:tav>
                                        <p:tav tm="100000">
                                          <p:val>
                                            <p:strVal val="#ppt_x"/>
                                          </p:val>
                                        </p:tav>
                                      </p:tavLst>
                                    </p:anim>
                                    <p:anim calcmode="lin" valueType="num">
                                      <p:cBhvr additive="base">
                                        <p:cTn id="28" dur="75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75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750" fill="hold"/>
                                        <p:tgtEl>
                                          <p:spTgt spid="25"/>
                                        </p:tgtEl>
                                        <p:attrNameLst>
                                          <p:attrName>ppt_x</p:attrName>
                                        </p:attrNameLst>
                                      </p:cBhvr>
                                      <p:tavLst>
                                        <p:tav tm="0">
                                          <p:val>
                                            <p:strVal val="1+#ppt_w/2"/>
                                          </p:val>
                                        </p:tav>
                                        <p:tav tm="100000">
                                          <p:val>
                                            <p:strVal val="#ppt_x"/>
                                          </p:val>
                                        </p:tav>
                                      </p:tavLst>
                                    </p:anim>
                                    <p:anim calcmode="lin" valueType="num">
                                      <p:cBhvr additive="base">
                                        <p:cTn id="32" dur="750" fill="hold"/>
                                        <p:tgtEl>
                                          <p:spTgt spid="2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58"/>
                                        </p:tgtEl>
                                        <p:attrNameLst>
                                          <p:attrName>style.visibility</p:attrName>
                                        </p:attrNameLst>
                                      </p:cBhvr>
                                      <p:to>
                                        <p:strVal val="visible"/>
                                      </p:to>
                                    </p:set>
                                    <p:anim calcmode="lin" valueType="num">
                                      <p:cBhvr>
                                        <p:cTn id="36"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58"/>
                                        </p:tgtEl>
                                        <p:attrNameLst>
                                          <p:attrName>ppt_y</p:attrName>
                                        </p:attrNameLst>
                                      </p:cBhvr>
                                      <p:tavLst>
                                        <p:tav tm="0">
                                          <p:val>
                                            <p:strVal val="#ppt_y"/>
                                          </p:val>
                                        </p:tav>
                                        <p:tav tm="100000">
                                          <p:val>
                                            <p:strVal val="#ppt_y"/>
                                          </p:val>
                                        </p:tav>
                                      </p:tavLst>
                                    </p:anim>
                                    <p:anim calcmode="lin" valueType="num">
                                      <p:cBhvr>
                                        <p:cTn id="38"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58"/>
                                        </p:tgtEl>
                                      </p:cBhvr>
                                    </p:animEffect>
                                  </p:childTnLst>
                                </p:cTn>
                              </p:par>
                            </p:childTnLst>
                          </p:cTn>
                        </p:par>
                        <p:par>
                          <p:cTn id="41" fill="hold">
                            <p:stCondLst>
                              <p:cond delay="5600"/>
                            </p:stCondLst>
                            <p:childTnLst>
                              <p:par>
                                <p:cTn id="42" presetID="42" presetClass="entr" presetSubtype="0" fill="hold" grpId="0"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1000"/>
                                        <p:tgtEl>
                                          <p:spTgt spid="59"/>
                                        </p:tgtEl>
                                      </p:cBhvr>
                                    </p:animEffect>
                                    <p:anim calcmode="lin" valueType="num">
                                      <p:cBhvr>
                                        <p:cTn id="45" dur="1000" fill="hold"/>
                                        <p:tgtEl>
                                          <p:spTgt spid="59"/>
                                        </p:tgtEl>
                                        <p:attrNameLst>
                                          <p:attrName>ppt_x</p:attrName>
                                        </p:attrNameLst>
                                      </p:cBhvr>
                                      <p:tavLst>
                                        <p:tav tm="0">
                                          <p:val>
                                            <p:strVal val="#ppt_x"/>
                                          </p:val>
                                        </p:tav>
                                        <p:tav tm="100000">
                                          <p:val>
                                            <p:strVal val="#ppt_x"/>
                                          </p:val>
                                        </p:tav>
                                      </p:tavLst>
                                    </p:anim>
                                    <p:anim calcmode="lin" valueType="num">
                                      <p:cBhvr>
                                        <p:cTn id="46" dur="1000" fill="hold"/>
                                        <p:tgtEl>
                                          <p:spTgt spid="59"/>
                                        </p:tgtEl>
                                        <p:attrNameLst>
                                          <p:attrName>ppt_y</p:attrName>
                                        </p:attrNameLst>
                                      </p:cBhvr>
                                      <p:tavLst>
                                        <p:tav tm="0">
                                          <p:val>
                                            <p:strVal val="#ppt_y+.1"/>
                                          </p:val>
                                        </p:tav>
                                        <p:tav tm="100000">
                                          <p:val>
                                            <p:strVal val="#ppt_y"/>
                                          </p:val>
                                        </p:tav>
                                      </p:tavLst>
                                    </p:anim>
                                  </p:childTnLst>
                                </p:cTn>
                              </p:par>
                            </p:childTnLst>
                          </p:cTn>
                        </p:par>
                        <p:par>
                          <p:cTn id="47" fill="hold">
                            <p:stCondLst>
                              <p:cond delay="6600"/>
                            </p:stCondLst>
                            <p:childTnLst>
                              <p:par>
                                <p:cTn id="48" presetID="10" presetClass="entr" presetSubtype="0"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12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1" repeatCount="indefinite" fill="remove" display="0">
                  <p:stCondLst>
                    <p:cond delay="indefinite"/>
                  </p:stCondLst>
                  <p:endCondLst>
                    <p:cond evt="onStopAudio" delay="0">
                      <p:tgtEl>
                        <p:sldTgt/>
                      </p:tgtEl>
                    </p:cond>
                  </p:endCondLst>
                </p:cTn>
                <p:tgtEl>
                  <p:spTgt spid="4"/>
                </p:tgtEl>
              </p:cMediaNode>
            </p:audio>
          </p:childTnLst>
        </p:cTn>
      </p:par>
    </p:tnLst>
    <p:bldLst>
      <p:bldP spid="54" grpId="0" animBg="1"/>
      <p:bldP spid="56" grpId="0" animBg="1"/>
      <p:bldP spid="58" grpId="0"/>
      <p:bldP spid="59" grpId="0"/>
      <p:bldP spid="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1821028">
            <a:off x="-151792" y="1327440"/>
            <a:ext cx="2831746" cy="2946032"/>
          </a:xfrm>
          <a:prstGeom prst="rect">
            <a:avLst/>
          </a:prstGeom>
        </p:spPr>
      </p:pic>
      <p:sp>
        <p:nvSpPr>
          <p:cNvPr id="50"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642230" y="2088733"/>
            <a:ext cx="1423450" cy="1423450"/>
          </a:xfrm>
          <a:prstGeom prst="ellipse">
            <a:avLst/>
          </a:prstGeom>
          <a:solidFill>
            <a:schemeClr val="bg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B9B96"/>
              </a:solidFill>
            </a:endParaRPr>
          </a:p>
        </p:txBody>
      </p:sp>
      <p:grpSp>
        <p:nvGrpSpPr>
          <p:cNvPr id="52" name="组合 51"/>
          <p:cNvGrpSpPr/>
          <p:nvPr/>
        </p:nvGrpSpPr>
        <p:grpSpPr>
          <a:xfrm>
            <a:off x="1764286" y="2622833"/>
            <a:ext cx="1223538" cy="368530"/>
            <a:chOff x="3838575" y="2712368"/>
            <a:chExt cx="1604974" cy="368530"/>
          </a:xfrm>
        </p:grpSpPr>
        <p:cxnSp>
          <p:nvCxnSpPr>
            <p:cNvPr id="53" name="直接连接符 52"/>
            <p:cNvCxnSpPr/>
            <p:nvPr/>
          </p:nvCxnSpPr>
          <p:spPr>
            <a:xfrm>
              <a:off x="3838575" y="2892218"/>
              <a:ext cx="593181" cy="0"/>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952634" y="2911353"/>
              <a:ext cx="490915" cy="0"/>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4405565" y="2712368"/>
              <a:ext cx="186017" cy="189461"/>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4807526" y="2899283"/>
              <a:ext cx="171299" cy="174470"/>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flipV="1">
              <a:off x="4543202" y="2717130"/>
              <a:ext cx="316707" cy="363768"/>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a:off x="2788781" y="1419622"/>
            <a:ext cx="2846358" cy="2846358"/>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9" name="椭圆 6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4716016" y="1448616"/>
            <a:ext cx="623903" cy="623903"/>
            <a:chOff x="304800" y="673100"/>
            <a:chExt cx="4000500" cy="4000500"/>
          </a:xfrm>
          <a:effectLst>
            <a:outerShdw blurRad="317500" dist="1905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3B9B96"/>
                </a:solidFill>
                <a:latin typeface="微软雅黑" panose="020B0503020204020204" pitchFamily="34" charset="-122"/>
                <a:ea typeface="微软雅黑" panose="020B0503020204020204" pitchFamily="34" charset="-122"/>
              </a:endParaRPr>
            </a:p>
          </p:txBody>
        </p:sp>
        <p:sp>
          <p:nvSpPr>
            <p:cNvPr id="72" name="椭圆 7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3B9B96"/>
                  </a:solidFill>
                  <a:latin typeface="微软雅黑" panose="020B0503020204020204" pitchFamily="34" charset="-122"/>
                  <a:ea typeface="微软雅黑" panose="020B0503020204020204" pitchFamily="34" charset="-122"/>
                </a:rPr>
                <a:t>1</a:t>
              </a:r>
              <a:endParaRPr lang="zh-CN" altLang="en-US" sz="2500" b="1" dirty="0">
                <a:solidFill>
                  <a:srgbClr val="3B9B96"/>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5261064" y="2488506"/>
            <a:ext cx="623903" cy="623903"/>
            <a:chOff x="304800" y="673100"/>
            <a:chExt cx="4000500" cy="4000500"/>
          </a:xfrm>
          <a:effectLst>
            <a:outerShdw blurRad="317500" dist="1905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3B9B96"/>
                </a:solidFill>
                <a:latin typeface="微软雅黑" panose="020B0503020204020204" pitchFamily="34" charset="-122"/>
                <a:ea typeface="微软雅黑" panose="020B0503020204020204" pitchFamily="34" charset="-122"/>
              </a:endParaRPr>
            </a:p>
          </p:txBody>
        </p:sp>
        <p:sp>
          <p:nvSpPr>
            <p:cNvPr id="75" name="椭圆 7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3B9B96"/>
                  </a:solidFill>
                  <a:latin typeface="微软雅黑" panose="020B0503020204020204" pitchFamily="34" charset="-122"/>
                  <a:ea typeface="微软雅黑" panose="020B0503020204020204" pitchFamily="34" charset="-122"/>
                </a:rPr>
                <a:t>2</a:t>
              </a:r>
              <a:endParaRPr lang="zh-CN" altLang="en-US" sz="2500" b="1" dirty="0">
                <a:solidFill>
                  <a:srgbClr val="3B9B96"/>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4716016" y="3579954"/>
            <a:ext cx="623903" cy="623903"/>
            <a:chOff x="304800" y="673100"/>
            <a:chExt cx="4000500" cy="4000500"/>
          </a:xfrm>
          <a:effectLst>
            <a:outerShdw blurRad="317500" dist="1905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3B9B96"/>
                </a:solidFill>
                <a:latin typeface="微软雅黑" panose="020B0503020204020204" pitchFamily="34" charset="-122"/>
                <a:ea typeface="微软雅黑" panose="020B0503020204020204" pitchFamily="34" charset="-122"/>
              </a:endParaRPr>
            </a:p>
          </p:txBody>
        </p:sp>
        <p:sp>
          <p:nvSpPr>
            <p:cNvPr id="78" name="椭圆 7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3B9B96"/>
                  </a:solidFill>
                  <a:latin typeface="微软雅黑" panose="020B0503020204020204" pitchFamily="34" charset="-122"/>
                  <a:ea typeface="微软雅黑" panose="020B0503020204020204" pitchFamily="34" charset="-122"/>
                </a:rPr>
                <a:t>3</a:t>
              </a:r>
              <a:endParaRPr lang="zh-CN" altLang="en-US" sz="2500" b="1" dirty="0">
                <a:solidFill>
                  <a:srgbClr val="3B9B96"/>
                </a:solidFill>
                <a:latin typeface="微软雅黑" panose="020B0503020204020204" pitchFamily="34" charset="-122"/>
                <a:ea typeface="微软雅黑" panose="020B0503020204020204" pitchFamily="34" charset="-122"/>
              </a:endParaRPr>
            </a:p>
          </p:txBody>
        </p:sp>
      </p:grpSp>
      <p:sp>
        <p:nvSpPr>
          <p:cNvPr id="79" name="TextBox 20"/>
          <p:cNvSpPr txBox="1"/>
          <p:nvPr/>
        </p:nvSpPr>
        <p:spPr>
          <a:xfrm>
            <a:off x="943586" y="2548988"/>
            <a:ext cx="820738" cy="492443"/>
          </a:xfrm>
          <a:prstGeom prst="rect">
            <a:avLst/>
          </a:prstGeom>
          <a:noFill/>
        </p:spPr>
        <p:txBody>
          <a:bodyPr wrap="none" lIns="0" tIns="0" rIns="0" bIns="0" rtlCol="0">
            <a:spAutoFit/>
          </a:bodyPr>
          <a:lstStyle/>
          <a:p>
            <a:pPr algn="ctr"/>
            <a:r>
              <a:rPr lang="zh-CN" altLang="en-US" sz="1600" b="1" dirty="0" smtClean="0">
                <a:solidFill>
                  <a:srgbClr val="3B9B96"/>
                </a:solidFill>
                <a:latin typeface="微软雅黑" panose="020B0503020204020204" pitchFamily="34" charset="-122"/>
                <a:ea typeface="微软雅黑" panose="020B0503020204020204" pitchFamily="34" charset="-122"/>
              </a:rPr>
              <a:t>项目</a:t>
            </a:r>
            <a:endParaRPr lang="en-US" altLang="zh-CN" sz="1600" b="1" dirty="0" smtClean="0">
              <a:solidFill>
                <a:srgbClr val="3B9B96"/>
              </a:solidFill>
              <a:latin typeface="微软雅黑" panose="020B0503020204020204" pitchFamily="34" charset="-122"/>
              <a:ea typeface="微软雅黑" panose="020B0503020204020204" pitchFamily="34" charset="-122"/>
            </a:endParaRPr>
          </a:p>
          <a:p>
            <a:pPr algn="ctr"/>
            <a:r>
              <a:rPr lang="zh-CN" altLang="en-US" sz="1600" b="1" dirty="0" smtClean="0">
                <a:solidFill>
                  <a:srgbClr val="3B9B96"/>
                </a:solidFill>
                <a:latin typeface="微软雅黑" panose="020B0503020204020204" pitchFamily="34" charset="-122"/>
                <a:ea typeface="微软雅黑" panose="020B0503020204020204" pitchFamily="34" charset="-122"/>
              </a:rPr>
              <a:t>产生背景</a:t>
            </a:r>
            <a:endParaRPr lang="zh-CN" altLang="en-US" sz="1600" b="1" dirty="0" smtClean="0">
              <a:solidFill>
                <a:srgbClr val="3B9B96"/>
              </a:solidFill>
              <a:latin typeface="微软雅黑" panose="020B0503020204020204" pitchFamily="34" charset="-122"/>
              <a:ea typeface="微软雅黑" panose="020B0503020204020204" pitchFamily="34" charset="-122"/>
            </a:endParaRPr>
          </a:p>
        </p:txBody>
      </p:sp>
      <p:sp>
        <p:nvSpPr>
          <p:cNvPr id="80" name="TextBox 21"/>
          <p:cNvSpPr txBox="1"/>
          <p:nvPr/>
        </p:nvSpPr>
        <p:spPr>
          <a:xfrm>
            <a:off x="5611772" y="1476863"/>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81" name="TextBox 22"/>
          <p:cNvSpPr txBox="1"/>
          <p:nvPr/>
        </p:nvSpPr>
        <p:spPr>
          <a:xfrm>
            <a:off x="6043820" y="2516931"/>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82" name="TextBox 23"/>
          <p:cNvSpPr txBox="1"/>
          <p:nvPr/>
        </p:nvSpPr>
        <p:spPr>
          <a:xfrm>
            <a:off x="5558416" y="3631245"/>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83" name="TextBox 24"/>
          <p:cNvSpPr txBox="1"/>
          <p:nvPr/>
        </p:nvSpPr>
        <p:spPr>
          <a:xfrm>
            <a:off x="3275855" y="2107471"/>
            <a:ext cx="1752111" cy="1373068"/>
          </a:xfrm>
          <a:prstGeom prst="rect">
            <a:avLst/>
          </a:prstGeom>
          <a:noFill/>
        </p:spPr>
        <p:txBody>
          <a:bodyPr wrap="square" lIns="0" tIns="0" rIns="0" bIns="0" rtlCol="0">
            <a:spAutoFit/>
          </a:bodyPr>
          <a:lstStyle/>
          <a:p>
            <a:pPr algn="just">
              <a:lnSpc>
                <a:spcPct val="130000"/>
              </a:lnSpc>
            </a:pPr>
            <a:r>
              <a:rPr lang="zh-CN" altLang="en-US" sz="14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400" dirty="0" smtClean="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0"/>
                                            </p:tgtEl>
                                          </p:cBhvr>
                                        </p:animEffect>
                                      </p:childTnLst>
                                    </p:cTn>
                                  </p:par>
                                </p:childTnLst>
                              </p:cTn>
                            </p:par>
                            <p:par>
                              <p:cTn id="12" fill="hold">
                                <p:stCondLst>
                                  <p:cond delay="949"/>
                                </p:stCondLst>
                                <p:childTnLst>
                                  <p:par>
                                    <p:cTn id="13" presetID="2" presetClass="entr" presetSubtype="4" fill="hold" grpId="0" nodeType="afterEffect" p14:presetBounceEnd="44000">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14:bounceEnd="44000">
                                          <p:cBhvr additive="base">
                                            <p:cTn id="15" dur="500" fill="hold"/>
                                            <p:tgtEl>
                                              <p:spTgt spid="51"/>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par>
                              <p:cTn id="17" fill="hold">
                                <p:stCondLst>
                                  <p:cond delay="1449"/>
                                </p:stCondLst>
                                <p:childTnLst>
                                  <p:par>
                                    <p:cTn id="18" presetID="53" presetClass="entr" presetSubtype="16" fill="hold" grpId="0" nodeType="afterEffect">
                                      <p:stCondLst>
                                        <p:cond delay="0"/>
                                      </p:stCondLst>
                                      <p:childTnLst>
                                        <p:set>
                                          <p:cBhvr>
                                            <p:cTn id="19" dur="1" fill="hold">
                                              <p:stCondLst>
                                                <p:cond delay="0"/>
                                              </p:stCondLst>
                                            </p:cTn>
                                            <p:tgtEl>
                                              <p:spTgt spid="79"/>
                                            </p:tgtEl>
                                            <p:attrNameLst>
                                              <p:attrName>style.visibility</p:attrName>
                                            </p:attrNameLst>
                                          </p:cBhvr>
                                          <p:to>
                                            <p:strVal val="visible"/>
                                          </p:to>
                                        </p:set>
                                        <p:anim calcmode="lin" valueType="num">
                                          <p:cBhvr>
                                            <p:cTn id="20" dur="500" fill="hold"/>
                                            <p:tgtEl>
                                              <p:spTgt spid="79"/>
                                            </p:tgtEl>
                                            <p:attrNameLst>
                                              <p:attrName>ppt_w</p:attrName>
                                            </p:attrNameLst>
                                          </p:cBhvr>
                                          <p:tavLst>
                                            <p:tav tm="0">
                                              <p:val>
                                                <p:fltVal val="0"/>
                                              </p:val>
                                            </p:tav>
                                            <p:tav tm="100000">
                                              <p:val>
                                                <p:strVal val="#ppt_w"/>
                                              </p:val>
                                            </p:tav>
                                          </p:tavLst>
                                        </p:anim>
                                        <p:anim calcmode="lin" valueType="num">
                                          <p:cBhvr>
                                            <p:cTn id="21" dur="500" fill="hold"/>
                                            <p:tgtEl>
                                              <p:spTgt spid="79"/>
                                            </p:tgtEl>
                                            <p:attrNameLst>
                                              <p:attrName>ppt_h</p:attrName>
                                            </p:attrNameLst>
                                          </p:cBhvr>
                                          <p:tavLst>
                                            <p:tav tm="0">
                                              <p:val>
                                                <p:fltVal val="0"/>
                                              </p:val>
                                            </p:tav>
                                            <p:tav tm="100000">
                                              <p:val>
                                                <p:strVal val="#ppt_h"/>
                                              </p:val>
                                            </p:tav>
                                          </p:tavLst>
                                        </p:anim>
                                        <p:animEffect transition="in" filter="fade">
                                          <p:cBhvr>
                                            <p:cTn id="22" dur="500"/>
                                            <p:tgtEl>
                                              <p:spTgt spid="79"/>
                                            </p:tgtEl>
                                          </p:cBhvr>
                                        </p:animEffect>
                                      </p:childTnLst>
                                    </p:cTn>
                                  </p:par>
                                </p:childTnLst>
                              </p:cTn>
                            </p:par>
                            <p:par>
                              <p:cTn id="23" fill="hold">
                                <p:stCondLst>
                                  <p:cond delay="1949"/>
                                </p:stCondLst>
                                <p:childTnLst>
                                  <p:par>
                                    <p:cTn id="24" presetID="22" presetClass="entr" presetSubtype="8"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2449"/>
                                </p:stCondLst>
                                <p:childTnLst>
                                  <p:par>
                                    <p:cTn id="28" presetID="2" presetClass="entr" presetSubtype="1" fill="hold" nodeType="afterEffect" p14:presetBounceEnd="44000">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14:bounceEnd="44000">
                                          <p:cBhvr additive="base">
                                            <p:cTn id="30" dur="500" fill="hold"/>
                                            <p:tgtEl>
                                              <p:spTgt spid="58"/>
                                            </p:tgtEl>
                                            <p:attrNameLst>
                                              <p:attrName>ppt_x</p:attrName>
                                            </p:attrNameLst>
                                          </p:cBhvr>
                                          <p:tavLst>
                                            <p:tav tm="0">
                                              <p:val>
                                                <p:strVal val="#ppt_x"/>
                                              </p:val>
                                            </p:tav>
                                            <p:tav tm="100000">
                                              <p:val>
                                                <p:strVal val="#ppt_x"/>
                                              </p:val>
                                            </p:tav>
                                          </p:tavLst>
                                        </p:anim>
                                        <p:anim calcmode="lin" valueType="num" p14:bounceEnd="44000">
                                          <p:cBhvr additive="base">
                                            <p:cTn id="31" dur="500" fill="hold"/>
                                            <p:tgtEl>
                                              <p:spTgt spid="58"/>
                                            </p:tgtEl>
                                            <p:attrNameLst>
                                              <p:attrName>ppt_y</p:attrName>
                                            </p:attrNameLst>
                                          </p:cBhvr>
                                          <p:tavLst>
                                            <p:tav tm="0">
                                              <p:val>
                                                <p:strVal val="0-#ppt_h/2"/>
                                              </p:val>
                                            </p:tav>
                                            <p:tav tm="100000">
                                              <p:val>
                                                <p:strVal val="#ppt_y"/>
                                              </p:val>
                                            </p:tav>
                                          </p:tavLst>
                                        </p:anim>
                                      </p:childTnLst>
                                    </p:cTn>
                                  </p:par>
                                </p:childTnLst>
                              </p:cTn>
                            </p:par>
                            <p:par>
                              <p:cTn id="32" fill="hold">
                                <p:stCondLst>
                                  <p:cond delay="2949"/>
                                </p:stCondLst>
                                <p:childTnLst>
                                  <p:par>
                                    <p:cTn id="33" presetID="22" presetClass="entr" presetSubtype="1" fill="hold" grpId="0"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wipe(up)">
                                          <p:cBhvr>
                                            <p:cTn id="35" dur="500"/>
                                            <p:tgtEl>
                                              <p:spTgt spid="83"/>
                                            </p:tgtEl>
                                          </p:cBhvr>
                                        </p:animEffect>
                                      </p:childTnLst>
                                    </p:cTn>
                                  </p:par>
                                </p:childTnLst>
                              </p:cTn>
                            </p:par>
                            <p:par>
                              <p:cTn id="36" fill="hold">
                                <p:stCondLst>
                                  <p:cond delay="3449"/>
                                </p:stCondLst>
                                <p:childTnLst>
                                  <p:par>
                                    <p:cTn id="37" presetID="52" presetClass="entr" presetSubtype="0"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Scale>
                                          <p:cBhvr>
                                            <p:cTn id="39" dur="500" decel="50000" fill="hold">
                                              <p:stCondLst>
                                                <p:cond delay="0"/>
                                              </p:stCondLst>
                                            </p:cTn>
                                            <p:tgtEl>
                                              <p:spTgt spid="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500" decel="50000" fill="hold">
                                              <p:stCondLst>
                                                <p:cond delay="0"/>
                                              </p:stCondLst>
                                            </p:cTn>
                                            <p:tgtEl>
                                              <p:spTgt spid="70"/>
                                            </p:tgtEl>
                                            <p:attrNameLst>
                                              <p:attrName>ppt_x</p:attrName>
                                              <p:attrName>ppt_y</p:attrName>
                                            </p:attrNameLst>
                                          </p:cBhvr>
                                        </p:animMotion>
                                        <p:animEffect transition="in" filter="fade">
                                          <p:cBhvr>
                                            <p:cTn id="41" dur="500"/>
                                            <p:tgtEl>
                                              <p:spTgt spid="70"/>
                                            </p:tgtEl>
                                          </p:cBhvr>
                                        </p:animEffect>
                                      </p:childTnLst>
                                    </p:cTn>
                                  </p:par>
                                </p:childTnLst>
                              </p:cTn>
                            </p:par>
                            <p:par>
                              <p:cTn id="42" fill="hold">
                                <p:stCondLst>
                                  <p:cond delay="3949"/>
                                </p:stCondLst>
                                <p:childTnLst>
                                  <p:par>
                                    <p:cTn id="43" presetID="52" presetClass="entr" presetSubtype="0" fill="hold" nodeType="afterEffect">
                                      <p:stCondLst>
                                        <p:cond delay="0"/>
                                      </p:stCondLst>
                                      <p:childTnLst>
                                        <p:set>
                                          <p:cBhvr>
                                            <p:cTn id="44" dur="1" fill="hold">
                                              <p:stCondLst>
                                                <p:cond delay="0"/>
                                              </p:stCondLst>
                                            </p:cTn>
                                            <p:tgtEl>
                                              <p:spTgt spid="73"/>
                                            </p:tgtEl>
                                            <p:attrNameLst>
                                              <p:attrName>style.visibility</p:attrName>
                                            </p:attrNameLst>
                                          </p:cBhvr>
                                          <p:to>
                                            <p:strVal val="visible"/>
                                          </p:to>
                                        </p:set>
                                        <p:animScale>
                                          <p:cBhvr>
                                            <p:cTn id="45" dur="500" decel="50000" fill="hold">
                                              <p:stCondLst>
                                                <p:cond delay="0"/>
                                              </p:stCondLst>
                                            </p:cTn>
                                            <p:tgtEl>
                                              <p:spTgt spid="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73"/>
                                            </p:tgtEl>
                                            <p:attrNameLst>
                                              <p:attrName>ppt_x</p:attrName>
                                              <p:attrName>ppt_y</p:attrName>
                                            </p:attrNameLst>
                                          </p:cBhvr>
                                        </p:animMotion>
                                        <p:animEffect transition="in" filter="fade">
                                          <p:cBhvr>
                                            <p:cTn id="47" dur="500"/>
                                            <p:tgtEl>
                                              <p:spTgt spid="73"/>
                                            </p:tgtEl>
                                          </p:cBhvr>
                                        </p:animEffect>
                                      </p:childTnLst>
                                    </p:cTn>
                                  </p:par>
                                </p:childTnLst>
                              </p:cTn>
                            </p:par>
                            <p:par>
                              <p:cTn id="48" fill="hold">
                                <p:stCondLst>
                                  <p:cond delay="4449"/>
                                </p:stCondLst>
                                <p:childTnLst>
                                  <p:par>
                                    <p:cTn id="49" presetID="52" presetClass="entr" presetSubtype="0" fill="hold" nodeType="afterEffect">
                                      <p:stCondLst>
                                        <p:cond delay="0"/>
                                      </p:stCondLst>
                                      <p:childTnLst>
                                        <p:set>
                                          <p:cBhvr>
                                            <p:cTn id="50" dur="1" fill="hold">
                                              <p:stCondLst>
                                                <p:cond delay="0"/>
                                              </p:stCondLst>
                                            </p:cTn>
                                            <p:tgtEl>
                                              <p:spTgt spid="76"/>
                                            </p:tgtEl>
                                            <p:attrNameLst>
                                              <p:attrName>style.visibility</p:attrName>
                                            </p:attrNameLst>
                                          </p:cBhvr>
                                          <p:to>
                                            <p:strVal val="visible"/>
                                          </p:to>
                                        </p:set>
                                        <p:animScale>
                                          <p:cBhvr>
                                            <p:cTn id="51" dur="500" decel="50000" fill="hold">
                                              <p:stCondLst>
                                                <p:cond delay="0"/>
                                              </p:stCondLst>
                                            </p:cTn>
                                            <p:tgtEl>
                                              <p:spTgt spid="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500" decel="50000" fill="hold">
                                              <p:stCondLst>
                                                <p:cond delay="0"/>
                                              </p:stCondLst>
                                            </p:cTn>
                                            <p:tgtEl>
                                              <p:spTgt spid="76"/>
                                            </p:tgtEl>
                                            <p:attrNameLst>
                                              <p:attrName>ppt_x</p:attrName>
                                              <p:attrName>ppt_y</p:attrName>
                                            </p:attrNameLst>
                                          </p:cBhvr>
                                        </p:animMotion>
                                        <p:animEffect transition="in" filter="fade">
                                          <p:cBhvr>
                                            <p:cTn id="53" dur="500"/>
                                            <p:tgtEl>
                                              <p:spTgt spid="76"/>
                                            </p:tgtEl>
                                          </p:cBhvr>
                                        </p:animEffect>
                                      </p:childTnLst>
                                    </p:cTn>
                                  </p:par>
                                </p:childTnLst>
                              </p:cTn>
                            </p:par>
                            <p:par>
                              <p:cTn id="54" fill="hold">
                                <p:stCondLst>
                                  <p:cond delay="4949"/>
                                </p:stCondLst>
                                <p:childTnLst>
                                  <p:par>
                                    <p:cTn id="55" presetID="22" presetClass="entr" presetSubtype="8" fill="hold" grpId="0" nodeType="after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wipe(left)">
                                          <p:cBhvr>
                                            <p:cTn id="57" dur="500"/>
                                            <p:tgtEl>
                                              <p:spTgt spid="80"/>
                                            </p:tgtEl>
                                          </p:cBhvr>
                                        </p:animEffect>
                                      </p:childTnLst>
                                    </p:cTn>
                                  </p:par>
                                  <p:par>
                                    <p:cTn id="58" presetID="22" presetClass="entr" presetSubtype="8" fill="hold" grpId="0" nodeType="withEffect">
                                      <p:stCondLst>
                                        <p:cond delay="200"/>
                                      </p:stCondLst>
                                      <p:childTnLst>
                                        <p:set>
                                          <p:cBhvr>
                                            <p:cTn id="59" dur="1" fill="hold">
                                              <p:stCondLst>
                                                <p:cond delay="0"/>
                                              </p:stCondLst>
                                            </p:cTn>
                                            <p:tgtEl>
                                              <p:spTgt spid="81"/>
                                            </p:tgtEl>
                                            <p:attrNameLst>
                                              <p:attrName>style.visibility</p:attrName>
                                            </p:attrNameLst>
                                          </p:cBhvr>
                                          <p:to>
                                            <p:strVal val="visible"/>
                                          </p:to>
                                        </p:set>
                                        <p:animEffect transition="in" filter="wipe(left)">
                                          <p:cBhvr>
                                            <p:cTn id="60" dur="500"/>
                                            <p:tgtEl>
                                              <p:spTgt spid="81"/>
                                            </p:tgtEl>
                                          </p:cBhvr>
                                        </p:animEffect>
                                      </p:childTnLst>
                                    </p:cTn>
                                  </p:par>
                                  <p:par>
                                    <p:cTn id="61" presetID="22" presetClass="entr" presetSubtype="8" fill="hold" grpId="0" nodeType="withEffect">
                                      <p:stCondLst>
                                        <p:cond delay="400"/>
                                      </p:stCondLst>
                                      <p:childTnLst>
                                        <p:set>
                                          <p:cBhvr>
                                            <p:cTn id="62" dur="1" fill="hold">
                                              <p:stCondLst>
                                                <p:cond delay="0"/>
                                              </p:stCondLst>
                                            </p:cTn>
                                            <p:tgtEl>
                                              <p:spTgt spid="82"/>
                                            </p:tgtEl>
                                            <p:attrNameLst>
                                              <p:attrName>style.visibility</p:attrName>
                                            </p:attrNameLst>
                                          </p:cBhvr>
                                          <p:to>
                                            <p:strVal val="visible"/>
                                          </p:to>
                                        </p:set>
                                        <p:animEffect transition="in" filter="wipe(left)">
                                          <p:cBhvr>
                                            <p:cTn id="63" dur="500"/>
                                            <p:tgtEl>
                                              <p:spTgt spid="82"/>
                                            </p:tgtEl>
                                          </p:cBhvr>
                                        </p:animEffect>
                                      </p:childTnLst>
                                    </p:cTn>
                                  </p:par>
                                </p:childTnLst>
                              </p:cTn>
                            </p:par>
                            <p:par>
                              <p:cTn id="64" fill="hold">
                                <p:stCondLst>
                                  <p:cond delay="5449"/>
                                </p:stCondLst>
                                <p:childTnLst>
                                  <p:par>
                                    <p:cTn id="65" presetID="26" presetClass="emph" presetSubtype="0" repeatCount="30000" fill="hold" nodeType="afterEffect">
                                      <p:stCondLst>
                                        <p:cond delay="0"/>
                                      </p:stCondLst>
                                      <p:childTnLst>
                                        <p:animEffect transition="out" filter="fade">
                                          <p:cBhvr>
                                            <p:cTn id="66" dur="100" tmFilter="0, 0; .2, .5; .8, .5; 1, 0"/>
                                            <p:tgtEl>
                                              <p:spTgt spid="52"/>
                                            </p:tgtEl>
                                          </p:cBhvr>
                                        </p:animEffect>
                                        <p:animScale>
                                          <p:cBhvr>
                                            <p:cTn id="67" dur="5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utoUpdateAnimBg="0"/>
          <p:bldP spid="51" grpId="0" animBg="1"/>
          <p:bldP spid="79" grpId="0"/>
          <p:bldP spid="80" grpId="0"/>
          <p:bldP spid="81" grpId="0"/>
          <p:bldP spid="82"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0"/>
                                            </p:tgtEl>
                                          </p:cBhvr>
                                        </p:animEffect>
                                      </p:childTnLst>
                                    </p:cTn>
                                  </p:par>
                                </p:childTnLst>
                              </p:cTn>
                            </p:par>
                            <p:par>
                              <p:cTn id="12" fill="hold">
                                <p:stCondLst>
                                  <p:cond delay="949"/>
                                </p:stCondLst>
                                <p:childTnLst>
                                  <p:par>
                                    <p:cTn id="13" presetID="2" presetClass="entr" presetSubtype="4"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par>
                              <p:cTn id="17" fill="hold">
                                <p:stCondLst>
                                  <p:cond delay="1449"/>
                                </p:stCondLst>
                                <p:childTnLst>
                                  <p:par>
                                    <p:cTn id="18" presetID="53" presetClass="entr" presetSubtype="16" fill="hold" grpId="0" nodeType="afterEffect">
                                      <p:stCondLst>
                                        <p:cond delay="0"/>
                                      </p:stCondLst>
                                      <p:childTnLst>
                                        <p:set>
                                          <p:cBhvr>
                                            <p:cTn id="19" dur="1" fill="hold">
                                              <p:stCondLst>
                                                <p:cond delay="0"/>
                                              </p:stCondLst>
                                            </p:cTn>
                                            <p:tgtEl>
                                              <p:spTgt spid="79"/>
                                            </p:tgtEl>
                                            <p:attrNameLst>
                                              <p:attrName>style.visibility</p:attrName>
                                            </p:attrNameLst>
                                          </p:cBhvr>
                                          <p:to>
                                            <p:strVal val="visible"/>
                                          </p:to>
                                        </p:set>
                                        <p:anim calcmode="lin" valueType="num">
                                          <p:cBhvr>
                                            <p:cTn id="20" dur="500" fill="hold"/>
                                            <p:tgtEl>
                                              <p:spTgt spid="79"/>
                                            </p:tgtEl>
                                            <p:attrNameLst>
                                              <p:attrName>ppt_w</p:attrName>
                                            </p:attrNameLst>
                                          </p:cBhvr>
                                          <p:tavLst>
                                            <p:tav tm="0">
                                              <p:val>
                                                <p:fltVal val="0"/>
                                              </p:val>
                                            </p:tav>
                                            <p:tav tm="100000">
                                              <p:val>
                                                <p:strVal val="#ppt_w"/>
                                              </p:val>
                                            </p:tav>
                                          </p:tavLst>
                                        </p:anim>
                                        <p:anim calcmode="lin" valueType="num">
                                          <p:cBhvr>
                                            <p:cTn id="21" dur="500" fill="hold"/>
                                            <p:tgtEl>
                                              <p:spTgt spid="79"/>
                                            </p:tgtEl>
                                            <p:attrNameLst>
                                              <p:attrName>ppt_h</p:attrName>
                                            </p:attrNameLst>
                                          </p:cBhvr>
                                          <p:tavLst>
                                            <p:tav tm="0">
                                              <p:val>
                                                <p:fltVal val="0"/>
                                              </p:val>
                                            </p:tav>
                                            <p:tav tm="100000">
                                              <p:val>
                                                <p:strVal val="#ppt_h"/>
                                              </p:val>
                                            </p:tav>
                                          </p:tavLst>
                                        </p:anim>
                                        <p:animEffect transition="in" filter="fade">
                                          <p:cBhvr>
                                            <p:cTn id="22" dur="500"/>
                                            <p:tgtEl>
                                              <p:spTgt spid="79"/>
                                            </p:tgtEl>
                                          </p:cBhvr>
                                        </p:animEffect>
                                      </p:childTnLst>
                                    </p:cTn>
                                  </p:par>
                                </p:childTnLst>
                              </p:cTn>
                            </p:par>
                            <p:par>
                              <p:cTn id="23" fill="hold">
                                <p:stCondLst>
                                  <p:cond delay="1949"/>
                                </p:stCondLst>
                                <p:childTnLst>
                                  <p:par>
                                    <p:cTn id="24" presetID="22" presetClass="entr" presetSubtype="8"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2449"/>
                                </p:stCondLst>
                                <p:childTnLst>
                                  <p:par>
                                    <p:cTn id="28" presetID="2" presetClass="entr" presetSubtype="1"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0-#ppt_h/2"/>
                                              </p:val>
                                            </p:tav>
                                            <p:tav tm="100000">
                                              <p:val>
                                                <p:strVal val="#ppt_y"/>
                                              </p:val>
                                            </p:tav>
                                          </p:tavLst>
                                        </p:anim>
                                      </p:childTnLst>
                                    </p:cTn>
                                  </p:par>
                                </p:childTnLst>
                              </p:cTn>
                            </p:par>
                            <p:par>
                              <p:cTn id="32" fill="hold">
                                <p:stCondLst>
                                  <p:cond delay="2949"/>
                                </p:stCondLst>
                                <p:childTnLst>
                                  <p:par>
                                    <p:cTn id="33" presetID="22" presetClass="entr" presetSubtype="1" fill="hold" grpId="0"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wipe(up)">
                                          <p:cBhvr>
                                            <p:cTn id="35" dur="500"/>
                                            <p:tgtEl>
                                              <p:spTgt spid="83"/>
                                            </p:tgtEl>
                                          </p:cBhvr>
                                        </p:animEffect>
                                      </p:childTnLst>
                                    </p:cTn>
                                  </p:par>
                                </p:childTnLst>
                              </p:cTn>
                            </p:par>
                            <p:par>
                              <p:cTn id="36" fill="hold">
                                <p:stCondLst>
                                  <p:cond delay="3449"/>
                                </p:stCondLst>
                                <p:childTnLst>
                                  <p:par>
                                    <p:cTn id="37" presetID="52" presetClass="entr" presetSubtype="0"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Scale>
                                          <p:cBhvr>
                                            <p:cTn id="39" dur="500" decel="50000" fill="hold">
                                              <p:stCondLst>
                                                <p:cond delay="0"/>
                                              </p:stCondLst>
                                            </p:cTn>
                                            <p:tgtEl>
                                              <p:spTgt spid="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500" decel="50000" fill="hold">
                                              <p:stCondLst>
                                                <p:cond delay="0"/>
                                              </p:stCondLst>
                                            </p:cTn>
                                            <p:tgtEl>
                                              <p:spTgt spid="70"/>
                                            </p:tgtEl>
                                            <p:attrNameLst>
                                              <p:attrName>ppt_x</p:attrName>
                                              <p:attrName>ppt_y</p:attrName>
                                            </p:attrNameLst>
                                          </p:cBhvr>
                                        </p:animMotion>
                                        <p:animEffect transition="in" filter="fade">
                                          <p:cBhvr>
                                            <p:cTn id="41" dur="500"/>
                                            <p:tgtEl>
                                              <p:spTgt spid="70"/>
                                            </p:tgtEl>
                                          </p:cBhvr>
                                        </p:animEffect>
                                      </p:childTnLst>
                                    </p:cTn>
                                  </p:par>
                                </p:childTnLst>
                              </p:cTn>
                            </p:par>
                            <p:par>
                              <p:cTn id="42" fill="hold">
                                <p:stCondLst>
                                  <p:cond delay="3949"/>
                                </p:stCondLst>
                                <p:childTnLst>
                                  <p:par>
                                    <p:cTn id="43" presetID="52" presetClass="entr" presetSubtype="0" fill="hold" nodeType="afterEffect">
                                      <p:stCondLst>
                                        <p:cond delay="0"/>
                                      </p:stCondLst>
                                      <p:childTnLst>
                                        <p:set>
                                          <p:cBhvr>
                                            <p:cTn id="44" dur="1" fill="hold">
                                              <p:stCondLst>
                                                <p:cond delay="0"/>
                                              </p:stCondLst>
                                            </p:cTn>
                                            <p:tgtEl>
                                              <p:spTgt spid="73"/>
                                            </p:tgtEl>
                                            <p:attrNameLst>
                                              <p:attrName>style.visibility</p:attrName>
                                            </p:attrNameLst>
                                          </p:cBhvr>
                                          <p:to>
                                            <p:strVal val="visible"/>
                                          </p:to>
                                        </p:set>
                                        <p:animScale>
                                          <p:cBhvr>
                                            <p:cTn id="45" dur="500" decel="50000" fill="hold">
                                              <p:stCondLst>
                                                <p:cond delay="0"/>
                                              </p:stCondLst>
                                            </p:cTn>
                                            <p:tgtEl>
                                              <p:spTgt spid="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73"/>
                                            </p:tgtEl>
                                            <p:attrNameLst>
                                              <p:attrName>ppt_x</p:attrName>
                                              <p:attrName>ppt_y</p:attrName>
                                            </p:attrNameLst>
                                          </p:cBhvr>
                                        </p:animMotion>
                                        <p:animEffect transition="in" filter="fade">
                                          <p:cBhvr>
                                            <p:cTn id="47" dur="500"/>
                                            <p:tgtEl>
                                              <p:spTgt spid="73"/>
                                            </p:tgtEl>
                                          </p:cBhvr>
                                        </p:animEffect>
                                      </p:childTnLst>
                                    </p:cTn>
                                  </p:par>
                                </p:childTnLst>
                              </p:cTn>
                            </p:par>
                            <p:par>
                              <p:cTn id="48" fill="hold">
                                <p:stCondLst>
                                  <p:cond delay="4449"/>
                                </p:stCondLst>
                                <p:childTnLst>
                                  <p:par>
                                    <p:cTn id="49" presetID="52" presetClass="entr" presetSubtype="0" fill="hold" nodeType="afterEffect">
                                      <p:stCondLst>
                                        <p:cond delay="0"/>
                                      </p:stCondLst>
                                      <p:childTnLst>
                                        <p:set>
                                          <p:cBhvr>
                                            <p:cTn id="50" dur="1" fill="hold">
                                              <p:stCondLst>
                                                <p:cond delay="0"/>
                                              </p:stCondLst>
                                            </p:cTn>
                                            <p:tgtEl>
                                              <p:spTgt spid="76"/>
                                            </p:tgtEl>
                                            <p:attrNameLst>
                                              <p:attrName>style.visibility</p:attrName>
                                            </p:attrNameLst>
                                          </p:cBhvr>
                                          <p:to>
                                            <p:strVal val="visible"/>
                                          </p:to>
                                        </p:set>
                                        <p:animScale>
                                          <p:cBhvr>
                                            <p:cTn id="51" dur="500" decel="50000" fill="hold">
                                              <p:stCondLst>
                                                <p:cond delay="0"/>
                                              </p:stCondLst>
                                            </p:cTn>
                                            <p:tgtEl>
                                              <p:spTgt spid="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500" decel="50000" fill="hold">
                                              <p:stCondLst>
                                                <p:cond delay="0"/>
                                              </p:stCondLst>
                                            </p:cTn>
                                            <p:tgtEl>
                                              <p:spTgt spid="76"/>
                                            </p:tgtEl>
                                            <p:attrNameLst>
                                              <p:attrName>ppt_x</p:attrName>
                                              <p:attrName>ppt_y</p:attrName>
                                            </p:attrNameLst>
                                          </p:cBhvr>
                                        </p:animMotion>
                                        <p:animEffect transition="in" filter="fade">
                                          <p:cBhvr>
                                            <p:cTn id="53" dur="500"/>
                                            <p:tgtEl>
                                              <p:spTgt spid="76"/>
                                            </p:tgtEl>
                                          </p:cBhvr>
                                        </p:animEffect>
                                      </p:childTnLst>
                                    </p:cTn>
                                  </p:par>
                                </p:childTnLst>
                              </p:cTn>
                            </p:par>
                            <p:par>
                              <p:cTn id="54" fill="hold">
                                <p:stCondLst>
                                  <p:cond delay="4949"/>
                                </p:stCondLst>
                                <p:childTnLst>
                                  <p:par>
                                    <p:cTn id="55" presetID="22" presetClass="entr" presetSubtype="8" fill="hold" grpId="0" nodeType="after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wipe(left)">
                                          <p:cBhvr>
                                            <p:cTn id="57" dur="500"/>
                                            <p:tgtEl>
                                              <p:spTgt spid="80"/>
                                            </p:tgtEl>
                                          </p:cBhvr>
                                        </p:animEffect>
                                      </p:childTnLst>
                                    </p:cTn>
                                  </p:par>
                                  <p:par>
                                    <p:cTn id="58" presetID="22" presetClass="entr" presetSubtype="8" fill="hold" grpId="0" nodeType="withEffect">
                                      <p:stCondLst>
                                        <p:cond delay="200"/>
                                      </p:stCondLst>
                                      <p:childTnLst>
                                        <p:set>
                                          <p:cBhvr>
                                            <p:cTn id="59" dur="1" fill="hold">
                                              <p:stCondLst>
                                                <p:cond delay="0"/>
                                              </p:stCondLst>
                                            </p:cTn>
                                            <p:tgtEl>
                                              <p:spTgt spid="81"/>
                                            </p:tgtEl>
                                            <p:attrNameLst>
                                              <p:attrName>style.visibility</p:attrName>
                                            </p:attrNameLst>
                                          </p:cBhvr>
                                          <p:to>
                                            <p:strVal val="visible"/>
                                          </p:to>
                                        </p:set>
                                        <p:animEffect transition="in" filter="wipe(left)">
                                          <p:cBhvr>
                                            <p:cTn id="60" dur="500"/>
                                            <p:tgtEl>
                                              <p:spTgt spid="81"/>
                                            </p:tgtEl>
                                          </p:cBhvr>
                                        </p:animEffect>
                                      </p:childTnLst>
                                    </p:cTn>
                                  </p:par>
                                  <p:par>
                                    <p:cTn id="61" presetID="22" presetClass="entr" presetSubtype="8" fill="hold" grpId="0" nodeType="withEffect">
                                      <p:stCondLst>
                                        <p:cond delay="400"/>
                                      </p:stCondLst>
                                      <p:childTnLst>
                                        <p:set>
                                          <p:cBhvr>
                                            <p:cTn id="62" dur="1" fill="hold">
                                              <p:stCondLst>
                                                <p:cond delay="0"/>
                                              </p:stCondLst>
                                            </p:cTn>
                                            <p:tgtEl>
                                              <p:spTgt spid="82"/>
                                            </p:tgtEl>
                                            <p:attrNameLst>
                                              <p:attrName>style.visibility</p:attrName>
                                            </p:attrNameLst>
                                          </p:cBhvr>
                                          <p:to>
                                            <p:strVal val="visible"/>
                                          </p:to>
                                        </p:set>
                                        <p:animEffect transition="in" filter="wipe(left)">
                                          <p:cBhvr>
                                            <p:cTn id="63" dur="500"/>
                                            <p:tgtEl>
                                              <p:spTgt spid="82"/>
                                            </p:tgtEl>
                                          </p:cBhvr>
                                        </p:animEffect>
                                      </p:childTnLst>
                                    </p:cTn>
                                  </p:par>
                                </p:childTnLst>
                              </p:cTn>
                            </p:par>
                            <p:par>
                              <p:cTn id="64" fill="hold">
                                <p:stCondLst>
                                  <p:cond delay="5449"/>
                                </p:stCondLst>
                                <p:childTnLst>
                                  <p:par>
                                    <p:cTn id="65" presetID="26" presetClass="emph" presetSubtype="0" repeatCount="30000" fill="hold" nodeType="afterEffect">
                                      <p:stCondLst>
                                        <p:cond delay="0"/>
                                      </p:stCondLst>
                                      <p:childTnLst>
                                        <p:animEffect transition="out" filter="fade">
                                          <p:cBhvr>
                                            <p:cTn id="66" dur="100" tmFilter="0, 0; .2, .5; .8, .5; 1, 0"/>
                                            <p:tgtEl>
                                              <p:spTgt spid="52"/>
                                            </p:tgtEl>
                                          </p:cBhvr>
                                        </p:animEffect>
                                        <p:animScale>
                                          <p:cBhvr>
                                            <p:cTn id="67" dur="5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utoUpdateAnimBg="0"/>
          <p:bldP spid="51" grpId="0" animBg="1"/>
          <p:bldP spid="79" grpId="0"/>
          <p:bldP spid="80" grpId="0"/>
          <p:bldP spid="81" grpId="0"/>
          <p:bldP spid="82" grpId="0"/>
          <p:bldP spid="8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02</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50" y="3165174"/>
            <a:ext cx="1113920" cy="22278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586952" y="853215"/>
            <a:ext cx="3192960" cy="3950783"/>
            <a:chOff x="865232" y="1286330"/>
            <a:chExt cx="4013321" cy="4966128"/>
          </a:xfrm>
        </p:grpSpPr>
        <p:pic>
          <p:nvPicPr>
            <p:cNvPr id="4" name="Picture 3"/>
            <p:cNvPicPr>
              <a:picLocks noChangeAspect="1"/>
            </p:cNvPicPr>
            <p:nvPr/>
          </p:nvPicPr>
          <p:blipFill>
            <a:blip r:embed="rId1"/>
            <a:srcRect l="5354" t="8440" r="6203" b="10136"/>
            <a:stretch>
              <a:fillRect/>
            </a:stretch>
          </p:blipFill>
          <p:spPr bwMode="auto">
            <a:xfrm>
              <a:off x="865232" y="1286330"/>
              <a:ext cx="4013321" cy="4966128"/>
            </a:xfrm>
            <a:prstGeom prst="rect">
              <a:avLst/>
            </a:prstGeom>
            <a:noFill/>
            <a:ln w="9525">
              <a:noFill/>
              <a:miter lim="800000"/>
              <a:headEnd/>
              <a:tailEnd/>
            </a:ln>
          </p:spPr>
        </p:pic>
        <p:sp>
          <p:nvSpPr>
            <p:cNvPr id="5" name="Rectangle 4"/>
            <p:cNvSpPr/>
            <p:nvPr/>
          </p:nvSpPr>
          <p:spPr>
            <a:xfrm>
              <a:off x="1454212" y="1875344"/>
              <a:ext cx="2840124" cy="3699194"/>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en-US" sz="3200"/>
            </a:p>
          </p:txBody>
        </p:sp>
      </p:grpSp>
      <p:sp>
        <p:nvSpPr>
          <p:cNvPr id="6" name="矩形 5"/>
          <p:cNvSpPr>
            <a:spLocks noChangeArrowheads="1"/>
          </p:cNvSpPr>
          <p:nvPr/>
        </p:nvSpPr>
        <p:spPr bwMode="auto">
          <a:xfrm>
            <a:off x="4208606" y="3534278"/>
            <a:ext cx="843538" cy="261608"/>
          </a:xfrm>
          <a:prstGeom prst="rect">
            <a:avLst/>
          </a:prstGeom>
          <a:noFill/>
          <a:ln w="9525">
            <a:noFill/>
            <a:miter lim="800000"/>
          </a:ln>
        </p:spPr>
        <p:txBody>
          <a:bodyPr wrap="square" lIns="91435" tIns="45719" rIns="91435" bIns="45719">
            <a:spAutoFit/>
          </a:bodyPr>
          <a:lstStyle/>
          <a:p>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 name="矩形 47"/>
          <p:cNvSpPr>
            <a:spLocks noChangeArrowheads="1"/>
          </p:cNvSpPr>
          <p:nvPr/>
        </p:nvSpPr>
        <p:spPr bwMode="auto">
          <a:xfrm>
            <a:off x="4194319" y="3846285"/>
            <a:ext cx="1928420" cy="701729"/>
          </a:xfrm>
          <a:prstGeom prst="rect">
            <a:avLst/>
          </a:prstGeom>
          <a:noFill/>
          <a:ln>
            <a:noFill/>
          </a:ln>
        </p:spPr>
        <p:txBody>
          <a:bodyPr wrap="square" lIns="91435" tIns="45719" rIns="91435" bIns="45719">
            <a:spAutoFit/>
          </a:bodyPr>
          <a:lstStyle/>
          <a:p>
            <a:pPr defTabSz="913765" fontAlgn="auto">
              <a:lnSpc>
                <a:spcPct val="120000"/>
              </a:lnSpc>
              <a:spcAft>
                <a:spcPts val="0"/>
              </a:spcAft>
              <a:buFont typeface="Arial" panose="020B0604020202020204" pitchFamily="34" charset="0"/>
              <a:buNone/>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7"/>
          <p:cNvSpPr>
            <a:spLocks noChangeArrowheads="1"/>
          </p:cNvSpPr>
          <p:nvPr/>
        </p:nvSpPr>
        <p:spPr bwMode="auto">
          <a:xfrm>
            <a:off x="6402283" y="3534278"/>
            <a:ext cx="843538" cy="261608"/>
          </a:xfrm>
          <a:prstGeom prst="rect">
            <a:avLst/>
          </a:prstGeom>
          <a:noFill/>
          <a:ln w="9525">
            <a:noFill/>
            <a:miter lim="800000"/>
          </a:ln>
        </p:spPr>
        <p:txBody>
          <a:bodyPr wrap="square" lIns="91435" tIns="45719" rIns="91435" bIns="45719">
            <a:spAutoFit/>
          </a:bodyPr>
          <a:lstStyle/>
          <a:p>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矩形 8"/>
          <p:cNvSpPr>
            <a:spLocks noChangeArrowheads="1"/>
          </p:cNvSpPr>
          <p:nvPr/>
        </p:nvSpPr>
        <p:spPr bwMode="auto">
          <a:xfrm>
            <a:off x="6387996" y="3846285"/>
            <a:ext cx="1928420" cy="701729"/>
          </a:xfrm>
          <a:prstGeom prst="rect">
            <a:avLst/>
          </a:prstGeom>
          <a:noFill/>
          <a:ln>
            <a:noFill/>
          </a:ln>
        </p:spPr>
        <p:txBody>
          <a:bodyPr wrap="square" lIns="91435" tIns="45719" rIns="91435" bIns="45719">
            <a:spAutoFit/>
          </a:bodyPr>
          <a:lstStyle/>
          <a:p>
            <a:pPr defTabSz="913765" fontAlgn="auto">
              <a:lnSpc>
                <a:spcPct val="120000"/>
              </a:lnSpc>
              <a:spcAft>
                <a:spcPts val="0"/>
              </a:spcAft>
              <a:buFont typeface="Arial" panose="020B0604020202020204" pitchFamily="34" charset="0"/>
              <a:buNone/>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4195493" y="1059583"/>
            <a:ext cx="2263519" cy="350012"/>
            <a:chOff x="814328" y="3219334"/>
            <a:chExt cx="2797200" cy="432536"/>
          </a:xfrm>
        </p:grpSpPr>
        <p:grpSp>
          <p:nvGrpSpPr>
            <p:cNvPr id="11" name="组合 10"/>
            <p:cNvGrpSpPr/>
            <p:nvPr/>
          </p:nvGrpSpPr>
          <p:grpSpPr>
            <a:xfrm>
              <a:off x="814328" y="3219334"/>
              <a:ext cx="2797200" cy="432536"/>
              <a:chOff x="2173927" y="3285519"/>
              <a:chExt cx="3549387" cy="548848"/>
            </a:xfrm>
          </p:grpSpPr>
          <p:grpSp>
            <p:nvGrpSpPr>
              <p:cNvPr id="13" name="组合 12"/>
              <p:cNvGrpSpPr/>
              <p:nvPr/>
            </p:nvGrpSpPr>
            <p:grpSpPr>
              <a:xfrm>
                <a:off x="2173927" y="3285519"/>
                <a:ext cx="3549387" cy="548848"/>
                <a:chOff x="4304043" y="1286668"/>
                <a:chExt cx="7914744" cy="2757793"/>
              </a:xfrm>
              <a:effectLst>
                <a:outerShdw blurRad="381000" dist="254000" dir="8100000" algn="tr" rotWithShape="0">
                  <a:prstClr val="black">
                    <a:alpha val="40000"/>
                  </a:prstClr>
                </a:outerShdw>
              </a:effectLst>
            </p:grpSpPr>
            <p:sp>
              <p:nvSpPr>
                <p:cNvPr id="15" name="圆角矩形 14"/>
                <p:cNvSpPr/>
                <p:nvPr/>
              </p:nvSpPr>
              <p:spPr>
                <a:xfrm>
                  <a:off x="4304043" y="1286668"/>
                  <a:ext cx="79147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16" name="圆角矩形 15"/>
                <p:cNvSpPr/>
                <p:nvPr/>
              </p:nvSpPr>
              <p:spPr>
                <a:xfrm>
                  <a:off x="4351924" y="1373342"/>
                  <a:ext cx="7812881"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14" name="椭圆 13"/>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12" name="TextBox 24"/>
            <p:cNvSpPr txBox="1"/>
            <p:nvPr/>
          </p:nvSpPr>
          <p:spPr>
            <a:xfrm>
              <a:off x="1224125" y="3331792"/>
              <a:ext cx="2191136"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点击输入标题</a:t>
              </a:r>
              <a:r>
                <a:rPr lang="zh-CN" altLang="en-US" sz="1100" b="0" dirty="0" smtClean="0">
                  <a:solidFill>
                    <a:srgbClr val="3B9B96"/>
                  </a:solidFill>
                </a:rPr>
                <a:t>文本小标签</a:t>
              </a:r>
              <a:endParaRPr lang="zh-CN" altLang="en-US" sz="1100" b="0" dirty="0">
                <a:solidFill>
                  <a:srgbClr val="3B9B96"/>
                </a:solidFill>
              </a:endParaRPr>
            </a:p>
          </p:txBody>
        </p:sp>
      </p:grpSp>
      <p:grpSp>
        <p:nvGrpSpPr>
          <p:cNvPr id="17" name="组合 16"/>
          <p:cNvGrpSpPr/>
          <p:nvPr/>
        </p:nvGrpSpPr>
        <p:grpSpPr>
          <a:xfrm>
            <a:off x="4197376" y="1491630"/>
            <a:ext cx="2916000" cy="350012"/>
            <a:chOff x="814327" y="3219334"/>
            <a:chExt cx="3603522" cy="432536"/>
          </a:xfrm>
        </p:grpSpPr>
        <p:grpSp>
          <p:nvGrpSpPr>
            <p:cNvPr id="18" name="组合 17"/>
            <p:cNvGrpSpPr/>
            <p:nvPr/>
          </p:nvGrpSpPr>
          <p:grpSpPr>
            <a:xfrm>
              <a:off x="814327" y="3219334"/>
              <a:ext cx="3603522" cy="432536"/>
              <a:chOff x="2173926" y="3285519"/>
              <a:chExt cx="4572535" cy="548848"/>
            </a:xfrm>
          </p:grpSpPr>
          <p:grpSp>
            <p:nvGrpSpPr>
              <p:cNvPr id="20" name="组合 19"/>
              <p:cNvGrpSpPr/>
              <p:nvPr/>
            </p:nvGrpSpPr>
            <p:grpSpPr>
              <a:xfrm>
                <a:off x="2173926" y="3285519"/>
                <a:ext cx="4572535" cy="548848"/>
                <a:chOff x="4304040" y="1286668"/>
                <a:chExt cx="10196250" cy="2757793"/>
              </a:xfrm>
              <a:effectLst>
                <a:outerShdw blurRad="381000" dist="254000" dir="8100000" algn="tr" rotWithShape="0">
                  <a:prstClr val="black">
                    <a:alpha val="40000"/>
                  </a:prstClr>
                </a:outerShdw>
              </a:effectLst>
            </p:grpSpPr>
            <p:sp>
              <p:nvSpPr>
                <p:cNvPr id="22" name="圆角矩形 21"/>
                <p:cNvSpPr/>
                <p:nvPr/>
              </p:nvSpPr>
              <p:spPr>
                <a:xfrm>
                  <a:off x="4304040" y="1286668"/>
                  <a:ext cx="10196250"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23" name="圆角矩形 22"/>
                <p:cNvSpPr/>
                <p:nvPr/>
              </p:nvSpPr>
              <p:spPr>
                <a:xfrm>
                  <a:off x="4351920" y="1373339"/>
                  <a:ext cx="10095546"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21" name="椭圆 20"/>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19" name="TextBox 31"/>
            <p:cNvSpPr txBox="1"/>
            <p:nvPr/>
          </p:nvSpPr>
          <p:spPr>
            <a:xfrm>
              <a:off x="1224125" y="3331792"/>
              <a:ext cx="2989681"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点击输入标题</a:t>
              </a:r>
              <a:r>
                <a:rPr lang="zh-CN" altLang="en-US" sz="1100" b="0" dirty="0" smtClean="0">
                  <a:solidFill>
                    <a:srgbClr val="3B9B96"/>
                  </a:solidFill>
                </a:rPr>
                <a:t>文本及描述说明</a:t>
              </a:r>
              <a:endParaRPr lang="zh-CN" altLang="en-US" sz="1100" b="0" dirty="0">
                <a:solidFill>
                  <a:srgbClr val="3B9B96"/>
                </a:solidFill>
              </a:endParaRPr>
            </a:p>
          </p:txBody>
        </p:sp>
      </p:grpSp>
      <p:grpSp>
        <p:nvGrpSpPr>
          <p:cNvPr id="24" name="组合 23"/>
          <p:cNvGrpSpPr/>
          <p:nvPr/>
        </p:nvGrpSpPr>
        <p:grpSpPr>
          <a:xfrm>
            <a:off x="4208607" y="1923678"/>
            <a:ext cx="2401200" cy="350012"/>
            <a:chOff x="814328" y="3219334"/>
            <a:chExt cx="2967344" cy="432536"/>
          </a:xfrm>
        </p:grpSpPr>
        <p:grpSp>
          <p:nvGrpSpPr>
            <p:cNvPr id="25" name="组合 24"/>
            <p:cNvGrpSpPr/>
            <p:nvPr/>
          </p:nvGrpSpPr>
          <p:grpSpPr>
            <a:xfrm>
              <a:off x="814328" y="3219334"/>
              <a:ext cx="2967344" cy="432536"/>
              <a:chOff x="2173927" y="3285519"/>
              <a:chExt cx="3765284" cy="548848"/>
            </a:xfrm>
          </p:grpSpPr>
          <p:grpSp>
            <p:nvGrpSpPr>
              <p:cNvPr id="27" name="组合 26"/>
              <p:cNvGrpSpPr/>
              <p:nvPr/>
            </p:nvGrpSpPr>
            <p:grpSpPr>
              <a:xfrm>
                <a:off x="2173927" y="3285519"/>
                <a:ext cx="3765284" cy="548848"/>
                <a:chOff x="4304043" y="1286668"/>
                <a:chExt cx="8396171" cy="2757793"/>
              </a:xfrm>
              <a:effectLst>
                <a:outerShdw blurRad="381000" dist="254000" dir="8100000" algn="tr" rotWithShape="0">
                  <a:prstClr val="black">
                    <a:alpha val="40000"/>
                  </a:prstClr>
                </a:outerShdw>
              </a:effectLst>
            </p:grpSpPr>
            <p:sp>
              <p:nvSpPr>
                <p:cNvPr id="29" name="圆角矩形 28"/>
                <p:cNvSpPr/>
                <p:nvPr/>
              </p:nvSpPr>
              <p:spPr>
                <a:xfrm>
                  <a:off x="4304043" y="1286668"/>
                  <a:ext cx="8396171"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30" name="圆角矩形 29"/>
                <p:cNvSpPr/>
                <p:nvPr/>
              </p:nvSpPr>
              <p:spPr>
                <a:xfrm>
                  <a:off x="4351923" y="1373339"/>
                  <a:ext cx="8295467"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28" name="椭圆 27"/>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26" name="TextBox 38"/>
            <p:cNvSpPr txBox="1"/>
            <p:nvPr/>
          </p:nvSpPr>
          <p:spPr>
            <a:xfrm>
              <a:off x="1224125" y="3331792"/>
              <a:ext cx="2371197"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点击输入标题</a:t>
              </a:r>
              <a:r>
                <a:rPr lang="zh-CN" altLang="en-US" sz="1100" b="0" dirty="0" smtClean="0">
                  <a:solidFill>
                    <a:srgbClr val="3B9B96"/>
                  </a:solidFill>
                </a:rPr>
                <a:t>文本小标签</a:t>
              </a:r>
              <a:endParaRPr lang="zh-CN" altLang="en-US" sz="1100" b="0" dirty="0">
                <a:solidFill>
                  <a:srgbClr val="3B9B96"/>
                </a:solidFill>
              </a:endParaRPr>
            </a:p>
          </p:txBody>
        </p:sp>
      </p:grpSp>
      <p:grpSp>
        <p:nvGrpSpPr>
          <p:cNvPr id="31" name="组合 30"/>
          <p:cNvGrpSpPr/>
          <p:nvPr/>
        </p:nvGrpSpPr>
        <p:grpSpPr>
          <a:xfrm>
            <a:off x="4206136" y="2355726"/>
            <a:ext cx="1972203" cy="350012"/>
            <a:chOff x="814328" y="3219334"/>
            <a:chExt cx="2437200" cy="432536"/>
          </a:xfrm>
        </p:grpSpPr>
        <p:grpSp>
          <p:nvGrpSpPr>
            <p:cNvPr id="32" name="组合 31"/>
            <p:cNvGrpSpPr/>
            <p:nvPr/>
          </p:nvGrpSpPr>
          <p:grpSpPr>
            <a:xfrm>
              <a:off x="814328" y="3219334"/>
              <a:ext cx="2437200" cy="432536"/>
              <a:chOff x="2173927" y="3285519"/>
              <a:chExt cx="3092581" cy="548848"/>
            </a:xfrm>
          </p:grpSpPr>
          <p:grpSp>
            <p:nvGrpSpPr>
              <p:cNvPr id="34" name="组合 33"/>
              <p:cNvGrpSpPr/>
              <p:nvPr/>
            </p:nvGrpSpPr>
            <p:grpSpPr>
              <a:xfrm>
                <a:off x="2173927" y="3285519"/>
                <a:ext cx="3092581" cy="548848"/>
                <a:chOff x="4304043" y="1286668"/>
                <a:chExt cx="6896116" cy="2757793"/>
              </a:xfrm>
              <a:effectLst>
                <a:outerShdw blurRad="381000" dist="254000" dir="8100000" algn="tr" rotWithShape="0">
                  <a:prstClr val="black">
                    <a:alpha val="40000"/>
                  </a:prstClr>
                </a:outerShdw>
              </a:effectLst>
            </p:grpSpPr>
            <p:sp>
              <p:nvSpPr>
                <p:cNvPr id="36" name="圆角矩形 35"/>
                <p:cNvSpPr/>
                <p:nvPr/>
              </p:nvSpPr>
              <p:spPr>
                <a:xfrm>
                  <a:off x="4304043" y="1286668"/>
                  <a:ext cx="6896116"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37" name="圆角矩形 36"/>
                <p:cNvSpPr/>
                <p:nvPr/>
              </p:nvSpPr>
              <p:spPr>
                <a:xfrm>
                  <a:off x="4351924" y="1373342"/>
                  <a:ext cx="679425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35" name="椭圆 34"/>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33" name="TextBox 45"/>
            <p:cNvSpPr txBox="1"/>
            <p:nvPr/>
          </p:nvSpPr>
          <p:spPr>
            <a:xfrm>
              <a:off x="1224126" y="3331792"/>
              <a:ext cx="1911028"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点击输入标题文本</a:t>
              </a:r>
              <a:endParaRPr lang="zh-CN" altLang="en-US" sz="1100" b="0" dirty="0">
                <a:solidFill>
                  <a:srgbClr val="3B9B96"/>
                </a:solidFill>
              </a:endParaRPr>
            </a:p>
          </p:txBody>
        </p:sp>
      </p:grpSp>
      <p:grpSp>
        <p:nvGrpSpPr>
          <p:cNvPr id="38" name="组合 37"/>
          <p:cNvGrpSpPr/>
          <p:nvPr/>
        </p:nvGrpSpPr>
        <p:grpSpPr>
          <a:xfrm>
            <a:off x="4223058" y="2787774"/>
            <a:ext cx="2344214" cy="350012"/>
            <a:chOff x="814328" y="3219334"/>
            <a:chExt cx="2896922" cy="432536"/>
          </a:xfrm>
        </p:grpSpPr>
        <p:grpSp>
          <p:nvGrpSpPr>
            <p:cNvPr id="39" name="组合 38"/>
            <p:cNvGrpSpPr/>
            <p:nvPr/>
          </p:nvGrpSpPr>
          <p:grpSpPr>
            <a:xfrm>
              <a:off x="814328" y="3219334"/>
              <a:ext cx="2896922" cy="432536"/>
              <a:chOff x="2173927" y="3285519"/>
              <a:chExt cx="3675925" cy="548848"/>
            </a:xfrm>
          </p:grpSpPr>
          <p:grpSp>
            <p:nvGrpSpPr>
              <p:cNvPr id="41" name="组合 40"/>
              <p:cNvGrpSpPr/>
              <p:nvPr/>
            </p:nvGrpSpPr>
            <p:grpSpPr>
              <a:xfrm>
                <a:off x="2173927" y="3285519"/>
                <a:ext cx="3675925" cy="548848"/>
                <a:chOff x="4304043" y="1286668"/>
                <a:chExt cx="8196910" cy="2757793"/>
              </a:xfrm>
              <a:effectLst>
                <a:outerShdw blurRad="381000" dist="254000" dir="8100000" algn="tr" rotWithShape="0">
                  <a:prstClr val="black">
                    <a:alpha val="40000"/>
                  </a:prstClr>
                </a:outerShdw>
              </a:effectLst>
            </p:grpSpPr>
            <p:sp>
              <p:nvSpPr>
                <p:cNvPr id="43" name="圆角矩形 42"/>
                <p:cNvSpPr/>
                <p:nvPr/>
              </p:nvSpPr>
              <p:spPr>
                <a:xfrm>
                  <a:off x="4304043" y="1286668"/>
                  <a:ext cx="8149029"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44" name="圆角矩形 43"/>
                <p:cNvSpPr/>
                <p:nvPr/>
              </p:nvSpPr>
              <p:spPr>
                <a:xfrm>
                  <a:off x="4351924" y="1373342"/>
                  <a:ext cx="8149029"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42" name="椭圆 41"/>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40" name="TextBox 52"/>
            <p:cNvSpPr txBox="1"/>
            <p:nvPr/>
          </p:nvSpPr>
          <p:spPr>
            <a:xfrm>
              <a:off x="1224125" y="3331792"/>
              <a:ext cx="2334260"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a:t>
              </a:r>
              <a:r>
                <a:rPr lang="zh-CN" altLang="en-US" sz="1100" b="0" dirty="0" smtClean="0">
                  <a:solidFill>
                    <a:srgbClr val="3B9B96"/>
                  </a:solidFill>
                </a:rPr>
                <a:t>标题描述文本</a:t>
              </a:r>
              <a:endParaRPr lang="zh-CN" altLang="en-US" sz="1100" b="0" dirty="0">
                <a:solidFill>
                  <a:srgbClr val="3B9B96"/>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2"/>
                                        </p:tgtEl>
                                      </p:cBhvr>
                                    </p:animEffect>
                                  </p:childTnLst>
                                </p:cTn>
                              </p:par>
                            </p:childTnLst>
                          </p:cTn>
                        </p:par>
                        <p:par>
                          <p:cTn id="12" fill="hold">
                            <p:stCondLst>
                              <p:cond delay="949"/>
                            </p:stCondLst>
                            <p:childTnLst>
                              <p:par>
                                <p:cTn id="13" presetID="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449"/>
                            </p:stCondLst>
                            <p:childTnLst>
                              <p:par>
                                <p:cTn id="18" presetID="1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350"/>
                                        <p:tgtEl>
                                          <p:spTgt spid="10"/>
                                        </p:tgtEl>
                                        <p:attrNameLst>
                                          <p:attrName>ppt_x</p:attrName>
                                        </p:attrNameLst>
                                      </p:cBhvr>
                                      <p:tavLst>
                                        <p:tav tm="0">
                                          <p:val>
                                            <p:strVal val="#ppt_x-#ppt_w*1.125000"/>
                                          </p:val>
                                        </p:tav>
                                        <p:tav tm="100000">
                                          <p:val>
                                            <p:strVal val="#ppt_x"/>
                                          </p:val>
                                        </p:tav>
                                      </p:tavLst>
                                    </p:anim>
                                    <p:animEffect transition="in" filter="wipe(right)">
                                      <p:cBhvr>
                                        <p:cTn id="21" dur="350"/>
                                        <p:tgtEl>
                                          <p:spTgt spid="10"/>
                                        </p:tgtEl>
                                      </p:cBhvr>
                                    </p:animEffect>
                                  </p:childTnLst>
                                </p:cTn>
                              </p:par>
                              <p:par>
                                <p:cTn id="22" presetID="12" presetClass="entr" presetSubtype="8" fill="hold" nodeType="withEffect">
                                  <p:stCondLst>
                                    <p:cond delay="10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350"/>
                                        <p:tgtEl>
                                          <p:spTgt spid="17"/>
                                        </p:tgtEl>
                                        <p:attrNameLst>
                                          <p:attrName>ppt_x</p:attrName>
                                        </p:attrNameLst>
                                      </p:cBhvr>
                                      <p:tavLst>
                                        <p:tav tm="0">
                                          <p:val>
                                            <p:strVal val="#ppt_x-#ppt_w*1.125000"/>
                                          </p:val>
                                        </p:tav>
                                        <p:tav tm="100000">
                                          <p:val>
                                            <p:strVal val="#ppt_x"/>
                                          </p:val>
                                        </p:tav>
                                      </p:tavLst>
                                    </p:anim>
                                    <p:animEffect transition="in" filter="wipe(right)">
                                      <p:cBhvr>
                                        <p:cTn id="25" dur="350"/>
                                        <p:tgtEl>
                                          <p:spTgt spid="17"/>
                                        </p:tgtEl>
                                      </p:cBhvr>
                                    </p:animEffect>
                                  </p:childTnLst>
                                </p:cTn>
                              </p:par>
                              <p:par>
                                <p:cTn id="26" presetID="12" presetClass="entr" presetSubtype="8" fill="hold" nodeType="withEffect">
                                  <p:stCondLst>
                                    <p:cond delay="2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350"/>
                                        <p:tgtEl>
                                          <p:spTgt spid="24"/>
                                        </p:tgtEl>
                                        <p:attrNameLst>
                                          <p:attrName>ppt_x</p:attrName>
                                        </p:attrNameLst>
                                      </p:cBhvr>
                                      <p:tavLst>
                                        <p:tav tm="0">
                                          <p:val>
                                            <p:strVal val="#ppt_x-#ppt_w*1.125000"/>
                                          </p:val>
                                        </p:tav>
                                        <p:tav tm="100000">
                                          <p:val>
                                            <p:strVal val="#ppt_x"/>
                                          </p:val>
                                        </p:tav>
                                      </p:tavLst>
                                    </p:anim>
                                    <p:animEffect transition="in" filter="wipe(right)">
                                      <p:cBhvr>
                                        <p:cTn id="29" dur="350"/>
                                        <p:tgtEl>
                                          <p:spTgt spid="24"/>
                                        </p:tgtEl>
                                      </p:cBhvr>
                                    </p:animEffect>
                                  </p:childTnLst>
                                </p:cTn>
                              </p:par>
                              <p:par>
                                <p:cTn id="30" presetID="12" presetClass="entr" presetSubtype="8" fill="hold" nodeType="withEffect">
                                  <p:stCondLst>
                                    <p:cond delay="30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350"/>
                                        <p:tgtEl>
                                          <p:spTgt spid="31"/>
                                        </p:tgtEl>
                                        <p:attrNameLst>
                                          <p:attrName>ppt_x</p:attrName>
                                        </p:attrNameLst>
                                      </p:cBhvr>
                                      <p:tavLst>
                                        <p:tav tm="0">
                                          <p:val>
                                            <p:strVal val="#ppt_x-#ppt_w*1.125000"/>
                                          </p:val>
                                        </p:tav>
                                        <p:tav tm="100000">
                                          <p:val>
                                            <p:strVal val="#ppt_x"/>
                                          </p:val>
                                        </p:tav>
                                      </p:tavLst>
                                    </p:anim>
                                    <p:animEffect transition="in" filter="wipe(right)">
                                      <p:cBhvr>
                                        <p:cTn id="33" dur="350"/>
                                        <p:tgtEl>
                                          <p:spTgt spid="31"/>
                                        </p:tgtEl>
                                      </p:cBhvr>
                                    </p:animEffect>
                                  </p:childTnLst>
                                </p:cTn>
                              </p:par>
                              <p:par>
                                <p:cTn id="34" presetID="12" presetClass="entr" presetSubtype="8" fill="hold" nodeType="withEffect">
                                  <p:stCondLst>
                                    <p:cond delay="40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350"/>
                                        <p:tgtEl>
                                          <p:spTgt spid="38"/>
                                        </p:tgtEl>
                                        <p:attrNameLst>
                                          <p:attrName>ppt_x</p:attrName>
                                        </p:attrNameLst>
                                      </p:cBhvr>
                                      <p:tavLst>
                                        <p:tav tm="0">
                                          <p:val>
                                            <p:strVal val="#ppt_x-#ppt_w*1.125000"/>
                                          </p:val>
                                        </p:tav>
                                        <p:tav tm="100000">
                                          <p:val>
                                            <p:strVal val="#ppt_x"/>
                                          </p:val>
                                        </p:tav>
                                      </p:tavLst>
                                    </p:anim>
                                    <p:animEffect transition="in" filter="wipe(right)">
                                      <p:cBhvr>
                                        <p:cTn id="37" dur="350"/>
                                        <p:tgtEl>
                                          <p:spTgt spid="38"/>
                                        </p:tgtEl>
                                      </p:cBhvr>
                                    </p:animEffect>
                                  </p:childTnLst>
                                </p:cTn>
                              </p:par>
                            </p:childTnLst>
                          </p:cTn>
                        </p:par>
                        <p:par>
                          <p:cTn id="38" fill="hold">
                            <p:stCondLst>
                              <p:cond delay="1949"/>
                            </p:stCondLst>
                            <p:childTnLst>
                              <p:par>
                                <p:cTn id="39" presetID="12" presetClass="entr" presetSubtype="4"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p:tgtEl>
                                          <p:spTgt spid="6"/>
                                        </p:tgtEl>
                                        <p:attrNameLst>
                                          <p:attrName>ppt_y</p:attrName>
                                        </p:attrNameLst>
                                      </p:cBhvr>
                                      <p:tavLst>
                                        <p:tav tm="0">
                                          <p:val>
                                            <p:strVal val="#ppt_y+#ppt_h*1.125000"/>
                                          </p:val>
                                        </p:tav>
                                        <p:tav tm="100000">
                                          <p:val>
                                            <p:strVal val="#ppt_y"/>
                                          </p:val>
                                        </p:tav>
                                      </p:tavLst>
                                    </p:anim>
                                    <p:animEffect transition="in" filter="wipe(up)">
                                      <p:cBhvr>
                                        <p:cTn id="42" dur="500"/>
                                        <p:tgtEl>
                                          <p:spTgt spid="6"/>
                                        </p:tgtEl>
                                      </p:cBhvr>
                                    </p:animEffect>
                                  </p:childTnLst>
                                </p:cTn>
                              </p:par>
                              <p:par>
                                <p:cTn id="43" presetID="12" presetClass="entr" presetSubtype="4" fill="hold" grpId="0" nodeType="withEffect">
                                  <p:stCondLst>
                                    <p:cond delay="20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p:tgtEl>
                                          <p:spTgt spid="7"/>
                                        </p:tgtEl>
                                        <p:attrNameLst>
                                          <p:attrName>ppt_y</p:attrName>
                                        </p:attrNameLst>
                                      </p:cBhvr>
                                      <p:tavLst>
                                        <p:tav tm="0">
                                          <p:val>
                                            <p:strVal val="#ppt_y+#ppt_h*1.125000"/>
                                          </p:val>
                                        </p:tav>
                                        <p:tav tm="100000">
                                          <p:val>
                                            <p:strVal val="#ppt_y"/>
                                          </p:val>
                                        </p:tav>
                                      </p:tavLst>
                                    </p:anim>
                                    <p:animEffect transition="in" filter="wipe(up)">
                                      <p:cBhvr>
                                        <p:cTn id="46" dur="500"/>
                                        <p:tgtEl>
                                          <p:spTgt spid="7"/>
                                        </p:tgtEl>
                                      </p:cBhvr>
                                    </p:animEffect>
                                  </p:childTnLst>
                                </p:cTn>
                              </p:par>
                              <p:par>
                                <p:cTn id="47" presetID="12" presetClass="entr" presetSubtype="4" fill="hold" grpId="0" nodeType="withEffect">
                                  <p:stCondLst>
                                    <p:cond delay="40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p:tgtEl>
                                          <p:spTgt spid="8"/>
                                        </p:tgtEl>
                                        <p:attrNameLst>
                                          <p:attrName>ppt_y</p:attrName>
                                        </p:attrNameLst>
                                      </p:cBhvr>
                                      <p:tavLst>
                                        <p:tav tm="0">
                                          <p:val>
                                            <p:strVal val="#ppt_y+#ppt_h*1.125000"/>
                                          </p:val>
                                        </p:tav>
                                        <p:tav tm="100000">
                                          <p:val>
                                            <p:strVal val="#ppt_y"/>
                                          </p:val>
                                        </p:tav>
                                      </p:tavLst>
                                    </p:anim>
                                    <p:animEffect transition="in" filter="wipe(up)">
                                      <p:cBhvr>
                                        <p:cTn id="50" dur="500"/>
                                        <p:tgtEl>
                                          <p:spTgt spid="8"/>
                                        </p:tgtEl>
                                      </p:cBhvr>
                                    </p:animEffect>
                                  </p:childTnLst>
                                </p:cTn>
                              </p:par>
                              <p:par>
                                <p:cTn id="51" presetID="12" presetClass="entr" presetSubtype="4" fill="hold" grpId="0" nodeType="withEffect">
                                  <p:stCondLst>
                                    <p:cond delay="60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p:tgtEl>
                                          <p:spTgt spid="9"/>
                                        </p:tgtEl>
                                        <p:attrNameLst>
                                          <p:attrName>ppt_y</p:attrName>
                                        </p:attrNameLst>
                                      </p:cBhvr>
                                      <p:tavLst>
                                        <p:tav tm="0">
                                          <p:val>
                                            <p:strVal val="#ppt_y+#ppt_h*1.125000"/>
                                          </p:val>
                                        </p:tav>
                                        <p:tav tm="100000">
                                          <p:val>
                                            <p:strVal val="#ppt_y"/>
                                          </p:val>
                                        </p:tav>
                                      </p:tavLst>
                                    </p:anim>
                                    <p:animEffect transition="in" filter="wipe(up)">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utoUpdateAnimBg="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963855"/>
            <a:ext cx="9144000" cy="2461585"/>
          </a:xfrm>
          <a:prstGeom prst="rect">
            <a:avLst/>
          </a:prstGeom>
          <a:blipFill dpi="0" rotWithShape="1">
            <a:blip r:embed="rId1">
              <a:extLst>
                <a:ext uri="{28A0092B-C50C-407E-A947-70E740481C1C}">
                  <a14:useLocalDpi xmlns:a14="http://schemas.microsoft.com/office/drawing/2010/main" val="0"/>
                </a:ext>
              </a:extLst>
            </a:blip>
            <a:srcRect/>
            <a:stretch>
              <a:fillRect b="-18788"/>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组合 12"/>
          <p:cNvGrpSpPr/>
          <p:nvPr/>
        </p:nvGrpSpPr>
        <p:grpSpPr>
          <a:xfrm>
            <a:off x="726853" y="1083190"/>
            <a:ext cx="1762347" cy="1762344"/>
            <a:chOff x="13083790" y="2381040"/>
            <a:chExt cx="1543987" cy="1543987"/>
          </a:xfrm>
        </p:grpSpPr>
        <p:sp>
          <p:nvSpPr>
            <p:cNvPr id="15" name="椭圆 14"/>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18" name="椭圆 17"/>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19" name="组合 18"/>
          <p:cNvGrpSpPr/>
          <p:nvPr/>
        </p:nvGrpSpPr>
        <p:grpSpPr>
          <a:xfrm>
            <a:off x="3690825" y="1083190"/>
            <a:ext cx="1762347" cy="1762344"/>
            <a:chOff x="13083790" y="2381040"/>
            <a:chExt cx="1543987" cy="1543987"/>
          </a:xfrm>
        </p:grpSpPr>
        <p:sp>
          <p:nvSpPr>
            <p:cNvPr id="20" name="椭圆 19"/>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21" name="椭圆 20"/>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22" name="组合 21"/>
          <p:cNvGrpSpPr/>
          <p:nvPr/>
        </p:nvGrpSpPr>
        <p:grpSpPr>
          <a:xfrm>
            <a:off x="6654797" y="1083190"/>
            <a:ext cx="1762347" cy="1762344"/>
            <a:chOff x="13083790" y="2381040"/>
            <a:chExt cx="1543987" cy="1543987"/>
          </a:xfrm>
        </p:grpSpPr>
        <p:sp>
          <p:nvSpPr>
            <p:cNvPr id="23" name="椭圆 22"/>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24" name="椭圆 23"/>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25" name="Group 11"/>
          <p:cNvGrpSpPr>
            <a:grpSpLocks noChangeAspect="1"/>
          </p:cNvGrpSpPr>
          <p:nvPr/>
        </p:nvGrpSpPr>
        <p:grpSpPr bwMode="auto">
          <a:xfrm>
            <a:off x="4199334" y="1686548"/>
            <a:ext cx="745332" cy="529185"/>
            <a:chOff x="1407" y="1098"/>
            <a:chExt cx="800" cy="568"/>
          </a:xfrm>
          <a:solidFill>
            <a:srgbClr val="000000"/>
          </a:solidFill>
        </p:grpSpPr>
        <p:sp>
          <p:nvSpPr>
            <p:cNvPr id="26" name="Freeform 12"/>
            <p:cNvSpPr>
              <a:spLocks noEditPoints="1"/>
            </p:cNvSpPr>
            <p:nvPr/>
          </p:nvSpPr>
          <p:spPr bwMode="auto">
            <a:xfrm>
              <a:off x="1494" y="1098"/>
              <a:ext cx="626" cy="423"/>
            </a:xfrm>
            <a:custGeom>
              <a:avLst/>
              <a:gdLst>
                <a:gd name="T0" fmla="*/ 621 w 628"/>
                <a:gd name="T1" fmla="*/ 7 h 423"/>
                <a:gd name="T2" fmla="*/ 605 w 628"/>
                <a:gd name="T3" fmla="*/ 0 h 423"/>
                <a:gd name="T4" fmla="*/ 23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3" y="0"/>
                    <a:pt x="23" y="0"/>
                    <a:pt x="23"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7" name="Freeform 13"/>
            <p:cNvSpPr>
              <a:spLocks noEditPoints="1"/>
            </p:cNvSpPr>
            <p:nvPr/>
          </p:nvSpPr>
          <p:spPr bwMode="auto">
            <a:xfrm>
              <a:off x="1407"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8" name="Freeform 14"/>
            <p:cNvSpPr>
              <a:spLocks noEditPoints="1"/>
            </p:cNvSpPr>
            <p:nvPr/>
          </p:nvSpPr>
          <p:spPr bwMode="auto">
            <a:xfrm>
              <a:off x="1408"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9" name="Freeform 15"/>
            <p:cNvSpPr/>
            <p:nvPr/>
          </p:nvSpPr>
          <p:spPr bwMode="auto">
            <a:xfrm>
              <a:off x="1624" y="1386"/>
              <a:ext cx="48" cy="56"/>
            </a:xfrm>
            <a:custGeom>
              <a:avLst/>
              <a:gdLst>
                <a:gd name="T0" fmla="*/ 48 w 48"/>
                <a:gd name="T1" fmla="*/ 56 h 56"/>
                <a:gd name="T2" fmla="*/ 0 w 48"/>
                <a:gd name="T3" fmla="*/ 56 h 56"/>
                <a:gd name="T4" fmla="*/ 0 w 48"/>
                <a:gd name="T5" fmla="*/ 5 h 56"/>
                <a:gd name="T6" fmla="*/ 2 w 48"/>
                <a:gd name="T7" fmla="*/ 2 h 56"/>
                <a:gd name="T8" fmla="*/ 5 w 48"/>
                <a:gd name="T9" fmla="*/ 0 h 56"/>
                <a:gd name="T10" fmla="*/ 43 w 48"/>
                <a:gd name="T11" fmla="*/ 0 h 56"/>
                <a:gd name="T12" fmla="*/ 47 w 48"/>
                <a:gd name="T13" fmla="*/ 2 h 56"/>
                <a:gd name="T14" fmla="*/ 48 w 48"/>
                <a:gd name="T15" fmla="*/ 5 h 56"/>
                <a:gd name="T16" fmla="*/ 48 w 4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6">
                  <a:moveTo>
                    <a:pt x="48" y="56"/>
                  </a:moveTo>
                  <a:cubicBezTo>
                    <a:pt x="0" y="56"/>
                    <a:pt x="0" y="56"/>
                    <a:pt x="0" y="56"/>
                  </a:cubicBezTo>
                  <a:cubicBezTo>
                    <a:pt x="0" y="5"/>
                    <a:pt x="0" y="5"/>
                    <a:pt x="0" y="5"/>
                  </a:cubicBezTo>
                  <a:cubicBezTo>
                    <a:pt x="0" y="4"/>
                    <a:pt x="1" y="3"/>
                    <a:pt x="2" y="2"/>
                  </a:cubicBezTo>
                  <a:cubicBezTo>
                    <a:pt x="3" y="1"/>
                    <a:pt x="4" y="0"/>
                    <a:pt x="5" y="0"/>
                  </a:cubicBezTo>
                  <a:cubicBezTo>
                    <a:pt x="43" y="0"/>
                    <a:pt x="43" y="0"/>
                    <a:pt x="43" y="0"/>
                  </a:cubicBezTo>
                  <a:cubicBezTo>
                    <a:pt x="44" y="0"/>
                    <a:pt x="46" y="1"/>
                    <a:pt x="47" y="2"/>
                  </a:cubicBezTo>
                  <a:cubicBezTo>
                    <a:pt x="48" y="3"/>
                    <a:pt x="48" y="4"/>
                    <a:pt x="48" y="5"/>
                  </a:cubicBezTo>
                  <a:cubicBezTo>
                    <a:pt x="48" y="56"/>
                    <a:pt x="48" y="56"/>
                    <a:pt x="48"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0" name="Freeform 16"/>
            <p:cNvSpPr/>
            <p:nvPr/>
          </p:nvSpPr>
          <p:spPr bwMode="auto">
            <a:xfrm>
              <a:off x="1723" y="1314"/>
              <a:ext cx="47" cy="128"/>
            </a:xfrm>
            <a:custGeom>
              <a:avLst/>
              <a:gdLst>
                <a:gd name="T0" fmla="*/ 47 w 47"/>
                <a:gd name="T1" fmla="*/ 128 h 128"/>
                <a:gd name="T2" fmla="*/ 0 w 47"/>
                <a:gd name="T3" fmla="*/ 128 h 128"/>
                <a:gd name="T4" fmla="*/ 0 w 47"/>
                <a:gd name="T5" fmla="*/ 5 h 128"/>
                <a:gd name="T6" fmla="*/ 1 w 47"/>
                <a:gd name="T7" fmla="*/ 2 h 128"/>
                <a:gd name="T8" fmla="*/ 5 w 47"/>
                <a:gd name="T9" fmla="*/ 0 h 128"/>
                <a:gd name="T10" fmla="*/ 42 w 47"/>
                <a:gd name="T11" fmla="*/ 0 h 128"/>
                <a:gd name="T12" fmla="*/ 46 w 47"/>
                <a:gd name="T13" fmla="*/ 2 h 128"/>
                <a:gd name="T14" fmla="*/ 47 w 47"/>
                <a:gd name="T15" fmla="*/ 5 h 128"/>
                <a:gd name="T16" fmla="*/ 47 w 4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8">
                  <a:moveTo>
                    <a:pt x="47" y="128"/>
                  </a:moveTo>
                  <a:cubicBezTo>
                    <a:pt x="0" y="128"/>
                    <a:pt x="0" y="128"/>
                    <a:pt x="0" y="128"/>
                  </a:cubicBezTo>
                  <a:cubicBezTo>
                    <a:pt x="0" y="5"/>
                    <a:pt x="0" y="5"/>
                    <a:pt x="0" y="5"/>
                  </a:cubicBezTo>
                  <a:cubicBezTo>
                    <a:pt x="0" y="4"/>
                    <a:pt x="0" y="3"/>
                    <a:pt x="1" y="2"/>
                  </a:cubicBezTo>
                  <a:cubicBezTo>
                    <a:pt x="2" y="1"/>
                    <a:pt x="3" y="0"/>
                    <a:pt x="5" y="0"/>
                  </a:cubicBezTo>
                  <a:cubicBezTo>
                    <a:pt x="42" y="0"/>
                    <a:pt x="42" y="0"/>
                    <a:pt x="42" y="0"/>
                  </a:cubicBezTo>
                  <a:cubicBezTo>
                    <a:pt x="44" y="0"/>
                    <a:pt x="45" y="1"/>
                    <a:pt x="46" y="2"/>
                  </a:cubicBezTo>
                  <a:cubicBezTo>
                    <a:pt x="47" y="3"/>
                    <a:pt x="47" y="4"/>
                    <a:pt x="47" y="5"/>
                  </a:cubicBezTo>
                  <a:lnTo>
                    <a:pt x="47"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1" name="Freeform 17"/>
            <p:cNvSpPr/>
            <p:nvPr/>
          </p:nvSpPr>
          <p:spPr bwMode="auto">
            <a:xfrm>
              <a:off x="1821" y="1353"/>
              <a:ext cx="48" cy="89"/>
            </a:xfrm>
            <a:custGeom>
              <a:avLst/>
              <a:gdLst>
                <a:gd name="T0" fmla="*/ 48 w 48"/>
                <a:gd name="T1" fmla="*/ 89 h 89"/>
                <a:gd name="T2" fmla="*/ 0 w 48"/>
                <a:gd name="T3" fmla="*/ 89 h 89"/>
                <a:gd name="T4" fmla="*/ 0 w 48"/>
                <a:gd name="T5" fmla="*/ 6 h 89"/>
                <a:gd name="T6" fmla="*/ 1 w 48"/>
                <a:gd name="T7" fmla="*/ 2 h 89"/>
                <a:gd name="T8" fmla="*/ 5 w 48"/>
                <a:gd name="T9" fmla="*/ 0 h 89"/>
                <a:gd name="T10" fmla="*/ 43 w 48"/>
                <a:gd name="T11" fmla="*/ 0 h 89"/>
                <a:gd name="T12" fmla="*/ 46 w 48"/>
                <a:gd name="T13" fmla="*/ 2 h 89"/>
                <a:gd name="T14" fmla="*/ 48 w 48"/>
                <a:gd name="T15" fmla="*/ 6 h 89"/>
                <a:gd name="T16" fmla="*/ 48 w 48"/>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9">
                  <a:moveTo>
                    <a:pt x="48" y="89"/>
                  </a:moveTo>
                  <a:cubicBezTo>
                    <a:pt x="0" y="89"/>
                    <a:pt x="0" y="89"/>
                    <a:pt x="0" y="89"/>
                  </a:cubicBezTo>
                  <a:cubicBezTo>
                    <a:pt x="0" y="6"/>
                    <a:pt x="0" y="6"/>
                    <a:pt x="0" y="6"/>
                  </a:cubicBezTo>
                  <a:cubicBezTo>
                    <a:pt x="0" y="4"/>
                    <a:pt x="0" y="3"/>
                    <a:pt x="1" y="2"/>
                  </a:cubicBezTo>
                  <a:cubicBezTo>
                    <a:pt x="2" y="1"/>
                    <a:pt x="4" y="0"/>
                    <a:pt x="5" y="0"/>
                  </a:cubicBezTo>
                  <a:cubicBezTo>
                    <a:pt x="43" y="0"/>
                    <a:pt x="43" y="0"/>
                    <a:pt x="43" y="0"/>
                  </a:cubicBezTo>
                  <a:cubicBezTo>
                    <a:pt x="44" y="0"/>
                    <a:pt x="45" y="1"/>
                    <a:pt x="46" y="2"/>
                  </a:cubicBezTo>
                  <a:cubicBezTo>
                    <a:pt x="47" y="3"/>
                    <a:pt x="48" y="4"/>
                    <a:pt x="48" y="6"/>
                  </a:cubicBezTo>
                  <a:cubicBezTo>
                    <a:pt x="48" y="89"/>
                    <a:pt x="48" y="89"/>
                    <a:pt x="48"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2" name="Freeform 18"/>
            <p:cNvSpPr/>
            <p:nvPr/>
          </p:nvSpPr>
          <p:spPr bwMode="auto">
            <a:xfrm>
              <a:off x="1901" y="1205"/>
              <a:ext cx="84" cy="237"/>
            </a:xfrm>
            <a:custGeom>
              <a:avLst/>
              <a:gdLst>
                <a:gd name="T0" fmla="*/ 79 w 84"/>
                <a:gd name="T1" fmla="*/ 64 h 237"/>
                <a:gd name="T2" fmla="*/ 84 w 84"/>
                <a:gd name="T3" fmla="*/ 62 h 237"/>
                <a:gd name="T4" fmla="*/ 83 w 84"/>
                <a:gd name="T5" fmla="*/ 56 h 237"/>
                <a:gd name="T6" fmla="*/ 46 w 84"/>
                <a:gd name="T7" fmla="*/ 2 h 237"/>
                <a:gd name="T8" fmla="*/ 42 w 84"/>
                <a:gd name="T9" fmla="*/ 0 h 237"/>
                <a:gd name="T10" fmla="*/ 38 w 84"/>
                <a:gd name="T11" fmla="*/ 2 h 237"/>
                <a:gd name="T12" fmla="*/ 1 w 84"/>
                <a:gd name="T13" fmla="*/ 56 h 237"/>
                <a:gd name="T14" fmla="*/ 1 w 84"/>
                <a:gd name="T15" fmla="*/ 62 h 237"/>
                <a:gd name="T16" fmla="*/ 5 w 84"/>
                <a:gd name="T17" fmla="*/ 64 h 237"/>
                <a:gd name="T18" fmla="*/ 18 w 84"/>
                <a:gd name="T19" fmla="*/ 64 h 237"/>
                <a:gd name="T20" fmla="*/ 18 w 84"/>
                <a:gd name="T21" fmla="*/ 237 h 237"/>
                <a:gd name="T22" fmla="*/ 66 w 84"/>
                <a:gd name="T23" fmla="*/ 237 h 237"/>
                <a:gd name="T24" fmla="*/ 66 w 84"/>
                <a:gd name="T25" fmla="*/ 64 h 237"/>
                <a:gd name="T26" fmla="*/ 79 w 84"/>
                <a:gd name="T27" fmla="*/ 6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237">
                  <a:moveTo>
                    <a:pt x="79" y="64"/>
                  </a:moveTo>
                  <a:cubicBezTo>
                    <a:pt x="81" y="64"/>
                    <a:pt x="83" y="63"/>
                    <a:pt x="84" y="62"/>
                  </a:cubicBezTo>
                  <a:cubicBezTo>
                    <a:pt x="84" y="60"/>
                    <a:pt x="84" y="58"/>
                    <a:pt x="83" y="56"/>
                  </a:cubicBezTo>
                  <a:cubicBezTo>
                    <a:pt x="46" y="2"/>
                    <a:pt x="46" y="2"/>
                    <a:pt x="46" y="2"/>
                  </a:cubicBezTo>
                  <a:cubicBezTo>
                    <a:pt x="45" y="1"/>
                    <a:pt x="44" y="0"/>
                    <a:pt x="42" y="0"/>
                  </a:cubicBezTo>
                  <a:cubicBezTo>
                    <a:pt x="40" y="0"/>
                    <a:pt x="39" y="1"/>
                    <a:pt x="38" y="2"/>
                  </a:cubicBezTo>
                  <a:cubicBezTo>
                    <a:pt x="1" y="56"/>
                    <a:pt x="1" y="56"/>
                    <a:pt x="1" y="56"/>
                  </a:cubicBezTo>
                  <a:cubicBezTo>
                    <a:pt x="0" y="58"/>
                    <a:pt x="0" y="60"/>
                    <a:pt x="1" y="62"/>
                  </a:cubicBezTo>
                  <a:cubicBezTo>
                    <a:pt x="1" y="63"/>
                    <a:pt x="3" y="64"/>
                    <a:pt x="5" y="64"/>
                  </a:cubicBezTo>
                  <a:cubicBezTo>
                    <a:pt x="18" y="64"/>
                    <a:pt x="18" y="64"/>
                    <a:pt x="18" y="64"/>
                  </a:cubicBezTo>
                  <a:cubicBezTo>
                    <a:pt x="18" y="237"/>
                    <a:pt x="18" y="237"/>
                    <a:pt x="18" y="237"/>
                  </a:cubicBezTo>
                  <a:cubicBezTo>
                    <a:pt x="66" y="237"/>
                    <a:pt x="66" y="237"/>
                    <a:pt x="66" y="237"/>
                  </a:cubicBezTo>
                  <a:cubicBezTo>
                    <a:pt x="66" y="64"/>
                    <a:pt x="66" y="64"/>
                    <a:pt x="66" y="64"/>
                  </a:cubicBezTo>
                  <a:lnTo>
                    <a:pt x="79"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3" name="Freeform 19"/>
            <p:cNvSpPr/>
            <p:nvPr/>
          </p:nvSpPr>
          <p:spPr bwMode="auto">
            <a:xfrm>
              <a:off x="1552" y="1187"/>
              <a:ext cx="510" cy="276"/>
            </a:xfrm>
            <a:custGeom>
              <a:avLst/>
              <a:gdLst>
                <a:gd name="T0" fmla="*/ 8 w 512"/>
                <a:gd name="T1" fmla="*/ 268 h 276"/>
                <a:gd name="T2" fmla="*/ 8 w 512"/>
                <a:gd name="T3" fmla="*/ 4 h 276"/>
                <a:gd name="T4" fmla="*/ 7 w 512"/>
                <a:gd name="T5" fmla="*/ 1 h 276"/>
                <a:gd name="T6" fmla="*/ 4 w 512"/>
                <a:gd name="T7" fmla="*/ 0 h 276"/>
                <a:gd name="T8" fmla="*/ 4 w 512"/>
                <a:gd name="T9" fmla="*/ 0 h 276"/>
                <a:gd name="T10" fmla="*/ 1 w 512"/>
                <a:gd name="T11" fmla="*/ 1 h 276"/>
                <a:gd name="T12" fmla="*/ 0 w 512"/>
                <a:gd name="T13" fmla="*/ 4 h 276"/>
                <a:gd name="T14" fmla="*/ 0 w 512"/>
                <a:gd name="T15" fmla="*/ 276 h 276"/>
                <a:gd name="T16" fmla="*/ 508 w 512"/>
                <a:gd name="T17" fmla="*/ 276 h 276"/>
                <a:gd name="T18" fmla="*/ 511 w 512"/>
                <a:gd name="T19" fmla="*/ 275 h 276"/>
                <a:gd name="T20" fmla="*/ 512 w 512"/>
                <a:gd name="T21" fmla="*/ 272 h 276"/>
                <a:gd name="T22" fmla="*/ 512 w 512"/>
                <a:gd name="T23" fmla="*/ 272 h 276"/>
                <a:gd name="T24" fmla="*/ 511 w 512"/>
                <a:gd name="T25" fmla="*/ 269 h 276"/>
                <a:gd name="T26" fmla="*/ 508 w 512"/>
                <a:gd name="T27" fmla="*/ 268 h 276"/>
                <a:gd name="T28" fmla="*/ 8 w 512"/>
                <a:gd name="T29" fmla="*/ 2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2" h="276">
                  <a:moveTo>
                    <a:pt x="8" y="268"/>
                  </a:moveTo>
                  <a:cubicBezTo>
                    <a:pt x="8" y="4"/>
                    <a:pt x="8" y="4"/>
                    <a:pt x="8" y="4"/>
                  </a:cubicBezTo>
                  <a:cubicBezTo>
                    <a:pt x="8" y="3"/>
                    <a:pt x="8" y="2"/>
                    <a:pt x="7" y="1"/>
                  </a:cubicBezTo>
                  <a:cubicBezTo>
                    <a:pt x="6" y="1"/>
                    <a:pt x="5" y="0"/>
                    <a:pt x="4" y="0"/>
                  </a:cubicBezTo>
                  <a:cubicBezTo>
                    <a:pt x="4" y="0"/>
                    <a:pt x="4" y="0"/>
                    <a:pt x="4" y="0"/>
                  </a:cubicBezTo>
                  <a:cubicBezTo>
                    <a:pt x="3" y="0"/>
                    <a:pt x="2" y="1"/>
                    <a:pt x="1" y="1"/>
                  </a:cubicBezTo>
                  <a:cubicBezTo>
                    <a:pt x="0" y="2"/>
                    <a:pt x="0" y="3"/>
                    <a:pt x="0" y="4"/>
                  </a:cubicBezTo>
                  <a:cubicBezTo>
                    <a:pt x="0" y="276"/>
                    <a:pt x="0" y="276"/>
                    <a:pt x="0" y="276"/>
                  </a:cubicBezTo>
                  <a:cubicBezTo>
                    <a:pt x="508" y="276"/>
                    <a:pt x="508" y="276"/>
                    <a:pt x="508" y="276"/>
                  </a:cubicBezTo>
                  <a:cubicBezTo>
                    <a:pt x="509" y="276"/>
                    <a:pt x="510" y="276"/>
                    <a:pt x="511" y="275"/>
                  </a:cubicBezTo>
                  <a:cubicBezTo>
                    <a:pt x="512" y="274"/>
                    <a:pt x="512" y="273"/>
                    <a:pt x="512" y="272"/>
                  </a:cubicBezTo>
                  <a:cubicBezTo>
                    <a:pt x="512" y="272"/>
                    <a:pt x="512" y="272"/>
                    <a:pt x="512" y="272"/>
                  </a:cubicBezTo>
                  <a:cubicBezTo>
                    <a:pt x="512" y="271"/>
                    <a:pt x="512" y="270"/>
                    <a:pt x="511" y="269"/>
                  </a:cubicBezTo>
                  <a:cubicBezTo>
                    <a:pt x="510" y="268"/>
                    <a:pt x="509" y="268"/>
                    <a:pt x="508" y="268"/>
                  </a:cubicBezTo>
                  <a:cubicBezTo>
                    <a:pt x="8" y="268"/>
                    <a:pt x="8" y="268"/>
                    <a:pt x="8" y="2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grpSp>
        <p:nvGrpSpPr>
          <p:cNvPr id="34" name="Group 32"/>
          <p:cNvGrpSpPr>
            <a:grpSpLocks noChangeAspect="1"/>
          </p:cNvGrpSpPr>
          <p:nvPr/>
        </p:nvGrpSpPr>
        <p:grpSpPr bwMode="auto">
          <a:xfrm>
            <a:off x="7193193" y="1686548"/>
            <a:ext cx="745331" cy="529185"/>
            <a:chOff x="4354" y="1098"/>
            <a:chExt cx="800" cy="568"/>
          </a:xfrm>
          <a:solidFill>
            <a:srgbClr val="0C8882"/>
          </a:solidFill>
        </p:grpSpPr>
        <p:sp>
          <p:nvSpPr>
            <p:cNvPr id="35" name="Freeform 33"/>
            <p:cNvSpPr>
              <a:spLocks noEditPoints="1"/>
            </p:cNvSpPr>
            <p:nvPr/>
          </p:nvSpPr>
          <p:spPr bwMode="auto">
            <a:xfrm>
              <a:off x="4441" y="1098"/>
              <a:ext cx="626" cy="423"/>
            </a:xfrm>
            <a:custGeom>
              <a:avLst/>
              <a:gdLst>
                <a:gd name="T0" fmla="*/ 621 w 628"/>
                <a:gd name="T1" fmla="*/ 7 h 423"/>
                <a:gd name="T2" fmla="*/ 605 w 628"/>
                <a:gd name="T3" fmla="*/ 0 h 423"/>
                <a:gd name="T4" fmla="*/ 24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4" y="0"/>
                    <a:pt x="24" y="0"/>
                    <a:pt x="24"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6" name="Freeform 34"/>
            <p:cNvSpPr>
              <a:spLocks noEditPoints="1"/>
            </p:cNvSpPr>
            <p:nvPr/>
          </p:nvSpPr>
          <p:spPr bwMode="auto">
            <a:xfrm>
              <a:off x="4354"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7" name="Freeform 35"/>
            <p:cNvSpPr>
              <a:spLocks noEditPoints="1"/>
            </p:cNvSpPr>
            <p:nvPr/>
          </p:nvSpPr>
          <p:spPr bwMode="auto">
            <a:xfrm>
              <a:off x="4355"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8" name="Freeform 36"/>
            <p:cNvSpPr/>
            <p:nvPr/>
          </p:nvSpPr>
          <p:spPr bwMode="auto">
            <a:xfrm>
              <a:off x="4702" y="1225"/>
              <a:ext cx="50" cy="48"/>
            </a:xfrm>
            <a:custGeom>
              <a:avLst/>
              <a:gdLst>
                <a:gd name="T0" fmla="*/ 50 w 50"/>
                <a:gd name="T1" fmla="*/ 24 h 48"/>
                <a:gd name="T2" fmla="*/ 47 w 50"/>
                <a:gd name="T3" fmla="*/ 36 h 48"/>
                <a:gd name="T4" fmla="*/ 40 w 50"/>
                <a:gd name="T5" fmla="*/ 30 h 48"/>
                <a:gd name="T6" fmla="*/ 41 w 50"/>
                <a:gd name="T7" fmla="*/ 24 h 48"/>
                <a:gd name="T8" fmla="*/ 25 w 50"/>
                <a:gd name="T9" fmla="*/ 8 h 48"/>
                <a:gd name="T10" fmla="*/ 9 w 50"/>
                <a:gd name="T11" fmla="*/ 24 h 48"/>
                <a:gd name="T12" fmla="*/ 19 w 50"/>
                <a:gd name="T13" fmla="*/ 40 h 48"/>
                <a:gd name="T14" fmla="*/ 19 w 50"/>
                <a:gd name="T15" fmla="*/ 48 h 48"/>
                <a:gd name="T16" fmla="*/ 0 w 50"/>
                <a:gd name="T17" fmla="*/ 24 h 48"/>
                <a:gd name="T18" fmla="*/ 25 w 50"/>
                <a:gd name="T19" fmla="*/ 0 h 48"/>
                <a:gd name="T20" fmla="*/ 50 w 50"/>
                <a:gd name="T2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50" y="24"/>
                  </a:moveTo>
                  <a:cubicBezTo>
                    <a:pt x="50" y="29"/>
                    <a:pt x="48" y="33"/>
                    <a:pt x="47" y="36"/>
                  </a:cubicBezTo>
                  <a:cubicBezTo>
                    <a:pt x="40" y="30"/>
                    <a:pt x="40" y="30"/>
                    <a:pt x="40" y="30"/>
                  </a:cubicBezTo>
                  <a:cubicBezTo>
                    <a:pt x="41" y="28"/>
                    <a:pt x="41" y="26"/>
                    <a:pt x="41" y="24"/>
                  </a:cubicBezTo>
                  <a:cubicBezTo>
                    <a:pt x="41" y="15"/>
                    <a:pt x="34" y="8"/>
                    <a:pt x="25" y="8"/>
                  </a:cubicBezTo>
                  <a:cubicBezTo>
                    <a:pt x="16" y="8"/>
                    <a:pt x="9" y="15"/>
                    <a:pt x="9" y="24"/>
                  </a:cubicBezTo>
                  <a:cubicBezTo>
                    <a:pt x="9" y="31"/>
                    <a:pt x="13" y="37"/>
                    <a:pt x="19" y="40"/>
                  </a:cubicBezTo>
                  <a:cubicBezTo>
                    <a:pt x="19" y="48"/>
                    <a:pt x="19" y="48"/>
                    <a:pt x="19" y="48"/>
                  </a:cubicBezTo>
                  <a:cubicBezTo>
                    <a:pt x="8" y="45"/>
                    <a:pt x="0" y="36"/>
                    <a:pt x="0" y="24"/>
                  </a:cubicBezTo>
                  <a:cubicBezTo>
                    <a:pt x="0" y="11"/>
                    <a:pt x="11" y="0"/>
                    <a:pt x="25" y="0"/>
                  </a:cubicBezTo>
                  <a:cubicBezTo>
                    <a:pt x="39" y="0"/>
                    <a:pt x="50" y="11"/>
                    <a:pt x="5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9" name="Freeform 37"/>
            <p:cNvSpPr/>
            <p:nvPr/>
          </p:nvSpPr>
          <p:spPr bwMode="auto">
            <a:xfrm>
              <a:off x="4682" y="1204"/>
              <a:ext cx="90" cy="90"/>
            </a:xfrm>
            <a:custGeom>
              <a:avLst/>
              <a:gdLst>
                <a:gd name="T0" fmla="*/ 45 w 90"/>
                <a:gd name="T1" fmla="*/ 0 h 90"/>
                <a:gd name="T2" fmla="*/ 0 w 90"/>
                <a:gd name="T3" fmla="*/ 45 h 90"/>
                <a:gd name="T4" fmla="*/ 39 w 90"/>
                <a:gd name="T5" fmla="*/ 90 h 90"/>
                <a:gd name="T6" fmla="*/ 39 w 90"/>
                <a:gd name="T7" fmla="*/ 82 h 90"/>
                <a:gd name="T8" fmla="*/ 8 w 90"/>
                <a:gd name="T9" fmla="*/ 45 h 90"/>
                <a:gd name="T10" fmla="*/ 45 w 90"/>
                <a:gd name="T11" fmla="*/ 9 h 90"/>
                <a:gd name="T12" fmla="*/ 82 w 90"/>
                <a:gd name="T13" fmla="*/ 45 h 90"/>
                <a:gd name="T14" fmla="*/ 75 w 90"/>
                <a:gd name="T15" fmla="*/ 66 h 90"/>
                <a:gd name="T16" fmla="*/ 81 w 90"/>
                <a:gd name="T17" fmla="*/ 72 h 90"/>
                <a:gd name="T18" fmla="*/ 90 w 90"/>
                <a:gd name="T19" fmla="*/ 45 h 90"/>
                <a:gd name="T20" fmla="*/ 45 w 90"/>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0">
                  <a:moveTo>
                    <a:pt x="45" y="0"/>
                  </a:moveTo>
                  <a:cubicBezTo>
                    <a:pt x="20" y="0"/>
                    <a:pt x="0" y="21"/>
                    <a:pt x="0" y="45"/>
                  </a:cubicBezTo>
                  <a:cubicBezTo>
                    <a:pt x="0" y="68"/>
                    <a:pt x="17" y="87"/>
                    <a:pt x="39" y="90"/>
                  </a:cubicBezTo>
                  <a:cubicBezTo>
                    <a:pt x="39" y="82"/>
                    <a:pt x="39" y="82"/>
                    <a:pt x="39" y="82"/>
                  </a:cubicBezTo>
                  <a:cubicBezTo>
                    <a:pt x="21" y="79"/>
                    <a:pt x="8" y="64"/>
                    <a:pt x="8" y="45"/>
                  </a:cubicBezTo>
                  <a:cubicBezTo>
                    <a:pt x="8" y="25"/>
                    <a:pt x="25" y="9"/>
                    <a:pt x="45" y="9"/>
                  </a:cubicBezTo>
                  <a:cubicBezTo>
                    <a:pt x="65" y="9"/>
                    <a:pt x="82" y="25"/>
                    <a:pt x="82" y="45"/>
                  </a:cubicBezTo>
                  <a:cubicBezTo>
                    <a:pt x="82" y="53"/>
                    <a:pt x="79" y="60"/>
                    <a:pt x="75" y="66"/>
                  </a:cubicBezTo>
                  <a:cubicBezTo>
                    <a:pt x="81" y="72"/>
                    <a:pt x="81" y="72"/>
                    <a:pt x="81" y="72"/>
                  </a:cubicBezTo>
                  <a:cubicBezTo>
                    <a:pt x="87" y="65"/>
                    <a:pt x="90" y="55"/>
                    <a:pt x="90" y="45"/>
                  </a:cubicBezTo>
                  <a:cubicBezTo>
                    <a:pt x="90" y="21"/>
                    <a:pt x="70"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0" name="Freeform 38"/>
            <p:cNvSpPr/>
            <p:nvPr/>
          </p:nvSpPr>
          <p:spPr bwMode="auto">
            <a:xfrm>
              <a:off x="4727" y="1248"/>
              <a:ext cx="99" cy="167"/>
            </a:xfrm>
            <a:custGeom>
              <a:avLst/>
              <a:gdLst>
                <a:gd name="T0" fmla="*/ 0 w 99"/>
                <a:gd name="T1" fmla="*/ 1 h 167"/>
                <a:gd name="T2" fmla="*/ 0 w 99"/>
                <a:gd name="T3" fmla="*/ 1 h 167"/>
                <a:gd name="T4" fmla="*/ 0 w 99"/>
                <a:gd name="T5" fmla="*/ 143 h 167"/>
                <a:gd name="T6" fmla="*/ 0 w 99"/>
                <a:gd name="T7" fmla="*/ 143 h 167"/>
                <a:gd name="T8" fmla="*/ 1 w 99"/>
                <a:gd name="T9" fmla="*/ 143 h 167"/>
                <a:gd name="T10" fmla="*/ 1 w 99"/>
                <a:gd name="T11" fmla="*/ 143 h 167"/>
                <a:gd name="T12" fmla="*/ 29 w 99"/>
                <a:gd name="T13" fmla="*/ 119 h 167"/>
                <a:gd name="T14" fmla="*/ 29 w 99"/>
                <a:gd name="T15" fmla="*/ 119 h 167"/>
                <a:gd name="T16" fmla="*/ 29 w 99"/>
                <a:gd name="T17" fmla="*/ 119 h 167"/>
                <a:gd name="T18" fmla="*/ 30 w 99"/>
                <a:gd name="T19" fmla="*/ 119 h 167"/>
                <a:gd name="T20" fmla="*/ 47 w 99"/>
                <a:gd name="T21" fmla="*/ 163 h 167"/>
                <a:gd name="T22" fmla="*/ 50 w 99"/>
                <a:gd name="T23" fmla="*/ 166 h 167"/>
                <a:gd name="T24" fmla="*/ 54 w 99"/>
                <a:gd name="T25" fmla="*/ 166 h 167"/>
                <a:gd name="T26" fmla="*/ 76 w 99"/>
                <a:gd name="T27" fmla="*/ 157 h 167"/>
                <a:gd name="T28" fmla="*/ 79 w 99"/>
                <a:gd name="T29" fmla="*/ 155 h 167"/>
                <a:gd name="T30" fmla="*/ 79 w 99"/>
                <a:gd name="T31" fmla="*/ 151 h 167"/>
                <a:gd name="T32" fmla="*/ 61 w 99"/>
                <a:gd name="T33" fmla="*/ 107 h 167"/>
                <a:gd name="T34" fmla="*/ 61 w 99"/>
                <a:gd name="T35" fmla="*/ 106 h 167"/>
                <a:gd name="T36" fmla="*/ 61 w 99"/>
                <a:gd name="T37" fmla="*/ 106 h 167"/>
                <a:gd name="T38" fmla="*/ 62 w 99"/>
                <a:gd name="T39" fmla="*/ 106 h 167"/>
                <a:gd name="T40" fmla="*/ 98 w 99"/>
                <a:gd name="T41" fmla="*/ 104 h 167"/>
                <a:gd name="T42" fmla="*/ 99 w 99"/>
                <a:gd name="T43" fmla="*/ 104 h 167"/>
                <a:gd name="T44" fmla="*/ 99 w 99"/>
                <a:gd name="T45" fmla="*/ 104 h 167"/>
                <a:gd name="T46" fmla="*/ 99 w 99"/>
                <a:gd name="T47" fmla="*/ 103 h 167"/>
                <a:gd name="T48" fmla="*/ 1 w 99"/>
                <a:gd name="T49" fmla="*/ 1 h 167"/>
                <a:gd name="T50" fmla="*/ 0 w 99"/>
                <a:gd name="T51" fmla="*/ 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67">
                  <a:moveTo>
                    <a:pt x="0" y="1"/>
                  </a:moveTo>
                  <a:cubicBezTo>
                    <a:pt x="0" y="1"/>
                    <a:pt x="0" y="1"/>
                    <a:pt x="0" y="1"/>
                  </a:cubicBezTo>
                  <a:cubicBezTo>
                    <a:pt x="0" y="143"/>
                    <a:pt x="0" y="143"/>
                    <a:pt x="0" y="143"/>
                  </a:cubicBezTo>
                  <a:cubicBezTo>
                    <a:pt x="0" y="143"/>
                    <a:pt x="0" y="143"/>
                    <a:pt x="0" y="143"/>
                  </a:cubicBezTo>
                  <a:cubicBezTo>
                    <a:pt x="1" y="143"/>
                    <a:pt x="1" y="143"/>
                    <a:pt x="1" y="143"/>
                  </a:cubicBezTo>
                  <a:cubicBezTo>
                    <a:pt x="1" y="143"/>
                    <a:pt x="1" y="143"/>
                    <a:pt x="1" y="143"/>
                  </a:cubicBezTo>
                  <a:cubicBezTo>
                    <a:pt x="29" y="119"/>
                    <a:pt x="29" y="119"/>
                    <a:pt x="29" y="119"/>
                  </a:cubicBezTo>
                  <a:cubicBezTo>
                    <a:pt x="29" y="119"/>
                    <a:pt x="29" y="119"/>
                    <a:pt x="29" y="119"/>
                  </a:cubicBezTo>
                  <a:cubicBezTo>
                    <a:pt x="29" y="119"/>
                    <a:pt x="29" y="119"/>
                    <a:pt x="29" y="119"/>
                  </a:cubicBezTo>
                  <a:cubicBezTo>
                    <a:pt x="29" y="119"/>
                    <a:pt x="30" y="119"/>
                    <a:pt x="30" y="119"/>
                  </a:cubicBezTo>
                  <a:cubicBezTo>
                    <a:pt x="47" y="163"/>
                    <a:pt x="47" y="163"/>
                    <a:pt x="47" y="163"/>
                  </a:cubicBezTo>
                  <a:cubicBezTo>
                    <a:pt x="48" y="164"/>
                    <a:pt x="49" y="165"/>
                    <a:pt x="50" y="166"/>
                  </a:cubicBezTo>
                  <a:cubicBezTo>
                    <a:pt x="52" y="167"/>
                    <a:pt x="53" y="167"/>
                    <a:pt x="54" y="166"/>
                  </a:cubicBezTo>
                  <a:cubicBezTo>
                    <a:pt x="76" y="157"/>
                    <a:pt x="76" y="157"/>
                    <a:pt x="76" y="157"/>
                  </a:cubicBezTo>
                  <a:cubicBezTo>
                    <a:pt x="77" y="157"/>
                    <a:pt x="78" y="156"/>
                    <a:pt x="79" y="155"/>
                  </a:cubicBezTo>
                  <a:cubicBezTo>
                    <a:pt x="79" y="153"/>
                    <a:pt x="79" y="152"/>
                    <a:pt x="79" y="151"/>
                  </a:cubicBezTo>
                  <a:cubicBezTo>
                    <a:pt x="61" y="107"/>
                    <a:pt x="61" y="107"/>
                    <a:pt x="61" y="107"/>
                  </a:cubicBezTo>
                  <a:cubicBezTo>
                    <a:pt x="61" y="106"/>
                    <a:pt x="61" y="106"/>
                    <a:pt x="61" y="106"/>
                  </a:cubicBezTo>
                  <a:cubicBezTo>
                    <a:pt x="61" y="106"/>
                    <a:pt x="61" y="106"/>
                    <a:pt x="61" y="106"/>
                  </a:cubicBezTo>
                  <a:cubicBezTo>
                    <a:pt x="61" y="106"/>
                    <a:pt x="62" y="106"/>
                    <a:pt x="62" y="106"/>
                  </a:cubicBezTo>
                  <a:cubicBezTo>
                    <a:pt x="98" y="104"/>
                    <a:pt x="98" y="104"/>
                    <a:pt x="98" y="104"/>
                  </a:cubicBezTo>
                  <a:cubicBezTo>
                    <a:pt x="98" y="104"/>
                    <a:pt x="98" y="104"/>
                    <a:pt x="99" y="104"/>
                  </a:cubicBezTo>
                  <a:cubicBezTo>
                    <a:pt x="99" y="104"/>
                    <a:pt x="99" y="104"/>
                    <a:pt x="99" y="104"/>
                  </a:cubicBezTo>
                  <a:cubicBezTo>
                    <a:pt x="99" y="104"/>
                    <a:pt x="99" y="103"/>
                    <a:pt x="99" y="103"/>
                  </a:cubicBezTo>
                  <a:cubicBezTo>
                    <a:pt x="1" y="1"/>
                    <a:pt x="1" y="1"/>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grpSp>
        <p:nvGrpSpPr>
          <p:cNvPr id="41" name="Group 121"/>
          <p:cNvGrpSpPr>
            <a:grpSpLocks noChangeAspect="1"/>
          </p:cNvGrpSpPr>
          <p:nvPr/>
        </p:nvGrpSpPr>
        <p:grpSpPr bwMode="auto">
          <a:xfrm>
            <a:off x="1313841" y="1688671"/>
            <a:ext cx="619556" cy="527321"/>
            <a:chOff x="515" y="3088"/>
            <a:chExt cx="665" cy="566"/>
          </a:xfrm>
          <a:solidFill>
            <a:srgbClr val="0C8882"/>
          </a:solidFill>
        </p:grpSpPr>
        <p:sp>
          <p:nvSpPr>
            <p:cNvPr id="42" name="Freeform 122"/>
            <p:cNvSpPr/>
            <p:nvPr/>
          </p:nvSpPr>
          <p:spPr bwMode="auto">
            <a:xfrm>
              <a:off x="706" y="3550"/>
              <a:ext cx="283" cy="104"/>
            </a:xfrm>
            <a:custGeom>
              <a:avLst/>
              <a:gdLst>
                <a:gd name="T0" fmla="*/ 269 w 340"/>
                <a:gd name="T1" fmla="*/ 71 h 125"/>
                <a:gd name="T2" fmla="*/ 269 w 340"/>
                <a:gd name="T3" fmla="*/ 12 h 125"/>
                <a:gd name="T4" fmla="*/ 266 w 340"/>
                <a:gd name="T5" fmla="*/ 3 h 125"/>
                <a:gd name="T6" fmla="*/ 257 w 340"/>
                <a:gd name="T7" fmla="*/ 0 h 125"/>
                <a:gd name="T8" fmla="*/ 83 w 340"/>
                <a:gd name="T9" fmla="*/ 0 h 125"/>
                <a:gd name="T10" fmla="*/ 74 w 340"/>
                <a:gd name="T11" fmla="*/ 3 h 125"/>
                <a:gd name="T12" fmla="*/ 71 w 340"/>
                <a:gd name="T13" fmla="*/ 12 h 125"/>
                <a:gd name="T14" fmla="*/ 71 w 340"/>
                <a:gd name="T15" fmla="*/ 71 h 125"/>
                <a:gd name="T16" fmla="*/ 2 w 340"/>
                <a:gd name="T17" fmla="*/ 108 h 125"/>
                <a:gd name="T18" fmla="*/ 1 w 340"/>
                <a:gd name="T19" fmla="*/ 110 h 125"/>
                <a:gd name="T20" fmla="*/ 0 w 340"/>
                <a:gd name="T21" fmla="*/ 112 h 125"/>
                <a:gd name="T22" fmla="*/ 0 w 340"/>
                <a:gd name="T23" fmla="*/ 120 h 125"/>
                <a:gd name="T24" fmla="*/ 1 w 340"/>
                <a:gd name="T25" fmla="*/ 124 h 125"/>
                <a:gd name="T26" fmla="*/ 5 w 340"/>
                <a:gd name="T27" fmla="*/ 125 h 125"/>
                <a:gd name="T28" fmla="*/ 335 w 340"/>
                <a:gd name="T29" fmla="*/ 125 h 125"/>
                <a:gd name="T30" fmla="*/ 339 w 340"/>
                <a:gd name="T31" fmla="*/ 124 h 125"/>
                <a:gd name="T32" fmla="*/ 340 w 340"/>
                <a:gd name="T33" fmla="*/ 120 h 125"/>
                <a:gd name="T34" fmla="*/ 340 w 340"/>
                <a:gd name="T35" fmla="*/ 112 h 125"/>
                <a:gd name="T36" fmla="*/ 339 w 340"/>
                <a:gd name="T37" fmla="*/ 110 h 125"/>
                <a:gd name="T38" fmla="*/ 338 w 340"/>
                <a:gd name="T39" fmla="*/ 108 h 125"/>
                <a:gd name="T40" fmla="*/ 269 w 340"/>
                <a:gd name="T41" fmla="*/ 7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125">
                  <a:moveTo>
                    <a:pt x="269" y="71"/>
                  </a:moveTo>
                  <a:cubicBezTo>
                    <a:pt x="269" y="12"/>
                    <a:pt x="269" y="12"/>
                    <a:pt x="269" y="12"/>
                  </a:cubicBezTo>
                  <a:cubicBezTo>
                    <a:pt x="269" y="9"/>
                    <a:pt x="268" y="6"/>
                    <a:pt x="266" y="3"/>
                  </a:cubicBezTo>
                  <a:cubicBezTo>
                    <a:pt x="263" y="1"/>
                    <a:pt x="260" y="0"/>
                    <a:pt x="257" y="0"/>
                  </a:cubicBezTo>
                  <a:cubicBezTo>
                    <a:pt x="83" y="0"/>
                    <a:pt x="83" y="0"/>
                    <a:pt x="83" y="0"/>
                  </a:cubicBezTo>
                  <a:cubicBezTo>
                    <a:pt x="80" y="0"/>
                    <a:pt x="77" y="1"/>
                    <a:pt x="74" y="3"/>
                  </a:cubicBezTo>
                  <a:cubicBezTo>
                    <a:pt x="72" y="6"/>
                    <a:pt x="71" y="9"/>
                    <a:pt x="71" y="12"/>
                  </a:cubicBezTo>
                  <a:cubicBezTo>
                    <a:pt x="71" y="71"/>
                    <a:pt x="71" y="71"/>
                    <a:pt x="71" y="71"/>
                  </a:cubicBezTo>
                  <a:cubicBezTo>
                    <a:pt x="2" y="108"/>
                    <a:pt x="2" y="108"/>
                    <a:pt x="2" y="108"/>
                  </a:cubicBezTo>
                  <a:cubicBezTo>
                    <a:pt x="2" y="109"/>
                    <a:pt x="1" y="109"/>
                    <a:pt x="1" y="110"/>
                  </a:cubicBezTo>
                  <a:cubicBezTo>
                    <a:pt x="0" y="111"/>
                    <a:pt x="0" y="111"/>
                    <a:pt x="0" y="112"/>
                  </a:cubicBezTo>
                  <a:cubicBezTo>
                    <a:pt x="0" y="120"/>
                    <a:pt x="0" y="120"/>
                    <a:pt x="0" y="120"/>
                  </a:cubicBezTo>
                  <a:cubicBezTo>
                    <a:pt x="0" y="122"/>
                    <a:pt x="1" y="123"/>
                    <a:pt x="1" y="124"/>
                  </a:cubicBezTo>
                  <a:cubicBezTo>
                    <a:pt x="2" y="124"/>
                    <a:pt x="3" y="125"/>
                    <a:pt x="5" y="125"/>
                  </a:cubicBezTo>
                  <a:cubicBezTo>
                    <a:pt x="335" y="125"/>
                    <a:pt x="335" y="125"/>
                    <a:pt x="335" y="125"/>
                  </a:cubicBezTo>
                  <a:cubicBezTo>
                    <a:pt x="337" y="125"/>
                    <a:pt x="338" y="124"/>
                    <a:pt x="339" y="124"/>
                  </a:cubicBezTo>
                  <a:cubicBezTo>
                    <a:pt x="339" y="123"/>
                    <a:pt x="340" y="122"/>
                    <a:pt x="340" y="120"/>
                  </a:cubicBezTo>
                  <a:cubicBezTo>
                    <a:pt x="340" y="112"/>
                    <a:pt x="340" y="112"/>
                    <a:pt x="340" y="112"/>
                  </a:cubicBezTo>
                  <a:cubicBezTo>
                    <a:pt x="340" y="111"/>
                    <a:pt x="340" y="111"/>
                    <a:pt x="339" y="110"/>
                  </a:cubicBezTo>
                  <a:cubicBezTo>
                    <a:pt x="339" y="109"/>
                    <a:pt x="338" y="109"/>
                    <a:pt x="338" y="108"/>
                  </a:cubicBezTo>
                  <a:lnTo>
                    <a:pt x="269"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3" name="Freeform 123"/>
            <p:cNvSpPr>
              <a:spLocks noEditPoints="1"/>
            </p:cNvSpPr>
            <p:nvPr/>
          </p:nvSpPr>
          <p:spPr bwMode="auto">
            <a:xfrm>
              <a:off x="515" y="3088"/>
              <a:ext cx="665" cy="449"/>
            </a:xfrm>
            <a:custGeom>
              <a:avLst/>
              <a:gdLst>
                <a:gd name="T0" fmla="*/ 791 w 800"/>
                <a:gd name="T1" fmla="*/ 9 h 539"/>
                <a:gd name="T2" fmla="*/ 770 w 800"/>
                <a:gd name="T3" fmla="*/ 0 h 539"/>
                <a:gd name="T4" fmla="*/ 30 w 800"/>
                <a:gd name="T5" fmla="*/ 0 h 539"/>
                <a:gd name="T6" fmla="*/ 9 w 800"/>
                <a:gd name="T7" fmla="*/ 9 h 539"/>
                <a:gd name="T8" fmla="*/ 0 w 800"/>
                <a:gd name="T9" fmla="*/ 30 h 539"/>
                <a:gd name="T10" fmla="*/ 0 w 800"/>
                <a:gd name="T11" fmla="*/ 509 h 539"/>
                <a:gd name="T12" fmla="*/ 9 w 800"/>
                <a:gd name="T13" fmla="*/ 530 h 539"/>
                <a:gd name="T14" fmla="*/ 30 w 800"/>
                <a:gd name="T15" fmla="*/ 539 h 539"/>
                <a:gd name="T16" fmla="*/ 770 w 800"/>
                <a:gd name="T17" fmla="*/ 539 h 539"/>
                <a:gd name="T18" fmla="*/ 791 w 800"/>
                <a:gd name="T19" fmla="*/ 530 h 539"/>
                <a:gd name="T20" fmla="*/ 800 w 800"/>
                <a:gd name="T21" fmla="*/ 509 h 539"/>
                <a:gd name="T22" fmla="*/ 800 w 800"/>
                <a:gd name="T23" fmla="*/ 30 h 539"/>
                <a:gd name="T24" fmla="*/ 791 w 800"/>
                <a:gd name="T25" fmla="*/ 9 h 539"/>
                <a:gd name="T26" fmla="*/ 400 w 800"/>
                <a:gd name="T27" fmla="*/ 526 h 539"/>
                <a:gd name="T28" fmla="*/ 387 w 800"/>
                <a:gd name="T29" fmla="*/ 513 h 539"/>
                <a:gd name="T30" fmla="*/ 400 w 800"/>
                <a:gd name="T31" fmla="*/ 500 h 539"/>
                <a:gd name="T32" fmla="*/ 413 w 800"/>
                <a:gd name="T33" fmla="*/ 513 h 539"/>
                <a:gd name="T34" fmla="*/ 400 w 800"/>
                <a:gd name="T35" fmla="*/ 526 h 539"/>
                <a:gd name="T36" fmla="*/ 748 w 800"/>
                <a:gd name="T37" fmla="*/ 487 h 539"/>
                <a:gd name="T38" fmla="*/ 52 w 800"/>
                <a:gd name="T39" fmla="*/ 487 h 539"/>
                <a:gd name="T40" fmla="*/ 52 w 800"/>
                <a:gd name="T41" fmla="*/ 52 h 539"/>
                <a:gd name="T42" fmla="*/ 748 w 800"/>
                <a:gd name="T43" fmla="*/ 52 h 539"/>
                <a:gd name="T44" fmla="*/ 748 w 800"/>
                <a:gd name="T45" fmla="*/ 48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539">
                  <a:moveTo>
                    <a:pt x="791" y="9"/>
                  </a:moveTo>
                  <a:cubicBezTo>
                    <a:pt x="785" y="3"/>
                    <a:pt x="778" y="0"/>
                    <a:pt x="770" y="0"/>
                  </a:cubicBezTo>
                  <a:cubicBezTo>
                    <a:pt x="30" y="0"/>
                    <a:pt x="30" y="0"/>
                    <a:pt x="30" y="0"/>
                  </a:cubicBezTo>
                  <a:cubicBezTo>
                    <a:pt x="22" y="0"/>
                    <a:pt x="15" y="3"/>
                    <a:pt x="9" y="9"/>
                  </a:cubicBezTo>
                  <a:cubicBezTo>
                    <a:pt x="3" y="15"/>
                    <a:pt x="0" y="23"/>
                    <a:pt x="0" y="30"/>
                  </a:cubicBezTo>
                  <a:cubicBezTo>
                    <a:pt x="0" y="509"/>
                    <a:pt x="0" y="509"/>
                    <a:pt x="0" y="509"/>
                  </a:cubicBezTo>
                  <a:cubicBezTo>
                    <a:pt x="0" y="517"/>
                    <a:pt x="3" y="525"/>
                    <a:pt x="9" y="530"/>
                  </a:cubicBezTo>
                  <a:cubicBezTo>
                    <a:pt x="15" y="536"/>
                    <a:pt x="22" y="539"/>
                    <a:pt x="30" y="539"/>
                  </a:cubicBezTo>
                  <a:cubicBezTo>
                    <a:pt x="770" y="539"/>
                    <a:pt x="770" y="539"/>
                    <a:pt x="770" y="539"/>
                  </a:cubicBezTo>
                  <a:cubicBezTo>
                    <a:pt x="778" y="539"/>
                    <a:pt x="785" y="536"/>
                    <a:pt x="791" y="530"/>
                  </a:cubicBezTo>
                  <a:cubicBezTo>
                    <a:pt x="797" y="525"/>
                    <a:pt x="800" y="517"/>
                    <a:pt x="800" y="509"/>
                  </a:cubicBezTo>
                  <a:cubicBezTo>
                    <a:pt x="800" y="30"/>
                    <a:pt x="800" y="30"/>
                    <a:pt x="800" y="30"/>
                  </a:cubicBezTo>
                  <a:cubicBezTo>
                    <a:pt x="800" y="23"/>
                    <a:pt x="797" y="15"/>
                    <a:pt x="791" y="9"/>
                  </a:cubicBezTo>
                  <a:close/>
                  <a:moveTo>
                    <a:pt x="400" y="526"/>
                  </a:moveTo>
                  <a:cubicBezTo>
                    <a:pt x="393" y="526"/>
                    <a:pt x="387" y="521"/>
                    <a:pt x="387" y="513"/>
                  </a:cubicBezTo>
                  <a:cubicBezTo>
                    <a:pt x="387" y="506"/>
                    <a:pt x="393" y="500"/>
                    <a:pt x="400" y="500"/>
                  </a:cubicBezTo>
                  <a:cubicBezTo>
                    <a:pt x="407" y="500"/>
                    <a:pt x="413" y="506"/>
                    <a:pt x="413" y="513"/>
                  </a:cubicBezTo>
                  <a:cubicBezTo>
                    <a:pt x="413" y="521"/>
                    <a:pt x="407" y="526"/>
                    <a:pt x="400" y="526"/>
                  </a:cubicBezTo>
                  <a:close/>
                  <a:moveTo>
                    <a:pt x="748" y="487"/>
                  </a:moveTo>
                  <a:cubicBezTo>
                    <a:pt x="52" y="487"/>
                    <a:pt x="52" y="487"/>
                    <a:pt x="52" y="487"/>
                  </a:cubicBezTo>
                  <a:cubicBezTo>
                    <a:pt x="52" y="52"/>
                    <a:pt x="52" y="52"/>
                    <a:pt x="52" y="52"/>
                  </a:cubicBezTo>
                  <a:cubicBezTo>
                    <a:pt x="748" y="52"/>
                    <a:pt x="748" y="52"/>
                    <a:pt x="748" y="52"/>
                  </a:cubicBezTo>
                  <a:lnTo>
                    <a:pt x="748" y="4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4" name="Freeform 124"/>
            <p:cNvSpPr/>
            <p:nvPr/>
          </p:nvSpPr>
          <p:spPr bwMode="auto">
            <a:xfrm>
              <a:off x="646" y="3459"/>
              <a:ext cx="56" cy="9"/>
            </a:xfrm>
            <a:custGeom>
              <a:avLst/>
              <a:gdLst>
                <a:gd name="T0" fmla="*/ 6 w 67"/>
                <a:gd name="T1" fmla="*/ 0 h 11"/>
                <a:gd name="T2" fmla="*/ 2 w 67"/>
                <a:gd name="T3" fmla="*/ 2 h 11"/>
                <a:gd name="T4" fmla="*/ 0 w 67"/>
                <a:gd name="T5" fmla="*/ 6 h 11"/>
                <a:gd name="T6" fmla="*/ 0 w 67"/>
                <a:gd name="T7" fmla="*/ 11 h 11"/>
                <a:gd name="T8" fmla="*/ 67 w 67"/>
                <a:gd name="T9" fmla="*/ 11 h 11"/>
                <a:gd name="T10" fmla="*/ 67 w 67"/>
                <a:gd name="T11" fmla="*/ 6 h 11"/>
                <a:gd name="T12" fmla="*/ 65 w 67"/>
                <a:gd name="T13" fmla="*/ 2 h 11"/>
                <a:gd name="T14" fmla="*/ 61 w 67"/>
                <a:gd name="T15" fmla="*/ 0 h 11"/>
                <a:gd name="T16" fmla="*/ 6 w 67"/>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1">
                  <a:moveTo>
                    <a:pt x="6" y="0"/>
                  </a:moveTo>
                  <a:cubicBezTo>
                    <a:pt x="4" y="0"/>
                    <a:pt x="3" y="1"/>
                    <a:pt x="2" y="2"/>
                  </a:cubicBezTo>
                  <a:cubicBezTo>
                    <a:pt x="0" y="3"/>
                    <a:pt x="0" y="5"/>
                    <a:pt x="0" y="6"/>
                  </a:cubicBezTo>
                  <a:cubicBezTo>
                    <a:pt x="0" y="11"/>
                    <a:pt x="0" y="11"/>
                    <a:pt x="0" y="11"/>
                  </a:cubicBezTo>
                  <a:cubicBezTo>
                    <a:pt x="67" y="11"/>
                    <a:pt x="67" y="11"/>
                    <a:pt x="67" y="11"/>
                  </a:cubicBezTo>
                  <a:cubicBezTo>
                    <a:pt x="67" y="6"/>
                    <a:pt x="67" y="6"/>
                    <a:pt x="67" y="6"/>
                  </a:cubicBezTo>
                  <a:cubicBezTo>
                    <a:pt x="67" y="5"/>
                    <a:pt x="66" y="3"/>
                    <a:pt x="65" y="2"/>
                  </a:cubicBezTo>
                  <a:cubicBezTo>
                    <a:pt x="64" y="1"/>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5" name="Freeform 125"/>
            <p:cNvSpPr/>
            <p:nvPr/>
          </p:nvSpPr>
          <p:spPr bwMode="auto">
            <a:xfrm>
              <a:off x="715" y="3395"/>
              <a:ext cx="55" cy="73"/>
            </a:xfrm>
            <a:custGeom>
              <a:avLst/>
              <a:gdLst>
                <a:gd name="T0" fmla="*/ 6 w 67"/>
                <a:gd name="T1" fmla="*/ 0 h 88"/>
                <a:gd name="T2" fmla="*/ 2 w 67"/>
                <a:gd name="T3" fmla="*/ 1 h 88"/>
                <a:gd name="T4" fmla="*/ 0 w 67"/>
                <a:gd name="T5" fmla="*/ 6 h 88"/>
                <a:gd name="T6" fmla="*/ 0 w 67"/>
                <a:gd name="T7" fmla="*/ 88 h 88"/>
                <a:gd name="T8" fmla="*/ 67 w 67"/>
                <a:gd name="T9" fmla="*/ 88 h 88"/>
                <a:gd name="T10" fmla="*/ 67 w 67"/>
                <a:gd name="T11" fmla="*/ 6 h 88"/>
                <a:gd name="T12" fmla="*/ 65 w 67"/>
                <a:gd name="T13" fmla="*/ 1 h 88"/>
                <a:gd name="T14" fmla="*/ 61 w 67"/>
                <a:gd name="T15" fmla="*/ 0 h 88"/>
                <a:gd name="T16" fmla="*/ 6 w 6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88">
                  <a:moveTo>
                    <a:pt x="6" y="0"/>
                  </a:moveTo>
                  <a:cubicBezTo>
                    <a:pt x="4" y="0"/>
                    <a:pt x="3" y="0"/>
                    <a:pt x="2" y="1"/>
                  </a:cubicBezTo>
                  <a:cubicBezTo>
                    <a:pt x="0" y="3"/>
                    <a:pt x="0" y="4"/>
                    <a:pt x="0" y="6"/>
                  </a:cubicBezTo>
                  <a:cubicBezTo>
                    <a:pt x="0" y="88"/>
                    <a:pt x="0" y="88"/>
                    <a:pt x="0" y="88"/>
                  </a:cubicBezTo>
                  <a:cubicBezTo>
                    <a:pt x="67" y="88"/>
                    <a:pt x="67" y="88"/>
                    <a:pt x="67" y="88"/>
                  </a:cubicBezTo>
                  <a:cubicBezTo>
                    <a:pt x="67" y="6"/>
                    <a:pt x="67" y="6"/>
                    <a:pt x="67" y="6"/>
                  </a:cubicBezTo>
                  <a:cubicBezTo>
                    <a:pt x="67" y="4"/>
                    <a:pt x="66" y="3"/>
                    <a:pt x="65" y="1"/>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6" name="Freeform 126"/>
            <p:cNvSpPr/>
            <p:nvPr/>
          </p:nvSpPr>
          <p:spPr bwMode="auto">
            <a:xfrm>
              <a:off x="783" y="3368"/>
              <a:ext cx="55" cy="100"/>
            </a:xfrm>
            <a:custGeom>
              <a:avLst/>
              <a:gdLst>
                <a:gd name="T0" fmla="*/ 6 w 67"/>
                <a:gd name="T1" fmla="*/ 0 h 120"/>
                <a:gd name="T2" fmla="*/ 2 w 67"/>
                <a:gd name="T3" fmla="*/ 2 h 120"/>
                <a:gd name="T4" fmla="*/ 0 w 67"/>
                <a:gd name="T5" fmla="*/ 6 h 120"/>
                <a:gd name="T6" fmla="*/ 0 w 67"/>
                <a:gd name="T7" fmla="*/ 120 h 120"/>
                <a:gd name="T8" fmla="*/ 67 w 67"/>
                <a:gd name="T9" fmla="*/ 120 h 120"/>
                <a:gd name="T10" fmla="*/ 67 w 67"/>
                <a:gd name="T11" fmla="*/ 6 h 120"/>
                <a:gd name="T12" fmla="*/ 65 w 67"/>
                <a:gd name="T13" fmla="*/ 2 h 120"/>
                <a:gd name="T14" fmla="*/ 61 w 67"/>
                <a:gd name="T15" fmla="*/ 0 h 120"/>
                <a:gd name="T16" fmla="*/ 6 w 6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20">
                  <a:moveTo>
                    <a:pt x="6" y="0"/>
                  </a:moveTo>
                  <a:cubicBezTo>
                    <a:pt x="4" y="0"/>
                    <a:pt x="3" y="0"/>
                    <a:pt x="2" y="2"/>
                  </a:cubicBezTo>
                  <a:cubicBezTo>
                    <a:pt x="0" y="3"/>
                    <a:pt x="0" y="4"/>
                    <a:pt x="0" y="6"/>
                  </a:cubicBezTo>
                  <a:cubicBezTo>
                    <a:pt x="0" y="120"/>
                    <a:pt x="0" y="120"/>
                    <a:pt x="0" y="120"/>
                  </a:cubicBezTo>
                  <a:cubicBezTo>
                    <a:pt x="67" y="120"/>
                    <a:pt x="67" y="120"/>
                    <a:pt x="67" y="120"/>
                  </a:cubicBezTo>
                  <a:cubicBezTo>
                    <a:pt x="67" y="6"/>
                    <a:pt x="67" y="6"/>
                    <a:pt x="67" y="6"/>
                  </a:cubicBezTo>
                  <a:cubicBezTo>
                    <a:pt x="67" y="4"/>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7" name="Freeform 127"/>
            <p:cNvSpPr/>
            <p:nvPr/>
          </p:nvSpPr>
          <p:spPr bwMode="auto">
            <a:xfrm>
              <a:off x="851" y="3379"/>
              <a:ext cx="56" cy="89"/>
            </a:xfrm>
            <a:custGeom>
              <a:avLst/>
              <a:gdLst>
                <a:gd name="T0" fmla="*/ 6 w 67"/>
                <a:gd name="T1" fmla="*/ 0 h 107"/>
                <a:gd name="T2" fmla="*/ 2 w 67"/>
                <a:gd name="T3" fmla="*/ 2 h 107"/>
                <a:gd name="T4" fmla="*/ 0 w 67"/>
                <a:gd name="T5" fmla="*/ 6 h 107"/>
                <a:gd name="T6" fmla="*/ 0 w 67"/>
                <a:gd name="T7" fmla="*/ 107 h 107"/>
                <a:gd name="T8" fmla="*/ 67 w 67"/>
                <a:gd name="T9" fmla="*/ 107 h 107"/>
                <a:gd name="T10" fmla="*/ 67 w 67"/>
                <a:gd name="T11" fmla="*/ 6 h 107"/>
                <a:gd name="T12" fmla="*/ 65 w 67"/>
                <a:gd name="T13" fmla="*/ 2 h 107"/>
                <a:gd name="T14" fmla="*/ 61 w 67"/>
                <a:gd name="T15" fmla="*/ 0 h 107"/>
                <a:gd name="T16" fmla="*/ 6 w 67"/>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7">
                  <a:moveTo>
                    <a:pt x="6" y="0"/>
                  </a:moveTo>
                  <a:cubicBezTo>
                    <a:pt x="5" y="0"/>
                    <a:pt x="3" y="0"/>
                    <a:pt x="2" y="2"/>
                  </a:cubicBezTo>
                  <a:cubicBezTo>
                    <a:pt x="0" y="3"/>
                    <a:pt x="0" y="5"/>
                    <a:pt x="0" y="6"/>
                  </a:cubicBezTo>
                  <a:cubicBezTo>
                    <a:pt x="0" y="107"/>
                    <a:pt x="0" y="107"/>
                    <a:pt x="0" y="107"/>
                  </a:cubicBezTo>
                  <a:cubicBezTo>
                    <a:pt x="67" y="107"/>
                    <a:pt x="67" y="107"/>
                    <a:pt x="67" y="107"/>
                  </a:cubicBezTo>
                  <a:cubicBezTo>
                    <a:pt x="67" y="6"/>
                    <a:pt x="67" y="6"/>
                    <a:pt x="67" y="6"/>
                  </a:cubicBezTo>
                  <a:cubicBezTo>
                    <a:pt x="67" y="5"/>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8" name="Freeform 128"/>
            <p:cNvSpPr/>
            <p:nvPr/>
          </p:nvSpPr>
          <p:spPr bwMode="auto">
            <a:xfrm>
              <a:off x="919" y="3337"/>
              <a:ext cx="56" cy="131"/>
            </a:xfrm>
            <a:custGeom>
              <a:avLst/>
              <a:gdLst>
                <a:gd name="T0" fmla="*/ 6 w 67"/>
                <a:gd name="T1" fmla="*/ 0 h 158"/>
                <a:gd name="T2" fmla="*/ 2 w 67"/>
                <a:gd name="T3" fmla="*/ 1 h 158"/>
                <a:gd name="T4" fmla="*/ 0 w 67"/>
                <a:gd name="T5" fmla="*/ 6 h 158"/>
                <a:gd name="T6" fmla="*/ 0 w 67"/>
                <a:gd name="T7" fmla="*/ 158 h 158"/>
                <a:gd name="T8" fmla="*/ 67 w 67"/>
                <a:gd name="T9" fmla="*/ 158 h 158"/>
                <a:gd name="T10" fmla="*/ 67 w 67"/>
                <a:gd name="T11" fmla="*/ 6 h 158"/>
                <a:gd name="T12" fmla="*/ 65 w 67"/>
                <a:gd name="T13" fmla="*/ 1 h 158"/>
                <a:gd name="T14" fmla="*/ 61 w 67"/>
                <a:gd name="T15" fmla="*/ 0 h 158"/>
                <a:gd name="T16" fmla="*/ 6 w 6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58">
                  <a:moveTo>
                    <a:pt x="6" y="0"/>
                  </a:moveTo>
                  <a:cubicBezTo>
                    <a:pt x="5" y="0"/>
                    <a:pt x="3" y="0"/>
                    <a:pt x="2" y="1"/>
                  </a:cubicBezTo>
                  <a:cubicBezTo>
                    <a:pt x="0" y="3"/>
                    <a:pt x="0" y="4"/>
                    <a:pt x="0" y="6"/>
                  </a:cubicBezTo>
                  <a:cubicBezTo>
                    <a:pt x="0" y="158"/>
                    <a:pt x="0" y="158"/>
                    <a:pt x="0" y="158"/>
                  </a:cubicBezTo>
                  <a:cubicBezTo>
                    <a:pt x="67" y="158"/>
                    <a:pt x="67" y="158"/>
                    <a:pt x="67" y="158"/>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9" name="Freeform 129"/>
            <p:cNvSpPr/>
            <p:nvPr/>
          </p:nvSpPr>
          <p:spPr bwMode="auto">
            <a:xfrm>
              <a:off x="987" y="3284"/>
              <a:ext cx="56" cy="184"/>
            </a:xfrm>
            <a:custGeom>
              <a:avLst/>
              <a:gdLst>
                <a:gd name="T0" fmla="*/ 6 w 67"/>
                <a:gd name="T1" fmla="*/ 0 h 222"/>
                <a:gd name="T2" fmla="*/ 2 w 67"/>
                <a:gd name="T3" fmla="*/ 1 h 222"/>
                <a:gd name="T4" fmla="*/ 0 w 67"/>
                <a:gd name="T5" fmla="*/ 6 h 222"/>
                <a:gd name="T6" fmla="*/ 0 w 67"/>
                <a:gd name="T7" fmla="*/ 222 h 222"/>
                <a:gd name="T8" fmla="*/ 67 w 67"/>
                <a:gd name="T9" fmla="*/ 222 h 222"/>
                <a:gd name="T10" fmla="*/ 67 w 67"/>
                <a:gd name="T11" fmla="*/ 6 h 222"/>
                <a:gd name="T12" fmla="*/ 65 w 67"/>
                <a:gd name="T13" fmla="*/ 1 h 222"/>
                <a:gd name="T14" fmla="*/ 61 w 67"/>
                <a:gd name="T15" fmla="*/ 0 h 222"/>
                <a:gd name="T16" fmla="*/ 6 w 67"/>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22">
                  <a:moveTo>
                    <a:pt x="6" y="0"/>
                  </a:moveTo>
                  <a:cubicBezTo>
                    <a:pt x="5" y="0"/>
                    <a:pt x="3" y="0"/>
                    <a:pt x="2" y="1"/>
                  </a:cubicBezTo>
                  <a:cubicBezTo>
                    <a:pt x="1" y="3"/>
                    <a:pt x="0" y="4"/>
                    <a:pt x="0" y="6"/>
                  </a:cubicBezTo>
                  <a:cubicBezTo>
                    <a:pt x="0" y="222"/>
                    <a:pt x="0" y="222"/>
                    <a:pt x="0" y="222"/>
                  </a:cubicBezTo>
                  <a:cubicBezTo>
                    <a:pt x="67" y="222"/>
                    <a:pt x="67" y="222"/>
                    <a:pt x="67" y="222"/>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0" name="Freeform 130"/>
            <p:cNvSpPr/>
            <p:nvPr/>
          </p:nvSpPr>
          <p:spPr bwMode="auto">
            <a:xfrm>
              <a:off x="610" y="3178"/>
              <a:ext cx="475" cy="289"/>
            </a:xfrm>
            <a:custGeom>
              <a:avLst/>
              <a:gdLst>
                <a:gd name="T0" fmla="*/ 572 w 572"/>
                <a:gd name="T1" fmla="*/ 7 h 347"/>
                <a:gd name="T2" fmla="*/ 571 w 572"/>
                <a:gd name="T3" fmla="*/ 2 h 347"/>
                <a:gd name="T4" fmla="*/ 567 w 572"/>
                <a:gd name="T5" fmla="*/ 1 h 347"/>
                <a:gd name="T6" fmla="*/ 500 w 572"/>
                <a:gd name="T7" fmla="*/ 20 h 347"/>
                <a:gd name="T8" fmla="*/ 497 w 572"/>
                <a:gd name="T9" fmla="*/ 23 h 347"/>
                <a:gd name="T10" fmla="*/ 498 w 572"/>
                <a:gd name="T11" fmla="*/ 27 h 347"/>
                <a:gd name="T12" fmla="*/ 506 w 572"/>
                <a:gd name="T13" fmla="*/ 37 h 347"/>
                <a:gd name="T14" fmla="*/ 302 w 572"/>
                <a:gd name="T15" fmla="*/ 196 h 347"/>
                <a:gd name="T16" fmla="*/ 190 w 572"/>
                <a:gd name="T17" fmla="*/ 148 h 347"/>
                <a:gd name="T18" fmla="*/ 2 w 572"/>
                <a:gd name="T19" fmla="*/ 327 h 347"/>
                <a:gd name="T20" fmla="*/ 0 w 572"/>
                <a:gd name="T21" fmla="*/ 331 h 347"/>
                <a:gd name="T22" fmla="*/ 2 w 572"/>
                <a:gd name="T23" fmla="*/ 336 h 347"/>
                <a:gd name="T24" fmla="*/ 10 w 572"/>
                <a:gd name="T25" fmla="*/ 345 h 347"/>
                <a:gd name="T26" fmla="*/ 15 w 572"/>
                <a:gd name="T27" fmla="*/ 347 h 347"/>
                <a:gd name="T28" fmla="*/ 19 w 572"/>
                <a:gd name="T29" fmla="*/ 345 h 347"/>
                <a:gd name="T30" fmla="*/ 195 w 572"/>
                <a:gd name="T31" fmla="*/ 178 h 347"/>
                <a:gd name="T32" fmla="*/ 306 w 572"/>
                <a:gd name="T33" fmla="*/ 225 h 347"/>
                <a:gd name="T34" fmla="*/ 521 w 572"/>
                <a:gd name="T35" fmla="*/ 57 h 347"/>
                <a:gd name="T36" fmla="*/ 529 w 572"/>
                <a:gd name="T37" fmla="*/ 68 h 347"/>
                <a:gd name="T38" fmla="*/ 533 w 572"/>
                <a:gd name="T39" fmla="*/ 69 h 347"/>
                <a:gd name="T40" fmla="*/ 536 w 572"/>
                <a:gd name="T41" fmla="*/ 67 h 347"/>
                <a:gd name="T42" fmla="*/ 572 w 572"/>
                <a:gd name="T43" fmla="*/ 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347">
                  <a:moveTo>
                    <a:pt x="572" y="7"/>
                  </a:moveTo>
                  <a:cubicBezTo>
                    <a:pt x="572" y="5"/>
                    <a:pt x="572" y="4"/>
                    <a:pt x="571" y="2"/>
                  </a:cubicBezTo>
                  <a:cubicBezTo>
                    <a:pt x="570" y="1"/>
                    <a:pt x="568" y="0"/>
                    <a:pt x="567" y="1"/>
                  </a:cubicBezTo>
                  <a:cubicBezTo>
                    <a:pt x="500" y="20"/>
                    <a:pt x="500" y="20"/>
                    <a:pt x="500" y="20"/>
                  </a:cubicBezTo>
                  <a:cubicBezTo>
                    <a:pt x="498" y="21"/>
                    <a:pt x="497" y="22"/>
                    <a:pt x="497" y="23"/>
                  </a:cubicBezTo>
                  <a:cubicBezTo>
                    <a:pt x="496" y="25"/>
                    <a:pt x="497" y="26"/>
                    <a:pt x="498" y="27"/>
                  </a:cubicBezTo>
                  <a:cubicBezTo>
                    <a:pt x="506" y="37"/>
                    <a:pt x="506" y="37"/>
                    <a:pt x="506" y="37"/>
                  </a:cubicBezTo>
                  <a:cubicBezTo>
                    <a:pt x="302" y="196"/>
                    <a:pt x="302" y="196"/>
                    <a:pt x="302" y="196"/>
                  </a:cubicBezTo>
                  <a:cubicBezTo>
                    <a:pt x="190" y="148"/>
                    <a:pt x="190" y="148"/>
                    <a:pt x="190" y="148"/>
                  </a:cubicBezTo>
                  <a:cubicBezTo>
                    <a:pt x="2" y="327"/>
                    <a:pt x="2" y="327"/>
                    <a:pt x="2" y="327"/>
                  </a:cubicBezTo>
                  <a:cubicBezTo>
                    <a:pt x="1" y="328"/>
                    <a:pt x="0" y="329"/>
                    <a:pt x="0" y="331"/>
                  </a:cubicBezTo>
                  <a:cubicBezTo>
                    <a:pt x="0" y="333"/>
                    <a:pt x="0" y="334"/>
                    <a:pt x="2" y="336"/>
                  </a:cubicBezTo>
                  <a:cubicBezTo>
                    <a:pt x="10" y="345"/>
                    <a:pt x="10" y="345"/>
                    <a:pt x="10" y="345"/>
                  </a:cubicBezTo>
                  <a:cubicBezTo>
                    <a:pt x="11" y="346"/>
                    <a:pt x="13" y="347"/>
                    <a:pt x="15" y="347"/>
                  </a:cubicBezTo>
                  <a:cubicBezTo>
                    <a:pt x="16" y="347"/>
                    <a:pt x="18" y="346"/>
                    <a:pt x="19" y="345"/>
                  </a:cubicBezTo>
                  <a:cubicBezTo>
                    <a:pt x="195" y="178"/>
                    <a:pt x="195" y="178"/>
                    <a:pt x="195" y="178"/>
                  </a:cubicBezTo>
                  <a:cubicBezTo>
                    <a:pt x="306" y="225"/>
                    <a:pt x="306" y="225"/>
                    <a:pt x="306" y="225"/>
                  </a:cubicBezTo>
                  <a:cubicBezTo>
                    <a:pt x="521" y="57"/>
                    <a:pt x="521" y="57"/>
                    <a:pt x="521" y="57"/>
                  </a:cubicBezTo>
                  <a:cubicBezTo>
                    <a:pt x="529" y="68"/>
                    <a:pt x="529" y="68"/>
                    <a:pt x="529" y="68"/>
                  </a:cubicBezTo>
                  <a:cubicBezTo>
                    <a:pt x="530" y="69"/>
                    <a:pt x="531" y="69"/>
                    <a:pt x="533" y="69"/>
                  </a:cubicBezTo>
                  <a:cubicBezTo>
                    <a:pt x="534" y="69"/>
                    <a:pt x="535" y="68"/>
                    <a:pt x="536" y="67"/>
                  </a:cubicBezTo>
                  <a:lnTo>
                    <a:pt x="572"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sp>
        <p:nvSpPr>
          <p:cNvPr id="51" name="等腰三角形 50"/>
          <p:cNvSpPr/>
          <p:nvPr/>
        </p:nvSpPr>
        <p:spPr>
          <a:xfrm flipV="1">
            <a:off x="4409602" y="2963855"/>
            <a:ext cx="328235" cy="282962"/>
          </a:xfrm>
          <a:prstGeom prst="triangle">
            <a:avLst/>
          </a:prstGeom>
          <a:solidFill>
            <a:srgbClr val="7E7E7E"/>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2" name="等腰三角形 51"/>
          <p:cNvSpPr/>
          <p:nvPr/>
        </p:nvSpPr>
        <p:spPr>
          <a:xfrm flipV="1">
            <a:off x="7418511" y="2963855"/>
            <a:ext cx="328235" cy="282962"/>
          </a:xfrm>
          <a:prstGeom prst="triangle">
            <a:avLst/>
          </a:prstGeom>
          <a:solidFill>
            <a:srgbClr val="0C8882"/>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3" name="等腰三角形 52"/>
          <p:cNvSpPr/>
          <p:nvPr/>
        </p:nvSpPr>
        <p:spPr>
          <a:xfrm flipV="1">
            <a:off x="1435889" y="2963855"/>
            <a:ext cx="328235" cy="282962"/>
          </a:xfrm>
          <a:prstGeom prst="triangle">
            <a:avLst/>
          </a:prstGeom>
          <a:solidFill>
            <a:srgbClr val="0C8882"/>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4" name="矩形 53"/>
          <p:cNvSpPr/>
          <p:nvPr/>
        </p:nvSpPr>
        <p:spPr>
          <a:xfrm>
            <a:off x="596568"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5" name="矩形 54"/>
          <p:cNvSpPr/>
          <p:nvPr/>
        </p:nvSpPr>
        <p:spPr>
          <a:xfrm>
            <a:off x="588231"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56" name="矩形 55"/>
          <p:cNvSpPr/>
          <p:nvPr/>
        </p:nvSpPr>
        <p:spPr>
          <a:xfrm>
            <a:off x="3579421"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7" name="矩形 56"/>
          <p:cNvSpPr/>
          <p:nvPr/>
        </p:nvSpPr>
        <p:spPr>
          <a:xfrm>
            <a:off x="6590049"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8" name="矩形 57"/>
          <p:cNvSpPr/>
          <p:nvPr/>
        </p:nvSpPr>
        <p:spPr>
          <a:xfrm>
            <a:off x="3546395"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59" name="矩形 58"/>
          <p:cNvSpPr/>
          <p:nvPr/>
        </p:nvSpPr>
        <p:spPr>
          <a:xfrm>
            <a:off x="6562274"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60" name="灯片编号占位符 1"/>
          <p:cNvSpPr>
            <a:spLocks noGrp="1"/>
          </p:cNvSpPr>
          <p:nvPr>
            <p:ph type="sldNum" sz="quarter" idx="12"/>
          </p:nvPr>
        </p:nvSpPr>
        <p:spPr/>
        <p:txBody>
          <a:bodyPr/>
          <a:lstStyle/>
          <a:p>
            <a:r>
              <a:rPr lang="en-US" altLang="zh-CN" dirty="0" smtClean="0">
                <a:cs typeface="+mn-ea"/>
                <a:sym typeface="+mn-lt"/>
              </a:rPr>
              <a:t>15</a:t>
            </a:r>
            <a:endParaRPr lang="zh-CN" altLang="en-US" dirty="0">
              <a:cs typeface="+mn-ea"/>
              <a:sym typeface="+mn-lt"/>
            </a:endParaRPr>
          </a:p>
        </p:txBody>
      </p:sp>
      <p:sp>
        <p:nvSpPr>
          <p:cNvPr id="61" name="TextBox 66"/>
          <p:cNvSpPr txBox="1"/>
          <p:nvPr/>
        </p:nvSpPr>
        <p:spPr>
          <a:xfrm>
            <a:off x="629194" y="258202"/>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62" name="文本框 6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ppt_w*1.125000"/>
                                          </p:val>
                                        </p:tav>
                                        <p:tav tm="100000">
                                          <p:val>
                                            <p:strVal val="#ppt_x"/>
                                          </p:val>
                                        </p:tav>
                                      </p:tavLst>
                                    </p:anim>
                                    <p:animEffect transition="in" filter="wipe(right)">
                                      <p:cBhvr>
                                        <p:cTn id="8" dur="500"/>
                                        <p:tgtEl>
                                          <p:spTgt spid="61"/>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14" presetClass="entr" presetSubtype="10" fill="hold" grpId="0" nodeType="afterEffect">
                                  <p:stCondLst>
                                    <p:cond delay="0"/>
                                  </p:stCondLst>
                                  <p:iterate type="lt">
                                    <p:tmPct val="10000"/>
                                  </p:iterate>
                                  <p:childTnLst>
                                    <p:set>
                                      <p:cBhvr>
                                        <p:cTn id="57" dur="1" fill="hold">
                                          <p:stCondLst>
                                            <p:cond delay="0"/>
                                          </p:stCondLst>
                                        </p:cTn>
                                        <p:tgtEl>
                                          <p:spTgt spid="54"/>
                                        </p:tgtEl>
                                        <p:attrNameLst>
                                          <p:attrName>style.visibility</p:attrName>
                                        </p:attrNameLst>
                                      </p:cBhvr>
                                      <p:to>
                                        <p:strVal val="visible"/>
                                      </p:to>
                                    </p:set>
                                    <p:animEffect transition="in" filter="randombar(horizontal)">
                                      <p:cBhvr>
                                        <p:cTn id="58" dur="500"/>
                                        <p:tgtEl>
                                          <p:spTgt spid="54"/>
                                        </p:tgtEl>
                                      </p:cBhvr>
                                    </p:animEffect>
                                  </p:childTnLst>
                                </p:cTn>
                              </p:par>
                              <p:par>
                                <p:cTn id="59" presetID="14" presetClass="entr" presetSubtype="10" fill="hold" grpId="0" nodeType="withEffect">
                                  <p:stCondLst>
                                    <p:cond delay="0"/>
                                  </p:stCondLst>
                                  <p:iterate type="lt">
                                    <p:tmPct val="10000"/>
                                  </p:iterate>
                                  <p:childTnLst>
                                    <p:set>
                                      <p:cBhvr>
                                        <p:cTn id="60" dur="1" fill="hold">
                                          <p:stCondLst>
                                            <p:cond delay="0"/>
                                          </p:stCondLst>
                                        </p:cTn>
                                        <p:tgtEl>
                                          <p:spTgt spid="55"/>
                                        </p:tgtEl>
                                        <p:attrNameLst>
                                          <p:attrName>style.visibility</p:attrName>
                                        </p:attrNameLst>
                                      </p:cBhvr>
                                      <p:to>
                                        <p:strVal val="visible"/>
                                      </p:to>
                                    </p:set>
                                    <p:animEffect transition="in" filter="randombar(horizontal)">
                                      <p:cBhvr>
                                        <p:cTn id="61" dur="500"/>
                                        <p:tgtEl>
                                          <p:spTgt spid="55"/>
                                        </p:tgtEl>
                                      </p:cBhvr>
                                    </p:animEffect>
                                  </p:childTnLst>
                                </p:cTn>
                              </p:par>
                              <p:par>
                                <p:cTn id="62" presetID="14" presetClass="entr" presetSubtype="10" fill="hold" grpId="0" nodeType="withEffect">
                                  <p:stCondLst>
                                    <p:cond delay="0"/>
                                  </p:stCondLst>
                                  <p:iterate type="lt">
                                    <p:tmPct val="10000"/>
                                  </p:iterate>
                                  <p:childTnLst>
                                    <p:set>
                                      <p:cBhvr>
                                        <p:cTn id="63" dur="1" fill="hold">
                                          <p:stCondLst>
                                            <p:cond delay="0"/>
                                          </p:stCondLst>
                                        </p:cTn>
                                        <p:tgtEl>
                                          <p:spTgt spid="56"/>
                                        </p:tgtEl>
                                        <p:attrNameLst>
                                          <p:attrName>style.visibility</p:attrName>
                                        </p:attrNameLst>
                                      </p:cBhvr>
                                      <p:to>
                                        <p:strVal val="visible"/>
                                      </p:to>
                                    </p:set>
                                    <p:animEffect transition="in" filter="randombar(horizontal)">
                                      <p:cBhvr>
                                        <p:cTn id="64" dur="500"/>
                                        <p:tgtEl>
                                          <p:spTgt spid="56"/>
                                        </p:tgtEl>
                                      </p:cBhvr>
                                    </p:animEffect>
                                  </p:childTnLst>
                                </p:cTn>
                              </p:par>
                              <p:par>
                                <p:cTn id="65" presetID="14" presetClass="entr" presetSubtype="10" fill="hold" grpId="0" nodeType="withEffect">
                                  <p:stCondLst>
                                    <p:cond delay="0"/>
                                  </p:stCondLst>
                                  <p:iterate type="lt">
                                    <p:tmPct val="10000"/>
                                  </p:iterate>
                                  <p:childTnLst>
                                    <p:set>
                                      <p:cBhvr>
                                        <p:cTn id="66" dur="1" fill="hold">
                                          <p:stCondLst>
                                            <p:cond delay="0"/>
                                          </p:stCondLst>
                                        </p:cTn>
                                        <p:tgtEl>
                                          <p:spTgt spid="57"/>
                                        </p:tgtEl>
                                        <p:attrNameLst>
                                          <p:attrName>style.visibility</p:attrName>
                                        </p:attrNameLst>
                                      </p:cBhvr>
                                      <p:to>
                                        <p:strVal val="visible"/>
                                      </p:to>
                                    </p:set>
                                    <p:animEffect transition="in" filter="randombar(horizontal)">
                                      <p:cBhvr>
                                        <p:cTn id="67" dur="500"/>
                                        <p:tgtEl>
                                          <p:spTgt spid="57"/>
                                        </p:tgtEl>
                                      </p:cBhvr>
                                    </p:animEffect>
                                  </p:childTnLst>
                                </p:cTn>
                              </p:par>
                              <p:par>
                                <p:cTn id="68" presetID="14" presetClass="entr" presetSubtype="1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Effect transition="in" filter="randombar(horizontal)">
                                      <p:cBhvr>
                                        <p:cTn id="70" dur="500"/>
                                        <p:tgtEl>
                                          <p:spTgt spid="58"/>
                                        </p:tgtEl>
                                      </p:cBhvr>
                                    </p:animEffect>
                                  </p:childTnLst>
                                </p:cTn>
                              </p:par>
                              <p:par>
                                <p:cTn id="71" presetID="14" presetClass="entr" presetSubtype="10" fill="hold" grpId="0" nodeType="withEffect">
                                  <p:stCondLst>
                                    <p:cond delay="0"/>
                                  </p:stCondLst>
                                  <p:iterate type="lt">
                                    <p:tmPct val="10000"/>
                                  </p:iterate>
                                  <p:childTnLst>
                                    <p:set>
                                      <p:cBhvr>
                                        <p:cTn id="72" dur="1" fill="hold">
                                          <p:stCondLst>
                                            <p:cond delay="0"/>
                                          </p:stCondLst>
                                        </p:cTn>
                                        <p:tgtEl>
                                          <p:spTgt spid="59"/>
                                        </p:tgtEl>
                                        <p:attrNameLst>
                                          <p:attrName>style.visibility</p:attrName>
                                        </p:attrNameLst>
                                      </p:cBhvr>
                                      <p:to>
                                        <p:strVal val="visible"/>
                                      </p:to>
                                    </p:set>
                                    <p:animEffect transition="in" filter="randombar(horizontal)">
                                      <p:cBhvr>
                                        <p:cTn id="73" dur="500"/>
                                        <p:tgtEl>
                                          <p:spTgt spid="59"/>
                                        </p:tgtEl>
                                      </p:cBhvr>
                                    </p:animEffect>
                                  </p:childTnLst>
                                </p:cTn>
                              </p:par>
                            </p:childTnLst>
                          </p:cTn>
                        </p:par>
                        <p:par>
                          <p:cTn id="74" fill="hold">
                            <p:stCondLst>
                              <p:cond delay="7449"/>
                            </p:stCondLst>
                            <p:childTnLst>
                              <p:par>
                                <p:cTn id="75" presetID="22" presetClass="entr" presetSubtype="4"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down)">
                                      <p:cBhvr>
                                        <p:cTn id="77"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P spid="52" grpId="0" animBg="1"/>
      <p:bldP spid="53" grpId="0" animBg="1"/>
      <p:bldP spid="54" grpId="0"/>
      <p:bldP spid="55" grpId="0"/>
      <p:bldP spid="56" grpId="0"/>
      <p:bldP spid="57" grpId="0"/>
      <p:bldP spid="58" grpId="0"/>
      <p:bldP spid="59" grpId="0"/>
      <p:bldP spid="61"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301715" y="2062074"/>
            <a:ext cx="2661676" cy="2652752"/>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1905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空心弧 40"/>
          <p:cNvSpPr>
            <a:spLocks noChangeArrowheads="1"/>
          </p:cNvSpPr>
          <p:nvPr/>
        </p:nvSpPr>
        <p:spPr bwMode="auto">
          <a:xfrm rot="5400000">
            <a:off x="688136" y="1620184"/>
            <a:ext cx="3068240" cy="3069431"/>
          </a:xfrm>
          <a:custGeom>
            <a:avLst/>
            <a:gdLst>
              <a:gd name="T0" fmla="*/ 387411545 w 21600"/>
              <a:gd name="T1" fmla="*/ 0 h 21600"/>
              <a:gd name="T2" fmla="*/ 4806720 w 21600"/>
              <a:gd name="T3" fmla="*/ 387712366 h 21600"/>
              <a:gd name="T4" fmla="*/ 387411545 w 21600"/>
              <a:gd name="T5" fmla="*/ 9656961 h 21600"/>
              <a:gd name="T6" fmla="*/ 770016179 w 21600"/>
              <a:gd name="T7" fmla="*/ 38771236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269" y="10800"/>
                </a:moveTo>
                <a:cubicBezTo>
                  <a:pt x="269" y="4983"/>
                  <a:pt x="4983" y="269"/>
                  <a:pt x="10800" y="269"/>
                </a:cubicBezTo>
                <a:cubicBezTo>
                  <a:pt x="16616" y="268"/>
                  <a:pt x="21330" y="4983"/>
                  <a:pt x="21331" y="10799"/>
                </a:cubicBezTo>
                <a:lnTo>
                  <a:pt x="21600" y="10800"/>
                </a:lnTo>
                <a:cubicBezTo>
                  <a:pt x="21600" y="4835"/>
                  <a:pt x="16764" y="0"/>
                  <a:pt x="10800" y="0"/>
                </a:cubicBezTo>
                <a:cubicBezTo>
                  <a:pt x="4835" y="0"/>
                  <a:pt x="0" y="4835"/>
                  <a:pt x="0" y="10800"/>
                </a:cubicBezTo>
                <a:lnTo>
                  <a:pt x="269" y="10800"/>
                </a:lnTo>
                <a:close/>
              </a:path>
            </a:pathLst>
          </a:custGeom>
          <a:solidFill>
            <a:schemeClr val="tx1">
              <a:lumMod val="65000"/>
              <a:lumOff val="35000"/>
              <a:alpha val="39999"/>
            </a:schemeClr>
          </a:solidFill>
          <a:ln>
            <a:noFill/>
          </a:ln>
        </p:spPr>
        <p:txBody>
          <a:bodyPr lIns="68573" tIns="34287" rIns="68573" bIns="34287" anchor="ctr"/>
          <a:lstStyle/>
          <a:p>
            <a:endParaRPr lang="zh-CN" altLang="en-US">
              <a:cs typeface="+mn-ea"/>
              <a:sym typeface="+mn-lt"/>
            </a:endParaRPr>
          </a:p>
        </p:txBody>
      </p:sp>
      <p:sp>
        <p:nvSpPr>
          <p:cNvPr id="10" name="直接连接符 52"/>
          <p:cNvSpPr>
            <a:spLocks noChangeShapeType="1"/>
          </p:cNvSpPr>
          <p:nvPr/>
        </p:nvSpPr>
        <p:spPr bwMode="auto">
          <a:xfrm>
            <a:off x="3192615" y="1860909"/>
            <a:ext cx="1079919"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6" name="直接连接符 58"/>
          <p:cNvSpPr>
            <a:spLocks noChangeShapeType="1"/>
          </p:cNvSpPr>
          <p:nvPr/>
        </p:nvSpPr>
        <p:spPr bwMode="auto">
          <a:xfrm>
            <a:off x="3197378" y="4463396"/>
            <a:ext cx="1080350"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cxnSp>
        <p:nvCxnSpPr>
          <p:cNvPr id="20" name="直接连接符 62"/>
          <p:cNvCxnSpPr>
            <a:cxnSpLocks noChangeShapeType="1"/>
          </p:cNvCxnSpPr>
          <p:nvPr/>
        </p:nvCxnSpPr>
        <p:spPr bwMode="auto">
          <a:xfrm>
            <a:off x="3831981" y="2675673"/>
            <a:ext cx="1805985"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cxnSp>
      <p:sp>
        <p:nvSpPr>
          <p:cNvPr id="24" name="直接连接符 66"/>
          <p:cNvSpPr>
            <a:spLocks noChangeShapeType="1"/>
          </p:cNvSpPr>
          <p:nvPr/>
        </p:nvSpPr>
        <p:spPr bwMode="auto">
          <a:xfrm>
            <a:off x="3841506" y="3637816"/>
            <a:ext cx="1778982"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7" name="矩形 71"/>
          <p:cNvSpPr>
            <a:spLocks noChangeArrowheads="1"/>
          </p:cNvSpPr>
          <p:nvPr/>
        </p:nvSpPr>
        <p:spPr bwMode="auto">
          <a:xfrm>
            <a:off x="5023796" y="1407656"/>
            <a:ext cx="1881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务实创新的服务精神</a:t>
            </a:r>
            <a:endParaRPr lang="en-US" altLang="zh-CN" sz="1500" dirty="0">
              <a:latin typeface="+mn-lt"/>
              <a:ea typeface="+mn-ea"/>
              <a:cs typeface="+mn-ea"/>
              <a:sym typeface="+mn-lt"/>
            </a:endParaRPr>
          </a:p>
        </p:txBody>
      </p:sp>
      <p:sp>
        <p:nvSpPr>
          <p:cNvPr id="28" name="矩形 47"/>
          <p:cNvSpPr>
            <a:spLocks noChangeArrowheads="1"/>
          </p:cNvSpPr>
          <p:nvPr/>
        </p:nvSpPr>
        <p:spPr bwMode="auto">
          <a:xfrm>
            <a:off x="5026177" y="1683882"/>
            <a:ext cx="2281238"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29" name="矩形 73"/>
          <p:cNvSpPr>
            <a:spLocks noChangeArrowheads="1"/>
          </p:cNvSpPr>
          <p:nvPr/>
        </p:nvSpPr>
        <p:spPr bwMode="auto">
          <a:xfrm>
            <a:off x="5103194" y="418196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洞察敏锐的服务意识</a:t>
            </a:r>
            <a:endParaRPr lang="en-US" altLang="zh-CN" sz="1500" dirty="0">
              <a:latin typeface="+mn-lt"/>
              <a:ea typeface="+mn-ea"/>
              <a:cs typeface="+mn-ea"/>
              <a:sym typeface="+mn-lt"/>
            </a:endParaRPr>
          </a:p>
        </p:txBody>
      </p:sp>
      <p:sp>
        <p:nvSpPr>
          <p:cNvPr id="30" name="矩形 47"/>
          <p:cNvSpPr>
            <a:spLocks noChangeArrowheads="1"/>
          </p:cNvSpPr>
          <p:nvPr/>
        </p:nvSpPr>
        <p:spPr bwMode="auto">
          <a:xfrm>
            <a:off x="5105575" y="4458186"/>
            <a:ext cx="2281238"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31" name="矩形 75"/>
          <p:cNvSpPr>
            <a:spLocks noChangeArrowheads="1"/>
          </p:cNvSpPr>
          <p:nvPr/>
        </p:nvSpPr>
        <p:spPr bwMode="auto">
          <a:xfrm>
            <a:off x="6400159" y="223395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谦虚谨慎的服务态度</a:t>
            </a:r>
            <a:endParaRPr lang="en-US" altLang="zh-CN" sz="1500">
              <a:latin typeface="+mn-lt"/>
              <a:ea typeface="+mn-ea"/>
              <a:cs typeface="+mn-ea"/>
              <a:sym typeface="+mn-lt"/>
            </a:endParaRPr>
          </a:p>
        </p:txBody>
      </p:sp>
      <p:sp>
        <p:nvSpPr>
          <p:cNvPr id="32" name="矩形 47"/>
          <p:cNvSpPr>
            <a:spLocks noChangeArrowheads="1"/>
          </p:cNvSpPr>
          <p:nvPr/>
        </p:nvSpPr>
        <p:spPr bwMode="auto">
          <a:xfrm>
            <a:off x="6402540" y="2508985"/>
            <a:ext cx="1912144"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在此录入图表的描述说明，在此录入图表的描述说明。</a:t>
            </a:r>
            <a:endParaRPr lang="zh-CN" altLang="en-US" sz="1400" dirty="0">
              <a:solidFill>
                <a:schemeClr val="tx1">
                  <a:lumMod val="50000"/>
                  <a:lumOff val="50000"/>
                </a:schemeClr>
              </a:solidFill>
              <a:latin typeface="+mn-lt"/>
              <a:ea typeface="+mn-ea"/>
              <a:cs typeface="+mn-ea"/>
              <a:sym typeface="+mn-lt"/>
            </a:endParaRPr>
          </a:p>
        </p:txBody>
      </p:sp>
      <p:sp>
        <p:nvSpPr>
          <p:cNvPr id="33" name="矩形 77"/>
          <p:cNvSpPr>
            <a:spLocks noChangeArrowheads="1"/>
          </p:cNvSpPr>
          <p:nvPr/>
        </p:nvSpPr>
        <p:spPr bwMode="auto">
          <a:xfrm>
            <a:off x="6479557" y="332471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专业优质的服务团队</a:t>
            </a:r>
            <a:endParaRPr lang="en-US" altLang="zh-CN" sz="1500">
              <a:latin typeface="+mn-lt"/>
              <a:ea typeface="+mn-ea"/>
              <a:cs typeface="+mn-ea"/>
              <a:sym typeface="+mn-lt"/>
            </a:endParaRPr>
          </a:p>
        </p:txBody>
      </p:sp>
      <p:sp>
        <p:nvSpPr>
          <p:cNvPr id="34" name="矩形 47"/>
          <p:cNvSpPr>
            <a:spLocks noChangeArrowheads="1"/>
          </p:cNvSpPr>
          <p:nvPr/>
        </p:nvSpPr>
        <p:spPr bwMode="auto">
          <a:xfrm>
            <a:off x="6481938" y="3599745"/>
            <a:ext cx="1912144"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在此录入图表的描述说明，在此录入图表的描述说明。</a:t>
            </a:r>
            <a:endParaRPr lang="zh-CN" altLang="en-US" sz="1400" dirty="0">
              <a:solidFill>
                <a:schemeClr val="tx1">
                  <a:lumMod val="50000"/>
                  <a:lumOff val="50000"/>
                </a:schemeClr>
              </a:solidFill>
              <a:latin typeface="+mn-lt"/>
              <a:ea typeface="+mn-ea"/>
              <a:cs typeface="+mn-ea"/>
              <a:sym typeface="+mn-lt"/>
            </a:endParaRPr>
          </a:p>
        </p:txBody>
      </p:sp>
      <p:grpSp>
        <p:nvGrpSpPr>
          <p:cNvPr id="42" name="组合 41"/>
          <p:cNvGrpSpPr/>
          <p:nvPr/>
        </p:nvGrpSpPr>
        <p:grpSpPr>
          <a:xfrm>
            <a:off x="786761" y="1906188"/>
            <a:ext cx="2497422" cy="2497422"/>
            <a:chOff x="-112105" y="2839261"/>
            <a:chExt cx="2497422" cy="2497422"/>
          </a:xfrm>
        </p:grpSpPr>
        <p:grpSp>
          <p:nvGrpSpPr>
            <p:cNvPr id="39" name="组合 38"/>
            <p:cNvGrpSpPr/>
            <p:nvPr/>
          </p:nvGrpSpPr>
          <p:grpSpPr>
            <a:xfrm>
              <a:off x="-112105" y="2839261"/>
              <a:ext cx="2497422" cy="2497422"/>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1" name="椭圆 40"/>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7" name="椭圆 81"/>
            <p:cNvSpPr>
              <a:spLocks noChangeArrowheads="1"/>
            </p:cNvSpPr>
            <p:nvPr/>
          </p:nvSpPr>
          <p:spPr bwMode="auto">
            <a:xfrm>
              <a:off x="75318" y="3038785"/>
              <a:ext cx="2104717" cy="2104715"/>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innerShdw blurRad="63500" dist="50800" dir="18900000">
                <a:prstClr val="black">
                  <a:alpha val="50000"/>
                </a:prstClr>
              </a:innerShdw>
            </a:effectLst>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rgbClr val="FFFFFF"/>
                </a:solidFill>
                <a:latin typeface="+mn-lt"/>
                <a:ea typeface="+mn-ea"/>
                <a:cs typeface="+mn-ea"/>
                <a:sym typeface="+mn-lt"/>
              </a:endParaRPr>
            </a:p>
          </p:txBody>
        </p:sp>
      </p:grpSp>
      <p:sp>
        <p:nvSpPr>
          <p:cNvPr id="43" name="六边形 42"/>
          <p:cNvSpPr/>
          <p:nvPr/>
        </p:nvSpPr>
        <p:spPr>
          <a:xfrm>
            <a:off x="2908076" y="1729878"/>
            <a:ext cx="345998" cy="345998"/>
          </a:xfrm>
          <a:prstGeom prst="hexagon">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六边形 43"/>
          <p:cNvSpPr/>
          <p:nvPr/>
        </p:nvSpPr>
        <p:spPr>
          <a:xfrm>
            <a:off x="3495508" y="2540576"/>
            <a:ext cx="345998" cy="345998"/>
          </a:xfrm>
          <a:prstGeom prst="hexagon">
            <a:avLst/>
          </a:prstGeom>
          <a:solidFill>
            <a:schemeClr val="tx1">
              <a:lumMod val="50000"/>
              <a:lumOff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六边形 44"/>
          <p:cNvSpPr/>
          <p:nvPr/>
        </p:nvSpPr>
        <p:spPr>
          <a:xfrm>
            <a:off x="3485983" y="3465543"/>
            <a:ext cx="345998" cy="345998"/>
          </a:xfrm>
          <a:prstGeom prst="hexagon">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六边形 45"/>
          <p:cNvSpPr/>
          <p:nvPr/>
        </p:nvSpPr>
        <p:spPr>
          <a:xfrm>
            <a:off x="2879121" y="4290396"/>
            <a:ext cx="345998" cy="345998"/>
          </a:xfrm>
          <a:prstGeom prst="hexagon">
            <a:avLst/>
          </a:prstGeom>
          <a:solidFill>
            <a:schemeClr val="tx1">
              <a:lumMod val="50000"/>
              <a:lumOff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1" name="组合 60"/>
          <p:cNvGrpSpPr/>
          <p:nvPr/>
        </p:nvGrpSpPr>
        <p:grpSpPr>
          <a:xfrm>
            <a:off x="4201692" y="1557675"/>
            <a:ext cx="674791" cy="674791"/>
            <a:chOff x="4144744" y="632511"/>
            <a:chExt cx="674791" cy="674791"/>
          </a:xfrm>
        </p:grpSpPr>
        <p:grpSp>
          <p:nvGrpSpPr>
            <p:cNvPr id="48" name="组合 47"/>
            <p:cNvGrpSpPr/>
            <p:nvPr/>
          </p:nvGrpSpPr>
          <p:grpSpPr>
            <a:xfrm>
              <a:off x="4144744" y="632511"/>
              <a:ext cx="674791" cy="6747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 name="组合 54"/>
            <p:cNvGrpSpPr/>
            <p:nvPr/>
          </p:nvGrpSpPr>
          <p:grpSpPr bwMode="auto">
            <a:xfrm>
              <a:off x="4291856" y="741324"/>
              <a:ext cx="380564" cy="457163"/>
              <a:chOff x="0" y="0"/>
              <a:chExt cx="239649" cy="288000"/>
            </a:xfrm>
            <a:solidFill>
              <a:srgbClr val="C00000"/>
            </a:solidFill>
          </p:grpSpPr>
          <p:sp>
            <p:nvSpPr>
              <p:cNvPr id="13" name="Freeform 846"/>
              <p:cNvSpPr>
                <a:spLocks noChangeArrowheads="1"/>
              </p:cNvSpPr>
              <p:nvPr/>
            </p:nvSpPr>
            <p:spPr bwMode="auto">
              <a:xfrm>
                <a:off x="0" y="54657"/>
                <a:ext cx="239649" cy="233343"/>
              </a:xfrm>
              <a:custGeom>
                <a:avLst/>
                <a:gdLst>
                  <a:gd name="T0" fmla="*/ 722881238 w 48"/>
                  <a:gd name="T1" fmla="*/ 0 h 47"/>
                  <a:gd name="T2" fmla="*/ 722881238 w 48"/>
                  <a:gd name="T3" fmla="*/ 172539772 h 47"/>
                  <a:gd name="T4" fmla="*/ 1022003131 w 48"/>
                  <a:gd name="T5" fmla="*/ 566919230 h 47"/>
                  <a:gd name="T6" fmla="*/ 598248780 w 48"/>
                  <a:gd name="T7" fmla="*/ 1010598604 h 47"/>
                  <a:gd name="T8" fmla="*/ 149560947 w 48"/>
                  <a:gd name="T9" fmla="*/ 566919230 h 47"/>
                  <a:gd name="T10" fmla="*/ 448682840 w 48"/>
                  <a:gd name="T11" fmla="*/ 172539772 h 47"/>
                  <a:gd name="T12" fmla="*/ 448682840 w 48"/>
                  <a:gd name="T13" fmla="*/ 0 h 47"/>
                  <a:gd name="T14" fmla="*/ 0 w 48"/>
                  <a:gd name="T15" fmla="*/ 566919230 h 47"/>
                  <a:gd name="T16" fmla="*/ 598248780 w 48"/>
                  <a:gd name="T17" fmla="*/ 1158488418 h 47"/>
                  <a:gd name="T18" fmla="*/ 1196492567 w 48"/>
                  <a:gd name="T19" fmla="*/ 566919230 h 47"/>
                  <a:gd name="T20" fmla="*/ 722881238 w 4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cs typeface="+mn-ea"/>
                  <a:sym typeface="+mn-lt"/>
                </a:endParaRPr>
              </a:p>
            </p:txBody>
          </p:sp>
          <p:sp>
            <p:nvSpPr>
              <p:cNvPr id="14" name="Freeform 847"/>
              <p:cNvSpPr>
                <a:spLocks noChangeArrowheads="1"/>
              </p:cNvSpPr>
              <p:nvPr/>
            </p:nvSpPr>
            <p:spPr bwMode="auto">
              <a:xfrm>
                <a:off x="94599" y="0"/>
                <a:ext cx="44147" cy="138744"/>
              </a:xfrm>
              <a:custGeom>
                <a:avLst/>
                <a:gdLst>
                  <a:gd name="T0" fmla="*/ 168430615 w 9"/>
                  <a:gd name="T1" fmla="*/ 0 h 28"/>
                  <a:gd name="T2" fmla="*/ 48120230 w 9"/>
                  <a:gd name="T3" fmla="*/ 0 h 28"/>
                  <a:gd name="T4" fmla="*/ 0 w 9"/>
                  <a:gd name="T5" fmla="*/ 49105466 h 28"/>
                  <a:gd name="T6" fmla="*/ 0 w 9"/>
                  <a:gd name="T7" fmla="*/ 245532284 h 28"/>
                  <a:gd name="T8" fmla="*/ 0 w 9"/>
                  <a:gd name="T9" fmla="*/ 392853636 h 28"/>
                  <a:gd name="T10" fmla="*/ 0 w 9"/>
                  <a:gd name="T11" fmla="*/ 638390875 h 28"/>
                  <a:gd name="T12" fmla="*/ 48120230 w 9"/>
                  <a:gd name="T13" fmla="*/ 687496341 h 28"/>
                  <a:gd name="T14" fmla="*/ 168430615 w 9"/>
                  <a:gd name="T15" fmla="*/ 687496341 h 28"/>
                  <a:gd name="T16" fmla="*/ 216550845 w 9"/>
                  <a:gd name="T17" fmla="*/ 638390875 h 28"/>
                  <a:gd name="T18" fmla="*/ 216550845 w 9"/>
                  <a:gd name="T19" fmla="*/ 392853636 h 28"/>
                  <a:gd name="T20" fmla="*/ 216550845 w 9"/>
                  <a:gd name="T21" fmla="*/ 245532284 h 28"/>
                  <a:gd name="T22" fmla="*/ 216550845 w 9"/>
                  <a:gd name="T23" fmla="*/ 49105466 h 28"/>
                  <a:gd name="T24" fmla="*/ 168430615 w 9"/>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28"/>
                  <a:gd name="T41" fmla="*/ 9 w 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cs typeface="+mn-ea"/>
                  <a:sym typeface="+mn-lt"/>
                </a:endParaRPr>
              </a:p>
            </p:txBody>
          </p:sp>
        </p:grpSp>
      </p:grpSp>
      <p:grpSp>
        <p:nvGrpSpPr>
          <p:cNvPr id="62" name="组合 61"/>
          <p:cNvGrpSpPr/>
          <p:nvPr/>
        </p:nvGrpSpPr>
        <p:grpSpPr>
          <a:xfrm>
            <a:off x="5540612" y="2338278"/>
            <a:ext cx="674791" cy="674791"/>
            <a:chOff x="5433376" y="607668"/>
            <a:chExt cx="674791" cy="674791"/>
          </a:xfrm>
        </p:grpSpPr>
        <p:grpSp>
          <p:nvGrpSpPr>
            <p:cNvPr id="52" name="组合 51"/>
            <p:cNvGrpSpPr/>
            <p:nvPr/>
          </p:nvGrpSpPr>
          <p:grpSpPr>
            <a:xfrm>
              <a:off x="5433376" y="607668"/>
              <a:ext cx="674791" cy="674791"/>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grpSp>
        <p:sp>
          <p:nvSpPr>
            <p:cNvPr id="22" name="Freeform 168"/>
            <p:cNvSpPr>
              <a:spLocks noChangeAspect="1" noEditPoints="1" noChangeArrowheads="1"/>
            </p:cNvSpPr>
            <p:nvPr/>
          </p:nvSpPr>
          <p:spPr bwMode="auto">
            <a:xfrm>
              <a:off x="5562519" y="781790"/>
              <a:ext cx="381357" cy="326545"/>
            </a:xfrm>
            <a:custGeom>
              <a:avLst/>
              <a:gdLst>
                <a:gd name="T0" fmla="*/ 96767825 w 94"/>
                <a:gd name="T1" fmla="*/ 454124000 h 81"/>
                <a:gd name="T2" fmla="*/ 1112844741 w 94"/>
                <a:gd name="T3" fmla="*/ 454124000 h 81"/>
                <a:gd name="T4" fmla="*/ 1209612566 w 94"/>
                <a:gd name="T5" fmla="*/ 382418667 h 81"/>
                <a:gd name="T6" fmla="*/ 1766034936 w 94"/>
                <a:gd name="T7" fmla="*/ 0 h 81"/>
                <a:gd name="T8" fmla="*/ 1766034936 w 94"/>
                <a:gd name="T9" fmla="*/ 788739111 h 81"/>
                <a:gd name="T10" fmla="*/ 1766034936 w 94"/>
                <a:gd name="T11" fmla="*/ 1577483111 h 81"/>
                <a:gd name="T12" fmla="*/ 1209612566 w 94"/>
                <a:gd name="T13" fmla="*/ 1171162667 h 81"/>
                <a:gd name="T14" fmla="*/ 1112844741 w 94"/>
                <a:gd name="T15" fmla="*/ 1123359111 h 81"/>
                <a:gd name="T16" fmla="*/ 798346851 w 94"/>
                <a:gd name="T17" fmla="*/ 1123359111 h 81"/>
                <a:gd name="T18" fmla="*/ 967693004 w 94"/>
                <a:gd name="T19" fmla="*/ 1673085333 h 81"/>
                <a:gd name="T20" fmla="*/ 1088650325 w 94"/>
                <a:gd name="T21" fmla="*/ 1673085333 h 81"/>
                <a:gd name="T22" fmla="*/ 1088650325 w 94"/>
                <a:gd name="T23" fmla="*/ 1936000000 h 81"/>
                <a:gd name="T24" fmla="*/ 1040266413 w 94"/>
                <a:gd name="T25" fmla="*/ 1936000000 h 81"/>
                <a:gd name="T26" fmla="*/ 508038458 w 94"/>
                <a:gd name="T27" fmla="*/ 1936000000 h 81"/>
                <a:gd name="T28" fmla="*/ 266113977 w 94"/>
                <a:gd name="T29" fmla="*/ 1123359111 h 81"/>
                <a:gd name="T30" fmla="*/ 96767825 w 94"/>
                <a:gd name="T31" fmla="*/ 1123359111 h 81"/>
                <a:gd name="T32" fmla="*/ 96767825 w 94"/>
                <a:gd name="T33" fmla="*/ 454124000 h 81"/>
                <a:gd name="T34" fmla="*/ 2104727241 w 94"/>
                <a:gd name="T35" fmla="*/ 549726222 h 81"/>
                <a:gd name="T36" fmla="*/ 2147483647 w 94"/>
                <a:gd name="T37" fmla="*/ 788739111 h 81"/>
                <a:gd name="T38" fmla="*/ 2104727241 w 94"/>
                <a:gd name="T39" fmla="*/ 1027752000 h 81"/>
                <a:gd name="T40" fmla="*/ 2104727241 w 94"/>
                <a:gd name="T41" fmla="*/ 1577483111 h 81"/>
                <a:gd name="T42" fmla="*/ 1886997176 w 94"/>
                <a:gd name="T43" fmla="*/ 1577483111 h 81"/>
                <a:gd name="T44" fmla="*/ 1886997176 w 94"/>
                <a:gd name="T45" fmla="*/ 0 h 81"/>
                <a:gd name="T46" fmla="*/ 2104727241 w 94"/>
                <a:gd name="T47" fmla="*/ 0 h 81"/>
                <a:gd name="T48" fmla="*/ 2104727241 w 94"/>
                <a:gd name="T49" fmla="*/ 549726222 h 81"/>
                <a:gd name="T50" fmla="*/ 1112844741 w 94"/>
                <a:gd name="T51" fmla="*/ 1171162667 h 81"/>
                <a:gd name="T52" fmla="*/ 895114676 w 94"/>
                <a:gd name="T53" fmla="*/ 1171162667 h 81"/>
                <a:gd name="T54" fmla="*/ 967693004 w 94"/>
                <a:gd name="T55" fmla="*/ 1457974222 h 81"/>
                <a:gd name="T56" fmla="*/ 1040266413 w 94"/>
                <a:gd name="T57" fmla="*/ 1457974222 h 81"/>
                <a:gd name="T58" fmla="*/ 1040266413 w 94"/>
                <a:gd name="T59" fmla="*/ 1362372000 h 81"/>
                <a:gd name="T60" fmla="*/ 1112844741 w 94"/>
                <a:gd name="T61" fmla="*/ 117116266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4"/>
                <a:gd name="T94" fmla="*/ 0 h 81"/>
                <a:gd name="T95" fmla="*/ 94 w 94"/>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tx1">
                <a:lumMod val="50000"/>
                <a:lumOff val="50000"/>
              </a:schemeClr>
            </a:solidFill>
            <a:ln>
              <a:noFill/>
            </a:ln>
          </p:spPr>
          <p:txBody>
            <a:bodyPr lIns="121920" tIns="60960" rIns="121920" bIns="60960"/>
            <a:lstStyle/>
            <a:p>
              <a:endParaRPr lang="zh-CN" altLang="en-US">
                <a:solidFill>
                  <a:schemeClr val="tx1">
                    <a:lumMod val="50000"/>
                    <a:lumOff val="50000"/>
                  </a:schemeClr>
                </a:solidFill>
                <a:cs typeface="+mn-ea"/>
                <a:sym typeface="+mn-lt"/>
              </a:endParaRPr>
            </a:p>
          </p:txBody>
        </p:sp>
      </p:grpSp>
      <p:grpSp>
        <p:nvGrpSpPr>
          <p:cNvPr id="63" name="组合 62"/>
          <p:cNvGrpSpPr/>
          <p:nvPr/>
        </p:nvGrpSpPr>
        <p:grpSpPr>
          <a:xfrm>
            <a:off x="5571403" y="3301146"/>
            <a:ext cx="674791" cy="674791"/>
            <a:chOff x="6312694" y="592940"/>
            <a:chExt cx="674791" cy="674791"/>
          </a:xfrm>
        </p:grpSpPr>
        <p:grpSp>
          <p:nvGrpSpPr>
            <p:cNvPr id="55" name="组合 54"/>
            <p:cNvGrpSpPr/>
            <p:nvPr/>
          </p:nvGrpSpPr>
          <p:grpSpPr>
            <a:xfrm>
              <a:off x="6312694" y="592940"/>
              <a:ext cx="674791" cy="67479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grpSp>
        <p:sp>
          <p:nvSpPr>
            <p:cNvPr id="26" name="Freeform 203"/>
            <p:cNvSpPr>
              <a:spLocks noChangeAspect="1" noEditPoints="1" noChangeArrowheads="1"/>
            </p:cNvSpPr>
            <p:nvPr/>
          </p:nvSpPr>
          <p:spPr bwMode="auto">
            <a:xfrm>
              <a:off x="6456630" y="753802"/>
              <a:ext cx="374788" cy="359200"/>
            </a:xfrm>
            <a:custGeom>
              <a:avLst/>
              <a:gdLst>
                <a:gd name="T0" fmla="*/ 315922254 w 218"/>
                <a:gd name="T1" fmla="*/ 154371789 h 209"/>
                <a:gd name="T2" fmla="*/ 129239802 w 218"/>
                <a:gd name="T3" fmla="*/ 154371789 h 209"/>
                <a:gd name="T4" fmla="*/ 93340278 w 218"/>
                <a:gd name="T5" fmla="*/ 204631579 h 209"/>
                <a:gd name="T6" fmla="*/ 129239802 w 218"/>
                <a:gd name="T7" fmla="*/ 254891368 h 209"/>
                <a:gd name="T8" fmla="*/ 315922254 w 218"/>
                <a:gd name="T9" fmla="*/ 254891368 h 209"/>
                <a:gd name="T10" fmla="*/ 315922254 w 218"/>
                <a:gd name="T11" fmla="*/ 154371789 h 209"/>
                <a:gd name="T12" fmla="*/ 315922254 w 218"/>
                <a:gd name="T13" fmla="*/ 154371789 h 209"/>
                <a:gd name="T14" fmla="*/ 452341203 w 218"/>
                <a:gd name="T15" fmla="*/ 254891368 h 209"/>
                <a:gd name="T16" fmla="*/ 671332658 w 218"/>
                <a:gd name="T17" fmla="*/ 254891368 h 209"/>
                <a:gd name="T18" fmla="*/ 696462514 w 218"/>
                <a:gd name="T19" fmla="*/ 254891368 h 209"/>
                <a:gd name="T20" fmla="*/ 707234076 w 218"/>
                <a:gd name="T21" fmla="*/ 272842105 h 209"/>
                <a:gd name="T22" fmla="*/ 764672936 w 218"/>
                <a:gd name="T23" fmla="*/ 366182526 h 209"/>
                <a:gd name="T24" fmla="*/ 782623645 w 218"/>
                <a:gd name="T25" fmla="*/ 391312421 h 209"/>
                <a:gd name="T26" fmla="*/ 764672936 w 218"/>
                <a:gd name="T27" fmla="*/ 409263158 h 209"/>
                <a:gd name="T28" fmla="*/ 707234076 w 218"/>
                <a:gd name="T29" fmla="*/ 502603579 h 209"/>
                <a:gd name="T30" fmla="*/ 696462514 w 218"/>
                <a:gd name="T31" fmla="*/ 527733474 h 209"/>
                <a:gd name="T32" fmla="*/ 671332658 w 218"/>
                <a:gd name="T33" fmla="*/ 527733474 h 209"/>
                <a:gd name="T34" fmla="*/ 452341203 w 218"/>
                <a:gd name="T35" fmla="*/ 527733474 h 209"/>
                <a:gd name="T36" fmla="*/ 452341203 w 218"/>
                <a:gd name="T37" fmla="*/ 646205684 h 209"/>
                <a:gd name="T38" fmla="*/ 646202801 w 218"/>
                <a:gd name="T39" fmla="*/ 646205684 h 209"/>
                <a:gd name="T40" fmla="*/ 646202801 w 218"/>
                <a:gd name="T41" fmla="*/ 750315789 h 209"/>
                <a:gd name="T42" fmla="*/ 143599991 w 218"/>
                <a:gd name="T43" fmla="*/ 750315789 h 209"/>
                <a:gd name="T44" fmla="*/ 143599991 w 218"/>
                <a:gd name="T45" fmla="*/ 646205684 h 209"/>
                <a:gd name="T46" fmla="*/ 323101401 w 218"/>
                <a:gd name="T47" fmla="*/ 646205684 h 209"/>
                <a:gd name="T48" fmla="*/ 323101401 w 218"/>
                <a:gd name="T49" fmla="*/ 341052632 h 209"/>
                <a:gd name="T50" fmla="*/ 104109946 w 218"/>
                <a:gd name="T51" fmla="*/ 341052632 h 209"/>
                <a:gd name="T52" fmla="*/ 78980090 w 218"/>
                <a:gd name="T53" fmla="*/ 341052632 h 209"/>
                <a:gd name="T54" fmla="*/ 68210422 w 218"/>
                <a:gd name="T55" fmla="*/ 315922737 h 209"/>
                <a:gd name="T56" fmla="*/ 10769668 w 218"/>
                <a:gd name="T57" fmla="*/ 222582316 h 209"/>
                <a:gd name="T58" fmla="*/ 0 w 218"/>
                <a:gd name="T59" fmla="*/ 204631579 h 209"/>
                <a:gd name="T60" fmla="*/ 10769668 w 218"/>
                <a:gd name="T61" fmla="*/ 179501684 h 209"/>
                <a:gd name="T62" fmla="*/ 68210422 w 218"/>
                <a:gd name="T63" fmla="*/ 86161263 h 209"/>
                <a:gd name="T64" fmla="*/ 78980090 w 218"/>
                <a:gd name="T65" fmla="*/ 68210526 h 209"/>
                <a:gd name="T66" fmla="*/ 104109946 w 218"/>
                <a:gd name="T67" fmla="*/ 68210526 h 209"/>
                <a:gd name="T68" fmla="*/ 323101401 w 218"/>
                <a:gd name="T69" fmla="*/ 68210526 h 209"/>
                <a:gd name="T70" fmla="*/ 323101401 w 218"/>
                <a:gd name="T71" fmla="*/ 53850316 h 209"/>
                <a:gd name="T72" fmla="*/ 391311823 w 218"/>
                <a:gd name="T73" fmla="*/ 0 h 209"/>
                <a:gd name="T74" fmla="*/ 452341203 w 218"/>
                <a:gd name="T75" fmla="*/ 53850316 h 209"/>
                <a:gd name="T76" fmla="*/ 452341203 w 218"/>
                <a:gd name="T77" fmla="*/ 254891368 h 209"/>
                <a:gd name="T78" fmla="*/ 452341203 w 218"/>
                <a:gd name="T79" fmla="*/ 254891368 h 209"/>
                <a:gd name="T80" fmla="*/ 653383843 w 218"/>
                <a:gd name="T81" fmla="*/ 333873474 h 209"/>
                <a:gd name="T82" fmla="*/ 459522245 w 218"/>
                <a:gd name="T83" fmla="*/ 333873474 h 209"/>
                <a:gd name="T84" fmla="*/ 459522245 w 218"/>
                <a:gd name="T85" fmla="*/ 441574105 h 209"/>
                <a:gd name="T86" fmla="*/ 653383843 w 218"/>
                <a:gd name="T87" fmla="*/ 441574105 h 209"/>
                <a:gd name="T88" fmla="*/ 689283367 w 218"/>
                <a:gd name="T89" fmla="*/ 391312421 h 209"/>
                <a:gd name="T90" fmla="*/ 653383843 w 218"/>
                <a:gd name="T91" fmla="*/ 333873474 h 2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8"/>
                <a:gd name="T139" fmla="*/ 0 h 209"/>
                <a:gd name="T140" fmla="*/ 218 w 218"/>
                <a:gd name="T141" fmla="*/ 209 h 2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8" h="209">
                  <a:moveTo>
                    <a:pt x="88" y="43"/>
                  </a:moveTo>
                  <a:lnTo>
                    <a:pt x="36" y="43"/>
                  </a:lnTo>
                  <a:lnTo>
                    <a:pt x="26" y="57"/>
                  </a:lnTo>
                  <a:lnTo>
                    <a:pt x="36" y="71"/>
                  </a:lnTo>
                  <a:lnTo>
                    <a:pt x="88" y="71"/>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close/>
                  <a:moveTo>
                    <a:pt x="182" y="93"/>
                  </a:moveTo>
                  <a:lnTo>
                    <a:pt x="128" y="93"/>
                  </a:lnTo>
                  <a:lnTo>
                    <a:pt x="128" y="123"/>
                  </a:lnTo>
                  <a:lnTo>
                    <a:pt x="182" y="123"/>
                  </a:lnTo>
                  <a:lnTo>
                    <a:pt x="192" y="109"/>
                  </a:lnTo>
                  <a:lnTo>
                    <a:pt x="182" y="93"/>
                  </a:lnTo>
                  <a:close/>
                </a:path>
              </a:pathLst>
            </a:custGeom>
            <a:solidFill>
              <a:srgbClr val="0C8882"/>
            </a:solidFill>
            <a:ln>
              <a:noFill/>
            </a:ln>
          </p:spPr>
          <p:txBody>
            <a:bodyPr lIns="121920" tIns="60960" rIns="121920" bIns="60960"/>
            <a:lstStyle/>
            <a:p>
              <a:endParaRPr lang="zh-CN" altLang="en-US">
                <a:solidFill>
                  <a:schemeClr val="tx1">
                    <a:lumMod val="50000"/>
                    <a:lumOff val="50000"/>
                  </a:schemeClr>
                </a:solidFill>
                <a:cs typeface="+mn-ea"/>
                <a:sym typeface="+mn-lt"/>
              </a:endParaRPr>
            </a:p>
          </p:txBody>
        </p:sp>
      </p:grpSp>
      <p:grpSp>
        <p:nvGrpSpPr>
          <p:cNvPr id="64" name="组合 63"/>
          <p:cNvGrpSpPr/>
          <p:nvPr/>
        </p:nvGrpSpPr>
        <p:grpSpPr>
          <a:xfrm>
            <a:off x="4272534" y="4126001"/>
            <a:ext cx="674791" cy="674791"/>
            <a:chOff x="7074694" y="598563"/>
            <a:chExt cx="674791" cy="674791"/>
          </a:xfrm>
        </p:grpSpPr>
        <p:grpSp>
          <p:nvGrpSpPr>
            <p:cNvPr id="58" name="组合 57"/>
            <p:cNvGrpSpPr/>
            <p:nvPr/>
          </p:nvGrpSpPr>
          <p:grpSpPr>
            <a:xfrm>
              <a:off x="7074694" y="598563"/>
              <a:ext cx="674791" cy="674791"/>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0" name="椭圆 5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Freeform 110"/>
            <p:cNvSpPr>
              <a:spLocks noChangeAspect="1" noEditPoints="1" noChangeArrowheads="1"/>
            </p:cNvSpPr>
            <p:nvPr/>
          </p:nvSpPr>
          <p:spPr bwMode="auto">
            <a:xfrm>
              <a:off x="7209124" y="750436"/>
              <a:ext cx="405928" cy="359796"/>
            </a:xfrm>
            <a:custGeom>
              <a:avLst/>
              <a:gdLst>
                <a:gd name="T0" fmla="*/ 1099726970 w 100"/>
                <a:gd name="T1" fmla="*/ 81000000 h 88"/>
                <a:gd name="T2" fmla="*/ 1519621747 w 100"/>
                <a:gd name="T3" fmla="*/ 830250000 h 88"/>
                <a:gd name="T4" fmla="*/ 1519621747 w 100"/>
                <a:gd name="T5" fmla="*/ 830250000 h 88"/>
                <a:gd name="T6" fmla="*/ 1959513430 w 100"/>
                <a:gd name="T7" fmla="*/ 1599750000 h 88"/>
                <a:gd name="T8" fmla="*/ 1919524090 w 100"/>
                <a:gd name="T9" fmla="*/ 1761750000 h 88"/>
                <a:gd name="T10" fmla="*/ 1839540938 w 100"/>
                <a:gd name="T11" fmla="*/ 1782000000 h 88"/>
                <a:gd name="T12" fmla="*/ 1839540938 w 100"/>
                <a:gd name="T13" fmla="*/ 1782000000 h 88"/>
                <a:gd name="T14" fmla="*/ 979754479 w 100"/>
                <a:gd name="T15" fmla="*/ 1782000000 h 88"/>
                <a:gd name="T16" fmla="*/ 139964926 w 100"/>
                <a:gd name="T17" fmla="*/ 1782000000 h 88"/>
                <a:gd name="T18" fmla="*/ 0 w 100"/>
                <a:gd name="T19" fmla="*/ 1660500000 h 88"/>
                <a:gd name="T20" fmla="*/ 19996906 w 100"/>
                <a:gd name="T21" fmla="*/ 1579500000 h 88"/>
                <a:gd name="T22" fmla="*/ 459884117 w 100"/>
                <a:gd name="T23" fmla="*/ 830250000 h 88"/>
                <a:gd name="T24" fmla="*/ 459884117 w 100"/>
                <a:gd name="T25" fmla="*/ 830250000 h 88"/>
                <a:gd name="T26" fmla="*/ 879783365 w 100"/>
                <a:gd name="T27" fmla="*/ 81000000 h 88"/>
                <a:gd name="T28" fmla="*/ 1059737631 w 100"/>
                <a:gd name="T29" fmla="*/ 40500000 h 88"/>
                <a:gd name="T30" fmla="*/ 1099726970 w 100"/>
                <a:gd name="T31" fmla="*/ 81000000 h 88"/>
                <a:gd name="T32" fmla="*/ 879783365 w 100"/>
                <a:gd name="T33" fmla="*/ 688500000 h 88"/>
                <a:gd name="T34" fmla="*/ 879783365 w 100"/>
                <a:gd name="T35" fmla="*/ 749250000 h 88"/>
                <a:gd name="T36" fmla="*/ 919772705 w 100"/>
                <a:gd name="T37" fmla="*/ 1255500000 h 88"/>
                <a:gd name="T38" fmla="*/ 1039740725 w 100"/>
                <a:gd name="T39" fmla="*/ 1255500000 h 88"/>
                <a:gd name="T40" fmla="*/ 1079730065 w 100"/>
                <a:gd name="T41" fmla="*/ 749250000 h 88"/>
                <a:gd name="T42" fmla="*/ 1079730065 w 100"/>
                <a:gd name="T43" fmla="*/ 688500000 h 88"/>
                <a:gd name="T44" fmla="*/ 879783365 w 100"/>
                <a:gd name="T45" fmla="*/ 688500000 h 88"/>
                <a:gd name="T46" fmla="*/ 979754479 w 100"/>
                <a:gd name="T47" fmla="*/ 1458000000 h 88"/>
                <a:gd name="T48" fmla="*/ 1059737631 w 100"/>
                <a:gd name="T49" fmla="*/ 1397250000 h 88"/>
                <a:gd name="T50" fmla="*/ 979754479 w 100"/>
                <a:gd name="T51" fmla="*/ 1316250000 h 88"/>
                <a:gd name="T52" fmla="*/ 899775799 w 100"/>
                <a:gd name="T53" fmla="*/ 1397250000 h 88"/>
                <a:gd name="T54" fmla="*/ 979754479 w 100"/>
                <a:gd name="T55" fmla="*/ 1458000000 h 88"/>
                <a:gd name="T56" fmla="*/ 1299678142 w 100"/>
                <a:gd name="T57" fmla="*/ 972000000 h 88"/>
                <a:gd name="T58" fmla="*/ 979754479 w 100"/>
                <a:gd name="T59" fmla="*/ 405000000 h 88"/>
                <a:gd name="T60" fmla="*/ 679832194 w 100"/>
                <a:gd name="T61" fmla="*/ 951750000 h 88"/>
                <a:gd name="T62" fmla="*/ 659835288 w 100"/>
                <a:gd name="T63" fmla="*/ 972000000 h 88"/>
                <a:gd name="T64" fmla="*/ 339916097 w 100"/>
                <a:gd name="T65" fmla="*/ 1518750000 h 88"/>
                <a:gd name="T66" fmla="*/ 979754479 w 100"/>
                <a:gd name="T67" fmla="*/ 1518750000 h 88"/>
                <a:gd name="T68" fmla="*/ 1619597333 w 100"/>
                <a:gd name="T69" fmla="*/ 1518750000 h 88"/>
                <a:gd name="T70" fmla="*/ 1299678142 w 100"/>
                <a:gd name="T71" fmla="*/ 972000000 h 88"/>
                <a:gd name="T72" fmla="*/ 1299678142 w 100"/>
                <a:gd name="T73" fmla="*/ 97200000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88"/>
                <a:gd name="T113" fmla="*/ 100 w 100"/>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tx1">
                <a:lumMod val="50000"/>
                <a:lumOff val="50000"/>
              </a:schemeClr>
            </a:solidFill>
            <a:ln>
              <a:noFill/>
            </a:ln>
          </p:spPr>
          <p:txBody>
            <a:bodyPr lIns="121920" tIns="60960" rIns="121920" bIns="60960"/>
            <a:lstStyle/>
            <a:p>
              <a:endParaRPr lang="zh-CN" altLang="en-US">
                <a:cs typeface="+mn-ea"/>
                <a:sym typeface="+mn-lt"/>
              </a:endParaRPr>
            </a:p>
          </p:txBody>
        </p:sp>
      </p:grpSp>
      <p:sp>
        <p:nvSpPr>
          <p:cNvPr id="67" name="TextBox 66"/>
          <p:cNvSpPr txBox="1"/>
          <p:nvPr/>
        </p:nvSpPr>
        <p:spPr>
          <a:xfrm>
            <a:off x="645668" y="258202"/>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69" name="文本框 68"/>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p:tgtEl>
                                          <p:spTgt spid="67"/>
                                        </p:tgtEl>
                                        <p:attrNameLst>
                                          <p:attrName>ppt_x</p:attrName>
                                        </p:attrNameLst>
                                      </p:cBhvr>
                                      <p:tavLst>
                                        <p:tav tm="0">
                                          <p:val>
                                            <p:strVal val="#ppt_x-#ppt_w*1.125000"/>
                                          </p:val>
                                        </p:tav>
                                        <p:tav tm="100000">
                                          <p:val>
                                            <p:strVal val="#ppt_x"/>
                                          </p:val>
                                        </p:tav>
                                      </p:tavLst>
                                    </p:anim>
                                    <p:animEffect transition="in" filter="wipe(right)">
                                      <p:cBhvr>
                                        <p:cTn id="8" dur="500"/>
                                        <p:tgtEl>
                                          <p:spTgt spid="67"/>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heel(1)">
                                      <p:cBhvr>
                                        <p:cTn id="18" dur="2000"/>
                                        <p:tgtEl>
                                          <p:spTgt spid="4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60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grpId="0" nodeType="withEffect">
                                  <p:stCondLst>
                                    <p:cond delay="90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30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par>
                                <p:cTn id="55" presetID="10" presetClass="entr" presetSubtype="0" fill="hold" nodeType="withEffect">
                                  <p:stCondLst>
                                    <p:cond delay="6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childTnLst>
                                </p:cTn>
                              </p:par>
                              <p:par>
                                <p:cTn id="58" presetID="10" presetClass="entr" presetSubtype="0" fill="hold" nodeType="withEffect">
                                  <p:stCondLst>
                                    <p:cond delay="90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120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iterate type="lt">
                                    <p:tmPct val="15000"/>
                                  </p:iterate>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1+#ppt_w/2"/>
                                          </p:val>
                                        </p:tav>
                                        <p:tav tm="100000">
                                          <p:val>
                                            <p:strVal val="#ppt_x"/>
                                          </p:val>
                                        </p:tav>
                                      </p:tavLst>
                                    </p:anim>
                                    <p:anim calcmode="lin" valueType="num">
                                      <p:cBhvr additive="base">
                                        <p:cTn id="69" dur="500" fill="hold"/>
                                        <p:tgtEl>
                                          <p:spTgt spid="27"/>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200"/>
                                  </p:stCondLst>
                                  <p:iterate type="lt">
                                    <p:tmPct val="15000"/>
                                  </p:iterate>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1+#ppt_w/2"/>
                                          </p:val>
                                        </p:tav>
                                        <p:tav tm="100000">
                                          <p:val>
                                            <p:strVal val="#ppt_x"/>
                                          </p:val>
                                        </p:tav>
                                      </p:tavLst>
                                    </p:anim>
                                    <p:anim calcmode="lin" valueType="num">
                                      <p:cBhvr additive="base">
                                        <p:cTn id="73" dur="500" fill="hold"/>
                                        <p:tgtEl>
                                          <p:spTgt spid="33"/>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400"/>
                                  </p:stCondLst>
                                  <p:iterate type="lt">
                                    <p:tmPct val="15000"/>
                                  </p:iterate>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600"/>
                                  </p:stCondLst>
                                  <p:iterate type="lt">
                                    <p:tmPct val="15000"/>
                                  </p:iterate>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1+#ppt_w/2"/>
                                          </p:val>
                                        </p:tav>
                                        <p:tav tm="100000">
                                          <p:val>
                                            <p:strVal val="#ppt_x"/>
                                          </p:val>
                                        </p:tav>
                                      </p:tavLst>
                                    </p:anim>
                                    <p:anim calcmode="lin" valueType="num">
                                      <p:cBhvr additive="base">
                                        <p:cTn id="8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cTn>
                              </p:par>
                              <p:par>
                                <p:cTn id="87" presetID="16" presetClass="entr" presetSubtype="21" fill="hold" grpId="0" nodeType="withEffect">
                                  <p:stCondLst>
                                    <p:cond delay="300"/>
                                  </p:stCondLst>
                                  <p:childTnLst>
                                    <p:set>
                                      <p:cBhvr>
                                        <p:cTn id="88" dur="1" fill="hold">
                                          <p:stCondLst>
                                            <p:cond delay="0"/>
                                          </p:stCondLst>
                                        </p:cTn>
                                        <p:tgtEl>
                                          <p:spTgt spid="32"/>
                                        </p:tgtEl>
                                        <p:attrNameLst>
                                          <p:attrName>style.visibility</p:attrName>
                                        </p:attrNameLst>
                                      </p:cBhvr>
                                      <p:to>
                                        <p:strVal val="visible"/>
                                      </p:to>
                                    </p:set>
                                    <p:animEffect transition="in" filter="barn(inVertical)">
                                      <p:cBhvr>
                                        <p:cTn id="89" dur="500"/>
                                        <p:tgtEl>
                                          <p:spTgt spid="32"/>
                                        </p:tgtEl>
                                      </p:cBhvr>
                                    </p:animEffect>
                                  </p:childTnLst>
                                </p:cTn>
                              </p:par>
                              <p:par>
                                <p:cTn id="90" presetID="16" presetClass="entr" presetSubtype="21" fill="hold" grpId="0" nodeType="withEffect">
                                  <p:stCondLst>
                                    <p:cond delay="600"/>
                                  </p:stCondLst>
                                  <p:childTnLst>
                                    <p:set>
                                      <p:cBhvr>
                                        <p:cTn id="91" dur="1" fill="hold">
                                          <p:stCondLst>
                                            <p:cond delay="0"/>
                                          </p:stCondLst>
                                        </p:cTn>
                                        <p:tgtEl>
                                          <p:spTgt spid="34"/>
                                        </p:tgtEl>
                                        <p:attrNameLst>
                                          <p:attrName>style.visibility</p:attrName>
                                        </p:attrNameLst>
                                      </p:cBhvr>
                                      <p:to>
                                        <p:strVal val="visible"/>
                                      </p:to>
                                    </p:set>
                                    <p:animEffect transition="in" filter="barn(inVertical)">
                                      <p:cBhvr>
                                        <p:cTn id="92" dur="500"/>
                                        <p:tgtEl>
                                          <p:spTgt spid="34"/>
                                        </p:tgtEl>
                                      </p:cBhvr>
                                    </p:animEffect>
                                  </p:childTnLst>
                                </p:cTn>
                              </p:par>
                              <p:par>
                                <p:cTn id="93" presetID="16" presetClass="entr" presetSubtype="21" fill="hold" grpId="0" nodeType="withEffect">
                                  <p:stCondLst>
                                    <p:cond delay="900"/>
                                  </p:stCondLst>
                                  <p:childTnLst>
                                    <p:set>
                                      <p:cBhvr>
                                        <p:cTn id="94" dur="1" fill="hold">
                                          <p:stCondLst>
                                            <p:cond delay="0"/>
                                          </p:stCondLst>
                                        </p:cTn>
                                        <p:tgtEl>
                                          <p:spTgt spid="30"/>
                                        </p:tgtEl>
                                        <p:attrNameLst>
                                          <p:attrName>style.visibility</p:attrName>
                                        </p:attrNameLst>
                                      </p:cBhvr>
                                      <p:to>
                                        <p:strVal val="visible"/>
                                      </p:to>
                                    </p:set>
                                    <p:animEffect transition="in" filter="barn(inVertical)">
                                      <p:cBhvr>
                                        <p:cTn id="95" dur="500"/>
                                        <p:tgtEl>
                                          <p:spTgt spid="30"/>
                                        </p:tgtEl>
                                      </p:cBhvr>
                                    </p:animEffect>
                                  </p:childTnLst>
                                </p:cTn>
                              </p:par>
                            </p:childTnLst>
                          </p:cTn>
                        </p:par>
                        <p:par>
                          <p:cTn id="96" fill="hold">
                            <p:stCondLst>
                              <p:cond delay="500"/>
                            </p:stCondLst>
                            <p:childTnLst>
                              <p:par>
                                <p:cTn id="97" presetID="22" presetClass="entr" presetSubtype="4" fill="hold" grpId="0" nodeType="after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wipe(down)">
                                      <p:cBhvr>
                                        <p:cTn id="9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6" grpId="0" animBg="1"/>
      <p:bldP spid="24" grpId="0" animBg="1"/>
      <p:bldP spid="27" grpId="0"/>
      <p:bldP spid="28" grpId="0"/>
      <p:bldP spid="29" grpId="0"/>
      <p:bldP spid="30" grpId="0"/>
      <p:bldP spid="31" grpId="0"/>
      <p:bldP spid="32" grpId="0"/>
      <p:bldP spid="33" grpId="0"/>
      <p:bldP spid="34" grpId="0"/>
      <p:bldP spid="43" grpId="0" animBg="1"/>
      <p:bldP spid="44" grpId="0" animBg="1"/>
      <p:bldP spid="45" grpId="0" animBg="1"/>
      <p:bldP spid="46" grpId="0" animBg="1"/>
      <p:bldP spid="67" grpId="0"/>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artisticBlur radius="20"/>
                    </a14:imgEffect>
                    <a14:imgEffect>
                      <a14:brightnessContrast bright="20000" contrast="20000"/>
                    </a14:imgEffect>
                  </a14:imgLayer>
                </a14:imgProps>
              </a:ext>
              <a:ext uri="{28A0092B-C50C-407E-A947-70E740481C1C}">
                <a14:useLocalDpi xmlns:a14="http://schemas.microsoft.com/office/drawing/2010/main" val="0"/>
              </a:ext>
            </a:extLst>
          </a:blip>
          <a:srcRect r="25494" b="9295"/>
          <a:stretch>
            <a:fillRect/>
          </a:stretch>
        </p:blipFill>
        <p:spPr>
          <a:xfrm>
            <a:off x="0" y="408764"/>
            <a:ext cx="3949700" cy="4734736"/>
          </a:xfrm>
          <a:prstGeom prst="rect">
            <a:avLst/>
          </a:prstGeom>
          <a:effectLst>
            <a:innerShdw blurRad="63500" dist="50800">
              <a:prstClr val="black">
                <a:alpha val="50000"/>
              </a:prstClr>
            </a:innerShdw>
          </a:effectLst>
        </p:spPr>
      </p:pic>
      <p:sp>
        <p:nvSpPr>
          <p:cNvPr id="42" name="任意多边形 41"/>
          <p:cNvSpPr/>
          <p:nvPr/>
        </p:nvSpPr>
        <p:spPr>
          <a:xfrm>
            <a:off x="1" y="1309609"/>
            <a:ext cx="5448506" cy="3523585"/>
          </a:xfrm>
          <a:custGeom>
            <a:avLst/>
            <a:gdLst>
              <a:gd name="connsiteX0" fmla="*/ 6250639 w 7264675"/>
              <a:gd name="connsiteY0" fmla="*/ 0 h 4698113"/>
              <a:gd name="connsiteX1" fmla="*/ 6533268 w 7264675"/>
              <a:gd name="connsiteY1" fmla="*/ 273400 h 4698113"/>
              <a:gd name="connsiteX2" fmla="*/ 6250639 w 7264675"/>
              <a:gd name="connsiteY2" fmla="*/ 546799 h 4698113"/>
              <a:gd name="connsiteX3" fmla="*/ 6250639 w 7264675"/>
              <a:gd name="connsiteY3" fmla="*/ 398475 h 4698113"/>
              <a:gd name="connsiteX4" fmla="*/ 4144757 w 7264675"/>
              <a:gd name="connsiteY4" fmla="*/ 398475 h 4698113"/>
              <a:gd name="connsiteX5" fmla="*/ 3922270 w 7264675"/>
              <a:gd name="connsiteY5" fmla="*/ 620962 h 4698113"/>
              <a:gd name="connsiteX6" fmla="*/ 4144757 w 7264675"/>
              <a:gd name="connsiteY6" fmla="*/ 843448 h 4698113"/>
              <a:gd name="connsiteX7" fmla="*/ 4197342 w 7264675"/>
              <a:gd name="connsiteY7" fmla="*/ 843448 h 4698113"/>
              <a:gd name="connsiteX8" fmla="*/ 4357360 w 7264675"/>
              <a:gd name="connsiteY8" fmla="*/ 688656 h 4698113"/>
              <a:gd name="connsiteX9" fmla="*/ 4357360 w 7264675"/>
              <a:gd name="connsiteY9" fmla="*/ 836981 h 4698113"/>
              <a:gd name="connsiteX10" fmla="*/ 6792038 w 7264675"/>
              <a:gd name="connsiteY10" fmla="*/ 836981 h 4698113"/>
              <a:gd name="connsiteX11" fmla="*/ 7264675 w 7264675"/>
              <a:gd name="connsiteY11" fmla="*/ 1309618 h 4698113"/>
              <a:gd name="connsiteX12" fmla="*/ 6792038 w 7264675"/>
              <a:gd name="connsiteY12" fmla="*/ 1782255 h 4698113"/>
              <a:gd name="connsiteX13" fmla="*/ 5431815 w 7264675"/>
              <a:gd name="connsiteY13" fmla="*/ 1782255 h 4698113"/>
              <a:gd name="connsiteX14" fmla="*/ 5275901 w 7264675"/>
              <a:gd name="connsiteY14" fmla="*/ 1933076 h 4698113"/>
              <a:gd name="connsiteX15" fmla="*/ 5275901 w 7264675"/>
              <a:gd name="connsiteY15" fmla="*/ 1784752 h 4698113"/>
              <a:gd name="connsiteX16" fmla="*/ 3967093 w 7264675"/>
              <a:gd name="connsiteY16" fmla="*/ 1784752 h 4698113"/>
              <a:gd name="connsiteX17" fmla="*/ 3744606 w 7264675"/>
              <a:gd name="connsiteY17" fmla="*/ 2007239 h 4698113"/>
              <a:gd name="connsiteX18" fmla="*/ 3967093 w 7264675"/>
              <a:gd name="connsiteY18" fmla="*/ 2229726 h 4698113"/>
              <a:gd name="connsiteX19" fmla="*/ 4072695 w 7264675"/>
              <a:gd name="connsiteY19" fmla="*/ 2229726 h 4698113"/>
              <a:gd name="connsiteX20" fmla="*/ 4221906 w 7264675"/>
              <a:gd name="connsiteY20" fmla="*/ 2085388 h 4698113"/>
              <a:gd name="connsiteX21" fmla="*/ 4221906 w 7264675"/>
              <a:gd name="connsiteY21" fmla="*/ 2229726 h 4698113"/>
              <a:gd name="connsiteX22" fmla="*/ 5605415 w 7264675"/>
              <a:gd name="connsiteY22" fmla="*/ 2229726 h 4698113"/>
              <a:gd name="connsiteX23" fmla="*/ 5605415 w 7264675"/>
              <a:gd name="connsiteY23" fmla="*/ 2241243 h 4698113"/>
              <a:gd name="connsiteX24" fmla="*/ 5625967 w 7264675"/>
              <a:gd name="connsiteY24" fmla="*/ 2243315 h 4698113"/>
              <a:gd name="connsiteX25" fmla="*/ 6003351 w 7264675"/>
              <a:gd name="connsiteY25" fmla="*/ 2706350 h 4698113"/>
              <a:gd name="connsiteX26" fmla="*/ 5530714 w 7264675"/>
              <a:gd name="connsiteY26" fmla="*/ 3178987 h 4698113"/>
              <a:gd name="connsiteX27" fmla="*/ 5432987 w 7264675"/>
              <a:gd name="connsiteY27" fmla="*/ 3178987 h 4698113"/>
              <a:gd name="connsiteX28" fmla="*/ 5286787 w 7264675"/>
              <a:gd name="connsiteY28" fmla="*/ 3320412 h 4698113"/>
              <a:gd name="connsiteX29" fmla="*/ 5286787 w 7264675"/>
              <a:gd name="connsiteY29" fmla="*/ 3178987 h 4698113"/>
              <a:gd name="connsiteX30" fmla="*/ 3925477 w 7264675"/>
              <a:gd name="connsiteY30" fmla="*/ 3178987 h 4698113"/>
              <a:gd name="connsiteX31" fmla="*/ 3891377 w 7264675"/>
              <a:gd name="connsiteY31" fmla="*/ 3189572 h 4698113"/>
              <a:gd name="connsiteX32" fmla="*/ 3755492 w 7264675"/>
              <a:gd name="connsiteY32" fmla="*/ 3394575 h 4698113"/>
              <a:gd name="connsiteX33" fmla="*/ 3977979 w 7264675"/>
              <a:gd name="connsiteY33" fmla="*/ 3617062 h 4698113"/>
              <a:gd name="connsiteX34" fmla="*/ 4072327 w 7264675"/>
              <a:gd name="connsiteY34" fmla="*/ 3617062 h 4698113"/>
              <a:gd name="connsiteX35" fmla="*/ 4232792 w 7264675"/>
              <a:gd name="connsiteY35" fmla="*/ 3461837 h 4698113"/>
              <a:gd name="connsiteX36" fmla="*/ 4232792 w 7264675"/>
              <a:gd name="connsiteY36" fmla="*/ 3610162 h 4698113"/>
              <a:gd name="connsiteX37" fmla="*/ 5541600 w 7264675"/>
              <a:gd name="connsiteY37" fmla="*/ 3610162 h 4698113"/>
              <a:gd name="connsiteX38" fmla="*/ 5610047 w 7264675"/>
              <a:gd name="connsiteY38" fmla="*/ 3617062 h 4698113"/>
              <a:gd name="connsiteX39" fmla="*/ 5616301 w 7264675"/>
              <a:gd name="connsiteY39" fmla="*/ 3617062 h 4698113"/>
              <a:gd name="connsiteX40" fmla="*/ 5616301 w 7264675"/>
              <a:gd name="connsiteY40" fmla="*/ 3617692 h 4698113"/>
              <a:gd name="connsiteX41" fmla="*/ 5636853 w 7264675"/>
              <a:gd name="connsiteY41" fmla="*/ 3619764 h 4698113"/>
              <a:gd name="connsiteX42" fmla="*/ 6014237 w 7264675"/>
              <a:gd name="connsiteY42" fmla="*/ 4082799 h 4698113"/>
              <a:gd name="connsiteX43" fmla="*/ 5541600 w 7264675"/>
              <a:gd name="connsiteY43" fmla="*/ 4555436 h 4698113"/>
              <a:gd name="connsiteX44" fmla="*/ 5347049 w 7264675"/>
              <a:gd name="connsiteY44" fmla="*/ 4555436 h 4698113"/>
              <a:gd name="connsiteX45" fmla="*/ 5204372 w 7264675"/>
              <a:gd name="connsiteY45" fmla="*/ 4698113 h 4698113"/>
              <a:gd name="connsiteX46" fmla="*/ 5204372 w 7264675"/>
              <a:gd name="connsiteY46" fmla="*/ 4563761 h 4698113"/>
              <a:gd name="connsiteX47" fmla="*/ 0 w 7264675"/>
              <a:gd name="connsiteY47" fmla="*/ 4563761 h 4698113"/>
              <a:gd name="connsiteX48" fmla="*/ 0 w 7264675"/>
              <a:gd name="connsiteY48" fmla="*/ 4295057 h 4698113"/>
              <a:gd name="connsiteX49" fmla="*/ 5204372 w 7264675"/>
              <a:gd name="connsiteY49" fmla="*/ 4295057 h 4698113"/>
              <a:gd name="connsiteX50" fmla="*/ 5204372 w 7264675"/>
              <a:gd name="connsiteY50" fmla="*/ 4160705 h 4698113"/>
              <a:gd name="connsiteX51" fmla="*/ 5348953 w 7264675"/>
              <a:gd name="connsiteY51" fmla="*/ 4305286 h 4698113"/>
              <a:gd name="connsiteX52" fmla="*/ 5541600 w 7264675"/>
              <a:gd name="connsiteY52" fmla="*/ 4305286 h 4698113"/>
              <a:gd name="connsiteX53" fmla="*/ 5764087 w 7264675"/>
              <a:gd name="connsiteY53" fmla="*/ 4082799 h 4698113"/>
              <a:gd name="connsiteX54" fmla="*/ 5628202 w 7264675"/>
              <a:gd name="connsiteY54" fmla="*/ 3877796 h 4698113"/>
              <a:gd name="connsiteX55" fmla="*/ 5594106 w 7264675"/>
              <a:gd name="connsiteY55" fmla="*/ 3867212 h 4698113"/>
              <a:gd name="connsiteX56" fmla="*/ 4232792 w 7264675"/>
              <a:gd name="connsiteY56" fmla="*/ 3867212 h 4698113"/>
              <a:gd name="connsiteX57" fmla="*/ 4232792 w 7264675"/>
              <a:gd name="connsiteY57" fmla="*/ 4008636 h 4698113"/>
              <a:gd name="connsiteX58" fmla="*/ 4086593 w 7264675"/>
              <a:gd name="connsiteY58" fmla="*/ 3867212 h 4698113"/>
              <a:gd name="connsiteX59" fmla="*/ 3977979 w 7264675"/>
              <a:gd name="connsiteY59" fmla="*/ 3867212 h 4698113"/>
              <a:gd name="connsiteX60" fmla="*/ 3505342 w 7264675"/>
              <a:gd name="connsiteY60" fmla="*/ 3394575 h 4698113"/>
              <a:gd name="connsiteX61" fmla="*/ 3882726 w 7264675"/>
              <a:gd name="connsiteY61" fmla="*/ 2931540 h 4698113"/>
              <a:gd name="connsiteX62" fmla="*/ 3892392 w 7264675"/>
              <a:gd name="connsiteY62" fmla="*/ 2930566 h 4698113"/>
              <a:gd name="connsiteX63" fmla="*/ 3892392 w 7264675"/>
              <a:gd name="connsiteY63" fmla="*/ 2928837 h 4698113"/>
              <a:gd name="connsiteX64" fmla="*/ 3909543 w 7264675"/>
              <a:gd name="connsiteY64" fmla="*/ 2928837 h 4698113"/>
              <a:gd name="connsiteX65" fmla="*/ 3977979 w 7264675"/>
              <a:gd name="connsiteY65" fmla="*/ 2921938 h 4698113"/>
              <a:gd name="connsiteX66" fmla="*/ 5286787 w 7264675"/>
              <a:gd name="connsiteY66" fmla="*/ 2921938 h 4698113"/>
              <a:gd name="connsiteX67" fmla="*/ 5286787 w 7264675"/>
              <a:gd name="connsiteY67" fmla="*/ 2773613 h 4698113"/>
              <a:gd name="connsiteX68" fmla="*/ 5447252 w 7264675"/>
              <a:gd name="connsiteY68" fmla="*/ 2928837 h 4698113"/>
              <a:gd name="connsiteX69" fmla="*/ 5530714 w 7264675"/>
              <a:gd name="connsiteY69" fmla="*/ 2928837 h 4698113"/>
              <a:gd name="connsiteX70" fmla="*/ 5753201 w 7264675"/>
              <a:gd name="connsiteY70" fmla="*/ 2706350 h 4698113"/>
              <a:gd name="connsiteX71" fmla="*/ 5530714 w 7264675"/>
              <a:gd name="connsiteY71" fmla="*/ 2483863 h 4698113"/>
              <a:gd name="connsiteX72" fmla="*/ 4221906 w 7264675"/>
              <a:gd name="connsiteY72" fmla="*/ 2483863 h 4698113"/>
              <a:gd name="connsiteX73" fmla="*/ 4221906 w 7264675"/>
              <a:gd name="connsiteY73" fmla="*/ 2632187 h 4698113"/>
              <a:gd name="connsiteX74" fmla="*/ 4064452 w 7264675"/>
              <a:gd name="connsiteY74" fmla="*/ 2479876 h 4698113"/>
              <a:gd name="connsiteX75" fmla="*/ 3967093 w 7264675"/>
              <a:gd name="connsiteY75" fmla="*/ 2479876 h 4698113"/>
              <a:gd name="connsiteX76" fmla="*/ 3494456 w 7264675"/>
              <a:gd name="connsiteY76" fmla="*/ 2007239 h 4698113"/>
              <a:gd name="connsiteX77" fmla="*/ 3967093 w 7264675"/>
              <a:gd name="connsiteY77" fmla="*/ 1534602 h 4698113"/>
              <a:gd name="connsiteX78" fmla="*/ 4002272 w 7264675"/>
              <a:gd name="connsiteY78" fmla="*/ 1534602 h 4698113"/>
              <a:gd name="connsiteX79" fmla="*/ 4002272 w 7264675"/>
              <a:gd name="connsiteY79" fmla="*/ 1532105 h 4698113"/>
              <a:gd name="connsiteX80" fmla="*/ 5275901 w 7264675"/>
              <a:gd name="connsiteY80" fmla="*/ 1532105 h 4698113"/>
              <a:gd name="connsiteX81" fmla="*/ 5275901 w 7264675"/>
              <a:gd name="connsiteY81" fmla="*/ 1386277 h 4698113"/>
              <a:gd name="connsiteX82" fmla="*/ 5426652 w 7264675"/>
              <a:gd name="connsiteY82" fmla="*/ 1532105 h 4698113"/>
              <a:gd name="connsiteX83" fmla="*/ 6792038 w 7264675"/>
              <a:gd name="connsiteY83" fmla="*/ 1532105 h 4698113"/>
              <a:gd name="connsiteX84" fmla="*/ 7014525 w 7264675"/>
              <a:gd name="connsiteY84" fmla="*/ 1309618 h 4698113"/>
              <a:gd name="connsiteX85" fmla="*/ 6792038 w 7264675"/>
              <a:gd name="connsiteY85" fmla="*/ 1087131 h 4698113"/>
              <a:gd name="connsiteX86" fmla="*/ 6598258 w 7264675"/>
              <a:gd name="connsiteY86" fmla="*/ 1087131 h 4698113"/>
              <a:gd name="connsiteX87" fmla="*/ 6598258 w 7264675"/>
              <a:gd name="connsiteY87" fmla="*/ 1093599 h 4698113"/>
              <a:gd name="connsiteX88" fmla="*/ 4357360 w 7264675"/>
              <a:gd name="connsiteY88" fmla="*/ 1093599 h 4698113"/>
              <a:gd name="connsiteX89" fmla="*/ 4357360 w 7264675"/>
              <a:gd name="connsiteY89" fmla="*/ 1235455 h 4698113"/>
              <a:gd name="connsiteX90" fmla="*/ 4210714 w 7264675"/>
              <a:gd name="connsiteY90" fmla="*/ 1093599 h 4698113"/>
              <a:gd name="connsiteX91" fmla="*/ 4144757 w 7264675"/>
              <a:gd name="connsiteY91" fmla="*/ 1093599 h 4698113"/>
              <a:gd name="connsiteX92" fmla="*/ 3672120 w 7264675"/>
              <a:gd name="connsiteY92" fmla="*/ 620962 h 4698113"/>
              <a:gd name="connsiteX93" fmla="*/ 4144757 w 7264675"/>
              <a:gd name="connsiteY93" fmla="*/ 148324 h 4698113"/>
              <a:gd name="connsiteX94" fmla="*/ 6250639 w 7264675"/>
              <a:gd name="connsiteY94" fmla="*/ 148324 h 46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264675" h="4698113">
                <a:moveTo>
                  <a:pt x="6250639" y="0"/>
                </a:moveTo>
                <a:lnTo>
                  <a:pt x="6533268" y="273400"/>
                </a:lnTo>
                <a:lnTo>
                  <a:pt x="6250639" y="546799"/>
                </a:lnTo>
                <a:lnTo>
                  <a:pt x="6250639" y="398475"/>
                </a:lnTo>
                <a:lnTo>
                  <a:pt x="4144757" y="398475"/>
                </a:lnTo>
                <a:cubicBezTo>
                  <a:pt x="4021881" y="398475"/>
                  <a:pt x="3922270" y="498086"/>
                  <a:pt x="3922270" y="620962"/>
                </a:cubicBezTo>
                <a:cubicBezTo>
                  <a:pt x="3922270" y="743837"/>
                  <a:pt x="4021881" y="843448"/>
                  <a:pt x="4144757" y="843448"/>
                </a:cubicBezTo>
                <a:lnTo>
                  <a:pt x="4197342" y="843448"/>
                </a:lnTo>
                <a:lnTo>
                  <a:pt x="4357360" y="688656"/>
                </a:lnTo>
                <a:lnTo>
                  <a:pt x="4357360" y="836981"/>
                </a:lnTo>
                <a:lnTo>
                  <a:pt x="6792038" y="836981"/>
                </a:lnTo>
                <a:cubicBezTo>
                  <a:pt x="7053068" y="836981"/>
                  <a:pt x="7264675" y="1048588"/>
                  <a:pt x="7264675" y="1309618"/>
                </a:cubicBezTo>
                <a:cubicBezTo>
                  <a:pt x="7264675" y="1570648"/>
                  <a:pt x="7053068" y="1782255"/>
                  <a:pt x="6792038" y="1782255"/>
                </a:cubicBezTo>
                <a:lnTo>
                  <a:pt x="5431815" y="1782255"/>
                </a:lnTo>
                <a:lnTo>
                  <a:pt x="5275901" y="1933076"/>
                </a:lnTo>
                <a:lnTo>
                  <a:pt x="5275901" y="1784752"/>
                </a:lnTo>
                <a:lnTo>
                  <a:pt x="3967093" y="1784752"/>
                </a:lnTo>
                <a:cubicBezTo>
                  <a:pt x="3844217" y="1784752"/>
                  <a:pt x="3744606" y="1884363"/>
                  <a:pt x="3744606" y="2007239"/>
                </a:cubicBezTo>
                <a:cubicBezTo>
                  <a:pt x="3744606" y="2130115"/>
                  <a:pt x="3844217" y="2229726"/>
                  <a:pt x="3967093" y="2229726"/>
                </a:cubicBezTo>
                <a:lnTo>
                  <a:pt x="4072695" y="2229726"/>
                </a:lnTo>
                <a:lnTo>
                  <a:pt x="4221906" y="2085388"/>
                </a:lnTo>
                <a:lnTo>
                  <a:pt x="4221906" y="2229726"/>
                </a:lnTo>
                <a:lnTo>
                  <a:pt x="5605415" y="2229726"/>
                </a:lnTo>
                <a:lnTo>
                  <a:pt x="5605415" y="2241243"/>
                </a:lnTo>
                <a:lnTo>
                  <a:pt x="5625967" y="2243315"/>
                </a:lnTo>
                <a:cubicBezTo>
                  <a:pt x="5841340" y="2287387"/>
                  <a:pt x="6003351" y="2477949"/>
                  <a:pt x="6003351" y="2706350"/>
                </a:cubicBezTo>
                <a:cubicBezTo>
                  <a:pt x="6003351" y="2967380"/>
                  <a:pt x="5791744" y="3178987"/>
                  <a:pt x="5530714" y="3178987"/>
                </a:cubicBezTo>
                <a:lnTo>
                  <a:pt x="5432987" y="3178987"/>
                </a:lnTo>
                <a:lnTo>
                  <a:pt x="5286787" y="3320412"/>
                </a:lnTo>
                <a:lnTo>
                  <a:pt x="5286787" y="3178987"/>
                </a:lnTo>
                <a:lnTo>
                  <a:pt x="3925477" y="3178987"/>
                </a:lnTo>
                <a:lnTo>
                  <a:pt x="3891377" y="3189572"/>
                </a:lnTo>
                <a:cubicBezTo>
                  <a:pt x="3811523" y="3223347"/>
                  <a:pt x="3755492" y="3302418"/>
                  <a:pt x="3755492" y="3394575"/>
                </a:cubicBezTo>
                <a:cubicBezTo>
                  <a:pt x="3755492" y="3517451"/>
                  <a:pt x="3855103" y="3617062"/>
                  <a:pt x="3977979" y="3617062"/>
                </a:cubicBezTo>
                <a:lnTo>
                  <a:pt x="4072327" y="3617062"/>
                </a:lnTo>
                <a:lnTo>
                  <a:pt x="4232792" y="3461837"/>
                </a:lnTo>
                <a:lnTo>
                  <a:pt x="4232792" y="3610162"/>
                </a:lnTo>
                <a:lnTo>
                  <a:pt x="5541600" y="3610162"/>
                </a:lnTo>
                <a:lnTo>
                  <a:pt x="5610047" y="3617062"/>
                </a:lnTo>
                <a:lnTo>
                  <a:pt x="5616301" y="3617062"/>
                </a:lnTo>
                <a:lnTo>
                  <a:pt x="5616301" y="3617692"/>
                </a:lnTo>
                <a:lnTo>
                  <a:pt x="5636853" y="3619764"/>
                </a:lnTo>
                <a:cubicBezTo>
                  <a:pt x="5852226" y="3663836"/>
                  <a:pt x="6014237" y="3854397"/>
                  <a:pt x="6014237" y="4082799"/>
                </a:cubicBezTo>
                <a:cubicBezTo>
                  <a:pt x="6014237" y="4343829"/>
                  <a:pt x="5802630" y="4555436"/>
                  <a:pt x="5541600" y="4555436"/>
                </a:cubicBezTo>
                <a:lnTo>
                  <a:pt x="5347049" y="4555436"/>
                </a:lnTo>
                <a:lnTo>
                  <a:pt x="5204372" y="4698113"/>
                </a:lnTo>
                <a:lnTo>
                  <a:pt x="5204372" y="4563761"/>
                </a:lnTo>
                <a:lnTo>
                  <a:pt x="0" y="4563761"/>
                </a:lnTo>
                <a:lnTo>
                  <a:pt x="0" y="4295057"/>
                </a:lnTo>
                <a:lnTo>
                  <a:pt x="5204372" y="4295057"/>
                </a:lnTo>
                <a:lnTo>
                  <a:pt x="5204372" y="4160705"/>
                </a:lnTo>
                <a:lnTo>
                  <a:pt x="5348953" y="4305286"/>
                </a:lnTo>
                <a:lnTo>
                  <a:pt x="5541600" y="4305286"/>
                </a:lnTo>
                <a:cubicBezTo>
                  <a:pt x="5664476" y="4305286"/>
                  <a:pt x="5764087" y="4205675"/>
                  <a:pt x="5764087" y="4082799"/>
                </a:cubicBezTo>
                <a:cubicBezTo>
                  <a:pt x="5764087" y="3990642"/>
                  <a:pt x="5708056" y="3911571"/>
                  <a:pt x="5628202" y="3877796"/>
                </a:cubicBezTo>
                <a:lnTo>
                  <a:pt x="5594106" y="3867212"/>
                </a:lnTo>
                <a:lnTo>
                  <a:pt x="4232792" y="3867212"/>
                </a:lnTo>
                <a:lnTo>
                  <a:pt x="4232792" y="4008636"/>
                </a:lnTo>
                <a:lnTo>
                  <a:pt x="4086593" y="3867212"/>
                </a:lnTo>
                <a:lnTo>
                  <a:pt x="3977979" y="3867212"/>
                </a:lnTo>
                <a:cubicBezTo>
                  <a:pt x="3716949" y="3867212"/>
                  <a:pt x="3505342" y="3655605"/>
                  <a:pt x="3505342" y="3394575"/>
                </a:cubicBezTo>
                <a:cubicBezTo>
                  <a:pt x="3505342" y="3166174"/>
                  <a:pt x="3667354" y="2975612"/>
                  <a:pt x="3882726" y="2931540"/>
                </a:cubicBezTo>
                <a:lnTo>
                  <a:pt x="3892392" y="2930566"/>
                </a:lnTo>
                <a:lnTo>
                  <a:pt x="3892392" y="2928837"/>
                </a:lnTo>
                <a:lnTo>
                  <a:pt x="3909543" y="2928837"/>
                </a:lnTo>
                <a:lnTo>
                  <a:pt x="3977979" y="2921938"/>
                </a:lnTo>
                <a:lnTo>
                  <a:pt x="5286787" y="2921938"/>
                </a:lnTo>
                <a:lnTo>
                  <a:pt x="5286787" y="2773613"/>
                </a:lnTo>
                <a:lnTo>
                  <a:pt x="5447252" y="2928837"/>
                </a:lnTo>
                <a:lnTo>
                  <a:pt x="5530714" y="2928837"/>
                </a:lnTo>
                <a:cubicBezTo>
                  <a:pt x="5653590" y="2928837"/>
                  <a:pt x="5753201" y="2829226"/>
                  <a:pt x="5753201" y="2706350"/>
                </a:cubicBezTo>
                <a:cubicBezTo>
                  <a:pt x="5753201" y="2583474"/>
                  <a:pt x="5653590" y="2483863"/>
                  <a:pt x="5530714" y="2483863"/>
                </a:cubicBezTo>
                <a:lnTo>
                  <a:pt x="4221906" y="2483863"/>
                </a:lnTo>
                <a:lnTo>
                  <a:pt x="4221906" y="2632187"/>
                </a:lnTo>
                <a:lnTo>
                  <a:pt x="4064452" y="2479876"/>
                </a:lnTo>
                <a:lnTo>
                  <a:pt x="3967093" y="2479876"/>
                </a:lnTo>
                <a:cubicBezTo>
                  <a:pt x="3706063" y="2479876"/>
                  <a:pt x="3494456" y="2268269"/>
                  <a:pt x="3494456" y="2007239"/>
                </a:cubicBezTo>
                <a:cubicBezTo>
                  <a:pt x="3494456" y="1746209"/>
                  <a:pt x="3706063" y="1534602"/>
                  <a:pt x="3967093" y="1534602"/>
                </a:cubicBezTo>
                <a:lnTo>
                  <a:pt x="4002272" y="1534602"/>
                </a:lnTo>
                <a:lnTo>
                  <a:pt x="4002272" y="1532105"/>
                </a:lnTo>
                <a:lnTo>
                  <a:pt x="5275901" y="1532105"/>
                </a:lnTo>
                <a:lnTo>
                  <a:pt x="5275901" y="1386277"/>
                </a:lnTo>
                <a:lnTo>
                  <a:pt x="5426652" y="1532105"/>
                </a:lnTo>
                <a:lnTo>
                  <a:pt x="6792038" y="1532105"/>
                </a:lnTo>
                <a:cubicBezTo>
                  <a:pt x="6914914" y="1532105"/>
                  <a:pt x="7014525" y="1432494"/>
                  <a:pt x="7014525" y="1309618"/>
                </a:cubicBezTo>
                <a:cubicBezTo>
                  <a:pt x="7014525" y="1186742"/>
                  <a:pt x="6914914" y="1087131"/>
                  <a:pt x="6792038" y="1087131"/>
                </a:cubicBezTo>
                <a:lnTo>
                  <a:pt x="6598258" y="1087131"/>
                </a:lnTo>
                <a:lnTo>
                  <a:pt x="6598258" y="1093599"/>
                </a:lnTo>
                <a:lnTo>
                  <a:pt x="4357360" y="1093599"/>
                </a:lnTo>
                <a:lnTo>
                  <a:pt x="4357360" y="1235455"/>
                </a:lnTo>
                <a:lnTo>
                  <a:pt x="4210714" y="1093599"/>
                </a:lnTo>
                <a:lnTo>
                  <a:pt x="4144757" y="1093599"/>
                </a:lnTo>
                <a:cubicBezTo>
                  <a:pt x="3883727" y="1093599"/>
                  <a:pt x="3672120" y="881992"/>
                  <a:pt x="3672120" y="620962"/>
                </a:cubicBezTo>
                <a:cubicBezTo>
                  <a:pt x="3672120" y="359931"/>
                  <a:pt x="3883727" y="148324"/>
                  <a:pt x="4144757" y="148324"/>
                </a:cubicBezTo>
                <a:lnTo>
                  <a:pt x="6250639" y="148324"/>
                </a:lnTo>
                <a:close/>
              </a:path>
            </a:pathLst>
          </a:cu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71" name="手杖形箭头 4"/>
          <p:cNvSpPr/>
          <p:nvPr/>
        </p:nvSpPr>
        <p:spPr>
          <a:xfrm rot="16200000">
            <a:off x="2992936" y="3025891"/>
            <a:ext cx="820199" cy="1548056"/>
          </a:xfrm>
          <a:custGeom>
            <a:avLst/>
            <a:gdLst>
              <a:gd name="connsiteX0" fmla="*/ 0 w 1093599"/>
              <a:gd name="connsiteY0" fmla="*/ 2110959 h 2110959"/>
              <a:gd name="connsiteX1" fmla="*/ 0 w 1093599"/>
              <a:gd name="connsiteY1" fmla="*/ 472637 h 2110959"/>
              <a:gd name="connsiteX2" fmla="*/ 472637 w 1093599"/>
              <a:gd name="connsiteY2" fmla="*/ 0 h 2110959"/>
              <a:gd name="connsiteX3" fmla="*/ 472637 w 1093599"/>
              <a:gd name="connsiteY3" fmla="*/ 0 h 2110959"/>
              <a:gd name="connsiteX4" fmla="*/ 945274 w 1093599"/>
              <a:gd name="connsiteY4" fmla="*/ 472637 h 2110959"/>
              <a:gd name="connsiteX5" fmla="*/ 945274 w 1093599"/>
              <a:gd name="connsiteY5" fmla="*/ 1781445 h 2110959"/>
              <a:gd name="connsiteX6" fmla="*/ 1093599 w 1093599"/>
              <a:gd name="connsiteY6" fmla="*/ 1781445 h 2110959"/>
              <a:gd name="connsiteX7" fmla="*/ 820199 w 1093599"/>
              <a:gd name="connsiteY7" fmla="*/ 2064075 h 2110959"/>
              <a:gd name="connsiteX8" fmla="*/ 546800 w 1093599"/>
              <a:gd name="connsiteY8" fmla="*/ 1781445 h 2110959"/>
              <a:gd name="connsiteX9" fmla="*/ 695124 w 1093599"/>
              <a:gd name="connsiteY9" fmla="*/ 1781445 h 2110959"/>
              <a:gd name="connsiteX10" fmla="*/ 695124 w 1093599"/>
              <a:gd name="connsiteY10" fmla="*/ 472637 h 2110959"/>
              <a:gd name="connsiteX11" fmla="*/ 472637 w 1093599"/>
              <a:gd name="connsiteY11" fmla="*/ 250150 h 2110959"/>
              <a:gd name="connsiteX12" fmla="*/ 472637 w 1093599"/>
              <a:gd name="connsiteY12" fmla="*/ 250150 h 2110959"/>
              <a:gd name="connsiteX13" fmla="*/ 250150 w 1093599"/>
              <a:gd name="connsiteY13" fmla="*/ 472637 h 2110959"/>
              <a:gd name="connsiteX14" fmla="*/ 250150 w 1093599"/>
              <a:gd name="connsiteY14" fmla="*/ 2110959 h 2110959"/>
              <a:gd name="connsiteX15" fmla="*/ 0 w 1093599"/>
              <a:gd name="connsiteY15" fmla="*/ 2110959 h 2110959"/>
              <a:gd name="connsiteX0-1" fmla="*/ 0 w 1093599"/>
              <a:gd name="connsiteY0-2" fmla="*/ 2110959 h 2110959"/>
              <a:gd name="connsiteX1-3" fmla="*/ 0 w 1093599"/>
              <a:gd name="connsiteY1-4" fmla="*/ 472637 h 2110959"/>
              <a:gd name="connsiteX2-5" fmla="*/ 472637 w 1093599"/>
              <a:gd name="connsiteY2-6" fmla="*/ 0 h 2110959"/>
              <a:gd name="connsiteX3-7" fmla="*/ 472637 w 1093599"/>
              <a:gd name="connsiteY3-8" fmla="*/ 0 h 2110959"/>
              <a:gd name="connsiteX4-9" fmla="*/ 945274 w 1093599"/>
              <a:gd name="connsiteY4-10" fmla="*/ 472637 h 2110959"/>
              <a:gd name="connsiteX5-11" fmla="*/ 945274 w 1093599"/>
              <a:gd name="connsiteY5-12" fmla="*/ 1781445 h 2110959"/>
              <a:gd name="connsiteX6-13" fmla="*/ 1093599 w 1093599"/>
              <a:gd name="connsiteY6-14" fmla="*/ 1781445 h 2110959"/>
              <a:gd name="connsiteX7-15" fmla="*/ 820199 w 1093599"/>
              <a:gd name="connsiteY7-16" fmla="*/ 2064075 h 2110959"/>
              <a:gd name="connsiteX8-17" fmla="*/ 546800 w 1093599"/>
              <a:gd name="connsiteY8-18" fmla="*/ 1781445 h 2110959"/>
              <a:gd name="connsiteX9-19" fmla="*/ 695124 w 1093599"/>
              <a:gd name="connsiteY9-20" fmla="*/ 1781445 h 2110959"/>
              <a:gd name="connsiteX10-21" fmla="*/ 695124 w 1093599"/>
              <a:gd name="connsiteY10-22" fmla="*/ 472637 h 2110959"/>
              <a:gd name="connsiteX11-23" fmla="*/ 472637 w 1093599"/>
              <a:gd name="connsiteY11-24" fmla="*/ 250150 h 2110959"/>
              <a:gd name="connsiteX12-25" fmla="*/ 472637 w 1093599"/>
              <a:gd name="connsiteY12-26" fmla="*/ 250150 h 2110959"/>
              <a:gd name="connsiteX13-27" fmla="*/ 250150 w 1093599"/>
              <a:gd name="connsiteY13-28" fmla="*/ 472637 h 2110959"/>
              <a:gd name="connsiteX14-29" fmla="*/ 0 w 1093599"/>
              <a:gd name="connsiteY14-30" fmla="*/ 2110959 h 2110959"/>
              <a:gd name="connsiteX0-31" fmla="*/ 250150 w 1093599"/>
              <a:gd name="connsiteY0-32" fmla="*/ 472637 h 2064075"/>
              <a:gd name="connsiteX1-33" fmla="*/ 0 w 1093599"/>
              <a:gd name="connsiteY1-34" fmla="*/ 472637 h 2064075"/>
              <a:gd name="connsiteX2-35" fmla="*/ 472637 w 1093599"/>
              <a:gd name="connsiteY2-36" fmla="*/ 0 h 2064075"/>
              <a:gd name="connsiteX3-37" fmla="*/ 472637 w 1093599"/>
              <a:gd name="connsiteY3-38" fmla="*/ 0 h 2064075"/>
              <a:gd name="connsiteX4-39" fmla="*/ 945274 w 1093599"/>
              <a:gd name="connsiteY4-40" fmla="*/ 472637 h 2064075"/>
              <a:gd name="connsiteX5-41" fmla="*/ 945274 w 1093599"/>
              <a:gd name="connsiteY5-42" fmla="*/ 1781445 h 2064075"/>
              <a:gd name="connsiteX6-43" fmla="*/ 1093599 w 1093599"/>
              <a:gd name="connsiteY6-44" fmla="*/ 1781445 h 2064075"/>
              <a:gd name="connsiteX7-45" fmla="*/ 820199 w 1093599"/>
              <a:gd name="connsiteY7-46" fmla="*/ 2064075 h 2064075"/>
              <a:gd name="connsiteX8-47" fmla="*/ 546800 w 1093599"/>
              <a:gd name="connsiteY8-48" fmla="*/ 1781445 h 2064075"/>
              <a:gd name="connsiteX9-49" fmla="*/ 695124 w 1093599"/>
              <a:gd name="connsiteY9-50" fmla="*/ 1781445 h 2064075"/>
              <a:gd name="connsiteX10-51" fmla="*/ 695124 w 1093599"/>
              <a:gd name="connsiteY10-52" fmla="*/ 472637 h 2064075"/>
              <a:gd name="connsiteX11-53" fmla="*/ 472637 w 1093599"/>
              <a:gd name="connsiteY11-54" fmla="*/ 250150 h 2064075"/>
              <a:gd name="connsiteX12-55" fmla="*/ 472637 w 1093599"/>
              <a:gd name="connsiteY12-56" fmla="*/ 250150 h 2064075"/>
              <a:gd name="connsiteX13-57" fmla="*/ 250150 w 1093599"/>
              <a:gd name="connsiteY13-58" fmla="*/ 472637 h 2064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064075">
                <a:moveTo>
                  <a:pt x="250150" y="472637"/>
                </a:moveTo>
                <a:lnTo>
                  <a:pt x="0" y="472637"/>
                </a:lnTo>
                <a:cubicBezTo>
                  <a:pt x="0" y="211607"/>
                  <a:pt x="211607" y="0"/>
                  <a:pt x="472637" y="0"/>
                </a:cubicBezTo>
                <a:lnTo>
                  <a:pt x="472637" y="0"/>
                </a:lnTo>
                <a:cubicBezTo>
                  <a:pt x="733667" y="0"/>
                  <a:pt x="945274" y="211607"/>
                  <a:pt x="945274" y="472637"/>
                </a:cubicBezTo>
                <a:lnTo>
                  <a:pt x="945274" y="1781445"/>
                </a:lnTo>
                <a:lnTo>
                  <a:pt x="1093599" y="1781445"/>
                </a:lnTo>
                <a:lnTo>
                  <a:pt x="820199" y="2064075"/>
                </a:lnTo>
                <a:lnTo>
                  <a:pt x="546800" y="1781445"/>
                </a:lnTo>
                <a:lnTo>
                  <a:pt x="695124" y="1781445"/>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72" name="手杖形箭头 4"/>
          <p:cNvSpPr/>
          <p:nvPr/>
        </p:nvSpPr>
        <p:spPr>
          <a:xfrm rot="16200000">
            <a:off x="2992936" y="1987322"/>
            <a:ext cx="820199" cy="1548056"/>
          </a:xfrm>
          <a:custGeom>
            <a:avLst/>
            <a:gdLst>
              <a:gd name="connsiteX0" fmla="*/ 0 w 1093599"/>
              <a:gd name="connsiteY0" fmla="*/ 2110959 h 2110959"/>
              <a:gd name="connsiteX1" fmla="*/ 0 w 1093599"/>
              <a:gd name="connsiteY1" fmla="*/ 472637 h 2110959"/>
              <a:gd name="connsiteX2" fmla="*/ 472637 w 1093599"/>
              <a:gd name="connsiteY2" fmla="*/ 0 h 2110959"/>
              <a:gd name="connsiteX3" fmla="*/ 472637 w 1093599"/>
              <a:gd name="connsiteY3" fmla="*/ 0 h 2110959"/>
              <a:gd name="connsiteX4" fmla="*/ 945274 w 1093599"/>
              <a:gd name="connsiteY4" fmla="*/ 472637 h 2110959"/>
              <a:gd name="connsiteX5" fmla="*/ 945274 w 1093599"/>
              <a:gd name="connsiteY5" fmla="*/ 1781445 h 2110959"/>
              <a:gd name="connsiteX6" fmla="*/ 1093599 w 1093599"/>
              <a:gd name="connsiteY6" fmla="*/ 1781445 h 2110959"/>
              <a:gd name="connsiteX7" fmla="*/ 820199 w 1093599"/>
              <a:gd name="connsiteY7" fmla="*/ 2064075 h 2110959"/>
              <a:gd name="connsiteX8" fmla="*/ 546800 w 1093599"/>
              <a:gd name="connsiteY8" fmla="*/ 1781445 h 2110959"/>
              <a:gd name="connsiteX9" fmla="*/ 695124 w 1093599"/>
              <a:gd name="connsiteY9" fmla="*/ 1781445 h 2110959"/>
              <a:gd name="connsiteX10" fmla="*/ 695124 w 1093599"/>
              <a:gd name="connsiteY10" fmla="*/ 472637 h 2110959"/>
              <a:gd name="connsiteX11" fmla="*/ 472637 w 1093599"/>
              <a:gd name="connsiteY11" fmla="*/ 250150 h 2110959"/>
              <a:gd name="connsiteX12" fmla="*/ 472637 w 1093599"/>
              <a:gd name="connsiteY12" fmla="*/ 250150 h 2110959"/>
              <a:gd name="connsiteX13" fmla="*/ 250150 w 1093599"/>
              <a:gd name="connsiteY13" fmla="*/ 472637 h 2110959"/>
              <a:gd name="connsiteX14" fmla="*/ 250150 w 1093599"/>
              <a:gd name="connsiteY14" fmla="*/ 2110959 h 2110959"/>
              <a:gd name="connsiteX15" fmla="*/ 0 w 1093599"/>
              <a:gd name="connsiteY15" fmla="*/ 2110959 h 2110959"/>
              <a:gd name="connsiteX0-1" fmla="*/ 0 w 1093599"/>
              <a:gd name="connsiteY0-2" fmla="*/ 2110959 h 2110959"/>
              <a:gd name="connsiteX1-3" fmla="*/ 0 w 1093599"/>
              <a:gd name="connsiteY1-4" fmla="*/ 472637 h 2110959"/>
              <a:gd name="connsiteX2-5" fmla="*/ 472637 w 1093599"/>
              <a:gd name="connsiteY2-6" fmla="*/ 0 h 2110959"/>
              <a:gd name="connsiteX3-7" fmla="*/ 472637 w 1093599"/>
              <a:gd name="connsiteY3-8" fmla="*/ 0 h 2110959"/>
              <a:gd name="connsiteX4-9" fmla="*/ 945274 w 1093599"/>
              <a:gd name="connsiteY4-10" fmla="*/ 472637 h 2110959"/>
              <a:gd name="connsiteX5-11" fmla="*/ 945274 w 1093599"/>
              <a:gd name="connsiteY5-12" fmla="*/ 1781445 h 2110959"/>
              <a:gd name="connsiteX6-13" fmla="*/ 1093599 w 1093599"/>
              <a:gd name="connsiteY6-14" fmla="*/ 1781445 h 2110959"/>
              <a:gd name="connsiteX7-15" fmla="*/ 820199 w 1093599"/>
              <a:gd name="connsiteY7-16" fmla="*/ 2064075 h 2110959"/>
              <a:gd name="connsiteX8-17" fmla="*/ 546800 w 1093599"/>
              <a:gd name="connsiteY8-18" fmla="*/ 1781445 h 2110959"/>
              <a:gd name="connsiteX9-19" fmla="*/ 695124 w 1093599"/>
              <a:gd name="connsiteY9-20" fmla="*/ 1781445 h 2110959"/>
              <a:gd name="connsiteX10-21" fmla="*/ 695124 w 1093599"/>
              <a:gd name="connsiteY10-22" fmla="*/ 472637 h 2110959"/>
              <a:gd name="connsiteX11-23" fmla="*/ 472637 w 1093599"/>
              <a:gd name="connsiteY11-24" fmla="*/ 250150 h 2110959"/>
              <a:gd name="connsiteX12-25" fmla="*/ 472637 w 1093599"/>
              <a:gd name="connsiteY12-26" fmla="*/ 250150 h 2110959"/>
              <a:gd name="connsiteX13-27" fmla="*/ 250150 w 1093599"/>
              <a:gd name="connsiteY13-28" fmla="*/ 472637 h 2110959"/>
              <a:gd name="connsiteX14-29" fmla="*/ 0 w 1093599"/>
              <a:gd name="connsiteY14-30" fmla="*/ 2110959 h 2110959"/>
              <a:gd name="connsiteX0-31" fmla="*/ 250150 w 1093599"/>
              <a:gd name="connsiteY0-32" fmla="*/ 472637 h 2064075"/>
              <a:gd name="connsiteX1-33" fmla="*/ 0 w 1093599"/>
              <a:gd name="connsiteY1-34" fmla="*/ 472637 h 2064075"/>
              <a:gd name="connsiteX2-35" fmla="*/ 472637 w 1093599"/>
              <a:gd name="connsiteY2-36" fmla="*/ 0 h 2064075"/>
              <a:gd name="connsiteX3-37" fmla="*/ 472637 w 1093599"/>
              <a:gd name="connsiteY3-38" fmla="*/ 0 h 2064075"/>
              <a:gd name="connsiteX4-39" fmla="*/ 945274 w 1093599"/>
              <a:gd name="connsiteY4-40" fmla="*/ 472637 h 2064075"/>
              <a:gd name="connsiteX5-41" fmla="*/ 945274 w 1093599"/>
              <a:gd name="connsiteY5-42" fmla="*/ 1781445 h 2064075"/>
              <a:gd name="connsiteX6-43" fmla="*/ 1093599 w 1093599"/>
              <a:gd name="connsiteY6-44" fmla="*/ 1781445 h 2064075"/>
              <a:gd name="connsiteX7-45" fmla="*/ 820199 w 1093599"/>
              <a:gd name="connsiteY7-46" fmla="*/ 2064075 h 2064075"/>
              <a:gd name="connsiteX8-47" fmla="*/ 546800 w 1093599"/>
              <a:gd name="connsiteY8-48" fmla="*/ 1781445 h 2064075"/>
              <a:gd name="connsiteX9-49" fmla="*/ 695124 w 1093599"/>
              <a:gd name="connsiteY9-50" fmla="*/ 1781445 h 2064075"/>
              <a:gd name="connsiteX10-51" fmla="*/ 695124 w 1093599"/>
              <a:gd name="connsiteY10-52" fmla="*/ 472637 h 2064075"/>
              <a:gd name="connsiteX11-53" fmla="*/ 472637 w 1093599"/>
              <a:gd name="connsiteY11-54" fmla="*/ 250150 h 2064075"/>
              <a:gd name="connsiteX12-55" fmla="*/ 472637 w 1093599"/>
              <a:gd name="connsiteY12-56" fmla="*/ 250150 h 2064075"/>
              <a:gd name="connsiteX13-57" fmla="*/ 250150 w 1093599"/>
              <a:gd name="connsiteY13-58" fmla="*/ 472637 h 2064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064075">
                <a:moveTo>
                  <a:pt x="250150" y="472637"/>
                </a:moveTo>
                <a:lnTo>
                  <a:pt x="0" y="472637"/>
                </a:lnTo>
                <a:cubicBezTo>
                  <a:pt x="0" y="211607"/>
                  <a:pt x="211607" y="0"/>
                  <a:pt x="472637" y="0"/>
                </a:cubicBezTo>
                <a:lnTo>
                  <a:pt x="472637" y="0"/>
                </a:lnTo>
                <a:cubicBezTo>
                  <a:pt x="733667" y="0"/>
                  <a:pt x="945274" y="211607"/>
                  <a:pt x="945274" y="472637"/>
                </a:cubicBezTo>
                <a:lnTo>
                  <a:pt x="945274" y="1781445"/>
                </a:lnTo>
                <a:lnTo>
                  <a:pt x="1093599" y="1781445"/>
                </a:lnTo>
                <a:lnTo>
                  <a:pt x="820199" y="2064075"/>
                </a:lnTo>
                <a:lnTo>
                  <a:pt x="546800" y="1781445"/>
                </a:lnTo>
                <a:lnTo>
                  <a:pt x="695124" y="1781445"/>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1" name="文本框 8"/>
          <p:cNvSpPr txBox="1"/>
          <p:nvPr/>
        </p:nvSpPr>
        <p:spPr>
          <a:xfrm>
            <a:off x="5569034" y="3976783"/>
            <a:ext cx="2756058"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solidFill>
                <a:schemeClr val="tx1">
                  <a:lumMod val="75000"/>
                  <a:lumOff val="25000"/>
                </a:schemeClr>
              </a:solidFill>
              <a:cs typeface="+mn-ea"/>
              <a:sym typeface="+mn-lt"/>
            </a:endParaRPr>
          </a:p>
        </p:txBody>
      </p:sp>
      <p:sp>
        <p:nvSpPr>
          <p:cNvPr id="32" name="椭圆 31"/>
          <p:cNvSpPr/>
          <p:nvPr/>
        </p:nvSpPr>
        <p:spPr>
          <a:xfrm>
            <a:off x="4769899" y="3976783"/>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1</a:t>
            </a:r>
            <a:endParaRPr lang="zh-CN" altLang="en-US" sz="2800" dirty="0">
              <a:solidFill>
                <a:schemeClr val="tx1"/>
              </a:solidFill>
              <a:cs typeface="+mn-ea"/>
              <a:sym typeface="+mn-lt"/>
            </a:endParaRPr>
          </a:p>
        </p:txBody>
      </p:sp>
      <p:sp>
        <p:nvSpPr>
          <p:cNvPr id="33" name="文本框 8"/>
          <p:cNvSpPr txBox="1"/>
          <p:nvPr/>
        </p:nvSpPr>
        <p:spPr>
          <a:xfrm>
            <a:off x="5569034" y="2976321"/>
            <a:ext cx="2756058"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solidFill>
                <a:schemeClr val="tx1">
                  <a:lumMod val="75000"/>
                  <a:lumOff val="25000"/>
                </a:schemeClr>
              </a:solidFill>
              <a:cs typeface="+mn-ea"/>
              <a:sym typeface="+mn-lt"/>
            </a:endParaRPr>
          </a:p>
        </p:txBody>
      </p:sp>
      <p:sp>
        <p:nvSpPr>
          <p:cNvPr id="34" name="椭圆 33"/>
          <p:cNvSpPr/>
          <p:nvPr/>
        </p:nvSpPr>
        <p:spPr>
          <a:xfrm>
            <a:off x="4769899" y="2976321"/>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3</a:t>
            </a:r>
            <a:endParaRPr lang="zh-CN" altLang="en-US" sz="2800" dirty="0">
              <a:solidFill>
                <a:schemeClr val="tx1"/>
              </a:solidFill>
              <a:cs typeface="+mn-ea"/>
              <a:sym typeface="+mn-lt"/>
            </a:endParaRPr>
          </a:p>
        </p:txBody>
      </p:sp>
      <p:sp>
        <p:nvSpPr>
          <p:cNvPr id="35" name="文本框 8"/>
          <p:cNvSpPr txBox="1"/>
          <p:nvPr/>
        </p:nvSpPr>
        <p:spPr>
          <a:xfrm>
            <a:off x="301276" y="3480153"/>
            <a:ext cx="1479551" cy="6324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900">
                <a:solidFill>
                  <a:schemeClr val="tx1">
                    <a:lumMod val="75000"/>
                    <a:lumOff val="25000"/>
                  </a:schemeClr>
                </a:solidFill>
                <a:cs typeface="+mn-ea"/>
                <a:sym typeface="+mn-lt"/>
              </a:rPr>
              <a:t>顶部</a:t>
            </a:r>
            <a:r>
              <a:rPr lang="zh-CN" altLang="en-US" sz="900" dirty="0">
                <a:solidFill>
                  <a:schemeClr val="tx1">
                    <a:lumMod val="75000"/>
                    <a:lumOff val="25000"/>
                  </a:schemeClr>
                </a:solidFill>
                <a:cs typeface="+mn-ea"/>
                <a:sym typeface="+mn-lt"/>
              </a:rPr>
              <a:t>“开始”面板中可以对字体、字号、颜色、行距等进行</a:t>
            </a:r>
            <a:r>
              <a:rPr lang="zh-CN" altLang="en-US" sz="900">
                <a:solidFill>
                  <a:schemeClr val="tx1">
                    <a:lumMod val="75000"/>
                    <a:lumOff val="25000"/>
                  </a:schemeClr>
                </a:solidFill>
                <a:cs typeface="+mn-ea"/>
                <a:sym typeface="+mn-lt"/>
              </a:rPr>
              <a:t>修改。</a:t>
            </a:r>
            <a:endParaRPr lang="zh-CN" altLang="en-US" sz="900" dirty="0">
              <a:solidFill>
                <a:schemeClr val="tx1">
                  <a:lumMod val="75000"/>
                  <a:lumOff val="25000"/>
                </a:schemeClr>
              </a:solidFill>
              <a:cs typeface="+mn-ea"/>
              <a:sym typeface="+mn-lt"/>
            </a:endParaRPr>
          </a:p>
        </p:txBody>
      </p:sp>
      <p:sp>
        <p:nvSpPr>
          <p:cNvPr id="36" name="椭圆 35"/>
          <p:cNvSpPr/>
          <p:nvPr/>
        </p:nvSpPr>
        <p:spPr>
          <a:xfrm>
            <a:off x="1838036" y="3480154"/>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2</a:t>
            </a:r>
            <a:endParaRPr lang="zh-CN" altLang="en-US" sz="2800" dirty="0">
              <a:solidFill>
                <a:schemeClr val="tx1"/>
              </a:solidFill>
              <a:cs typeface="+mn-ea"/>
              <a:sym typeface="+mn-lt"/>
            </a:endParaRPr>
          </a:p>
        </p:txBody>
      </p:sp>
      <p:sp>
        <p:nvSpPr>
          <p:cNvPr id="37" name="文本框 8"/>
          <p:cNvSpPr txBox="1"/>
          <p:nvPr/>
        </p:nvSpPr>
        <p:spPr>
          <a:xfrm>
            <a:off x="301276" y="2430397"/>
            <a:ext cx="1479551" cy="6324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900" dirty="0">
                <a:solidFill>
                  <a:schemeClr val="tx1">
                    <a:lumMod val="75000"/>
                    <a:lumOff val="25000"/>
                  </a:schemeClr>
                </a:solidFill>
                <a:cs typeface="+mn-ea"/>
                <a:sym typeface="+mn-lt"/>
              </a:rPr>
              <a:t>顶部“开始”面板中可以对字体、字号、颜色、行距等进行修改。</a:t>
            </a:r>
            <a:endParaRPr lang="zh-CN" altLang="en-US" sz="900" dirty="0">
              <a:solidFill>
                <a:schemeClr val="tx1">
                  <a:lumMod val="75000"/>
                  <a:lumOff val="25000"/>
                </a:schemeClr>
              </a:solidFill>
              <a:cs typeface="+mn-ea"/>
              <a:sym typeface="+mn-lt"/>
            </a:endParaRPr>
          </a:p>
        </p:txBody>
      </p:sp>
      <p:sp>
        <p:nvSpPr>
          <p:cNvPr id="38" name="椭圆 37"/>
          <p:cNvSpPr/>
          <p:nvPr/>
        </p:nvSpPr>
        <p:spPr>
          <a:xfrm>
            <a:off x="1838036" y="2430398"/>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4</a:t>
            </a:r>
            <a:endParaRPr lang="zh-CN" altLang="en-US" sz="2800" dirty="0">
              <a:solidFill>
                <a:schemeClr val="tx1"/>
              </a:solidFill>
              <a:cs typeface="+mn-ea"/>
              <a:sym typeface="+mn-lt"/>
            </a:endParaRPr>
          </a:p>
        </p:txBody>
      </p:sp>
      <p:sp>
        <p:nvSpPr>
          <p:cNvPr id="39" name="文本框 8"/>
          <p:cNvSpPr txBox="1"/>
          <p:nvPr/>
        </p:nvSpPr>
        <p:spPr>
          <a:xfrm>
            <a:off x="6515523" y="1975859"/>
            <a:ext cx="2152702"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a:t>
            </a:r>
            <a:r>
              <a:rPr lang="zh-CN" altLang="en-US" sz="900" dirty="0" smtClean="0">
                <a:solidFill>
                  <a:schemeClr val="tx1">
                    <a:lumMod val="75000"/>
                    <a:lumOff val="25000"/>
                  </a:schemeClr>
                </a:solidFill>
                <a:cs typeface="+mn-ea"/>
                <a:sym typeface="+mn-lt"/>
              </a:rPr>
              <a:t>“开始”</a:t>
            </a:r>
            <a:endParaRPr lang="zh-CN" altLang="en-US" sz="900" dirty="0">
              <a:solidFill>
                <a:schemeClr val="tx1">
                  <a:lumMod val="75000"/>
                  <a:lumOff val="25000"/>
                </a:schemeClr>
              </a:solidFill>
              <a:cs typeface="+mn-ea"/>
              <a:sym typeface="+mn-lt"/>
            </a:endParaRPr>
          </a:p>
        </p:txBody>
      </p:sp>
      <p:sp>
        <p:nvSpPr>
          <p:cNvPr id="40" name="椭圆 39"/>
          <p:cNvSpPr/>
          <p:nvPr/>
        </p:nvSpPr>
        <p:spPr>
          <a:xfrm>
            <a:off x="5716387" y="1975860"/>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5</a:t>
            </a:r>
            <a:endParaRPr lang="zh-CN" altLang="en-US" sz="2800" dirty="0">
              <a:solidFill>
                <a:schemeClr val="tx1"/>
              </a:solidFill>
              <a:cs typeface="+mn-ea"/>
              <a:sym typeface="+mn-lt"/>
            </a:endParaRPr>
          </a:p>
        </p:txBody>
      </p:sp>
      <p:sp>
        <p:nvSpPr>
          <p:cNvPr id="43" name="圆角矩形 42"/>
          <p:cNvSpPr/>
          <p:nvPr/>
        </p:nvSpPr>
        <p:spPr>
          <a:xfrm rot="10800000" flipV="1">
            <a:off x="0" y="4534469"/>
            <a:ext cx="3929063" cy="197085"/>
          </a:xfrm>
          <a:prstGeom prst="roundRect">
            <a:avLst>
              <a:gd name="adj" fmla="val 0"/>
            </a:avLst>
          </a:pr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nvGrpSpPr>
          <p:cNvPr id="44" name="组合 43"/>
          <p:cNvGrpSpPr/>
          <p:nvPr/>
        </p:nvGrpSpPr>
        <p:grpSpPr>
          <a:xfrm>
            <a:off x="3707132" y="4398476"/>
            <a:ext cx="469071" cy="469070"/>
            <a:chOff x="13083789" y="2381040"/>
            <a:chExt cx="1543987" cy="1543987"/>
          </a:xfrm>
        </p:grpSpPr>
        <p:sp>
          <p:nvSpPr>
            <p:cNvPr id="45" name="椭圆 44"/>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6" name="椭圆 45"/>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47" name="组合 46"/>
          <p:cNvGrpSpPr/>
          <p:nvPr/>
        </p:nvGrpSpPr>
        <p:grpSpPr>
          <a:xfrm>
            <a:off x="3707132" y="3350387"/>
            <a:ext cx="469071" cy="469070"/>
            <a:chOff x="13083789" y="2381040"/>
            <a:chExt cx="1543987" cy="1543987"/>
          </a:xfrm>
        </p:grpSpPr>
        <p:sp>
          <p:nvSpPr>
            <p:cNvPr id="48" name="椭圆 47"/>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9" name="椭圆 48"/>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53" name="组合 52"/>
          <p:cNvGrpSpPr/>
          <p:nvPr/>
        </p:nvGrpSpPr>
        <p:grpSpPr>
          <a:xfrm>
            <a:off x="3707132" y="2333953"/>
            <a:ext cx="469071" cy="469070"/>
            <a:chOff x="13083789" y="2381040"/>
            <a:chExt cx="1543987" cy="1543987"/>
          </a:xfrm>
        </p:grpSpPr>
        <p:sp>
          <p:nvSpPr>
            <p:cNvPr id="54" name="椭圆 53"/>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5" name="椭圆 54"/>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62" name="组合 61"/>
          <p:cNvGrpSpPr/>
          <p:nvPr/>
        </p:nvGrpSpPr>
        <p:grpSpPr>
          <a:xfrm>
            <a:off x="2955985" y="2846555"/>
            <a:ext cx="469071" cy="469070"/>
            <a:chOff x="13083789" y="2381040"/>
            <a:chExt cx="1543987" cy="1543987"/>
          </a:xfrm>
        </p:grpSpPr>
        <p:sp>
          <p:nvSpPr>
            <p:cNvPr id="63" name="椭圆 62"/>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4" name="椭圆 63"/>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65" name="组合 64"/>
          <p:cNvGrpSpPr/>
          <p:nvPr/>
        </p:nvGrpSpPr>
        <p:grpSpPr>
          <a:xfrm>
            <a:off x="2955985" y="3894989"/>
            <a:ext cx="469071" cy="469070"/>
            <a:chOff x="13083789" y="2381040"/>
            <a:chExt cx="1543987" cy="1543987"/>
          </a:xfrm>
        </p:grpSpPr>
        <p:sp>
          <p:nvSpPr>
            <p:cNvPr id="66" name="椭圆 65"/>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7" name="椭圆 66"/>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74" name="手杖形箭头 19"/>
          <p:cNvSpPr/>
          <p:nvPr/>
        </p:nvSpPr>
        <p:spPr>
          <a:xfrm rot="16200000">
            <a:off x="3416921" y="646778"/>
            <a:ext cx="820199" cy="2145861"/>
          </a:xfrm>
          <a:custGeom>
            <a:avLst/>
            <a:gdLst>
              <a:gd name="connsiteX0" fmla="*/ 0 w 1093599"/>
              <a:gd name="connsiteY0" fmla="*/ 2926138 h 2926138"/>
              <a:gd name="connsiteX1" fmla="*/ 0 w 1093599"/>
              <a:gd name="connsiteY1" fmla="*/ 472637 h 2926138"/>
              <a:gd name="connsiteX2" fmla="*/ 472637 w 1093599"/>
              <a:gd name="connsiteY2" fmla="*/ 0 h 2926138"/>
              <a:gd name="connsiteX3" fmla="*/ 472637 w 1093599"/>
              <a:gd name="connsiteY3" fmla="*/ 0 h 2926138"/>
              <a:gd name="connsiteX4" fmla="*/ 945274 w 1093599"/>
              <a:gd name="connsiteY4" fmla="*/ 472637 h 2926138"/>
              <a:gd name="connsiteX5" fmla="*/ 945274 w 1093599"/>
              <a:gd name="connsiteY5" fmla="*/ 2578519 h 2926138"/>
              <a:gd name="connsiteX6" fmla="*/ 1093599 w 1093599"/>
              <a:gd name="connsiteY6" fmla="*/ 2578519 h 2926138"/>
              <a:gd name="connsiteX7" fmla="*/ 820199 w 1093599"/>
              <a:gd name="connsiteY7" fmla="*/ 2861148 h 2926138"/>
              <a:gd name="connsiteX8" fmla="*/ 546800 w 1093599"/>
              <a:gd name="connsiteY8" fmla="*/ 2578519 h 2926138"/>
              <a:gd name="connsiteX9" fmla="*/ 695124 w 1093599"/>
              <a:gd name="connsiteY9" fmla="*/ 2578519 h 2926138"/>
              <a:gd name="connsiteX10" fmla="*/ 695124 w 1093599"/>
              <a:gd name="connsiteY10" fmla="*/ 472637 h 2926138"/>
              <a:gd name="connsiteX11" fmla="*/ 472637 w 1093599"/>
              <a:gd name="connsiteY11" fmla="*/ 250150 h 2926138"/>
              <a:gd name="connsiteX12" fmla="*/ 472637 w 1093599"/>
              <a:gd name="connsiteY12" fmla="*/ 250150 h 2926138"/>
              <a:gd name="connsiteX13" fmla="*/ 250150 w 1093599"/>
              <a:gd name="connsiteY13" fmla="*/ 472637 h 2926138"/>
              <a:gd name="connsiteX14" fmla="*/ 250150 w 1093599"/>
              <a:gd name="connsiteY14" fmla="*/ 2926138 h 2926138"/>
              <a:gd name="connsiteX15" fmla="*/ 0 w 1093599"/>
              <a:gd name="connsiteY15" fmla="*/ 2926138 h 2926138"/>
              <a:gd name="connsiteX0-1" fmla="*/ 0 w 1093599"/>
              <a:gd name="connsiteY0-2" fmla="*/ 2926138 h 2926138"/>
              <a:gd name="connsiteX1-3" fmla="*/ 0 w 1093599"/>
              <a:gd name="connsiteY1-4" fmla="*/ 472637 h 2926138"/>
              <a:gd name="connsiteX2-5" fmla="*/ 472637 w 1093599"/>
              <a:gd name="connsiteY2-6" fmla="*/ 0 h 2926138"/>
              <a:gd name="connsiteX3-7" fmla="*/ 472637 w 1093599"/>
              <a:gd name="connsiteY3-8" fmla="*/ 0 h 2926138"/>
              <a:gd name="connsiteX4-9" fmla="*/ 945274 w 1093599"/>
              <a:gd name="connsiteY4-10" fmla="*/ 472637 h 2926138"/>
              <a:gd name="connsiteX5-11" fmla="*/ 945274 w 1093599"/>
              <a:gd name="connsiteY5-12" fmla="*/ 2578519 h 2926138"/>
              <a:gd name="connsiteX6-13" fmla="*/ 1093599 w 1093599"/>
              <a:gd name="connsiteY6-14" fmla="*/ 2578519 h 2926138"/>
              <a:gd name="connsiteX7-15" fmla="*/ 820199 w 1093599"/>
              <a:gd name="connsiteY7-16" fmla="*/ 2861148 h 2926138"/>
              <a:gd name="connsiteX8-17" fmla="*/ 546800 w 1093599"/>
              <a:gd name="connsiteY8-18" fmla="*/ 2578519 h 2926138"/>
              <a:gd name="connsiteX9-19" fmla="*/ 695124 w 1093599"/>
              <a:gd name="connsiteY9-20" fmla="*/ 2578519 h 2926138"/>
              <a:gd name="connsiteX10-21" fmla="*/ 695124 w 1093599"/>
              <a:gd name="connsiteY10-22" fmla="*/ 472637 h 2926138"/>
              <a:gd name="connsiteX11-23" fmla="*/ 472637 w 1093599"/>
              <a:gd name="connsiteY11-24" fmla="*/ 250150 h 2926138"/>
              <a:gd name="connsiteX12-25" fmla="*/ 472637 w 1093599"/>
              <a:gd name="connsiteY12-26" fmla="*/ 250150 h 2926138"/>
              <a:gd name="connsiteX13-27" fmla="*/ 250150 w 1093599"/>
              <a:gd name="connsiteY13-28" fmla="*/ 472637 h 2926138"/>
              <a:gd name="connsiteX14-29" fmla="*/ 0 w 1093599"/>
              <a:gd name="connsiteY14-30" fmla="*/ 2926138 h 2926138"/>
              <a:gd name="connsiteX0-31" fmla="*/ 250150 w 1093599"/>
              <a:gd name="connsiteY0-32" fmla="*/ 472637 h 2861148"/>
              <a:gd name="connsiteX1-33" fmla="*/ 0 w 1093599"/>
              <a:gd name="connsiteY1-34" fmla="*/ 472637 h 2861148"/>
              <a:gd name="connsiteX2-35" fmla="*/ 472637 w 1093599"/>
              <a:gd name="connsiteY2-36" fmla="*/ 0 h 2861148"/>
              <a:gd name="connsiteX3-37" fmla="*/ 472637 w 1093599"/>
              <a:gd name="connsiteY3-38" fmla="*/ 0 h 2861148"/>
              <a:gd name="connsiteX4-39" fmla="*/ 945274 w 1093599"/>
              <a:gd name="connsiteY4-40" fmla="*/ 472637 h 2861148"/>
              <a:gd name="connsiteX5-41" fmla="*/ 945274 w 1093599"/>
              <a:gd name="connsiteY5-42" fmla="*/ 2578519 h 2861148"/>
              <a:gd name="connsiteX6-43" fmla="*/ 1093599 w 1093599"/>
              <a:gd name="connsiteY6-44" fmla="*/ 2578519 h 2861148"/>
              <a:gd name="connsiteX7-45" fmla="*/ 820199 w 1093599"/>
              <a:gd name="connsiteY7-46" fmla="*/ 2861148 h 2861148"/>
              <a:gd name="connsiteX8-47" fmla="*/ 546800 w 1093599"/>
              <a:gd name="connsiteY8-48" fmla="*/ 2578519 h 2861148"/>
              <a:gd name="connsiteX9-49" fmla="*/ 695124 w 1093599"/>
              <a:gd name="connsiteY9-50" fmla="*/ 2578519 h 2861148"/>
              <a:gd name="connsiteX10-51" fmla="*/ 695124 w 1093599"/>
              <a:gd name="connsiteY10-52" fmla="*/ 472637 h 2861148"/>
              <a:gd name="connsiteX11-53" fmla="*/ 472637 w 1093599"/>
              <a:gd name="connsiteY11-54" fmla="*/ 250150 h 2861148"/>
              <a:gd name="connsiteX12-55" fmla="*/ 472637 w 1093599"/>
              <a:gd name="connsiteY12-56" fmla="*/ 250150 h 2861148"/>
              <a:gd name="connsiteX13-57" fmla="*/ 250150 w 1093599"/>
              <a:gd name="connsiteY13-58" fmla="*/ 472637 h 28611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861148">
                <a:moveTo>
                  <a:pt x="250150" y="472637"/>
                </a:moveTo>
                <a:lnTo>
                  <a:pt x="0" y="472637"/>
                </a:lnTo>
                <a:cubicBezTo>
                  <a:pt x="0" y="211607"/>
                  <a:pt x="211607" y="0"/>
                  <a:pt x="472637" y="0"/>
                </a:cubicBezTo>
                <a:lnTo>
                  <a:pt x="472637" y="0"/>
                </a:lnTo>
                <a:cubicBezTo>
                  <a:pt x="733667" y="0"/>
                  <a:pt x="945274" y="211607"/>
                  <a:pt x="945274" y="472637"/>
                </a:cubicBezTo>
                <a:lnTo>
                  <a:pt x="945274" y="2578519"/>
                </a:lnTo>
                <a:lnTo>
                  <a:pt x="1093599" y="2578519"/>
                </a:lnTo>
                <a:lnTo>
                  <a:pt x="820199" y="2861148"/>
                </a:lnTo>
                <a:lnTo>
                  <a:pt x="546800" y="2578519"/>
                </a:lnTo>
                <a:lnTo>
                  <a:pt x="695124" y="2578519"/>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56" name="组合 55"/>
          <p:cNvGrpSpPr/>
          <p:nvPr/>
        </p:nvGrpSpPr>
        <p:grpSpPr>
          <a:xfrm>
            <a:off x="4492073" y="1292951"/>
            <a:ext cx="469071" cy="469070"/>
            <a:chOff x="13083789" y="2381040"/>
            <a:chExt cx="1543987" cy="1543987"/>
          </a:xfrm>
        </p:grpSpPr>
        <p:sp>
          <p:nvSpPr>
            <p:cNvPr id="57" name="椭圆 56"/>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59" name="组合 58"/>
          <p:cNvGrpSpPr/>
          <p:nvPr/>
        </p:nvGrpSpPr>
        <p:grpSpPr>
          <a:xfrm>
            <a:off x="2955985" y="1763311"/>
            <a:ext cx="469071" cy="469070"/>
            <a:chOff x="13083789" y="2381040"/>
            <a:chExt cx="1543987" cy="1543987"/>
          </a:xfrm>
        </p:grpSpPr>
        <p:sp>
          <p:nvSpPr>
            <p:cNvPr id="60" name="椭圆 59"/>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1" name="椭圆 60"/>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50" name="TextBox 66"/>
          <p:cNvSpPr txBox="1"/>
          <p:nvPr/>
        </p:nvSpPr>
        <p:spPr>
          <a:xfrm>
            <a:off x="660328" y="186194"/>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51" name="灯片编号占位符 1"/>
          <p:cNvSpPr>
            <a:spLocks noGrp="1"/>
          </p:cNvSpPr>
          <p:nvPr>
            <p:ph type="sldNum" sz="quarter" idx="12"/>
          </p:nvPr>
        </p:nvSpPr>
        <p:spPr/>
        <p:txBody>
          <a:bodyPr/>
          <a:lstStyle/>
          <a:p>
            <a:r>
              <a:rPr lang="en-US" altLang="zh-CN" dirty="0" smtClean="0">
                <a:cs typeface="+mn-ea"/>
                <a:sym typeface="+mn-lt"/>
              </a:rPr>
              <a:t>17</a:t>
            </a:r>
            <a:endParaRPr lang="zh-CN" altLang="en-US" dirty="0">
              <a:cs typeface="+mn-ea"/>
              <a:sym typeface="+mn-lt"/>
            </a:endParaRPr>
          </a:p>
        </p:txBody>
      </p:sp>
      <p:sp>
        <p:nvSpPr>
          <p:cNvPr id="52" name="文本框 5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53" presetClass="entr" presetSubtype="16"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p:cTn id="36" dur="500" fill="hold"/>
                                            <p:tgtEl>
                                              <p:spTgt spid="47"/>
                                            </p:tgtEl>
                                            <p:attrNameLst>
                                              <p:attrName>ppt_w</p:attrName>
                                            </p:attrNameLst>
                                          </p:cBhvr>
                                          <p:tavLst>
                                            <p:tav tm="0">
                                              <p:val>
                                                <p:fltVal val="0"/>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animEffect transition="in" filter="fade">
                                          <p:cBhvr>
                                            <p:cTn id="38" dur="500"/>
                                            <p:tgtEl>
                                              <p:spTgt spid="47"/>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right)">
                                          <p:cBhvr>
                                            <p:cTn id="52" dur="500"/>
                                            <p:tgtEl>
                                              <p:spTgt spid="7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right)">
                                          <p:cBhvr>
                                            <p:cTn id="58" dur="500"/>
                                            <p:tgtEl>
                                              <p:spTgt spid="7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right)">
                                          <p:cBhvr>
                                            <p:cTn id="61" dur="500"/>
                                            <p:tgtEl>
                                              <p:spTgt spid="43"/>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childTnLst>
                              </p:cTn>
                            </p:par>
                            <p:par>
                              <p:cTn id="66" fill="hold">
                                <p:stCondLst>
                                  <p:cond delay="2500"/>
                                </p:stCondLst>
                                <p:childTnLst>
                                  <p:par>
                                    <p:cTn id="67" presetID="2" presetClass="entr" presetSubtype="4" accel="50000" fill="hold" grpId="0" nodeType="afterEffect" p14:presetBounceEnd="50000">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14:bounceEnd="50000">
                                          <p:cBhvr additive="base">
                                            <p:cTn id="69" dur="10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accel="50000" fill="hold" grpId="0" nodeType="withEffect" p14:presetBounceEnd="50000">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14:bounceEnd="50000">
                                          <p:cBhvr additive="base">
                                            <p:cTn id="73" dur="10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74" dur="10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accel="50000" fill="hold" grpId="0" nodeType="withEffect" p14:presetBounceEnd="50000">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14:bounceEnd="50000">
                                          <p:cBhvr additive="base">
                                            <p:cTn id="77" dur="10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78" dur="1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14:presetBounceEnd="50000">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14:bounceEnd="50000">
                                          <p:cBhvr additive="base">
                                            <p:cTn id="81" dur="1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2" dur="1000" fill="hold"/>
                                            <p:tgtEl>
                                              <p:spTgt spid="40"/>
                                            </p:tgtEl>
                                            <p:attrNameLst>
                                              <p:attrName>ppt_y</p:attrName>
                                            </p:attrNameLst>
                                          </p:cBhvr>
                                          <p:tavLst>
                                            <p:tav tm="0">
                                              <p:val>
                                                <p:strVal val="1+#ppt_h/2"/>
                                              </p:val>
                                            </p:tav>
                                            <p:tav tm="100000">
                                              <p:val>
                                                <p:strVal val="#ppt_y"/>
                                              </p:val>
                                            </p:tav>
                                          </p:tavLst>
                                        </p:anim>
                                      </p:childTnLst>
                                    </p:cTn>
                                  </p:par>
                                  <p:par>
                                    <p:cTn id="83" presetID="2" presetClass="entr" presetSubtype="4" accel="50000" fill="hold" grpId="0" nodeType="withEffect" p14:presetBounceEnd="50000">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14:bounceEnd="50000">
                                          <p:cBhvr additive="base">
                                            <p:cTn id="85" dur="10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86" dur="1000" fill="hold"/>
                                            <p:tgtEl>
                                              <p:spTgt spid="38"/>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14" presetClass="entr" presetSubtype="10" fill="hold" grpId="0" nodeType="afterEffect">
                                      <p:stCondLst>
                                        <p:cond delay="0"/>
                                      </p:stCondLst>
                                      <p:iterate type="lt">
                                        <p:tmPct val="10000"/>
                                      </p:iterate>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33"/>
                                            </p:tgtEl>
                                            <p:attrNameLst>
                                              <p:attrName>style.visibility</p:attrName>
                                            </p:attrNameLst>
                                          </p:cBhvr>
                                          <p:to>
                                            <p:strVal val="visible"/>
                                          </p:to>
                                        </p:set>
                                        <p:animEffect transition="in" filter="randombar(horizontal)">
                                          <p:cBhvr>
                                            <p:cTn id="93" dur="500"/>
                                            <p:tgtEl>
                                              <p:spTgt spid="33"/>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Effect transition="in" filter="randombar(horizontal)">
                                          <p:cBhvr>
                                            <p:cTn id="96" dur="500"/>
                                            <p:tgtEl>
                                              <p:spTgt spid="31"/>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par>
                                    <p:cTn id="100" presetID="14" presetClass="entr" presetSubtype="10" fill="hold" grpId="0" nodeType="withEffect">
                                      <p:stCondLst>
                                        <p:cond delay="0"/>
                                      </p:stCondLst>
                                      <p:iterate type="lt">
                                        <p:tmPct val="10000"/>
                                      </p:iterate>
                                      <p:childTnLst>
                                        <p:set>
                                          <p:cBhvr>
                                            <p:cTn id="101" dur="1" fill="hold">
                                              <p:stCondLst>
                                                <p:cond delay="0"/>
                                              </p:stCondLst>
                                            </p:cTn>
                                            <p:tgtEl>
                                              <p:spTgt spid="37"/>
                                            </p:tgtEl>
                                            <p:attrNameLst>
                                              <p:attrName>style.visibility</p:attrName>
                                            </p:attrNameLst>
                                          </p:cBhvr>
                                          <p:to>
                                            <p:strVal val="visible"/>
                                          </p:to>
                                        </p:set>
                                        <p:animEffect transition="in" filter="randombar(horizontal)">
                                          <p:cBhvr>
                                            <p:cTn id="102" dur="500"/>
                                            <p:tgtEl>
                                              <p:spTgt spid="37"/>
                                            </p:tgtEl>
                                          </p:cBhvr>
                                        </p:animEffect>
                                      </p:childTnLst>
                                    </p:cTn>
                                  </p:par>
                                </p:childTnLst>
                              </p:cTn>
                            </p:par>
                            <p:par>
                              <p:cTn id="103" fill="hold">
                                <p:stCondLst>
                                  <p:cond delay="5750"/>
                                </p:stCondLst>
                                <p:childTnLst>
                                  <p:par>
                                    <p:cTn id="104" presetID="22" presetClass="entr" presetSubtype="4"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1" grpId="0" animBg="1"/>
          <p:bldP spid="72" grpId="0" animBg="1"/>
          <p:bldP spid="31" grpId="0"/>
          <p:bldP spid="32" grpId="0" animBg="1"/>
          <p:bldP spid="33" grpId="0"/>
          <p:bldP spid="34" grpId="0" animBg="1"/>
          <p:bldP spid="35" grpId="0"/>
          <p:bldP spid="36" grpId="0" animBg="1"/>
          <p:bldP spid="37" grpId="0"/>
          <p:bldP spid="38" grpId="0" animBg="1"/>
          <p:bldP spid="39" grpId="0"/>
          <p:bldP spid="40" grpId="0" animBg="1"/>
          <p:bldP spid="43" grpId="0" animBg="1"/>
          <p:bldP spid="74" grpId="0" animBg="1"/>
          <p:bldP spid="50" grpId="0"/>
          <p:bldP spid="5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53" presetClass="entr" presetSubtype="16"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p:cTn id="36" dur="500" fill="hold"/>
                                            <p:tgtEl>
                                              <p:spTgt spid="47"/>
                                            </p:tgtEl>
                                            <p:attrNameLst>
                                              <p:attrName>ppt_w</p:attrName>
                                            </p:attrNameLst>
                                          </p:cBhvr>
                                          <p:tavLst>
                                            <p:tav tm="0">
                                              <p:val>
                                                <p:fltVal val="0"/>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animEffect transition="in" filter="fade">
                                          <p:cBhvr>
                                            <p:cTn id="38" dur="500"/>
                                            <p:tgtEl>
                                              <p:spTgt spid="47"/>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right)">
                                          <p:cBhvr>
                                            <p:cTn id="52" dur="500"/>
                                            <p:tgtEl>
                                              <p:spTgt spid="7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right)">
                                          <p:cBhvr>
                                            <p:cTn id="58" dur="500"/>
                                            <p:tgtEl>
                                              <p:spTgt spid="7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right)">
                                          <p:cBhvr>
                                            <p:cTn id="61" dur="500"/>
                                            <p:tgtEl>
                                              <p:spTgt spid="43"/>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childTnLst>
                              </p:cTn>
                            </p:par>
                            <p:par>
                              <p:cTn id="66" fill="hold">
                                <p:stCondLst>
                                  <p:cond delay="2500"/>
                                </p:stCondLst>
                                <p:childTnLst>
                                  <p:par>
                                    <p:cTn id="67" presetID="2" presetClass="entr" presetSubtype="4" accel="50000"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1000" fill="hold"/>
                                            <p:tgtEl>
                                              <p:spTgt spid="32"/>
                                            </p:tgtEl>
                                            <p:attrNameLst>
                                              <p:attrName>ppt_x</p:attrName>
                                            </p:attrNameLst>
                                          </p:cBhvr>
                                          <p:tavLst>
                                            <p:tav tm="0">
                                              <p:val>
                                                <p:strVal val="#ppt_x"/>
                                              </p:val>
                                            </p:tav>
                                            <p:tav tm="100000">
                                              <p:val>
                                                <p:strVal val="#ppt_x"/>
                                              </p:val>
                                            </p:tav>
                                          </p:tavLst>
                                        </p:anim>
                                        <p:anim calcmode="lin" valueType="num">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accel="5000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accel="5000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1000" fill="hold"/>
                                            <p:tgtEl>
                                              <p:spTgt spid="34"/>
                                            </p:tgtEl>
                                            <p:attrNameLst>
                                              <p:attrName>ppt_x</p:attrName>
                                            </p:attrNameLst>
                                          </p:cBhvr>
                                          <p:tavLst>
                                            <p:tav tm="0">
                                              <p:val>
                                                <p:strVal val="#ppt_x"/>
                                              </p:val>
                                            </p:tav>
                                            <p:tav tm="100000">
                                              <p:val>
                                                <p:strVal val="#ppt_x"/>
                                              </p:val>
                                            </p:tav>
                                          </p:tavLst>
                                        </p:anim>
                                        <p:anim calcmode="lin" valueType="num">
                                          <p:cBhvr additive="base">
                                            <p:cTn id="78" dur="1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additive="base">
                                            <p:cTn id="81" dur="1000" fill="hold"/>
                                            <p:tgtEl>
                                              <p:spTgt spid="40"/>
                                            </p:tgtEl>
                                            <p:attrNameLst>
                                              <p:attrName>ppt_x</p:attrName>
                                            </p:attrNameLst>
                                          </p:cBhvr>
                                          <p:tavLst>
                                            <p:tav tm="0">
                                              <p:val>
                                                <p:strVal val="#ppt_x"/>
                                              </p:val>
                                            </p:tav>
                                            <p:tav tm="100000">
                                              <p:val>
                                                <p:strVal val="#ppt_x"/>
                                              </p:val>
                                            </p:tav>
                                          </p:tavLst>
                                        </p:anim>
                                        <p:anim calcmode="lin" valueType="num">
                                          <p:cBhvr additive="base">
                                            <p:cTn id="82" dur="1000" fill="hold"/>
                                            <p:tgtEl>
                                              <p:spTgt spid="40"/>
                                            </p:tgtEl>
                                            <p:attrNameLst>
                                              <p:attrName>ppt_y</p:attrName>
                                            </p:attrNameLst>
                                          </p:cBhvr>
                                          <p:tavLst>
                                            <p:tav tm="0">
                                              <p:val>
                                                <p:strVal val="1+#ppt_h/2"/>
                                              </p:val>
                                            </p:tav>
                                            <p:tav tm="100000">
                                              <p:val>
                                                <p:strVal val="#ppt_y"/>
                                              </p:val>
                                            </p:tav>
                                          </p:tavLst>
                                        </p:anim>
                                      </p:childTnLst>
                                    </p:cTn>
                                  </p:par>
                                  <p:par>
                                    <p:cTn id="83" presetID="2" presetClass="entr" presetSubtype="4" accel="5000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1000" fill="hold"/>
                                            <p:tgtEl>
                                              <p:spTgt spid="38"/>
                                            </p:tgtEl>
                                            <p:attrNameLst>
                                              <p:attrName>ppt_x</p:attrName>
                                            </p:attrNameLst>
                                          </p:cBhvr>
                                          <p:tavLst>
                                            <p:tav tm="0">
                                              <p:val>
                                                <p:strVal val="#ppt_x"/>
                                              </p:val>
                                            </p:tav>
                                            <p:tav tm="100000">
                                              <p:val>
                                                <p:strVal val="#ppt_x"/>
                                              </p:val>
                                            </p:tav>
                                          </p:tavLst>
                                        </p:anim>
                                        <p:anim calcmode="lin" valueType="num">
                                          <p:cBhvr additive="base">
                                            <p:cTn id="86" dur="1000" fill="hold"/>
                                            <p:tgtEl>
                                              <p:spTgt spid="38"/>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14" presetClass="entr" presetSubtype="10" fill="hold" grpId="0" nodeType="afterEffect">
                                      <p:stCondLst>
                                        <p:cond delay="0"/>
                                      </p:stCondLst>
                                      <p:iterate type="lt">
                                        <p:tmPct val="10000"/>
                                      </p:iterate>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33"/>
                                            </p:tgtEl>
                                            <p:attrNameLst>
                                              <p:attrName>style.visibility</p:attrName>
                                            </p:attrNameLst>
                                          </p:cBhvr>
                                          <p:to>
                                            <p:strVal val="visible"/>
                                          </p:to>
                                        </p:set>
                                        <p:animEffect transition="in" filter="randombar(horizontal)">
                                          <p:cBhvr>
                                            <p:cTn id="93" dur="500"/>
                                            <p:tgtEl>
                                              <p:spTgt spid="33"/>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Effect transition="in" filter="randombar(horizontal)">
                                          <p:cBhvr>
                                            <p:cTn id="96" dur="500"/>
                                            <p:tgtEl>
                                              <p:spTgt spid="31"/>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par>
                                    <p:cTn id="100" presetID="14" presetClass="entr" presetSubtype="10" fill="hold" grpId="0" nodeType="withEffect">
                                      <p:stCondLst>
                                        <p:cond delay="0"/>
                                      </p:stCondLst>
                                      <p:iterate type="lt">
                                        <p:tmPct val="10000"/>
                                      </p:iterate>
                                      <p:childTnLst>
                                        <p:set>
                                          <p:cBhvr>
                                            <p:cTn id="101" dur="1" fill="hold">
                                              <p:stCondLst>
                                                <p:cond delay="0"/>
                                              </p:stCondLst>
                                            </p:cTn>
                                            <p:tgtEl>
                                              <p:spTgt spid="37"/>
                                            </p:tgtEl>
                                            <p:attrNameLst>
                                              <p:attrName>style.visibility</p:attrName>
                                            </p:attrNameLst>
                                          </p:cBhvr>
                                          <p:to>
                                            <p:strVal val="visible"/>
                                          </p:to>
                                        </p:set>
                                        <p:animEffect transition="in" filter="randombar(horizontal)">
                                          <p:cBhvr>
                                            <p:cTn id="102" dur="500"/>
                                            <p:tgtEl>
                                              <p:spTgt spid="37"/>
                                            </p:tgtEl>
                                          </p:cBhvr>
                                        </p:animEffect>
                                      </p:childTnLst>
                                    </p:cTn>
                                  </p:par>
                                </p:childTnLst>
                              </p:cTn>
                            </p:par>
                            <p:par>
                              <p:cTn id="103" fill="hold">
                                <p:stCondLst>
                                  <p:cond delay="5750"/>
                                </p:stCondLst>
                                <p:childTnLst>
                                  <p:par>
                                    <p:cTn id="104" presetID="22" presetClass="entr" presetSubtype="4"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1" grpId="0" animBg="1"/>
          <p:bldP spid="72" grpId="0" animBg="1"/>
          <p:bldP spid="31" grpId="0"/>
          <p:bldP spid="32" grpId="0" animBg="1"/>
          <p:bldP spid="33" grpId="0"/>
          <p:bldP spid="34" grpId="0" animBg="1"/>
          <p:bldP spid="35" grpId="0"/>
          <p:bldP spid="36" grpId="0" animBg="1"/>
          <p:bldP spid="37" grpId="0"/>
          <p:bldP spid="38" grpId="0" animBg="1"/>
          <p:bldP spid="39" grpId="0"/>
          <p:bldP spid="40" grpId="0" animBg="1"/>
          <p:bldP spid="43" grpId="0" animBg="1"/>
          <p:bldP spid="74" grpId="0" animBg="1"/>
          <p:bldP spid="50" grpId="0"/>
          <p:bldP spid="5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rot="5400000">
            <a:off x="3061061" y="-2530261"/>
            <a:ext cx="2997154" cy="9168728"/>
          </a:xfrm>
          <a:prstGeom prst="homePlate">
            <a:avLst>
              <a:gd name="adj" fmla="val 23728"/>
            </a:avLst>
          </a:prstGeom>
          <a:blipFill dpi="0" rotWithShape="0">
            <a:blip r:embed="rId5">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TextBox 93"/>
          <p:cNvSpPr txBox="1"/>
          <p:nvPr/>
        </p:nvSpPr>
        <p:spPr>
          <a:xfrm>
            <a:off x="639200" y="114186"/>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本年度完成工作情况</a:t>
            </a:r>
            <a:endParaRPr lang="zh-CN" altLang="en-US" dirty="0">
              <a:sym typeface="+mn-lt"/>
            </a:endParaRPr>
          </a:p>
        </p:txBody>
      </p:sp>
      <p:graphicFrame>
        <p:nvGraphicFramePr>
          <p:cNvPr id="102" name="图表 101"/>
          <p:cNvGraphicFramePr/>
          <p:nvPr/>
        </p:nvGraphicFramePr>
        <p:xfrm>
          <a:off x="878115" y="1048401"/>
          <a:ext cx="2816405" cy="160644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4" name="图表 103"/>
          <p:cNvGraphicFramePr/>
          <p:nvPr/>
        </p:nvGraphicFramePr>
        <p:xfrm>
          <a:off x="2486570" y="1048401"/>
          <a:ext cx="2816405" cy="16064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5" name="图表 104"/>
          <p:cNvGraphicFramePr/>
          <p:nvPr/>
        </p:nvGraphicFramePr>
        <p:xfrm>
          <a:off x="4095025" y="1048401"/>
          <a:ext cx="2816405" cy="1606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6" name="图表 105"/>
          <p:cNvGraphicFramePr/>
          <p:nvPr/>
        </p:nvGraphicFramePr>
        <p:xfrm>
          <a:off x="5703481" y="1048401"/>
          <a:ext cx="2816405" cy="1606445"/>
        </p:xfrm>
        <a:graphic>
          <a:graphicData uri="http://schemas.openxmlformats.org/drawingml/2006/chart">
            <c:chart xmlns:c="http://schemas.openxmlformats.org/drawingml/2006/chart" xmlns:r="http://schemas.openxmlformats.org/officeDocument/2006/relationships" r:id="rId4"/>
          </a:graphicData>
        </a:graphic>
      </p:graphicFrame>
      <p:sp>
        <p:nvSpPr>
          <p:cNvPr id="107" name="文本框 32"/>
          <p:cNvSpPr txBox="1"/>
          <p:nvPr/>
        </p:nvSpPr>
        <p:spPr>
          <a:xfrm>
            <a:off x="1811019"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30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grpSp>
        <p:nvGrpSpPr>
          <p:cNvPr id="108" name="Group 8"/>
          <p:cNvGrpSpPr>
            <a:grpSpLocks noChangeAspect="1"/>
          </p:cNvGrpSpPr>
          <p:nvPr/>
        </p:nvGrpSpPr>
        <p:grpSpPr bwMode="auto">
          <a:xfrm>
            <a:off x="2075275" y="1639237"/>
            <a:ext cx="330403" cy="362031"/>
            <a:chOff x="3437" y="2282"/>
            <a:chExt cx="679" cy="744"/>
          </a:xfrm>
          <a:solidFill>
            <a:schemeClr val="tx1">
              <a:lumMod val="50000"/>
              <a:lumOff val="50000"/>
            </a:schemeClr>
          </a:solidFill>
        </p:grpSpPr>
        <p:sp>
          <p:nvSpPr>
            <p:cNvPr id="109"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0"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11" name="Group 13"/>
          <p:cNvGrpSpPr>
            <a:grpSpLocks noChangeAspect="1"/>
          </p:cNvGrpSpPr>
          <p:nvPr/>
        </p:nvGrpSpPr>
        <p:grpSpPr bwMode="auto">
          <a:xfrm>
            <a:off x="3659732" y="1640361"/>
            <a:ext cx="362309" cy="366587"/>
            <a:chOff x="2426" y="2781"/>
            <a:chExt cx="593" cy="600"/>
          </a:xfrm>
          <a:solidFill>
            <a:srgbClr val="0C8882"/>
          </a:solidFill>
        </p:grpSpPr>
        <p:sp>
          <p:nvSpPr>
            <p:cNvPr id="112"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14" name="Group 18"/>
          <p:cNvGrpSpPr>
            <a:grpSpLocks noChangeAspect="1"/>
          </p:cNvGrpSpPr>
          <p:nvPr/>
        </p:nvGrpSpPr>
        <p:grpSpPr bwMode="auto">
          <a:xfrm>
            <a:off x="5268794" y="1637313"/>
            <a:ext cx="376364" cy="350702"/>
            <a:chOff x="3802" y="2858"/>
            <a:chExt cx="616" cy="574"/>
          </a:xfrm>
          <a:solidFill>
            <a:schemeClr val="tx1">
              <a:lumMod val="50000"/>
              <a:lumOff val="50000"/>
            </a:schemeClr>
          </a:solidFill>
        </p:grpSpPr>
        <p:sp>
          <p:nvSpPr>
            <p:cNvPr id="115"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6"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7"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8"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20" name="Group 26"/>
          <p:cNvGrpSpPr>
            <a:grpSpLocks noChangeAspect="1"/>
          </p:cNvGrpSpPr>
          <p:nvPr/>
        </p:nvGrpSpPr>
        <p:grpSpPr bwMode="auto">
          <a:xfrm>
            <a:off x="6795463" y="1723605"/>
            <a:ext cx="535744" cy="265601"/>
            <a:chOff x="5676" y="2597"/>
            <a:chExt cx="1061" cy="526"/>
          </a:xfrm>
          <a:solidFill>
            <a:srgbClr val="0C8882"/>
          </a:solidFill>
        </p:grpSpPr>
        <p:sp>
          <p:nvSpPr>
            <p:cNvPr id="121"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2"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3"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4"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5"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6"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7"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8"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9"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0"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1"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2"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3"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4"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5"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136" name="文本框 73"/>
          <p:cNvSpPr txBox="1"/>
          <p:nvPr/>
        </p:nvSpPr>
        <p:spPr>
          <a:xfrm>
            <a:off x="3416319"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50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137" name="文本框 74"/>
          <p:cNvSpPr txBox="1"/>
          <p:nvPr/>
        </p:nvSpPr>
        <p:spPr>
          <a:xfrm>
            <a:off x="5078535"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80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138" name="文本框 75"/>
          <p:cNvSpPr txBox="1"/>
          <p:nvPr/>
        </p:nvSpPr>
        <p:spPr>
          <a:xfrm>
            <a:off x="6698757"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100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grpSp>
        <p:nvGrpSpPr>
          <p:cNvPr id="139" name="组合 138"/>
          <p:cNvGrpSpPr/>
          <p:nvPr/>
        </p:nvGrpSpPr>
        <p:grpSpPr>
          <a:xfrm>
            <a:off x="1717999" y="3538194"/>
            <a:ext cx="1193501" cy="775630"/>
            <a:chOff x="3457192" y="3881040"/>
            <a:chExt cx="1591334" cy="1034171"/>
          </a:xfrm>
        </p:grpSpPr>
        <p:sp>
          <p:nvSpPr>
            <p:cNvPr id="140" name="文本框 77"/>
            <p:cNvSpPr txBox="1"/>
            <p:nvPr/>
          </p:nvSpPr>
          <p:spPr>
            <a:xfrm>
              <a:off x="3457511" y="3881040"/>
              <a:ext cx="1591015"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1" name="文本框 78"/>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2" name="组合 141"/>
          <p:cNvGrpSpPr/>
          <p:nvPr/>
        </p:nvGrpSpPr>
        <p:grpSpPr>
          <a:xfrm>
            <a:off x="3353124" y="3538194"/>
            <a:ext cx="1142552" cy="775630"/>
            <a:chOff x="3457192" y="3881040"/>
            <a:chExt cx="1523402" cy="1034171"/>
          </a:xfrm>
        </p:grpSpPr>
        <p:sp>
          <p:nvSpPr>
            <p:cNvPr id="143" name="文本框 80"/>
            <p:cNvSpPr txBox="1"/>
            <p:nvPr/>
          </p:nvSpPr>
          <p:spPr>
            <a:xfrm>
              <a:off x="3457511" y="3881040"/>
              <a:ext cx="1523083"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4" name="文本框 81"/>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5" name="组合 144"/>
          <p:cNvGrpSpPr/>
          <p:nvPr/>
        </p:nvGrpSpPr>
        <p:grpSpPr>
          <a:xfrm>
            <a:off x="4988251" y="3538194"/>
            <a:ext cx="1163611" cy="775630"/>
            <a:chOff x="3457192" y="3881040"/>
            <a:chExt cx="1551480" cy="1034171"/>
          </a:xfrm>
        </p:grpSpPr>
        <p:sp>
          <p:nvSpPr>
            <p:cNvPr id="146" name="文本框 83"/>
            <p:cNvSpPr txBox="1"/>
            <p:nvPr/>
          </p:nvSpPr>
          <p:spPr>
            <a:xfrm>
              <a:off x="3457511" y="3881040"/>
              <a:ext cx="1551161"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7" name="文本框 84"/>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8" name="组合 147"/>
          <p:cNvGrpSpPr/>
          <p:nvPr/>
        </p:nvGrpSpPr>
        <p:grpSpPr>
          <a:xfrm>
            <a:off x="6623375" y="3538194"/>
            <a:ext cx="1254526" cy="775630"/>
            <a:chOff x="3457192" y="3881040"/>
            <a:chExt cx="1672700" cy="1034171"/>
          </a:xfrm>
        </p:grpSpPr>
        <p:sp>
          <p:nvSpPr>
            <p:cNvPr id="149" name="文本框 86"/>
            <p:cNvSpPr txBox="1"/>
            <p:nvPr/>
          </p:nvSpPr>
          <p:spPr>
            <a:xfrm>
              <a:off x="3457511" y="3881040"/>
              <a:ext cx="1672381"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50" name="文本框 87"/>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54" name="组合 153"/>
          <p:cNvGrpSpPr/>
          <p:nvPr/>
        </p:nvGrpSpPr>
        <p:grpSpPr>
          <a:xfrm>
            <a:off x="1943403" y="4295256"/>
            <a:ext cx="6296689" cy="276999"/>
            <a:chOff x="2094548" y="5327134"/>
            <a:chExt cx="7190104" cy="369332"/>
          </a:xfrm>
        </p:grpSpPr>
        <p:grpSp>
          <p:nvGrpSpPr>
            <p:cNvPr id="155" name="组合 154"/>
            <p:cNvGrpSpPr/>
            <p:nvPr/>
          </p:nvGrpSpPr>
          <p:grpSpPr>
            <a:xfrm>
              <a:off x="7631748" y="5327134"/>
              <a:ext cx="1652904" cy="369332"/>
              <a:chOff x="2080894" y="4828841"/>
              <a:chExt cx="1652904" cy="369332"/>
            </a:xfrm>
          </p:grpSpPr>
          <p:sp>
            <p:nvSpPr>
              <p:cNvPr id="165" name="圆角矩形 164"/>
              <p:cNvSpPr/>
              <p:nvPr/>
            </p:nvSpPr>
            <p:spPr>
              <a:xfrm>
                <a:off x="2080894" y="4880791"/>
                <a:ext cx="265433" cy="265433"/>
              </a:xfrm>
              <a:prstGeom prst="roundRect">
                <a:avLst/>
              </a:prstGeom>
              <a:solidFill>
                <a:srgbClr val="0C8882"/>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6" name="文本框 103"/>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6" name="组合 155"/>
            <p:cNvGrpSpPr/>
            <p:nvPr/>
          </p:nvGrpSpPr>
          <p:grpSpPr>
            <a:xfrm>
              <a:off x="5786015" y="5327134"/>
              <a:ext cx="1652904" cy="369332"/>
              <a:chOff x="2080894" y="4828841"/>
              <a:chExt cx="1652904" cy="369332"/>
            </a:xfrm>
          </p:grpSpPr>
          <p:sp>
            <p:nvSpPr>
              <p:cNvPr id="163" name="圆角矩形 162"/>
              <p:cNvSpPr/>
              <p:nvPr/>
            </p:nvSpPr>
            <p:spPr>
              <a:xfrm>
                <a:off x="2080894" y="4880791"/>
                <a:ext cx="265433" cy="265433"/>
              </a:xfrm>
              <a:prstGeom prst="roundRect">
                <a:avLst/>
              </a:prstGeom>
              <a:solidFill>
                <a:srgbClr val="7E7E7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4" name="文本框 101"/>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7" name="组合 156"/>
            <p:cNvGrpSpPr/>
            <p:nvPr/>
          </p:nvGrpSpPr>
          <p:grpSpPr>
            <a:xfrm>
              <a:off x="3940281" y="5327134"/>
              <a:ext cx="1652904" cy="369332"/>
              <a:chOff x="2080894" y="4828841"/>
              <a:chExt cx="1652904" cy="369332"/>
            </a:xfrm>
          </p:grpSpPr>
          <p:sp>
            <p:nvSpPr>
              <p:cNvPr id="161" name="圆角矩形 160"/>
              <p:cNvSpPr/>
              <p:nvPr/>
            </p:nvSpPr>
            <p:spPr>
              <a:xfrm>
                <a:off x="2080894" y="4880791"/>
                <a:ext cx="265433" cy="265433"/>
              </a:xfrm>
              <a:prstGeom prst="roundRect">
                <a:avLst/>
              </a:prstGeom>
              <a:solidFill>
                <a:srgbClr val="0C8882"/>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2" name="文本框 99"/>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8" name="组合 157"/>
            <p:cNvGrpSpPr/>
            <p:nvPr/>
          </p:nvGrpSpPr>
          <p:grpSpPr>
            <a:xfrm>
              <a:off x="2094548" y="5327134"/>
              <a:ext cx="1652904" cy="369332"/>
              <a:chOff x="2080894" y="4828841"/>
              <a:chExt cx="1652904" cy="369332"/>
            </a:xfrm>
          </p:grpSpPr>
          <p:sp>
            <p:nvSpPr>
              <p:cNvPr id="159" name="圆角矩形 158"/>
              <p:cNvSpPr/>
              <p:nvPr/>
            </p:nvSpPr>
            <p:spPr>
              <a:xfrm>
                <a:off x="2080894" y="4880791"/>
                <a:ext cx="265433" cy="265433"/>
              </a:xfrm>
              <a:prstGeom prst="roundRect">
                <a:avLst/>
              </a:prstGeom>
              <a:solidFill>
                <a:srgbClr val="7E7E7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0" name="文本框 97"/>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sp>
        <p:nvSpPr>
          <p:cNvPr id="70" name="灯片编号占位符 1"/>
          <p:cNvSpPr>
            <a:spLocks noGrp="1"/>
          </p:cNvSpPr>
          <p:nvPr>
            <p:ph type="sldNum" sz="quarter" idx="12"/>
          </p:nvPr>
        </p:nvSpPr>
        <p:spPr/>
        <p:txBody>
          <a:bodyPr/>
          <a:lstStyle/>
          <a:p>
            <a:r>
              <a:rPr lang="en-US" altLang="zh-CN" dirty="0" smtClean="0">
                <a:cs typeface="+mn-ea"/>
                <a:sym typeface="+mn-lt"/>
              </a:rPr>
              <a:t>18</a:t>
            </a:r>
            <a:endParaRPr lang="zh-CN" altLang="en-US" dirty="0">
              <a:cs typeface="+mn-ea"/>
              <a:sym typeface="+mn-lt"/>
            </a:endParaRPr>
          </a:p>
        </p:txBody>
      </p:sp>
      <p:sp>
        <p:nvSpPr>
          <p:cNvPr id="71" name="文本框 70"/>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wheel(1)">
                                      <p:cBhvr>
                                        <p:cTn id="16" dur="1000"/>
                                        <p:tgtEl>
                                          <p:spTgt spid="102"/>
                                        </p:tgtEl>
                                      </p:cBhvr>
                                    </p:animEffect>
                                  </p:childTnLst>
                                </p:cTn>
                              </p:par>
                              <p:par>
                                <p:cTn id="17" presetID="21" presetClass="entr" presetSubtype="1"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heel(1)">
                                      <p:cBhvr>
                                        <p:cTn id="19" dur="1000"/>
                                        <p:tgtEl>
                                          <p:spTgt spid="10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barn(inVertical)">
                                      <p:cBhvr>
                                        <p:cTn id="23" dur="500"/>
                                        <p:tgtEl>
                                          <p:spTgt spid="107"/>
                                        </p:tgtEl>
                                      </p:cBhvr>
                                    </p:animEffect>
                                  </p:childTnLst>
                                </p:cTn>
                              </p:par>
                              <p:par>
                                <p:cTn id="24" presetID="16" presetClass="entr" presetSubtype="21" fill="hold" nodeType="with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barn(inVertical)">
                                      <p:cBhvr>
                                        <p:cTn id="26" dur="500"/>
                                        <p:tgtEl>
                                          <p:spTgt spid="139"/>
                                        </p:tgtEl>
                                      </p:cBhvr>
                                    </p:animEffect>
                                  </p:childTnLst>
                                </p:cTn>
                              </p:par>
                            </p:childTnLst>
                          </p:cTn>
                        </p:par>
                        <p:par>
                          <p:cTn id="27" fill="hold">
                            <p:stCondLst>
                              <p:cond delay="2500"/>
                            </p:stCondLst>
                            <p:childTnLst>
                              <p:par>
                                <p:cTn id="28" presetID="21" presetClass="entr" presetSubtype="1" fill="hold" nodeType="after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wheel(1)">
                                      <p:cBhvr>
                                        <p:cTn id="30" dur="1000"/>
                                        <p:tgtEl>
                                          <p:spTgt spid="11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heel(1)">
                                      <p:cBhvr>
                                        <p:cTn id="33" dur="1000"/>
                                        <p:tgtEl>
                                          <p:spTgt spid="104"/>
                                        </p:tgtEl>
                                      </p:cBhvr>
                                    </p:animEffect>
                                  </p:childTnLst>
                                </p:cTn>
                              </p:par>
                            </p:childTnLst>
                          </p:cTn>
                        </p:par>
                        <p:par>
                          <p:cTn id="34" fill="hold">
                            <p:stCondLst>
                              <p:cond delay="3500"/>
                            </p:stCondLst>
                            <p:childTnLst>
                              <p:par>
                                <p:cTn id="35" presetID="16" presetClass="entr" presetSubtype="21" fill="hold"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barn(inVertical)">
                                      <p:cBhvr>
                                        <p:cTn id="37" dur="500"/>
                                        <p:tgtEl>
                                          <p:spTgt spid="14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6"/>
                                        </p:tgtEl>
                                        <p:attrNameLst>
                                          <p:attrName>style.visibility</p:attrName>
                                        </p:attrNameLst>
                                      </p:cBhvr>
                                      <p:to>
                                        <p:strVal val="visible"/>
                                      </p:to>
                                    </p:set>
                                    <p:animEffect transition="in" filter="barn(inVertical)">
                                      <p:cBhvr>
                                        <p:cTn id="40" dur="500"/>
                                        <p:tgtEl>
                                          <p:spTgt spid="136"/>
                                        </p:tgtEl>
                                      </p:cBhvr>
                                    </p:animEffect>
                                  </p:childTnLst>
                                </p:cTn>
                              </p:par>
                            </p:childTnLst>
                          </p:cTn>
                        </p:par>
                        <p:par>
                          <p:cTn id="41" fill="hold">
                            <p:stCondLst>
                              <p:cond delay="4000"/>
                            </p:stCondLst>
                            <p:childTnLst>
                              <p:par>
                                <p:cTn id="42" presetID="21" presetClass="entr" presetSubtype="1" fill="hold" grpId="0" nodeType="after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heel(1)">
                                      <p:cBhvr>
                                        <p:cTn id="44" dur="1000"/>
                                        <p:tgtEl>
                                          <p:spTgt spid="105"/>
                                        </p:tgtEl>
                                      </p:cBhvr>
                                    </p:animEffect>
                                  </p:childTnLst>
                                </p:cTn>
                              </p:par>
                              <p:par>
                                <p:cTn id="45" presetID="21" presetClass="entr" presetSubtype="1" fill="hold" nodeType="with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heel(1)">
                                      <p:cBhvr>
                                        <p:cTn id="47" dur="1000"/>
                                        <p:tgtEl>
                                          <p:spTgt spid="114"/>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barn(inVertical)">
                                      <p:cBhvr>
                                        <p:cTn id="51" dur="500"/>
                                        <p:tgtEl>
                                          <p:spTgt spid="137"/>
                                        </p:tgtEl>
                                      </p:cBhvr>
                                    </p:animEffect>
                                  </p:childTnLst>
                                </p:cTn>
                              </p:par>
                              <p:par>
                                <p:cTn id="52" presetID="16" presetClass="entr" presetSubtype="21" fill="hold" nodeType="withEffect">
                                  <p:stCondLst>
                                    <p:cond delay="0"/>
                                  </p:stCondLst>
                                  <p:childTnLst>
                                    <p:set>
                                      <p:cBhvr>
                                        <p:cTn id="53" dur="1" fill="hold">
                                          <p:stCondLst>
                                            <p:cond delay="0"/>
                                          </p:stCondLst>
                                        </p:cTn>
                                        <p:tgtEl>
                                          <p:spTgt spid="145"/>
                                        </p:tgtEl>
                                        <p:attrNameLst>
                                          <p:attrName>style.visibility</p:attrName>
                                        </p:attrNameLst>
                                      </p:cBhvr>
                                      <p:to>
                                        <p:strVal val="visible"/>
                                      </p:to>
                                    </p:set>
                                    <p:animEffect transition="in" filter="barn(inVertical)">
                                      <p:cBhvr>
                                        <p:cTn id="54" dur="500"/>
                                        <p:tgtEl>
                                          <p:spTgt spid="145"/>
                                        </p:tgtEl>
                                      </p:cBhvr>
                                    </p:animEffect>
                                  </p:childTnLst>
                                </p:cTn>
                              </p:par>
                            </p:childTnLst>
                          </p:cTn>
                        </p:par>
                        <p:par>
                          <p:cTn id="55" fill="hold">
                            <p:stCondLst>
                              <p:cond delay="5500"/>
                            </p:stCondLst>
                            <p:childTnLst>
                              <p:par>
                                <p:cTn id="56" presetID="21" presetClass="entr" presetSubtype="1" fill="hold" grpId="0" nodeType="afterEffect">
                                  <p:stCondLst>
                                    <p:cond delay="0"/>
                                  </p:stCondLst>
                                  <p:childTnLst>
                                    <p:set>
                                      <p:cBhvr>
                                        <p:cTn id="57" dur="1" fill="hold">
                                          <p:stCondLst>
                                            <p:cond delay="0"/>
                                          </p:stCondLst>
                                        </p:cTn>
                                        <p:tgtEl>
                                          <p:spTgt spid="106"/>
                                        </p:tgtEl>
                                        <p:attrNameLst>
                                          <p:attrName>style.visibility</p:attrName>
                                        </p:attrNameLst>
                                      </p:cBhvr>
                                      <p:to>
                                        <p:strVal val="visible"/>
                                      </p:to>
                                    </p:set>
                                    <p:animEffect transition="in" filter="wheel(1)">
                                      <p:cBhvr>
                                        <p:cTn id="58" dur="1000"/>
                                        <p:tgtEl>
                                          <p:spTgt spid="106"/>
                                        </p:tgtEl>
                                      </p:cBhvr>
                                    </p:animEffect>
                                  </p:childTnLst>
                                </p:cTn>
                              </p:par>
                              <p:par>
                                <p:cTn id="59" presetID="21" presetClass="entr" presetSubtype="1" fill="hold" nodeType="with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wheel(1)">
                                      <p:cBhvr>
                                        <p:cTn id="61" dur="1000"/>
                                        <p:tgtEl>
                                          <p:spTgt spid="120"/>
                                        </p:tgtEl>
                                      </p:cBhvr>
                                    </p:animEffect>
                                  </p:childTnLst>
                                </p:cTn>
                              </p:par>
                            </p:childTnLst>
                          </p:cTn>
                        </p:par>
                        <p:par>
                          <p:cTn id="62" fill="hold">
                            <p:stCondLst>
                              <p:cond delay="6500"/>
                            </p:stCondLst>
                            <p:childTnLst>
                              <p:par>
                                <p:cTn id="63" presetID="16" presetClass="entr" presetSubtype="21" fill="hold" grpId="0"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barn(inVertical)">
                                      <p:cBhvr>
                                        <p:cTn id="65" dur="500"/>
                                        <p:tgtEl>
                                          <p:spTgt spid="138"/>
                                        </p:tgtEl>
                                      </p:cBhvr>
                                    </p:animEffect>
                                  </p:childTnLst>
                                </p:cTn>
                              </p:par>
                              <p:par>
                                <p:cTn id="66" presetID="16" presetClass="entr" presetSubtype="21" fill="hold" nodeType="withEffect">
                                  <p:stCondLst>
                                    <p:cond delay="0"/>
                                  </p:stCondLst>
                                  <p:childTnLst>
                                    <p:set>
                                      <p:cBhvr>
                                        <p:cTn id="67" dur="1" fill="hold">
                                          <p:stCondLst>
                                            <p:cond delay="0"/>
                                          </p:stCondLst>
                                        </p:cTn>
                                        <p:tgtEl>
                                          <p:spTgt spid="148"/>
                                        </p:tgtEl>
                                        <p:attrNameLst>
                                          <p:attrName>style.visibility</p:attrName>
                                        </p:attrNameLst>
                                      </p:cBhvr>
                                      <p:to>
                                        <p:strVal val="visible"/>
                                      </p:to>
                                    </p:set>
                                    <p:animEffect transition="in" filter="barn(inVertical)">
                                      <p:cBhvr>
                                        <p:cTn id="68" dur="500"/>
                                        <p:tgtEl>
                                          <p:spTgt spid="148"/>
                                        </p:tgtEl>
                                      </p:cBhvr>
                                    </p:animEffect>
                                  </p:childTnLst>
                                </p:cTn>
                              </p:par>
                            </p:childTnLst>
                          </p:cTn>
                        </p:par>
                        <p:par>
                          <p:cTn id="69" fill="hold">
                            <p:stCondLst>
                              <p:cond delay="7000"/>
                            </p:stCondLst>
                            <p:childTnLst>
                              <p:par>
                                <p:cTn id="70" presetID="22" presetClass="entr" presetSubtype="8" fill="hold" nodeType="afterEffect">
                                  <p:stCondLst>
                                    <p:cond delay="0"/>
                                  </p:stCondLst>
                                  <p:childTnLst>
                                    <p:set>
                                      <p:cBhvr>
                                        <p:cTn id="71" dur="1" fill="hold">
                                          <p:stCondLst>
                                            <p:cond delay="0"/>
                                          </p:stCondLst>
                                        </p:cTn>
                                        <p:tgtEl>
                                          <p:spTgt spid="154"/>
                                        </p:tgtEl>
                                        <p:attrNameLst>
                                          <p:attrName>style.visibility</p:attrName>
                                        </p:attrNameLst>
                                      </p:cBhvr>
                                      <p:to>
                                        <p:strVal val="visible"/>
                                      </p:to>
                                    </p:set>
                                    <p:animEffect transition="in" filter="wipe(left)">
                                      <p:cBhvr>
                                        <p:cTn id="72" dur="500"/>
                                        <p:tgtEl>
                                          <p:spTgt spid="154"/>
                                        </p:tgtEl>
                                      </p:cBhvr>
                                    </p:animEffect>
                                  </p:childTnLst>
                                </p:cTn>
                              </p:par>
                            </p:childTnLst>
                          </p:cTn>
                        </p:par>
                        <p:par>
                          <p:cTn id="73" fill="hold">
                            <p:stCondLst>
                              <p:cond delay="7500"/>
                            </p:stCondLst>
                            <p:childTnLst>
                              <p:par>
                                <p:cTn id="74" presetID="22" presetClass="entr" presetSubtype="4"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wipe(down)">
                                      <p:cBhvr>
                                        <p:cTn id="76"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4" grpId="0"/>
      <p:bldGraphic spid="102" grpId="0">
        <p:bldAsOne/>
      </p:bldGraphic>
      <p:bldGraphic spid="104" grpId="0">
        <p:bldAsOne/>
      </p:bldGraphic>
      <p:bldGraphic spid="105" grpId="0">
        <p:bldAsOne/>
      </p:bldGraphic>
      <p:bldGraphic spid="106" grpId="0">
        <p:bldAsOne/>
      </p:bldGraphic>
      <p:bldP spid="107" grpId="0"/>
      <p:bldP spid="136" grpId="0"/>
      <p:bldP spid="137" grpId="0"/>
      <p:bldP spid="138" grpId="0"/>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7" name="Straight Arrow Connector 25"/>
          <p:cNvCxnSpPr/>
          <p:nvPr/>
        </p:nvCxnSpPr>
        <p:spPr bwMode="auto">
          <a:xfrm>
            <a:off x="4912672" y="1344088"/>
            <a:ext cx="1766888"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bwMode="auto">
          <a:xfrm>
            <a:off x="5461335" y="3319194"/>
            <a:ext cx="1127107" cy="607317"/>
            <a:chOff x="7906533" y="4840050"/>
            <a:chExt cx="1125966" cy="606826"/>
          </a:xfrm>
        </p:grpSpPr>
        <p:cxnSp>
          <p:nvCxnSpPr>
            <p:cNvPr id="79" name="Straight Arrow Connector 42"/>
            <p:cNvCxnSpPr/>
            <p:nvPr/>
          </p:nvCxnSpPr>
          <p:spPr>
            <a:xfrm>
              <a:off x="8636025" y="5446875"/>
              <a:ext cx="396474"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45"/>
            <p:cNvCxnSpPr/>
            <p:nvPr/>
          </p:nvCxnSpPr>
          <p:spPr>
            <a:xfrm flipH="1" flipV="1">
              <a:off x="7906533" y="4840050"/>
              <a:ext cx="729493" cy="60682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bwMode="auto">
          <a:xfrm>
            <a:off x="5548468" y="2179850"/>
            <a:ext cx="1129509" cy="558411"/>
            <a:chOff x="7902901" y="3124000"/>
            <a:chExt cx="1129418" cy="558855"/>
          </a:xfrm>
        </p:grpSpPr>
        <p:cxnSp>
          <p:nvCxnSpPr>
            <p:cNvPr id="82" name="Straight Arrow Connector 38"/>
            <p:cNvCxnSpPr/>
            <p:nvPr/>
          </p:nvCxnSpPr>
          <p:spPr>
            <a:xfrm>
              <a:off x="8460865" y="3124000"/>
              <a:ext cx="571454" cy="558855"/>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41"/>
            <p:cNvCxnSpPr/>
            <p:nvPr/>
          </p:nvCxnSpPr>
          <p:spPr>
            <a:xfrm flipH="1" flipV="1">
              <a:off x="7902901" y="3124000"/>
              <a:ext cx="557964" cy="2"/>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84" name="组合 83"/>
          <p:cNvGrpSpPr/>
          <p:nvPr/>
        </p:nvGrpSpPr>
        <p:grpSpPr bwMode="auto">
          <a:xfrm>
            <a:off x="2448036" y="1389859"/>
            <a:ext cx="1300163" cy="271463"/>
            <a:chOff x="3181205" y="2010025"/>
            <a:chExt cx="1299921" cy="271166"/>
          </a:xfrm>
        </p:grpSpPr>
        <p:cxnSp>
          <p:nvCxnSpPr>
            <p:cNvPr id="94" name="Straight Arrow Connector 70"/>
            <p:cNvCxnSpPr/>
            <p:nvPr/>
          </p:nvCxnSpPr>
          <p:spPr>
            <a:xfrm flipH="1">
              <a:off x="3181205" y="2010025"/>
              <a:ext cx="780905"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72"/>
            <p:cNvCxnSpPr/>
            <p:nvPr/>
          </p:nvCxnSpPr>
          <p:spPr>
            <a:xfrm>
              <a:off x="3962110" y="2010025"/>
              <a:ext cx="519016" cy="27116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bwMode="auto">
          <a:xfrm>
            <a:off x="2528500" y="3219820"/>
            <a:ext cx="960141" cy="833683"/>
            <a:chOff x="3243437" y="4210024"/>
            <a:chExt cx="960324" cy="834506"/>
          </a:xfrm>
        </p:grpSpPr>
        <p:cxnSp>
          <p:nvCxnSpPr>
            <p:cNvPr id="97" name="Straight Arrow Connector 57"/>
            <p:cNvCxnSpPr/>
            <p:nvPr/>
          </p:nvCxnSpPr>
          <p:spPr>
            <a:xfrm flipH="1">
              <a:off x="3243437" y="5044530"/>
              <a:ext cx="564561"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60"/>
            <p:cNvCxnSpPr/>
            <p:nvPr/>
          </p:nvCxnSpPr>
          <p:spPr>
            <a:xfrm flipH="1">
              <a:off x="3816345" y="4210024"/>
              <a:ext cx="387416" cy="83450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99" name="组合 98"/>
          <p:cNvGrpSpPr/>
          <p:nvPr/>
        </p:nvGrpSpPr>
        <p:grpSpPr bwMode="auto">
          <a:xfrm>
            <a:off x="2564739" y="2721895"/>
            <a:ext cx="1871862" cy="325928"/>
            <a:chOff x="3279710" y="3713495"/>
            <a:chExt cx="1872464" cy="325928"/>
          </a:xfrm>
        </p:grpSpPr>
        <p:cxnSp>
          <p:nvCxnSpPr>
            <p:cNvPr id="100" name="Straight Arrow Connector 62"/>
            <p:cNvCxnSpPr/>
            <p:nvPr/>
          </p:nvCxnSpPr>
          <p:spPr>
            <a:xfrm flipH="1">
              <a:off x="3279710" y="3713495"/>
              <a:ext cx="1412285" cy="4452"/>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64"/>
            <p:cNvCxnSpPr/>
            <p:nvPr/>
          </p:nvCxnSpPr>
          <p:spPr>
            <a:xfrm flipH="1" flipV="1">
              <a:off x="4690107" y="3717947"/>
              <a:ext cx="462067" cy="32147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02" name="TextBox 59"/>
          <p:cNvSpPr txBox="1">
            <a:spLocks noChangeArrowheads="1"/>
          </p:cNvSpPr>
          <p:nvPr/>
        </p:nvSpPr>
        <p:spPr bwMode="auto">
          <a:xfrm flipH="1">
            <a:off x="497936" y="1233519"/>
            <a:ext cx="1786358"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smtClean="0">
                <a:latin typeface="微软雅黑" panose="020B0503020204020204" pitchFamily="34" charset="-122"/>
                <a:ea typeface="微软雅黑" panose="020B0503020204020204" pitchFamily="34" charset="-122"/>
              </a:rPr>
              <a:t>核心产品一</a:t>
            </a:r>
            <a:endParaRPr lang="en-US" altLang="ko-KR" sz="1500" dirty="0">
              <a:latin typeface="微软雅黑" panose="020B0503020204020204" pitchFamily="34" charset="-122"/>
              <a:ea typeface="微软雅黑" panose="020B0503020204020204" pitchFamily="34" charset="-122"/>
            </a:endParaRPr>
          </a:p>
        </p:txBody>
      </p:sp>
      <p:sp>
        <p:nvSpPr>
          <p:cNvPr id="103" name="矩形 17"/>
          <p:cNvSpPr>
            <a:spLocks noChangeArrowheads="1"/>
          </p:cNvSpPr>
          <p:nvPr/>
        </p:nvSpPr>
        <p:spPr bwMode="auto">
          <a:xfrm>
            <a:off x="467544" y="1583067"/>
            <a:ext cx="1822450" cy="640873"/>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104" name="TextBox 59"/>
          <p:cNvSpPr txBox="1">
            <a:spLocks noChangeArrowheads="1"/>
          </p:cNvSpPr>
          <p:nvPr/>
        </p:nvSpPr>
        <p:spPr bwMode="auto">
          <a:xfrm flipH="1">
            <a:off x="497936" y="2558000"/>
            <a:ext cx="1822450"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a:t>
            </a:r>
            <a:r>
              <a:rPr lang="zh-CN" altLang="en-US" sz="1500" dirty="0" smtClean="0">
                <a:latin typeface="微软雅黑" panose="020B0503020204020204" pitchFamily="34" charset="-122"/>
                <a:ea typeface="微软雅黑" panose="020B0503020204020204" pitchFamily="34" charset="-122"/>
              </a:rPr>
              <a:t>产品二</a:t>
            </a:r>
            <a:endParaRPr lang="en-US" altLang="ko-KR" sz="1500" dirty="0">
              <a:latin typeface="微软雅黑" panose="020B0503020204020204" pitchFamily="34" charset="-122"/>
              <a:ea typeface="微软雅黑" panose="020B0503020204020204" pitchFamily="34" charset="-122"/>
            </a:endParaRPr>
          </a:p>
        </p:txBody>
      </p:sp>
      <p:sp>
        <p:nvSpPr>
          <p:cNvPr id="105" name="矩形 17"/>
          <p:cNvSpPr>
            <a:spLocks noChangeArrowheads="1"/>
          </p:cNvSpPr>
          <p:nvPr/>
        </p:nvSpPr>
        <p:spPr bwMode="auto">
          <a:xfrm>
            <a:off x="474419" y="2868479"/>
            <a:ext cx="1822450" cy="650939"/>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106" name="TextBox 59"/>
          <p:cNvSpPr txBox="1">
            <a:spLocks noChangeArrowheads="1"/>
          </p:cNvSpPr>
          <p:nvPr/>
        </p:nvSpPr>
        <p:spPr bwMode="auto">
          <a:xfrm flipH="1">
            <a:off x="497936" y="3914072"/>
            <a:ext cx="1792058"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a:t>
            </a:r>
            <a:r>
              <a:rPr lang="zh-CN" altLang="en-US" sz="1500" dirty="0" smtClean="0">
                <a:latin typeface="微软雅黑" panose="020B0503020204020204" pitchFamily="34" charset="-122"/>
                <a:ea typeface="微软雅黑" panose="020B0503020204020204" pitchFamily="34" charset="-122"/>
              </a:rPr>
              <a:t>产品三</a:t>
            </a:r>
            <a:endParaRPr lang="en-US" altLang="ko-KR" sz="1500" dirty="0">
              <a:latin typeface="微软雅黑" panose="020B0503020204020204" pitchFamily="34" charset="-122"/>
              <a:ea typeface="微软雅黑" panose="020B0503020204020204" pitchFamily="34" charset="-122"/>
            </a:endParaRPr>
          </a:p>
        </p:txBody>
      </p:sp>
      <p:sp>
        <p:nvSpPr>
          <p:cNvPr id="107" name="矩形 17"/>
          <p:cNvSpPr>
            <a:spLocks noChangeArrowheads="1"/>
          </p:cNvSpPr>
          <p:nvPr/>
        </p:nvSpPr>
        <p:spPr bwMode="auto">
          <a:xfrm>
            <a:off x="497936" y="4240967"/>
            <a:ext cx="1822450" cy="650939"/>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在此录入上述图表的描述说明，在此录入图表的描述说明。</a:t>
            </a:r>
            <a:endParaRPr lang="zh-CN" altLang="en-US" sz="1100" dirty="0">
              <a:latin typeface="微软雅黑" panose="020B0503020204020204" pitchFamily="34" charset="-122"/>
              <a:ea typeface="微软雅黑" panose="020B0503020204020204" pitchFamily="34" charset="-122"/>
            </a:endParaRPr>
          </a:p>
        </p:txBody>
      </p:sp>
      <p:sp>
        <p:nvSpPr>
          <p:cNvPr id="108" name="TextBox 59"/>
          <p:cNvSpPr txBox="1">
            <a:spLocks noChangeArrowheads="1"/>
          </p:cNvSpPr>
          <p:nvPr/>
        </p:nvSpPr>
        <p:spPr bwMode="auto">
          <a:xfrm flipH="1">
            <a:off x="6913327" y="1151935"/>
            <a:ext cx="1599745"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附属</a:t>
            </a:r>
            <a:r>
              <a:rPr lang="zh-CN" altLang="en-US" sz="1500" dirty="0" smtClean="0">
                <a:latin typeface="微软雅黑" panose="020B0503020204020204" pitchFamily="34" charset="-122"/>
                <a:ea typeface="微软雅黑" panose="020B0503020204020204" pitchFamily="34" charset="-122"/>
              </a:rPr>
              <a:t>产品</a:t>
            </a:r>
            <a:r>
              <a:rPr lang="zh-CN" altLang="en-US" sz="1500" dirty="0">
                <a:latin typeface="微软雅黑" panose="020B0503020204020204" pitchFamily="34" charset="-122"/>
                <a:ea typeface="微软雅黑" panose="020B0503020204020204" pitchFamily="34" charset="-122"/>
              </a:rPr>
              <a:t>一</a:t>
            </a:r>
            <a:endParaRPr lang="en-US" altLang="ko-KR" sz="1500" dirty="0">
              <a:latin typeface="微软雅黑" panose="020B0503020204020204" pitchFamily="34" charset="-122"/>
              <a:ea typeface="微软雅黑" panose="020B0503020204020204" pitchFamily="34" charset="-122"/>
            </a:endParaRPr>
          </a:p>
        </p:txBody>
      </p:sp>
      <p:sp>
        <p:nvSpPr>
          <p:cNvPr id="109" name="矩形 17"/>
          <p:cNvSpPr>
            <a:spLocks noChangeArrowheads="1"/>
          </p:cNvSpPr>
          <p:nvPr/>
        </p:nvSpPr>
        <p:spPr bwMode="auto">
          <a:xfrm>
            <a:off x="6913328" y="1501237"/>
            <a:ext cx="1822450" cy="640873"/>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110" name="TextBox 59"/>
          <p:cNvSpPr txBox="1">
            <a:spLocks noChangeArrowheads="1"/>
          </p:cNvSpPr>
          <p:nvPr/>
        </p:nvSpPr>
        <p:spPr bwMode="auto">
          <a:xfrm flipH="1">
            <a:off x="6913326" y="2571403"/>
            <a:ext cx="1599747"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附属</a:t>
            </a:r>
            <a:r>
              <a:rPr lang="zh-CN" altLang="en-US" sz="1500" dirty="0" smtClean="0">
                <a:latin typeface="微软雅黑" panose="020B0503020204020204" pitchFamily="34" charset="-122"/>
                <a:ea typeface="微软雅黑" panose="020B0503020204020204" pitchFamily="34" charset="-122"/>
              </a:rPr>
              <a:t>产品二</a:t>
            </a:r>
            <a:endParaRPr lang="en-US" altLang="ko-KR" sz="1500" dirty="0">
              <a:latin typeface="微软雅黑" panose="020B0503020204020204" pitchFamily="34" charset="-122"/>
              <a:ea typeface="微软雅黑" panose="020B0503020204020204" pitchFamily="34" charset="-122"/>
            </a:endParaRPr>
          </a:p>
        </p:txBody>
      </p:sp>
      <p:sp>
        <p:nvSpPr>
          <p:cNvPr id="111" name="矩形 17"/>
          <p:cNvSpPr>
            <a:spLocks noChangeArrowheads="1"/>
          </p:cNvSpPr>
          <p:nvPr/>
        </p:nvSpPr>
        <p:spPr bwMode="auto">
          <a:xfrm>
            <a:off x="6913328" y="2893317"/>
            <a:ext cx="1822450" cy="640873"/>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112" name="TextBox 59"/>
          <p:cNvSpPr txBox="1">
            <a:spLocks noChangeArrowheads="1"/>
          </p:cNvSpPr>
          <p:nvPr/>
        </p:nvSpPr>
        <p:spPr bwMode="auto">
          <a:xfrm flipH="1">
            <a:off x="6913327" y="3768210"/>
            <a:ext cx="1599745"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附属</a:t>
            </a:r>
            <a:r>
              <a:rPr lang="zh-CN" altLang="en-US" sz="1500" dirty="0" smtClean="0">
                <a:latin typeface="微软雅黑" panose="020B0503020204020204" pitchFamily="34" charset="-122"/>
                <a:ea typeface="微软雅黑" panose="020B0503020204020204" pitchFamily="34" charset="-122"/>
              </a:rPr>
              <a:t>产品三</a:t>
            </a:r>
            <a:endParaRPr lang="en-US" altLang="ko-KR" sz="1500" dirty="0">
              <a:latin typeface="微软雅黑" panose="020B0503020204020204" pitchFamily="34" charset="-122"/>
              <a:ea typeface="微软雅黑" panose="020B0503020204020204" pitchFamily="34" charset="-122"/>
            </a:endParaRPr>
          </a:p>
        </p:txBody>
      </p:sp>
      <p:sp>
        <p:nvSpPr>
          <p:cNvPr id="113" name="矩形 17"/>
          <p:cNvSpPr>
            <a:spLocks noChangeArrowheads="1"/>
          </p:cNvSpPr>
          <p:nvPr/>
        </p:nvSpPr>
        <p:spPr bwMode="auto">
          <a:xfrm>
            <a:off x="6913328" y="4106258"/>
            <a:ext cx="1822450" cy="454668"/>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a:t>
            </a:r>
            <a:endParaRPr lang="zh-CN" altLang="en-US" sz="1100" dirty="0">
              <a:latin typeface="微软雅黑" panose="020B0503020204020204" pitchFamily="34" charset="-122"/>
              <a:ea typeface="微软雅黑" panose="020B0503020204020204" pitchFamily="34" charset="-122"/>
            </a:endParaRPr>
          </a:p>
        </p:txBody>
      </p:sp>
      <p:sp>
        <p:nvSpPr>
          <p:cNvPr id="114" name="Freeform 6"/>
          <p:cNvSpPr>
            <a:spLocks noEditPoints="1"/>
          </p:cNvSpPr>
          <p:nvPr/>
        </p:nvSpPr>
        <p:spPr bwMode="auto">
          <a:xfrm>
            <a:off x="3821328" y="3557729"/>
            <a:ext cx="1487760" cy="1585771"/>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3B9B96"/>
          </a:solidFill>
          <a:ln w="9525">
            <a:noFill/>
            <a:round/>
          </a:ln>
        </p:spPr>
        <p:txBody>
          <a:bodyPr lIns="121920" tIns="60960" rIns="121920" bIns="60960"/>
          <a:lstStyle/>
          <a:p>
            <a:endParaRPr lang="zh-CN" altLang="en-US"/>
          </a:p>
        </p:txBody>
      </p:sp>
      <p:grpSp>
        <p:nvGrpSpPr>
          <p:cNvPr id="115" name="组合 114"/>
          <p:cNvGrpSpPr/>
          <p:nvPr/>
        </p:nvGrpSpPr>
        <p:grpSpPr>
          <a:xfrm>
            <a:off x="4048578" y="2659800"/>
            <a:ext cx="776045" cy="776045"/>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7" name="椭圆 116"/>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5009057" y="1707654"/>
            <a:ext cx="904550" cy="904550"/>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0" name="椭圆 119"/>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3622770" y="1450531"/>
            <a:ext cx="1121219" cy="1121219"/>
            <a:chOff x="304800" y="673100"/>
            <a:chExt cx="4000500" cy="4000500"/>
          </a:xfrm>
          <a:effectLst>
            <a:outerShdw blurRad="444500" dist="254000" dir="8100000" algn="tr" rotWithShape="0">
              <a:prstClr val="black">
                <a:alpha val="50000"/>
              </a:prstClr>
            </a:outerShdw>
          </a:effectLst>
        </p:grpSpPr>
        <p:sp>
          <p:nvSpPr>
            <p:cNvPr id="122" name="同心圆 1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3" name="椭圆 122"/>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4732484" y="1021290"/>
            <a:ext cx="654934" cy="654934"/>
            <a:chOff x="304800" y="673100"/>
            <a:chExt cx="4000500" cy="4000500"/>
          </a:xfrm>
          <a:effectLst>
            <a:outerShdw blurRad="444500" dist="254000" dir="8100000" algn="tr" rotWithShape="0">
              <a:prstClr val="black">
                <a:alpha val="50000"/>
              </a:prstClr>
            </a:outerShdw>
          </a:effectLst>
        </p:grpSpPr>
        <p:sp>
          <p:nvSpPr>
            <p:cNvPr id="125" name="同心圆 1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6" name="椭圆 125"/>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7" name="组合 126"/>
          <p:cNvGrpSpPr/>
          <p:nvPr/>
        </p:nvGrpSpPr>
        <p:grpSpPr>
          <a:xfrm>
            <a:off x="5022393" y="2900981"/>
            <a:ext cx="836431" cy="836431"/>
            <a:chOff x="304800" y="673100"/>
            <a:chExt cx="4000500" cy="4000500"/>
          </a:xfrm>
          <a:effectLst>
            <a:outerShdw blurRad="444500" dist="254000" dir="8100000" algn="tr" rotWithShape="0">
              <a:prstClr val="black">
                <a:alpha val="50000"/>
              </a:prstClr>
            </a:outerShdw>
          </a:effectLst>
        </p:grpSpPr>
        <p:sp>
          <p:nvSpPr>
            <p:cNvPr id="128" name="同心圆 1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9" name="椭圆 128"/>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0" name="组合 129"/>
          <p:cNvGrpSpPr/>
          <p:nvPr/>
        </p:nvGrpSpPr>
        <p:grpSpPr>
          <a:xfrm>
            <a:off x="3075116" y="2771234"/>
            <a:ext cx="817141" cy="817141"/>
            <a:chOff x="304800" y="673100"/>
            <a:chExt cx="4000500" cy="4000500"/>
          </a:xfrm>
          <a:effectLst>
            <a:outerShdw blurRad="444500" dist="254000" dir="8100000" algn="tr" rotWithShape="0">
              <a:prstClr val="black">
                <a:alpha val="50000"/>
              </a:prstClr>
            </a:outerShdw>
          </a:effectLst>
        </p:grpSpPr>
        <p:sp>
          <p:nvSpPr>
            <p:cNvPr id="131" name="同心圆 1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2" name="椭圆 131"/>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3" name="椭圆 132"/>
          <p:cNvSpPr/>
          <p:nvPr/>
        </p:nvSpPr>
        <p:spPr>
          <a:xfrm>
            <a:off x="3527201" y="2211710"/>
            <a:ext cx="449369" cy="449369"/>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4" name="椭圆 133"/>
          <p:cNvSpPr/>
          <p:nvPr/>
        </p:nvSpPr>
        <p:spPr>
          <a:xfrm>
            <a:off x="3310827" y="1756709"/>
            <a:ext cx="137599" cy="137599"/>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椭圆 134"/>
          <p:cNvSpPr/>
          <p:nvPr/>
        </p:nvSpPr>
        <p:spPr>
          <a:xfrm>
            <a:off x="5737761" y="2677796"/>
            <a:ext cx="307718" cy="307718"/>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6" name="椭圆 135"/>
          <p:cNvSpPr/>
          <p:nvPr/>
        </p:nvSpPr>
        <p:spPr>
          <a:xfrm>
            <a:off x="4768423" y="2086525"/>
            <a:ext cx="269201" cy="269201"/>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7" name="椭圆 136"/>
          <p:cNvSpPr/>
          <p:nvPr/>
        </p:nvSpPr>
        <p:spPr>
          <a:xfrm>
            <a:off x="3629344" y="3651869"/>
            <a:ext cx="345339" cy="345339"/>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8" name="椭圆 137"/>
          <p:cNvSpPr/>
          <p:nvPr/>
        </p:nvSpPr>
        <p:spPr>
          <a:xfrm>
            <a:off x="4696650" y="3097627"/>
            <a:ext cx="211067" cy="211067"/>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9" name="椭圆 138"/>
          <p:cNvSpPr/>
          <p:nvPr/>
        </p:nvSpPr>
        <p:spPr>
          <a:xfrm>
            <a:off x="5560746" y="1602968"/>
            <a:ext cx="245925" cy="245925"/>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0" name="椭圆 139"/>
          <p:cNvSpPr/>
          <p:nvPr/>
        </p:nvSpPr>
        <p:spPr>
          <a:xfrm>
            <a:off x="2375825" y="1271362"/>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1" name="椭圆 140"/>
          <p:cNvSpPr/>
          <p:nvPr/>
        </p:nvSpPr>
        <p:spPr>
          <a:xfrm>
            <a:off x="2368844" y="2587889"/>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2" name="椭圆 141"/>
          <p:cNvSpPr/>
          <p:nvPr/>
        </p:nvSpPr>
        <p:spPr>
          <a:xfrm>
            <a:off x="2367876" y="3924073"/>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3" name="椭圆 142"/>
          <p:cNvSpPr/>
          <p:nvPr/>
        </p:nvSpPr>
        <p:spPr>
          <a:xfrm>
            <a:off x="6551558" y="1232764"/>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4" name="椭圆 143"/>
          <p:cNvSpPr/>
          <p:nvPr/>
        </p:nvSpPr>
        <p:spPr>
          <a:xfrm>
            <a:off x="6561198" y="2592462"/>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5" name="椭圆 144"/>
          <p:cNvSpPr/>
          <p:nvPr/>
        </p:nvSpPr>
        <p:spPr>
          <a:xfrm>
            <a:off x="6551558" y="3794637"/>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6" name="椭圆 145"/>
          <p:cNvSpPr/>
          <p:nvPr/>
        </p:nvSpPr>
        <p:spPr>
          <a:xfrm>
            <a:off x="5009057" y="2473329"/>
            <a:ext cx="98421" cy="98421"/>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6"/>
                                        </p:tgtEl>
                                        <p:attrNameLst>
                                          <p:attrName>ppt_y</p:attrName>
                                        </p:attrNameLst>
                                      </p:cBhvr>
                                      <p:tavLst>
                                        <p:tav tm="0">
                                          <p:val>
                                            <p:strVal val="#ppt_y"/>
                                          </p:val>
                                        </p:tav>
                                        <p:tav tm="100000">
                                          <p:val>
                                            <p:strVal val="#ppt_y"/>
                                          </p:val>
                                        </p:tav>
                                      </p:tavLst>
                                    </p:anim>
                                    <p:anim calcmode="lin" valueType="num">
                                      <p:cBhvr>
                                        <p:cTn id="9" dur="5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76"/>
                                        </p:tgtEl>
                                      </p:cBhvr>
                                    </p:animEffect>
                                  </p:childTnLst>
                                </p:cTn>
                              </p:par>
                            </p:childTnLst>
                          </p:cTn>
                        </p:par>
                        <p:par>
                          <p:cTn id="12" fill="hold">
                            <p:stCondLst>
                              <p:cond delay="949"/>
                            </p:stCondLst>
                            <p:childTnLst>
                              <p:par>
                                <p:cTn id="13" presetID="42" presetClass="entr" presetSubtype="0" fill="hold" grpId="0" nodeType="after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750"/>
                                        <p:tgtEl>
                                          <p:spTgt spid="114"/>
                                        </p:tgtEl>
                                      </p:cBhvr>
                                    </p:animEffect>
                                    <p:anim calcmode="lin" valueType="num">
                                      <p:cBhvr>
                                        <p:cTn id="16" dur="750" fill="hold"/>
                                        <p:tgtEl>
                                          <p:spTgt spid="114"/>
                                        </p:tgtEl>
                                        <p:attrNameLst>
                                          <p:attrName>ppt_x</p:attrName>
                                        </p:attrNameLst>
                                      </p:cBhvr>
                                      <p:tavLst>
                                        <p:tav tm="0">
                                          <p:val>
                                            <p:strVal val="#ppt_x"/>
                                          </p:val>
                                        </p:tav>
                                        <p:tav tm="100000">
                                          <p:val>
                                            <p:strVal val="#ppt_x"/>
                                          </p:val>
                                        </p:tav>
                                      </p:tavLst>
                                    </p:anim>
                                    <p:anim calcmode="lin" valueType="num">
                                      <p:cBhvr>
                                        <p:cTn id="17" dur="750" fill="hold"/>
                                        <p:tgtEl>
                                          <p:spTgt spid="114"/>
                                        </p:tgtEl>
                                        <p:attrNameLst>
                                          <p:attrName>ppt_y</p:attrName>
                                        </p:attrNameLst>
                                      </p:cBhvr>
                                      <p:tavLst>
                                        <p:tav tm="0">
                                          <p:val>
                                            <p:strVal val="#ppt_y+.1"/>
                                          </p:val>
                                        </p:tav>
                                        <p:tav tm="100000">
                                          <p:val>
                                            <p:strVal val="#ppt_y"/>
                                          </p:val>
                                        </p:tav>
                                      </p:tavLst>
                                    </p:anim>
                                  </p:childTnLst>
                                </p:cTn>
                              </p:par>
                              <p:par>
                                <p:cTn id="18" presetID="53" presetClass="entr" presetSubtype="16" fill="hold" nodeType="withEffect">
                                  <p:stCondLst>
                                    <p:cond delay="700"/>
                                  </p:stCondLst>
                                  <p:childTnLst>
                                    <p:set>
                                      <p:cBhvr>
                                        <p:cTn id="19" dur="1" fill="hold">
                                          <p:stCondLst>
                                            <p:cond delay="0"/>
                                          </p:stCondLst>
                                        </p:cTn>
                                        <p:tgtEl>
                                          <p:spTgt spid="121"/>
                                        </p:tgtEl>
                                        <p:attrNameLst>
                                          <p:attrName>style.visibility</p:attrName>
                                        </p:attrNameLst>
                                      </p:cBhvr>
                                      <p:to>
                                        <p:strVal val="visible"/>
                                      </p:to>
                                    </p:set>
                                    <p:anim calcmode="lin" valueType="num">
                                      <p:cBhvr>
                                        <p:cTn id="20" dur="500" fill="hold"/>
                                        <p:tgtEl>
                                          <p:spTgt spid="121"/>
                                        </p:tgtEl>
                                        <p:attrNameLst>
                                          <p:attrName>ppt_w</p:attrName>
                                        </p:attrNameLst>
                                      </p:cBhvr>
                                      <p:tavLst>
                                        <p:tav tm="0">
                                          <p:val>
                                            <p:fltVal val="0"/>
                                          </p:val>
                                        </p:tav>
                                        <p:tav tm="100000">
                                          <p:val>
                                            <p:strVal val="#ppt_w"/>
                                          </p:val>
                                        </p:tav>
                                      </p:tavLst>
                                    </p:anim>
                                    <p:anim calcmode="lin" valueType="num">
                                      <p:cBhvr>
                                        <p:cTn id="21" dur="500" fill="hold"/>
                                        <p:tgtEl>
                                          <p:spTgt spid="121"/>
                                        </p:tgtEl>
                                        <p:attrNameLst>
                                          <p:attrName>ppt_h</p:attrName>
                                        </p:attrNameLst>
                                      </p:cBhvr>
                                      <p:tavLst>
                                        <p:tav tm="0">
                                          <p:val>
                                            <p:fltVal val="0"/>
                                          </p:val>
                                        </p:tav>
                                        <p:tav tm="100000">
                                          <p:val>
                                            <p:strVal val="#ppt_h"/>
                                          </p:val>
                                        </p:tav>
                                      </p:tavLst>
                                    </p:anim>
                                    <p:animEffect transition="in" filter="fade">
                                      <p:cBhvr>
                                        <p:cTn id="22" dur="500"/>
                                        <p:tgtEl>
                                          <p:spTgt spid="121"/>
                                        </p:tgtEl>
                                      </p:cBhvr>
                                    </p:animEffect>
                                  </p:childTnLst>
                                </p:cTn>
                              </p:par>
                              <p:par>
                                <p:cTn id="23" presetID="53" presetClass="entr" presetSubtype="16" fill="hold" nodeType="withEffect">
                                  <p:stCondLst>
                                    <p:cond delay="200"/>
                                  </p:stCondLst>
                                  <p:childTnLst>
                                    <p:set>
                                      <p:cBhvr>
                                        <p:cTn id="24" dur="1" fill="hold">
                                          <p:stCondLst>
                                            <p:cond delay="0"/>
                                          </p:stCondLst>
                                        </p:cTn>
                                        <p:tgtEl>
                                          <p:spTgt spid="130"/>
                                        </p:tgtEl>
                                        <p:attrNameLst>
                                          <p:attrName>style.visibility</p:attrName>
                                        </p:attrNameLst>
                                      </p:cBhvr>
                                      <p:to>
                                        <p:strVal val="visible"/>
                                      </p:to>
                                    </p:set>
                                    <p:anim calcmode="lin" valueType="num">
                                      <p:cBhvr>
                                        <p:cTn id="25" dur="500" fill="hold"/>
                                        <p:tgtEl>
                                          <p:spTgt spid="130"/>
                                        </p:tgtEl>
                                        <p:attrNameLst>
                                          <p:attrName>ppt_w</p:attrName>
                                        </p:attrNameLst>
                                      </p:cBhvr>
                                      <p:tavLst>
                                        <p:tav tm="0">
                                          <p:val>
                                            <p:fltVal val="0"/>
                                          </p:val>
                                        </p:tav>
                                        <p:tav tm="100000">
                                          <p:val>
                                            <p:strVal val="#ppt_w"/>
                                          </p:val>
                                        </p:tav>
                                      </p:tavLst>
                                    </p:anim>
                                    <p:anim calcmode="lin" valueType="num">
                                      <p:cBhvr>
                                        <p:cTn id="26" dur="500" fill="hold"/>
                                        <p:tgtEl>
                                          <p:spTgt spid="130"/>
                                        </p:tgtEl>
                                        <p:attrNameLst>
                                          <p:attrName>ppt_h</p:attrName>
                                        </p:attrNameLst>
                                      </p:cBhvr>
                                      <p:tavLst>
                                        <p:tav tm="0">
                                          <p:val>
                                            <p:fltVal val="0"/>
                                          </p:val>
                                        </p:tav>
                                        <p:tav tm="100000">
                                          <p:val>
                                            <p:strVal val="#ppt_h"/>
                                          </p:val>
                                        </p:tav>
                                      </p:tavLst>
                                    </p:anim>
                                    <p:animEffect transition="in" filter="fade">
                                      <p:cBhvr>
                                        <p:cTn id="27" dur="500"/>
                                        <p:tgtEl>
                                          <p:spTgt spid="130"/>
                                        </p:tgtEl>
                                      </p:cBhvr>
                                    </p:animEffect>
                                  </p:childTnLst>
                                </p:cTn>
                              </p:par>
                              <p:par>
                                <p:cTn id="28" presetID="53" presetClass="entr" presetSubtype="16" fill="hold" nodeType="withEffect">
                                  <p:stCondLst>
                                    <p:cond delay="500"/>
                                  </p:stCondLst>
                                  <p:childTnLst>
                                    <p:set>
                                      <p:cBhvr>
                                        <p:cTn id="29" dur="1" fill="hold">
                                          <p:stCondLst>
                                            <p:cond delay="0"/>
                                          </p:stCondLst>
                                        </p:cTn>
                                        <p:tgtEl>
                                          <p:spTgt spid="124"/>
                                        </p:tgtEl>
                                        <p:attrNameLst>
                                          <p:attrName>style.visibility</p:attrName>
                                        </p:attrNameLst>
                                      </p:cBhvr>
                                      <p:to>
                                        <p:strVal val="visible"/>
                                      </p:to>
                                    </p:set>
                                    <p:anim calcmode="lin" valueType="num">
                                      <p:cBhvr>
                                        <p:cTn id="30" dur="300" fill="hold"/>
                                        <p:tgtEl>
                                          <p:spTgt spid="124"/>
                                        </p:tgtEl>
                                        <p:attrNameLst>
                                          <p:attrName>ppt_w</p:attrName>
                                        </p:attrNameLst>
                                      </p:cBhvr>
                                      <p:tavLst>
                                        <p:tav tm="0">
                                          <p:val>
                                            <p:fltVal val="0"/>
                                          </p:val>
                                        </p:tav>
                                        <p:tav tm="100000">
                                          <p:val>
                                            <p:strVal val="#ppt_w"/>
                                          </p:val>
                                        </p:tav>
                                      </p:tavLst>
                                    </p:anim>
                                    <p:anim calcmode="lin" valueType="num">
                                      <p:cBhvr>
                                        <p:cTn id="31" dur="300" fill="hold"/>
                                        <p:tgtEl>
                                          <p:spTgt spid="124"/>
                                        </p:tgtEl>
                                        <p:attrNameLst>
                                          <p:attrName>ppt_h</p:attrName>
                                        </p:attrNameLst>
                                      </p:cBhvr>
                                      <p:tavLst>
                                        <p:tav tm="0">
                                          <p:val>
                                            <p:fltVal val="0"/>
                                          </p:val>
                                        </p:tav>
                                        <p:tav tm="100000">
                                          <p:val>
                                            <p:strVal val="#ppt_h"/>
                                          </p:val>
                                        </p:tav>
                                      </p:tavLst>
                                    </p:anim>
                                    <p:animEffect transition="in" filter="fade">
                                      <p:cBhvr>
                                        <p:cTn id="32" dur="300"/>
                                        <p:tgtEl>
                                          <p:spTgt spid="124"/>
                                        </p:tgtEl>
                                      </p:cBhvr>
                                    </p:animEffect>
                                  </p:childTnLst>
                                </p:cTn>
                              </p:par>
                              <p:par>
                                <p:cTn id="33" presetID="53" presetClass="entr" presetSubtype="16" fill="hold" nodeType="withEffect">
                                  <p:stCondLst>
                                    <p:cond delay="700"/>
                                  </p:stCondLst>
                                  <p:childTnLst>
                                    <p:set>
                                      <p:cBhvr>
                                        <p:cTn id="34" dur="1" fill="hold">
                                          <p:stCondLst>
                                            <p:cond delay="0"/>
                                          </p:stCondLst>
                                        </p:cTn>
                                        <p:tgtEl>
                                          <p:spTgt spid="118"/>
                                        </p:tgtEl>
                                        <p:attrNameLst>
                                          <p:attrName>style.visibility</p:attrName>
                                        </p:attrNameLst>
                                      </p:cBhvr>
                                      <p:to>
                                        <p:strVal val="visible"/>
                                      </p:to>
                                    </p:set>
                                    <p:anim calcmode="lin" valueType="num">
                                      <p:cBhvr>
                                        <p:cTn id="35" dur="500" fill="hold"/>
                                        <p:tgtEl>
                                          <p:spTgt spid="118"/>
                                        </p:tgtEl>
                                        <p:attrNameLst>
                                          <p:attrName>ppt_w</p:attrName>
                                        </p:attrNameLst>
                                      </p:cBhvr>
                                      <p:tavLst>
                                        <p:tav tm="0">
                                          <p:val>
                                            <p:fltVal val="0"/>
                                          </p:val>
                                        </p:tav>
                                        <p:tav tm="100000">
                                          <p:val>
                                            <p:strVal val="#ppt_w"/>
                                          </p:val>
                                        </p:tav>
                                      </p:tavLst>
                                    </p:anim>
                                    <p:anim calcmode="lin" valueType="num">
                                      <p:cBhvr>
                                        <p:cTn id="36" dur="500" fill="hold"/>
                                        <p:tgtEl>
                                          <p:spTgt spid="118"/>
                                        </p:tgtEl>
                                        <p:attrNameLst>
                                          <p:attrName>ppt_h</p:attrName>
                                        </p:attrNameLst>
                                      </p:cBhvr>
                                      <p:tavLst>
                                        <p:tav tm="0">
                                          <p:val>
                                            <p:fltVal val="0"/>
                                          </p:val>
                                        </p:tav>
                                        <p:tav tm="100000">
                                          <p:val>
                                            <p:strVal val="#ppt_h"/>
                                          </p:val>
                                        </p:tav>
                                      </p:tavLst>
                                    </p:anim>
                                    <p:animEffect transition="in" filter="fade">
                                      <p:cBhvr>
                                        <p:cTn id="37" dur="500"/>
                                        <p:tgtEl>
                                          <p:spTgt spid="118"/>
                                        </p:tgtEl>
                                      </p:cBhvr>
                                    </p:animEffect>
                                  </p:childTnLst>
                                </p:cTn>
                              </p:par>
                              <p:par>
                                <p:cTn id="38" presetID="53" presetClass="entr" presetSubtype="16" fill="hold" nodeType="withEffect">
                                  <p:stCondLst>
                                    <p:cond delay="600"/>
                                  </p:stCondLst>
                                  <p:childTnLst>
                                    <p:set>
                                      <p:cBhvr>
                                        <p:cTn id="39" dur="1" fill="hold">
                                          <p:stCondLst>
                                            <p:cond delay="0"/>
                                          </p:stCondLst>
                                        </p:cTn>
                                        <p:tgtEl>
                                          <p:spTgt spid="115"/>
                                        </p:tgtEl>
                                        <p:attrNameLst>
                                          <p:attrName>style.visibility</p:attrName>
                                        </p:attrNameLst>
                                      </p:cBhvr>
                                      <p:to>
                                        <p:strVal val="visible"/>
                                      </p:to>
                                    </p:set>
                                    <p:anim calcmode="lin" valueType="num">
                                      <p:cBhvr>
                                        <p:cTn id="40" dur="500" fill="hold"/>
                                        <p:tgtEl>
                                          <p:spTgt spid="115"/>
                                        </p:tgtEl>
                                        <p:attrNameLst>
                                          <p:attrName>ppt_w</p:attrName>
                                        </p:attrNameLst>
                                      </p:cBhvr>
                                      <p:tavLst>
                                        <p:tav tm="0">
                                          <p:val>
                                            <p:fltVal val="0"/>
                                          </p:val>
                                        </p:tav>
                                        <p:tav tm="100000">
                                          <p:val>
                                            <p:strVal val="#ppt_w"/>
                                          </p:val>
                                        </p:tav>
                                      </p:tavLst>
                                    </p:anim>
                                    <p:anim calcmode="lin" valueType="num">
                                      <p:cBhvr>
                                        <p:cTn id="41" dur="500" fill="hold"/>
                                        <p:tgtEl>
                                          <p:spTgt spid="115"/>
                                        </p:tgtEl>
                                        <p:attrNameLst>
                                          <p:attrName>ppt_h</p:attrName>
                                        </p:attrNameLst>
                                      </p:cBhvr>
                                      <p:tavLst>
                                        <p:tav tm="0">
                                          <p:val>
                                            <p:fltVal val="0"/>
                                          </p:val>
                                        </p:tav>
                                        <p:tav tm="100000">
                                          <p:val>
                                            <p:strVal val="#ppt_h"/>
                                          </p:val>
                                        </p:tav>
                                      </p:tavLst>
                                    </p:anim>
                                    <p:animEffect transition="in" filter="fade">
                                      <p:cBhvr>
                                        <p:cTn id="42" dur="500"/>
                                        <p:tgtEl>
                                          <p:spTgt spid="115"/>
                                        </p:tgtEl>
                                      </p:cBhvr>
                                    </p:animEffect>
                                  </p:childTnLst>
                                </p:cTn>
                              </p:par>
                              <p:par>
                                <p:cTn id="43" presetID="53" presetClass="entr" presetSubtype="16" fill="hold" nodeType="withEffect">
                                  <p:stCondLst>
                                    <p:cond delay="200"/>
                                  </p:stCondLst>
                                  <p:childTnLst>
                                    <p:set>
                                      <p:cBhvr>
                                        <p:cTn id="44" dur="1" fill="hold">
                                          <p:stCondLst>
                                            <p:cond delay="0"/>
                                          </p:stCondLst>
                                        </p:cTn>
                                        <p:tgtEl>
                                          <p:spTgt spid="127"/>
                                        </p:tgtEl>
                                        <p:attrNameLst>
                                          <p:attrName>style.visibility</p:attrName>
                                        </p:attrNameLst>
                                      </p:cBhvr>
                                      <p:to>
                                        <p:strVal val="visible"/>
                                      </p:to>
                                    </p:set>
                                    <p:anim calcmode="lin" valueType="num">
                                      <p:cBhvr>
                                        <p:cTn id="45" dur="800" fill="hold"/>
                                        <p:tgtEl>
                                          <p:spTgt spid="127"/>
                                        </p:tgtEl>
                                        <p:attrNameLst>
                                          <p:attrName>ppt_w</p:attrName>
                                        </p:attrNameLst>
                                      </p:cBhvr>
                                      <p:tavLst>
                                        <p:tav tm="0">
                                          <p:val>
                                            <p:fltVal val="0"/>
                                          </p:val>
                                        </p:tav>
                                        <p:tav tm="100000">
                                          <p:val>
                                            <p:strVal val="#ppt_w"/>
                                          </p:val>
                                        </p:tav>
                                      </p:tavLst>
                                    </p:anim>
                                    <p:anim calcmode="lin" valueType="num">
                                      <p:cBhvr>
                                        <p:cTn id="46" dur="800" fill="hold"/>
                                        <p:tgtEl>
                                          <p:spTgt spid="127"/>
                                        </p:tgtEl>
                                        <p:attrNameLst>
                                          <p:attrName>ppt_h</p:attrName>
                                        </p:attrNameLst>
                                      </p:cBhvr>
                                      <p:tavLst>
                                        <p:tav tm="0">
                                          <p:val>
                                            <p:fltVal val="0"/>
                                          </p:val>
                                        </p:tav>
                                        <p:tav tm="100000">
                                          <p:val>
                                            <p:strVal val="#ppt_h"/>
                                          </p:val>
                                        </p:tav>
                                      </p:tavLst>
                                    </p:anim>
                                    <p:animEffect transition="in" filter="fade">
                                      <p:cBhvr>
                                        <p:cTn id="47" dur="800"/>
                                        <p:tgtEl>
                                          <p:spTgt spid="127"/>
                                        </p:tgtEl>
                                      </p:cBhvr>
                                    </p:animEffect>
                                  </p:childTnLst>
                                </p:cTn>
                              </p:par>
                              <p:par>
                                <p:cTn id="48" presetID="53" presetClass="entr" presetSubtype="16" fill="hold" grpId="0" nodeType="withEffect">
                                  <p:stCondLst>
                                    <p:cond delay="800"/>
                                  </p:stCondLst>
                                  <p:childTnLst>
                                    <p:set>
                                      <p:cBhvr>
                                        <p:cTn id="49" dur="1" fill="hold">
                                          <p:stCondLst>
                                            <p:cond delay="0"/>
                                          </p:stCondLst>
                                        </p:cTn>
                                        <p:tgtEl>
                                          <p:spTgt spid="133"/>
                                        </p:tgtEl>
                                        <p:attrNameLst>
                                          <p:attrName>style.visibility</p:attrName>
                                        </p:attrNameLst>
                                      </p:cBhvr>
                                      <p:to>
                                        <p:strVal val="visible"/>
                                      </p:to>
                                    </p:set>
                                    <p:anim calcmode="lin" valueType="num">
                                      <p:cBhvr>
                                        <p:cTn id="50" dur="500" fill="hold"/>
                                        <p:tgtEl>
                                          <p:spTgt spid="133"/>
                                        </p:tgtEl>
                                        <p:attrNameLst>
                                          <p:attrName>ppt_w</p:attrName>
                                        </p:attrNameLst>
                                      </p:cBhvr>
                                      <p:tavLst>
                                        <p:tav tm="0">
                                          <p:val>
                                            <p:fltVal val="0"/>
                                          </p:val>
                                        </p:tav>
                                        <p:tav tm="100000">
                                          <p:val>
                                            <p:strVal val="#ppt_w"/>
                                          </p:val>
                                        </p:tav>
                                      </p:tavLst>
                                    </p:anim>
                                    <p:anim calcmode="lin" valueType="num">
                                      <p:cBhvr>
                                        <p:cTn id="51" dur="500" fill="hold"/>
                                        <p:tgtEl>
                                          <p:spTgt spid="133"/>
                                        </p:tgtEl>
                                        <p:attrNameLst>
                                          <p:attrName>ppt_h</p:attrName>
                                        </p:attrNameLst>
                                      </p:cBhvr>
                                      <p:tavLst>
                                        <p:tav tm="0">
                                          <p:val>
                                            <p:fltVal val="0"/>
                                          </p:val>
                                        </p:tav>
                                        <p:tav tm="100000">
                                          <p:val>
                                            <p:strVal val="#ppt_h"/>
                                          </p:val>
                                        </p:tav>
                                      </p:tavLst>
                                    </p:anim>
                                    <p:animEffect transition="in" filter="fade">
                                      <p:cBhvr>
                                        <p:cTn id="52" dur="500"/>
                                        <p:tgtEl>
                                          <p:spTgt spid="133"/>
                                        </p:tgtEl>
                                      </p:cBhvr>
                                    </p:animEffect>
                                  </p:childTnLst>
                                </p:cTn>
                              </p:par>
                              <p:par>
                                <p:cTn id="53" presetID="53" presetClass="entr" presetSubtype="16" fill="hold" grpId="0" nodeType="withEffect">
                                  <p:stCondLst>
                                    <p:cond delay="60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300" fill="hold"/>
                                        <p:tgtEl>
                                          <p:spTgt spid="134"/>
                                        </p:tgtEl>
                                        <p:attrNameLst>
                                          <p:attrName>ppt_w</p:attrName>
                                        </p:attrNameLst>
                                      </p:cBhvr>
                                      <p:tavLst>
                                        <p:tav tm="0">
                                          <p:val>
                                            <p:fltVal val="0"/>
                                          </p:val>
                                        </p:tav>
                                        <p:tav tm="100000">
                                          <p:val>
                                            <p:strVal val="#ppt_w"/>
                                          </p:val>
                                        </p:tav>
                                      </p:tavLst>
                                    </p:anim>
                                    <p:anim calcmode="lin" valueType="num">
                                      <p:cBhvr>
                                        <p:cTn id="56" dur="300" fill="hold"/>
                                        <p:tgtEl>
                                          <p:spTgt spid="134"/>
                                        </p:tgtEl>
                                        <p:attrNameLst>
                                          <p:attrName>ppt_h</p:attrName>
                                        </p:attrNameLst>
                                      </p:cBhvr>
                                      <p:tavLst>
                                        <p:tav tm="0">
                                          <p:val>
                                            <p:fltVal val="0"/>
                                          </p:val>
                                        </p:tav>
                                        <p:tav tm="100000">
                                          <p:val>
                                            <p:strVal val="#ppt_h"/>
                                          </p:val>
                                        </p:tav>
                                      </p:tavLst>
                                    </p:anim>
                                    <p:animEffect transition="in" filter="fade">
                                      <p:cBhvr>
                                        <p:cTn id="57" dur="300"/>
                                        <p:tgtEl>
                                          <p:spTgt spid="134"/>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135"/>
                                        </p:tgtEl>
                                        <p:attrNameLst>
                                          <p:attrName>style.visibility</p:attrName>
                                        </p:attrNameLst>
                                      </p:cBhvr>
                                      <p:to>
                                        <p:strVal val="visible"/>
                                      </p:to>
                                    </p:set>
                                    <p:anim calcmode="lin" valueType="num">
                                      <p:cBhvr>
                                        <p:cTn id="60" dur="600" fill="hold"/>
                                        <p:tgtEl>
                                          <p:spTgt spid="135"/>
                                        </p:tgtEl>
                                        <p:attrNameLst>
                                          <p:attrName>ppt_w</p:attrName>
                                        </p:attrNameLst>
                                      </p:cBhvr>
                                      <p:tavLst>
                                        <p:tav tm="0">
                                          <p:val>
                                            <p:fltVal val="0"/>
                                          </p:val>
                                        </p:tav>
                                        <p:tav tm="100000">
                                          <p:val>
                                            <p:strVal val="#ppt_w"/>
                                          </p:val>
                                        </p:tav>
                                      </p:tavLst>
                                    </p:anim>
                                    <p:anim calcmode="lin" valueType="num">
                                      <p:cBhvr>
                                        <p:cTn id="61" dur="600" fill="hold"/>
                                        <p:tgtEl>
                                          <p:spTgt spid="135"/>
                                        </p:tgtEl>
                                        <p:attrNameLst>
                                          <p:attrName>ppt_h</p:attrName>
                                        </p:attrNameLst>
                                      </p:cBhvr>
                                      <p:tavLst>
                                        <p:tav tm="0">
                                          <p:val>
                                            <p:fltVal val="0"/>
                                          </p:val>
                                        </p:tav>
                                        <p:tav tm="100000">
                                          <p:val>
                                            <p:strVal val="#ppt_h"/>
                                          </p:val>
                                        </p:tav>
                                      </p:tavLst>
                                    </p:anim>
                                    <p:animEffect transition="in" filter="fade">
                                      <p:cBhvr>
                                        <p:cTn id="62" dur="600"/>
                                        <p:tgtEl>
                                          <p:spTgt spid="135"/>
                                        </p:tgtEl>
                                      </p:cBhvr>
                                    </p:animEffect>
                                  </p:childTnLst>
                                </p:cTn>
                              </p:par>
                              <p:par>
                                <p:cTn id="63" presetID="53" presetClass="entr" presetSubtype="16" fill="hold" grpId="0" nodeType="withEffect">
                                  <p:stCondLst>
                                    <p:cond delay="200"/>
                                  </p:stCondLst>
                                  <p:childTnLst>
                                    <p:set>
                                      <p:cBhvr>
                                        <p:cTn id="64" dur="1" fill="hold">
                                          <p:stCondLst>
                                            <p:cond delay="0"/>
                                          </p:stCondLst>
                                        </p:cTn>
                                        <p:tgtEl>
                                          <p:spTgt spid="136"/>
                                        </p:tgtEl>
                                        <p:attrNameLst>
                                          <p:attrName>style.visibility</p:attrName>
                                        </p:attrNameLst>
                                      </p:cBhvr>
                                      <p:to>
                                        <p:strVal val="visible"/>
                                      </p:to>
                                    </p:set>
                                    <p:anim calcmode="lin" valueType="num">
                                      <p:cBhvr>
                                        <p:cTn id="65" dur="500" fill="hold"/>
                                        <p:tgtEl>
                                          <p:spTgt spid="136"/>
                                        </p:tgtEl>
                                        <p:attrNameLst>
                                          <p:attrName>ppt_w</p:attrName>
                                        </p:attrNameLst>
                                      </p:cBhvr>
                                      <p:tavLst>
                                        <p:tav tm="0">
                                          <p:val>
                                            <p:fltVal val="0"/>
                                          </p:val>
                                        </p:tav>
                                        <p:tav tm="100000">
                                          <p:val>
                                            <p:strVal val="#ppt_w"/>
                                          </p:val>
                                        </p:tav>
                                      </p:tavLst>
                                    </p:anim>
                                    <p:anim calcmode="lin" valueType="num">
                                      <p:cBhvr>
                                        <p:cTn id="66" dur="500" fill="hold"/>
                                        <p:tgtEl>
                                          <p:spTgt spid="136"/>
                                        </p:tgtEl>
                                        <p:attrNameLst>
                                          <p:attrName>ppt_h</p:attrName>
                                        </p:attrNameLst>
                                      </p:cBhvr>
                                      <p:tavLst>
                                        <p:tav tm="0">
                                          <p:val>
                                            <p:fltVal val="0"/>
                                          </p:val>
                                        </p:tav>
                                        <p:tav tm="100000">
                                          <p:val>
                                            <p:strVal val="#ppt_h"/>
                                          </p:val>
                                        </p:tav>
                                      </p:tavLst>
                                    </p:anim>
                                    <p:animEffect transition="in" filter="fade">
                                      <p:cBhvr>
                                        <p:cTn id="67" dur="500"/>
                                        <p:tgtEl>
                                          <p:spTgt spid="136"/>
                                        </p:tgtEl>
                                      </p:cBhvr>
                                    </p:animEffect>
                                  </p:childTnLst>
                                </p:cTn>
                              </p:par>
                              <p:par>
                                <p:cTn id="68" presetID="53" presetClass="entr" presetSubtype="16" fill="hold" grpId="0" nodeType="withEffect">
                                  <p:stCondLst>
                                    <p:cond delay="900"/>
                                  </p:stCondLst>
                                  <p:childTnLst>
                                    <p:set>
                                      <p:cBhvr>
                                        <p:cTn id="69" dur="1" fill="hold">
                                          <p:stCondLst>
                                            <p:cond delay="0"/>
                                          </p:stCondLst>
                                        </p:cTn>
                                        <p:tgtEl>
                                          <p:spTgt spid="137"/>
                                        </p:tgtEl>
                                        <p:attrNameLst>
                                          <p:attrName>style.visibility</p:attrName>
                                        </p:attrNameLst>
                                      </p:cBhvr>
                                      <p:to>
                                        <p:strVal val="visible"/>
                                      </p:to>
                                    </p:set>
                                    <p:anim calcmode="lin" valueType="num">
                                      <p:cBhvr>
                                        <p:cTn id="70" dur="800" fill="hold"/>
                                        <p:tgtEl>
                                          <p:spTgt spid="137"/>
                                        </p:tgtEl>
                                        <p:attrNameLst>
                                          <p:attrName>ppt_w</p:attrName>
                                        </p:attrNameLst>
                                      </p:cBhvr>
                                      <p:tavLst>
                                        <p:tav tm="0">
                                          <p:val>
                                            <p:fltVal val="0"/>
                                          </p:val>
                                        </p:tav>
                                        <p:tav tm="100000">
                                          <p:val>
                                            <p:strVal val="#ppt_w"/>
                                          </p:val>
                                        </p:tav>
                                      </p:tavLst>
                                    </p:anim>
                                    <p:anim calcmode="lin" valueType="num">
                                      <p:cBhvr>
                                        <p:cTn id="71" dur="800" fill="hold"/>
                                        <p:tgtEl>
                                          <p:spTgt spid="137"/>
                                        </p:tgtEl>
                                        <p:attrNameLst>
                                          <p:attrName>ppt_h</p:attrName>
                                        </p:attrNameLst>
                                      </p:cBhvr>
                                      <p:tavLst>
                                        <p:tav tm="0">
                                          <p:val>
                                            <p:fltVal val="0"/>
                                          </p:val>
                                        </p:tav>
                                        <p:tav tm="100000">
                                          <p:val>
                                            <p:strVal val="#ppt_h"/>
                                          </p:val>
                                        </p:tav>
                                      </p:tavLst>
                                    </p:anim>
                                    <p:animEffect transition="in" filter="fade">
                                      <p:cBhvr>
                                        <p:cTn id="72" dur="800"/>
                                        <p:tgtEl>
                                          <p:spTgt spid="137"/>
                                        </p:tgtEl>
                                      </p:cBhvr>
                                    </p:animEffect>
                                  </p:childTnLst>
                                </p:cTn>
                              </p:par>
                              <p:par>
                                <p:cTn id="73" presetID="53" presetClass="entr" presetSubtype="16" fill="hold" grpId="0" nodeType="withEffect">
                                  <p:stCondLst>
                                    <p:cond delay="200"/>
                                  </p:stCondLst>
                                  <p:childTnLst>
                                    <p:set>
                                      <p:cBhvr>
                                        <p:cTn id="74" dur="1" fill="hold">
                                          <p:stCondLst>
                                            <p:cond delay="0"/>
                                          </p:stCondLst>
                                        </p:cTn>
                                        <p:tgtEl>
                                          <p:spTgt spid="138"/>
                                        </p:tgtEl>
                                        <p:attrNameLst>
                                          <p:attrName>style.visibility</p:attrName>
                                        </p:attrNameLst>
                                      </p:cBhvr>
                                      <p:to>
                                        <p:strVal val="visible"/>
                                      </p:to>
                                    </p:set>
                                    <p:anim calcmode="lin" valueType="num">
                                      <p:cBhvr>
                                        <p:cTn id="75" dur="500" fill="hold"/>
                                        <p:tgtEl>
                                          <p:spTgt spid="138"/>
                                        </p:tgtEl>
                                        <p:attrNameLst>
                                          <p:attrName>ppt_w</p:attrName>
                                        </p:attrNameLst>
                                      </p:cBhvr>
                                      <p:tavLst>
                                        <p:tav tm="0">
                                          <p:val>
                                            <p:fltVal val="0"/>
                                          </p:val>
                                        </p:tav>
                                        <p:tav tm="100000">
                                          <p:val>
                                            <p:strVal val="#ppt_w"/>
                                          </p:val>
                                        </p:tav>
                                      </p:tavLst>
                                    </p:anim>
                                    <p:anim calcmode="lin" valueType="num">
                                      <p:cBhvr>
                                        <p:cTn id="76" dur="500" fill="hold"/>
                                        <p:tgtEl>
                                          <p:spTgt spid="138"/>
                                        </p:tgtEl>
                                        <p:attrNameLst>
                                          <p:attrName>ppt_h</p:attrName>
                                        </p:attrNameLst>
                                      </p:cBhvr>
                                      <p:tavLst>
                                        <p:tav tm="0">
                                          <p:val>
                                            <p:fltVal val="0"/>
                                          </p:val>
                                        </p:tav>
                                        <p:tav tm="100000">
                                          <p:val>
                                            <p:strVal val="#ppt_h"/>
                                          </p:val>
                                        </p:tav>
                                      </p:tavLst>
                                    </p:anim>
                                    <p:animEffect transition="in" filter="fade">
                                      <p:cBhvr>
                                        <p:cTn id="77" dur="500"/>
                                        <p:tgtEl>
                                          <p:spTgt spid="138"/>
                                        </p:tgtEl>
                                      </p:cBhvr>
                                    </p:animEffect>
                                  </p:childTnLst>
                                </p:cTn>
                              </p:par>
                              <p:par>
                                <p:cTn id="78" presetID="53" presetClass="entr" presetSubtype="16" fill="hold" grpId="0" nodeType="withEffect">
                                  <p:stCondLst>
                                    <p:cond delay="600"/>
                                  </p:stCondLst>
                                  <p:childTnLst>
                                    <p:set>
                                      <p:cBhvr>
                                        <p:cTn id="79" dur="1" fill="hold">
                                          <p:stCondLst>
                                            <p:cond delay="0"/>
                                          </p:stCondLst>
                                        </p:cTn>
                                        <p:tgtEl>
                                          <p:spTgt spid="139"/>
                                        </p:tgtEl>
                                        <p:attrNameLst>
                                          <p:attrName>style.visibility</p:attrName>
                                        </p:attrNameLst>
                                      </p:cBhvr>
                                      <p:to>
                                        <p:strVal val="visible"/>
                                      </p:to>
                                    </p:set>
                                    <p:anim calcmode="lin" valueType="num">
                                      <p:cBhvr>
                                        <p:cTn id="80" dur="500" fill="hold"/>
                                        <p:tgtEl>
                                          <p:spTgt spid="139"/>
                                        </p:tgtEl>
                                        <p:attrNameLst>
                                          <p:attrName>ppt_w</p:attrName>
                                        </p:attrNameLst>
                                      </p:cBhvr>
                                      <p:tavLst>
                                        <p:tav tm="0">
                                          <p:val>
                                            <p:fltVal val="0"/>
                                          </p:val>
                                        </p:tav>
                                        <p:tav tm="100000">
                                          <p:val>
                                            <p:strVal val="#ppt_w"/>
                                          </p:val>
                                        </p:tav>
                                      </p:tavLst>
                                    </p:anim>
                                    <p:anim calcmode="lin" valueType="num">
                                      <p:cBhvr>
                                        <p:cTn id="81" dur="500" fill="hold"/>
                                        <p:tgtEl>
                                          <p:spTgt spid="139"/>
                                        </p:tgtEl>
                                        <p:attrNameLst>
                                          <p:attrName>ppt_h</p:attrName>
                                        </p:attrNameLst>
                                      </p:cBhvr>
                                      <p:tavLst>
                                        <p:tav tm="0">
                                          <p:val>
                                            <p:fltVal val="0"/>
                                          </p:val>
                                        </p:tav>
                                        <p:tav tm="100000">
                                          <p:val>
                                            <p:strVal val="#ppt_h"/>
                                          </p:val>
                                        </p:tav>
                                      </p:tavLst>
                                    </p:anim>
                                    <p:animEffect transition="in" filter="fade">
                                      <p:cBhvr>
                                        <p:cTn id="82" dur="500"/>
                                        <p:tgtEl>
                                          <p:spTgt spid="139"/>
                                        </p:tgtEl>
                                      </p:cBhvr>
                                    </p:animEffect>
                                  </p:childTnLst>
                                </p:cTn>
                              </p:par>
                              <p:par>
                                <p:cTn id="83" presetID="53" presetClass="entr" presetSubtype="16" fill="hold" grpId="0" nodeType="withEffect">
                                  <p:stCondLst>
                                    <p:cond delay="200"/>
                                  </p:stCondLst>
                                  <p:childTnLst>
                                    <p:set>
                                      <p:cBhvr>
                                        <p:cTn id="84" dur="1" fill="hold">
                                          <p:stCondLst>
                                            <p:cond delay="0"/>
                                          </p:stCondLst>
                                        </p:cTn>
                                        <p:tgtEl>
                                          <p:spTgt spid="140"/>
                                        </p:tgtEl>
                                        <p:attrNameLst>
                                          <p:attrName>style.visibility</p:attrName>
                                        </p:attrNameLst>
                                      </p:cBhvr>
                                      <p:to>
                                        <p:strVal val="visible"/>
                                      </p:to>
                                    </p:set>
                                    <p:anim calcmode="lin" valueType="num">
                                      <p:cBhvr>
                                        <p:cTn id="85" dur="300" fill="hold"/>
                                        <p:tgtEl>
                                          <p:spTgt spid="140"/>
                                        </p:tgtEl>
                                        <p:attrNameLst>
                                          <p:attrName>ppt_w</p:attrName>
                                        </p:attrNameLst>
                                      </p:cBhvr>
                                      <p:tavLst>
                                        <p:tav tm="0">
                                          <p:val>
                                            <p:fltVal val="0"/>
                                          </p:val>
                                        </p:tav>
                                        <p:tav tm="100000">
                                          <p:val>
                                            <p:strVal val="#ppt_w"/>
                                          </p:val>
                                        </p:tav>
                                      </p:tavLst>
                                    </p:anim>
                                    <p:anim calcmode="lin" valueType="num">
                                      <p:cBhvr>
                                        <p:cTn id="86" dur="300" fill="hold"/>
                                        <p:tgtEl>
                                          <p:spTgt spid="140"/>
                                        </p:tgtEl>
                                        <p:attrNameLst>
                                          <p:attrName>ppt_h</p:attrName>
                                        </p:attrNameLst>
                                      </p:cBhvr>
                                      <p:tavLst>
                                        <p:tav tm="0">
                                          <p:val>
                                            <p:fltVal val="0"/>
                                          </p:val>
                                        </p:tav>
                                        <p:tav tm="100000">
                                          <p:val>
                                            <p:strVal val="#ppt_h"/>
                                          </p:val>
                                        </p:tav>
                                      </p:tavLst>
                                    </p:anim>
                                    <p:animEffect transition="in" filter="fade">
                                      <p:cBhvr>
                                        <p:cTn id="87" dur="300"/>
                                        <p:tgtEl>
                                          <p:spTgt spid="140"/>
                                        </p:tgtEl>
                                      </p:cBhvr>
                                    </p:animEffect>
                                  </p:childTnLst>
                                </p:cTn>
                              </p:par>
                              <p:par>
                                <p:cTn id="88" presetID="53" presetClass="entr" presetSubtype="16" fill="hold" grpId="0" nodeType="withEffect">
                                  <p:stCondLst>
                                    <p:cond delay="90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500" fill="hold"/>
                                        <p:tgtEl>
                                          <p:spTgt spid="141"/>
                                        </p:tgtEl>
                                        <p:attrNameLst>
                                          <p:attrName>ppt_w</p:attrName>
                                        </p:attrNameLst>
                                      </p:cBhvr>
                                      <p:tavLst>
                                        <p:tav tm="0">
                                          <p:val>
                                            <p:fltVal val="0"/>
                                          </p:val>
                                        </p:tav>
                                        <p:tav tm="100000">
                                          <p:val>
                                            <p:strVal val="#ppt_w"/>
                                          </p:val>
                                        </p:tav>
                                      </p:tavLst>
                                    </p:anim>
                                    <p:anim calcmode="lin" valueType="num">
                                      <p:cBhvr>
                                        <p:cTn id="91" dur="500" fill="hold"/>
                                        <p:tgtEl>
                                          <p:spTgt spid="141"/>
                                        </p:tgtEl>
                                        <p:attrNameLst>
                                          <p:attrName>ppt_h</p:attrName>
                                        </p:attrNameLst>
                                      </p:cBhvr>
                                      <p:tavLst>
                                        <p:tav tm="0">
                                          <p:val>
                                            <p:fltVal val="0"/>
                                          </p:val>
                                        </p:tav>
                                        <p:tav tm="100000">
                                          <p:val>
                                            <p:strVal val="#ppt_h"/>
                                          </p:val>
                                        </p:tav>
                                      </p:tavLst>
                                    </p:anim>
                                    <p:animEffect transition="in" filter="fade">
                                      <p:cBhvr>
                                        <p:cTn id="92" dur="500"/>
                                        <p:tgtEl>
                                          <p:spTgt spid="141"/>
                                        </p:tgtEl>
                                      </p:cBhvr>
                                    </p:animEffect>
                                  </p:childTnLst>
                                </p:cTn>
                              </p:par>
                              <p:par>
                                <p:cTn id="93" presetID="53" presetClass="entr" presetSubtype="16" fill="hold" grpId="0" nodeType="withEffect">
                                  <p:stCondLst>
                                    <p:cond delay="200"/>
                                  </p:stCondLst>
                                  <p:childTnLst>
                                    <p:set>
                                      <p:cBhvr>
                                        <p:cTn id="94" dur="1" fill="hold">
                                          <p:stCondLst>
                                            <p:cond delay="0"/>
                                          </p:stCondLst>
                                        </p:cTn>
                                        <p:tgtEl>
                                          <p:spTgt spid="142"/>
                                        </p:tgtEl>
                                        <p:attrNameLst>
                                          <p:attrName>style.visibility</p:attrName>
                                        </p:attrNameLst>
                                      </p:cBhvr>
                                      <p:to>
                                        <p:strVal val="visible"/>
                                      </p:to>
                                    </p:set>
                                    <p:anim calcmode="lin" valueType="num">
                                      <p:cBhvr>
                                        <p:cTn id="95" dur="500" fill="hold"/>
                                        <p:tgtEl>
                                          <p:spTgt spid="142"/>
                                        </p:tgtEl>
                                        <p:attrNameLst>
                                          <p:attrName>ppt_w</p:attrName>
                                        </p:attrNameLst>
                                      </p:cBhvr>
                                      <p:tavLst>
                                        <p:tav tm="0">
                                          <p:val>
                                            <p:fltVal val="0"/>
                                          </p:val>
                                        </p:tav>
                                        <p:tav tm="100000">
                                          <p:val>
                                            <p:strVal val="#ppt_w"/>
                                          </p:val>
                                        </p:tav>
                                      </p:tavLst>
                                    </p:anim>
                                    <p:anim calcmode="lin" valueType="num">
                                      <p:cBhvr>
                                        <p:cTn id="96" dur="500" fill="hold"/>
                                        <p:tgtEl>
                                          <p:spTgt spid="142"/>
                                        </p:tgtEl>
                                        <p:attrNameLst>
                                          <p:attrName>ppt_h</p:attrName>
                                        </p:attrNameLst>
                                      </p:cBhvr>
                                      <p:tavLst>
                                        <p:tav tm="0">
                                          <p:val>
                                            <p:fltVal val="0"/>
                                          </p:val>
                                        </p:tav>
                                        <p:tav tm="100000">
                                          <p:val>
                                            <p:strVal val="#ppt_h"/>
                                          </p:val>
                                        </p:tav>
                                      </p:tavLst>
                                    </p:anim>
                                    <p:animEffect transition="in" filter="fade">
                                      <p:cBhvr>
                                        <p:cTn id="97" dur="500"/>
                                        <p:tgtEl>
                                          <p:spTgt spid="142"/>
                                        </p:tgtEl>
                                      </p:cBhvr>
                                    </p:animEffect>
                                  </p:childTnLst>
                                </p:cTn>
                              </p:par>
                              <p:par>
                                <p:cTn id="98" presetID="53" presetClass="entr" presetSubtype="16" fill="hold" grpId="0" nodeType="withEffect">
                                  <p:stCondLst>
                                    <p:cond delay="600"/>
                                  </p:stCondLst>
                                  <p:childTnLst>
                                    <p:set>
                                      <p:cBhvr>
                                        <p:cTn id="99" dur="1" fill="hold">
                                          <p:stCondLst>
                                            <p:cond delay="0"/>
                                          </p:stCondLst>
                                        </p:cTn>
                                        <p:tgtEl>
                                          <p:spTgt spid="143"/>
                                        </p:tgtEl>
                                        <p:attrNameLst>
                                          <p:attrName>style.visibility</p:attrName>
                                        </p:attrNameLst>
                                      </p:cBhvr>
                                      <p:to>
                                        <p:strVal val="visible"/>
                                      </p:to>
                                    </p:set>
                                    <p:anim calcmode="lin" valueType="num">
                                      <p:cBhvr>
                                        <p:cTn id="100" dur="800" fill="hold"/>
                                        <p:tgtEl>
                                          <p:spTgt spid="143"/>
                                        </p:tgtEl>
                                        <p:attrNameLst>
                                          <p:attrName>ppt_w</p:attrName>
                                        </p:attrNameLst>
                                      </p:cBhvr>
                                      <p:tavLst>
                                        <p:tav tm="0">
                                          <p:val>
                                            <p:fltVal val="0"/>
                                          </p:val>
                                        </p:tav>
                                        <p:tav tm="100000">
                                          <p:val>
                                            <p:strVal val="#ppt_w"/>
                                          </p:val>
                                        </p:tav>
                                      </p:tavLst>
                                    </p:anim>
                                    <p:anim calcmode="lin" valueType="num">
                                      <p:cBhvr>
                                        <p:cTn id="101" dur="800" fill="hold"/>
                                        <p:tgtEl>
                                          <p:spTgt spid="143"/>
                                        </p:tgtEl>
                                        <p:attrNameLst>
                                          <p:attrName>ppt_h</p:attrName>
                                        </p:attrNameLst>
                                      </p:cBhvr>
                                      <p:tavLst>
                                        <p:tav tm="0">
                                          <p:val>
                                            <p:fltVal val="0"/>
                                          </p:val>
                                        </p:tav>
                                        <p:tav tm="100000">
                                          <p:val>
                                            <p:strVal val="#ppt_h"/>
                                          </p:val>
                                        </p:tav>
                                      </p:tavLst>
                                    </p:anim>
                                    <p:animEffect transition="in" filter="fade">
                                      <p:cBhvr>
                                        <p:cTn id="102" dur="800"/>
                                        <p:tgtEl>
                                          <p:spTgt spid="143"/>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144"/>
                                        </p:tgtEl>
                                        <p:attrNameLst>
                                          <p:attrName>style.visibility</p:attrName>
                                        </p:attrNameLst>
                                      </p:cBhvr>
                                      <p:to>
                                        <p:strVal val="visible"/>
                                      </p:to>
                                    </p:set>
                                    <p:anim calcmode="lin" valueType="num">
                                      <p:cBhvr>
                                        <p:cTn id="105" dur="500" fill="hold"/>
                                        <p:tgtEl>
                                          <p:spTgt spid="144"/>
                                        </p:tgtEl>
                                        <p:attrNameLst>
                                          <p:attrName>ppt_w</p:attrName>
                                        </p:attrNameLst>
                                      </p:cBhvr>
                                      <p:tavLst>
                                        <p:tav tm="0">
                                          <p:val>
                                            <p:fltVal val="0"/>
                                          </p:val>
                                        </p:tav>
                                        <p:tav tm="100000">
                                          <p:val>
                                            <p:strVal val="#ppt_w"/>
                                          </p:val>
                                        </p:tav>
                                      </p:tavLst>
                                    </p:anim>
                                    <p:anim calcmode="lin" valueType="num">
                                      <p:cBhvr>
                                        <p:cTn id="106" dur="500" fill="hold"/>
                                        <p:tgtEl>
                                          <p:spTgt spid="144"/>
                                        </p:tgtEl>
                                        <p:attrNameLst>
                                          <p:attrName>ppt_h</p:attrName>
                                        </p:attrNameLst>
                                      </p:cBhvr>
                                      <p:tavLst>
                                        <p:tav tm="0">
                                          <p:val>
                                            <p:fltVal val="0"/>
                                          </p:val>
                                        </p:tav>
                                        <p:tav tm="100000">
                                          <p:val>
                                            <p:strVal val="#ppt_h"/>
                                          </p:val>
                                        </p:tav>
                                      </p:tavLst>
                                    </p:anim>
                                    <p:animEffect transition="in" filter="fade">
                                      <p:cBhvr>
                                        <p:cTn id="107" dur="500"/>
                                        <p:tgtEl>
                                          <p:spTgt spid="144"/>
                                        </p:tgtEl>
                                      </p:cBhvr>
                                    </p:animEffect>
                                  </p:childTnLst>
                                </p:cTn>
                              </p:par>
                              <p:par>
                                <p:cTn id="108" presetID="53" presetClass="entr" presetSubtype="16" fill="hold" grpId="0" nodeType="withEffect">
                                  <p:stCondLst>
                                    <p:cond delay="700"/>
                                  </p:stCondLst>
                                  <p:childTnLst>
                                    <p:set>
                                      <p:cBhvr>
                                        <p:cTn id="109" dur="1" fill="hold">
                                          <p:stCondLst>
                                            <p:cond delay="0"/>
                                          </p:stCondLst>
                                        </p:cTn>
                                        <p:tgtEl>
                                          <p:spTgt spid="145"/>
                                        </p:tgtEl>
                                        <p:attrNameLst>
                                          <p:attrName>style.visibility</p:attrName>
                                        </p:attrNameLst>
                                      </p:cBhvr>
                                      <p:to>
                                        <p:strVal val="visible"/>
                                      </p:to>
                                    </p:set>
                                    <p:anim calcmode="lin" valueType="num">
                                      <p:cBhvr>
                                        <p:cTn id="110" dur="500" fill="hold"/>
                                        <p:tgtEl>
                                          <p:spTgt spid="145"/>
                                        </p:tgtEl>
                                        <p:attrNameLst>
                                          <p:attrName>ppt_w</p:attrName>
                                        </p:attrNameLst>
                                      </p:cBhvr>
                                      <p:tavLst>
                                        <p:tav tm="0">
                                          <p:val>
                                            <p:fltVal val="0"/>
                                          </p:val>
                                        </p:tav>
                                        <p:tav tm="100000">
                                          <p:val>
                                            <p:strVal val="#ppt_w"/>
                                          </p:val>
                                        </p:tav>
                                      </p:tavLst>
                                    </p:anim>
                                    <p:anim calcmode="lin" valueType="num">
                                      <p:cBhvr>
                                        <p:cTn id="111" dur="500" fill="hold"/>
                                        <p:tgtEl>
                                          <p:spTgt spid="145"/>
                                        </p:tgtEl>
                                        <p:attrNameLst>
                                          <p:attrName>ppt_h</p:attrName>
                                        </p:attrNameLst>
                                      </p:cBhvr>
                                      <p:tavLst>
                                        <p:tav tm="0">
                                          <p:val>
                                            <p:fltVal val="0"/>
                                          </p:val>
                                        </p:tav>
                                        <p:tav tm="100000">
                                          <p:val>
                                            <p:strVal val="#ppt_h"/>
                                          </p:val>
                                        </p:tav>
                                      </p:tavLst>
                                    </p:anim>
                                    <p:animEffect transition="in" filter="fade">
                                      <p:cBhvr>
                                        <p:cTn id="112" dur="500"/>
                                        <p:tgtEl>
                                          <p:spTgt spid="145"/>
                                        </p:tgtEl>
                                      </p:cBhvr>
                                    </p:animEffect>
                                  </p:childTnLst>
                                </p:cTn>
                              </p:par>
                              <p:par>
                                <p:cTn id="113" presetID="53" presetClass="entr" presetSubtype="16" fill="hold" grpId="0" nodeType="withEffect">
                                  <p:stCondLst>
                                    <p:cond delay="200"/>
                                  </p:stCondLst>
                                  <p:childTnLst>
                                    <p:set>
                                      <p:cBhvr>
                                        <p:cTn id="114" dur="1" fill="hold">
                                          <p:stCondLst>
                                            <p:cond delay="0"/>
                                          </p:stCondLst>
                                        </p:cTn>
                                        <p:tgtEl>
                                          <p:spTgt spid="146"/>
                                        </p:tgtEl>
                                        <p:attrNameLst>
                                          <p:attrName>style.visibility</p:attrName>
                                        </p:attrNameLst>
                                      </p:cBhvr>
                                      <p:to>
                                        <p:strVal val="visible"/>
                                      </p:to>
                                    </p:set>
                                    <p:anim calcmode="lin" valueType="num">
                                      <p:cBhvr>
                                        <p:cTn id="115" dur="500" fill="hold"/>
                                        <p:tgtEl>
                                          <p:spTgt spid="146"/>
                                        </p:tgtEl>
                                        <p:attrNameLst>
                                          <p:attrName>ppt_w</p:attrName>
                                        </p:attrNameLst>
                                      </p:cBhvr>
                                      <p:tavLst>
                                        <p:tav tm="0">
                                          <p:val>
                                            <p:fltVal val="0"/>
                                          </p:val>
                                        </p:tav>
                                        <p:tav tm="100000">
                                          <p:val>
                                            <p:strVal val="#ppt_w"/>
                                          </p:val>
                                        </p:tav>
                                      </p:tavLst>
                                    </p:anim>
                                    <p:anim calcmode="lin" valueType="num">
                                      <p:cBhvr>
                                        <p:cTn id="116" dur="500" fill="hold"/>
                                        <p:tgtEl>
                                          <p:spTgt spid="146"/>
                                        </p:tgtEl>
                                        <p:attrNameLst>
                                          <p:attrName>ppt_h</p:attrName>
                                        </p:attrNameLst>
                                      </p:cBhvr>
                                      <p:tavLst>
                                        <p:tav tm="0">
                                          <p:val>
                                            <p:fltVal val="0"/>
                                          </p:val>
                                        </p:tav>
                                        <p:tav tm="100000">
                                          <p:val>
                                            <p:strVal val="#ppt_h"/>
                                          </p:val>
                                        </p:tav>
                                      </p:tavLst>
                                    </p:anim>
                                    <p:animEffect transition="in" filter="fade">
                                      <p:cBhvr>
                                        <p:cTn id="117" dur="500"/>
                                        <p:tgtEl>
                                          <p:spTgt spid="146"/>
                                        </p:tgtEl>
                                      </p:cBhvr>
                                    </p:animEffect>
                                  </p:childTnLst>
                                </p:cTn>
                              </p:par>
                            </p:childTnLst>
                          </p:cTn>
                        </p:par>
                        <p:par>
                          <p:cTn id="118" fill="hold">
                            <p:stCondLst>
                              <p:cond delay="1949"/>
                            </p:stCondLst>
                            <p:childTnLst>
                              <p:par>
                                <p:cTn id="119" presetID="22" presetClass="entr" presetSubtype="2" fill="hold" nodeType="after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wipe(right)">
                                      <p:cBhvr>
                                        <p:cTn id="121" dur="500"/>
                                        <p:tgtEl>
                                          <p:spTgt spid="84"/>
                                        </p:tgtEl>
                                      </p:cBhvr>
                                    </p:animEffect>
                                  </p:childTnLst>
                                </p:cTn>
                              </p:par>
                            </p:childTnLst>
                          </p:cTn>
                        </p:par>
                        <p:par>
                          <p:cTn id="122" fill="hold">
                            <p:stCondLst>
                              <p:cond delay="2449"/>
                            </p:stCondLst>
                            <p:childTnLst>
                              <p:par>
                                <p:cTn id="123" presetID="22" presetClass="entr" presetSubtype="2" fill="hold" grpId="0" nodeType="afterEffect">
                                  <p:stCondLst>
                                    <p:cond delay="0"/>
                                  </p:stCondLst>
                                  <p:childTnLst>
                                    <p:set>
                                      <p:cBhvr>
                                        <p:cTn id="124" dur="1" fill="hold">
                                          <p:stCondLst>
                                            <p:cond delay="0"/>
                                          </p:stCondLst>
                                        </p:cTn>
                                        <p:tgtEl>
                                          <p:spTgt spid="102"/>
                                        </p:tgtEl>
                                        <p:attrNameLst>
                                          <p:attrName>style.visibility</p:attrName>
                                        </p:attrNameLst>
                                      </p:cBhvr>
                                      <p:to>
                                        <p:strVal val="visible"/>
                                      </p:to>
                                    </p:set>
                                    <p:animEffect transition="in" filter="wipe(right)">
                                      <p:cBhvr>
                                        <p:cTn id="125" dur="500"/>
                                        <p:tgtEl>
                                          <p:spTgt spid="102"/>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103"/>
                                        </p:tgtEl>
                                        <p:attrNameLst>
                                          <p:attrName>style.visibility</p:attrName>
                                        </p:attrNameLst>
                                      </p:cBhvr>
                                      <p:to>
                                        <p:strVal val="visible"/>
                                      </p:to>
                                    </p:set>
                                    <p:animEffect transition="in" filter="wipe(right)">
                                      <p:cBhvr>
                                        <p:cTn id="128" dur="500"/>
                                        <p:tgtEl>
                                          <p:spTgt spid="103"/>
                                        </p:tgtEl>
                                      </p:cBhvr>
                                    </p:animEffect>
                                  </p:childTnLst>
                                </p:cTn>
                              </p:par>
                            </p:childTnLst>
                          </p:cTn>
                        </p:par>
                        <p:par>
                          <p:cTn id="129" fill="hold">
                            <p:stCondLst>
                              <p:cond delay="2949"/>
                            </p:stCondLst>
                            <p:childTnLst>
                              <p:par>
                                <p:cTn id="130" presetID="22" presetClass="entr" presetSubtype="2" fill="hold" nodeType="afterEffect">
                                  <p:stCondLst>
                                    <p:cond delay="0"/>
                                  </p:stCondLst>
                                  <p:childTnLst>
                                    <p:set>
                                      <p:cBhvr>
                                        <p:cTn id="131" dur="1" fill="hold">
                                          <p:stCondLst>
                                            <p:cond delay="0"/>
                                          </p:stCondLst>
                                        </p:cTn>
                                        <p:tgtEl>
                                          <p:spTgt spid="99"/>
                                        </p:tgtEl>
                                        <p:attrNameLst>
                                          <p:attrName>style.visibility</p:attrName>
                                        </p:attrNameLst>
                                      </p:cBhvr>
                                      <p:to>
                                        <p:strVal val="visible"/>
                                      </p:to>
                                    </p:set>
                                    <p:animEffect transition="in" filter="wipe(right)">
                                      <p:cBhvr>
                                        <p:cTn id="132" dur="500"/>
                                        <p:tgtEl>
                                          <p:spTgt spid="99"/>
                                        </p:tgtEl>
                                      </p:cBhvr>
                                    </p:animEffect>
                                  </p:childTnLst>
                                </p:cTn>
                              </p:par>
                            </p:childTnLst>
                          </p:cTn>
                        </p:par>
                        <p:par>
                          <p:cTn id="133" fill="hold">
                            <p:stCondLst>
                              <p:cond delay="3449"/>
                            </p:stCondLst>
                            <p:childTnLst>
                              <p:par>
                                <p:cTn id="134" presetID="22" presetClass="entr" presetSubtype="2" fill="hold" grpId="0" nodeType="afterEffect">
                                  <p:stCondLst>
                                    <p:cond delay="0"/>
                                  </p:stCondLst>
                                  <p:childTnLst>
                                    <p:set>
                                      <p:cBhvr>
                                        <p:cTn id="135" dur="1" fill="hold">
                                          <p:stCondLst>
                                            <p:cond delay="0"/>
                                          </p:stCondLst>
                                        </p:cTn>
                                        <p:tgtEl>
                                          <p:spTgt spid="104"/>
                                        </p:tgtEl>
                                        <p:attrNameLst>
                                          <p:attrName>style.visibility</p:attrName>
                                        </p:attrNameLst>
                                      </p:cBhvr>
                                      <p:to>
                                        <p:strVal val="visible"/>
                                      </p:to>
                                    </p:set>
                                    <p:animEffect transition="in" filter="wipe(right)">
                                      <p:cBhvr>
                                        <p:cTn id="136" dur="500"/>
                                        <p:tgtEl>
                                          <p:spTgt spid="104"/>
                                        </p:tgtEl>
                                      </p:cBhvr>
                                    </p:animEffect>
                                  </p:childTnLst>
                                </p:cTn>
                              </p:par>
                              <p:par>
                                <p:cTn id="137" presetID="22" presetClass="entr" presetSubtype="2" fill="hold" grpId="0" nodeType="withEffect">
                                  <p:stCondLst>
                                    <p:cond delay="0"/>
                                  </p:stCondLst>
                                  <p:childTnLst>
                                    <p:set>
                                      <p:cBhvr>
                                        <p:cTn id="138" dur="1" fill="hold">
                                          <p:stCondLst>
                                            <p:cond delay="0"/>
                                          </p:stCondLst>
                                        </p:cTn>
                                        <p:tgtEl>
                                          <p:spTgt spid="105"/>
                                        </p:tgtEl>
                                        <p:attrNameLst>
                                          <p:attrName>style.visibility</p:attrName>
                                        </p:attrNameLst>
                                      </p:cBhvr>
                                      <p:to>
                                        <p:strVal val="visible"/>
                                      </p:to>
                                    </p:set>
                                    <p:animEffect transition="in" filter="wipe(right)">
                                      <p:cBhvr>
                                        <p:cTn id="139" dur="500"/>
                                        <p:tgtEl>
                                          <p:spTgt spid="105"/>
                                        </p:tgtEl>
                                      </p:cBhvr>
                                    </p:animEffect>
                                  </p:childTnLst>
                                </p:cTn>
                              </p:par>
                            </p:childTnLst>
                          </p:cTn>
                        </p:par>
                        <p:par>
                          <p:cTn id="140" fill="hold">
                            <p:stCondLst>
                              <p:cond delay="3949"/>
                            </p:stCondLst>
                            <p:childTnLst>
                              <p:par>
                                <p:cTn id="141" presetID="22" presetClass="entr" presetSubtype="2" fill="hold" nodeType="afterEffect">
                                  <p:stCondLst>
                                    <p:cond delay="0"/>
                                  </p:stCondLst>
                                  <p:childTnLst>
                                    <p:set>
                                      <p:cBhvr>
                                        <p:cTn id="142" dur="1" fill="hold">
                                          <p:stCondLst>
                                            <p:cond delay="0"/>
                                          </p:stCondLst>
                                        </p:cTn>
                                        <p:tgtEl>
                                          <p:spTgt spid="96"/>
                                        </p:tgtEl>
                                        <p:attrNameLst>
                                          <p:attrName>style.visibility</p:attrName>
                                        </p:attrNameLst>
                                      </p:cBhvr>
                                      <p:to>
                                        <p:strVal val="visible"/>
                                      </p:to>
                                    </p:set>
                                    <p:animEffect transition="in" filter="wipe(right)">
                                      <p:cBhvr>
                                        <p:cTn id="143" dur="500"/>
                                        <p:tgtEl>
                                          <p:spTgt spid="96"/>
                                        </p:tgtEl>
                                      </p:cBhvr>
                                    </p:animEffect>
                                  </p:childTnLst>
                                </p:cTn>
                              </p:par>
                            </p:childTnLst>
                          </p:cTn>
                        </p:par>
                        <p:par>
                          <p:cTn id="144" fill="hold">
                            <p:stCondLst>
                              <p:cond delay="4449"/>
                            </p:stCondLst>
                            <p:childTnLst>
                              <p:par>
                                <p:cTn id="145" presetID="22" presetClass="entr" presetSubtype="2" fill="hold" grpId="0" nodeType="after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right)">
                                      <p:cBhvr>
                                        <p:cTn id="147" dur="500"/>
                                        <p:tgtEl>
                                          <p:spTgt spid="106"/>
                                        </p:tgtEl>
                                      </p:cBhvr>
                                    </p:animEffect>
                                  </p:childTnLst>
                                </p:cTn>
                              </p:par>
                              <p:par>
                                <p:cTn id="148" presetID="22" presetClass="entr" presetSubtype="2" fill="hold" grpId="0" nodeType="withEffect">
                                  <p:stCondLst>
                                    <p:cond delay="0"/>
                                  </p:stCondLst>
                                  <p:childTnLst>
                                    <p:set>
                                      <p:cBhvr>
                                        <p:cTn id="149" dur="1" fill="hold">
                                          <p:stCondLst>
                                            <p:cond delay="0"/>
                                          </p:stCondLst>
                                        </p:cTn>
                                        <p:tgtEl>
                                          <p:spTgt spid="107"/>
                                        </p:tgtEl>
                                        <p:attrNameLst>
                                          <p:attrName>style.visibility</p:attrName>
                                        </p:attrNameLst>
                                      </p:cBhvr>
                                      <p:to>
                                        <p:strVal val="visible"/>
                                      </p:to>
                                    </p:set>
                                    <p:animEffect transition="in" filter="wipe(right)">
                                      <p:cBhvr>
                                        <p:cTn id="150" dur="500"/>
                                        <p:tgtEl>
                                          <p:spTgt spid="107"/>
                                        </p:tgtEl>
                                      </p:cBhvr>
                                    </p:animEffect>
                                  </p:childTnLst>
                                </p:cTn>
                              </p:par>
                            </p:childTnLst>
                          </p:cTn>
                        </p:par>
                        <p:par>
                          <p:cTn id="151" fill="hold">
                            <p:stCondLst>
                              <p:cond delay="4949"/>
                            </p:stCondLst>
                            <p:childTnLst>
                              <p:par>
                                <p:cTn id="152" presetID="22" presetClass="entr" presetSubtype="8" fill="hold" nodeType="afterEffect">
                                  <p:stCondLst>
                                    <p:cond delay="0"/>
                                  </p:stCondLst>
                                  <p:childTnLst>
                                    <p:set>
                                      <p:cBhvr>
                                        <p:cTn id="153" dur="1" fill="hold">
                                          <p:stCondLst>
                                            <p:cond delay="0"/>
                                          </p:stCondLst>
                                        </p:cTn>
                                        <p:tgtEl>
                                          <p:spTgt spid="77"/>
                                        </p:tgtEl>
                                        <p:attrNameLst>
                                          <p:attrName>style.visibility</p:attrName>
                                        </p:attrNameLst>
                                      </p:cBhvr>
                                      <p:to>
                                        <p:strVal val="visible"/>
                                      </p:to>
                                    </p:set>
                                    <p:animEffect transition="in" filter="wipe(left)">
                                      <p:cBhvr>
                                        <p:cTn id="154" dur="500"/>
                                        <p:tgtEl>
                                          <p:spTgt spid="77"/>
                                        </p:tgtEl>
                                      </p:cBhvr>
                                    </p:animEffect>
                                  </p:childTnLst>
                                </p:cTn>
                              </p:par>
                            </p:childTnLst>
                          </p:cTn>
                        </p:par>
                        <p:par>
                          <p:cTn id="155" fill="hold">
                            <p:stCondLst>
                              <p:cond delay="5449"/>
                            </p:stCondLst>
                            <p:childTnLst>
                              <p:par>
                                <p:cTn id="156" presetID="22" presetClass="entr" presetSubtype="8" fill="hold" grpId="0" nodeType="afterEffect">
                                  <p:stCondLst>
                                    <p:cond delay="0"/>
                                  </p:stCondLst>
                                  <p:childTnLst>
                                    <p:set>
                                      <p:cBhvr>
                                        <p:cTn id="157" dur="1" fill="hold">
                                          <p:stCondLst>
                                            <p:cond delay="0"/>
                                          </p:stCondLst>
                                        </p:cTn>
                                        <p:tgtEl>
                                          <p:spTgt spid="108"/>
                                        </p:tgtEl>
                                        <p:attrNameLst>
                                          <p:attrName>style.visibility</p:attrName>
                                        </p:attrNameLst>
                                      </p:cBhvr>
                                      <p:to>
                                        <p:strVal val="visible"/>
                                      </p:to>
                                    </p:set>
                                    <p:animEffect transition="in" filter="wipe(left)">
                                      <p:cBhvr>
                                        <p:cTn id="158" dur="500"/>
                                        <p:tgtEl>
                                          <p:spTgt spid="108"/>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109"/>
                                        </p:tgtEl>
                                        <p:attrNameLst>
                                          <p:attrName>style.visibility</p:attrName>
                                        </p:attrNameLst>
                                      </p:cBhvr>
                                      <p:to>
                                        <p:strVal val="visible"/>
                                      </p:to>
                                    </p:set>
                                    <p:animEffect transition="in" filter="wipe(left)">
                                      <p:cBhvr>
                                        <p:cTn id="161" dur="500"/>
                                        <p:tgtEl>
                                          <p:spTgt spid="109"/>
                                        </p:tgtEl>
                                      </p:cBhvr>
                                    </p:animEffect>
                                  </p:childTnLst>
                                </p:cTn>
                              </p:par>
                            </p:childTnLst>
                          </p:cTn>
                        </p:par>
                        <p:par>
                          <p:cTn id="162" fill="hold">
                            <p:stCondLst>
                              <p:cond delay="5949"/>
                            </p:stCondLst>
                            <p:childTnLst>
                              <p:par>
                                <p:cTn id="163" presetID="22" presetClass="entr" presetSubtype="8" fill="hold" nodeType="afterEffect">
                                  <p:stCondLst>
                                    <p:cond delay="0"/>
                                  </p:stCondLst>
                                  <p:childTnLst>
                                    <p:set>
                                      <p:cBhvr>
                                        <p:cTn id="164" dur="1" fill="hold">
                                          <p:stCondLst>
                                            <p:cond delay="0"/>
                                          </p:stCondLst>
                                        </p:cTn>
                                        <p:tgtEl>
                                          <p:spTgt spid="81"/>
                                        </p:tgtEl>
                                        <p:attrNameLst>
                                          <p:attrName>style.visibility</p:attrName>
                                        </p:attrNameLst>
                                      </p:cBhvr>
                                      <p:to>
                                        <p:strVal val="visible"/>
                                      </p:to>
                                    </p:set>
                                    <p:animEffect transition="in" filter="wipe(left)">
                                      <p:cBhvr>
                                        <p:cTn id="165" dur="500"/>
                                        <p:tgtEl>
                                          <p:spTgt spid="81"/>
                                        </p:tgtEl>
                                      </p:cBhvr>
                                    </p:animEffect>
                                  </p:childTnLst>
                                </p:cTn>
                              </p:par>
                              <p:par>
                                <p:cTn id="166" presetID="22" presetClass="entr" presetSubtype="8" fill="hold" grpId="0" nodeType="withEffect">
                                  <p:stCondLst>
                                    <p:cond delay="500"/>
                                  </p:stCondLst>
                                  <p:childTnLst>
                                    <p:set>
                                      <p:cBhvr>
                                        <p:cTn id="167" dur="1" fill="hold">
                                          <p:stCondLst>
                                            <p:cond delay="0"/>
                                          </p:stCondLst>
                                        </p:cTn>
                                        <p:tgtEl>
                                          <p:spTgt spid="110"/>
                                        </p:tgtEl>
                                        <p:attrNameLst>
                                          <p:attrName>style.visibility</p:attrName>
                                        </p:attrNameLst>
                                      </p:cBhvr>
                                      <p:to>
                                        <p:strVal val="visible"/>
                                      </p:to>
                                    </p:set>
                                    <p:animEffect transition="in" filter="wipe(left)">
                                      <p:cBhvr>
                                        <p:cTn id="168" dur="500"/>
                                        <p:tgtEl>
                                          <p:spTgt spid="110"/>
                                        </p:tgtEl>
                                      </p:cBhvr>
                                    </p:animEffect>
                                  </p:childTnLst>
                                </p:cTn>
                              </p:par>
                              <p:par>
                                <p:cTn id="169" presetID="22" presetClass="entr" presetSubtype="8" fill="hold" grpId="0" nodeType="withEffect">
                                  <p:stCondLst>
                                    <p:cond delay="500"/>
                                  </p:stCondLst>
                                  <p:childTnLst>
                                    <p:set>
                                      <p:cBhvr>
                                        <p:cTn id="170" dur="1" fill="hold">
                                          <p:stCondLst>
                                            <p:cond delay="0"/>
                                          </p:stCondLst>
                                        </p:cTn>
                                        <p:tgtEl>
                                          <p:spTgt spid="111"/>
                                        </p:tgtEl>
                                        <p:attrNameLst>
                                          <p:attrName>style.visibility</p:attrName>
                                        </p:attrNameLst>
                                      </p:cBhvr>
                                      <p:to>
                                        <p:strVal val="visible"/>
                                      </p:to>
                                    </p:set>
                                    <p:animEffect transition="in" filter="wipe(left)">
                                      <p:cBhvr>
                                        <p:cTn id="171" dur="500"/>
                                        <p:tgtEl>
                                          <p:spTgt spid="111"/>
                                        </p:tgtEl>
                                      </p:cBhvr>
                                    </p:animEffect>
                                  </p:childTnLst>
                                </p:cTn>
                              </p:par>
                            </p:childTnLst>
                          </p:cTn>
                        </p:par>
                        <p:par>
                          <p:cTn id="172" fill="hold">
                            <p:stCondLst>
                              <p:cond delay="6449"/>
                            </p:stCondLst>
                            <p:childTnLst>
                              <p:par>
                                <p:cTn id="173" presetID="22" presetClass="entr" presetSubtype="8" fill="hold" nodeType="afterEffect">
                                  <p:stCondLst>
                                    <p:cond delay="0"/>
                                  </p:stCondLst>
                                  <p:childTnLst>
                                    <p:set>
                                      <p:cBhvr>
                                        <p:cTn id="174" dur="1" fill="hold">
                                          <p:stCondLst>
                                            <p:cond delay="0"/>
                                          </p:stCondLst>
                                        </p:cTn>
                                        <p:tgtEl>
                                          <p:spTgt spid="78"/>
                                        </p:tgtEl>
                                        <p:attrNameLst>
                                          <p:attrName>style.visibility</p:attrName>
                                        </p:attrNameLst>
                                      </p:cBhvr>
                                      <p:to>
                                        <p:strVal val="visible"/>
                                      </p:to>
                                    </p:set>
                                    <p:animEffect transition="in" filter="wipe(left)">
                                      <p:cBhvr>
                                        <p:cTn id="175" dur="500"/>
                                        <p:tgtEl>
                                          <p:spTgt spid="78"/>
                                        </p:tgtEl>
                                      </p:cBhvr>
                                    </p:animEffect>
                                  </p:childTnLst>
                                </p:cTn>
                              </p:par>
                            </p:childTnLst>
                          </p:cTn>
                        </p:par>
                        <p:par>
                          <p:cTn id="176" fill="hold">
                            <p:stCondLst>
                              <p:cond delay="6949"/>
                            </p:stCondLst>
                            <p:childTnLst>
                              <p:par>
                                <p:cTn id="177" presetID="22" presetClass="entr" presetSubtype="8" fill="hold" grpId="0" nodeType="afterEffect">
                                  <p:stCondLst>
                                    <p:cond delay="0"/>
                                  </p:stCondLst>
                                  <p:childTnLst>
                                    <p:set>
                                      <p:cBhvr>
                                        <p:cTn id="178" dur="1" fill="hold">
                                          <p:stCondLst>
                                            <p:cond delay="0"/>
                                          </p:stCondLst>
                                        </p:cTn>
                                        <p:tgtEl>
                                          <p:spTgt spid="112"/>
                                        </p:tgtEl>
                                        <p:attrNameLst>
                                          <p:attrName>style.visibility</p:attrName>
                                        </p:attrNameLst>
                                      </p:cBhvr>
                                      <p:to>
                                        <p:strVal val="visible"/>
                                      </p:to>
                                    </p:set>
                                    <p:animEffect transition="in" filter="wipe(left)">
                                      <p:cBhvr>
                                        <p:cTn id="179" dur="500"/>
                                        <p:tgtEl>
                                          <p:spTgt spid="112"/>
                                        </p:tgtEl>
                                      </p:cBhvr>
                                    </p:animEffect>
                                  </p:childTnLst>
                                </p:cTn>
                              </p:par>
                              <p:par>
                                <p:cTn id="180" presetID="22" presetClass="entr" presetSubtype="8" fill="hold" grpId="0" nodeType="withEffect">
                                  <p:stCondLst>
                                    <p:cond delay="0"/>
                                  </p:stCondLst>
                                  <p:childTnLst>
                                    <p:set>
                                      <p:cBhvr>
                                        <p:cTn id="181" dur="1" fill="hold">
                                          <p:stCondLst>
                                            <p:cond delay="0"/>
                                          </p:stCondLst>
                                        </p:cTn>
                                        <p:tgtEl>
                                          <p:spTgt spid="113"/>
                                        </p:tgtEl>
                                        <p:attrNameLst>
                                          <p:attrName>style.visibility</p:attrName>
                                        </p:attrNameLst>
                                      </p:cBhvr>
                                      <p:to>
                                        <p:strVal val="visible"/>
                                      </p:to>
                                    </p:set>
                                    <p:animEffect transition="in" filter="wipe(left)">
                                      <p:cBhvr>
                                        <p:cTn id="18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utoUpdateAnimBg="0"/>
      <p:bldP spid="102" grpId="0"/>
      <p:bldP spid="103" grpId="0"/>
      <p:bldP spid="104" grpId="0"/>
      <p:bldP spid="105" grpId="0"/>
      <p:bldP spid="106" grpId="0"/>
      <p:bldP spid="107" grpId="0"/>
      <p:bldP spid="108" grpId="0"/>
      <p:bldP spid="109" grpId="0"/>
      <p:bldP spid="110" grpId="0"/>
      <p:bldP spid="111" grpId="0"/>
      <p:bldP spid="112" grpId="0"/>
      <p:bldP spid="113" grpId="0"/>
      <p:bldP spid="114"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直接连接符 70"/>
          <p:cNvCxnSpPr/>
          <p:nvPr/>
        </p:nvCxnSpPr>
        <p:spPr>
          <a:xfrm>
            <a:off x="4356032" y="2734616"/>
            <a:ext cx="199770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72" name="Picture 3" descr="C:\Users\Administrator\Desktop\58pic_529623bd16668.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900548" y="967415"/>
            <a:ext cx="2468714" cy="4577951"/>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直接连接符 72"/>
          <p:cNvCxnSpPr/>
          <p:nvPr/>
        </p:nvCxnSpPr>
        <p:spPr>
          <a:xfrm>
            <a:off x="3978088" y="1485840"/>
            <a:ext cx="199770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4" name="组合 73"/>
          <p:cNvGrpSpPr/>
          <p:nvPr/>
        </p:nvGrpSpPr>
        <p:grpSpPr>
          <a:xfrm>
            <a:off x="3276194" y="1059976"/>
            <a:ext cx="851730" cy="851730"/>
            <a:chOff x="1677608" y="2996952"/>
            <a:chExt cx="1395643" cy="1395643"/>
          </a:xfrm>
        </p:grpSpPr>
        <p:sp>
          <p:nvSpPr>
            <p:cNvPr id="7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7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77" name="组合 76"/>
          <p:cNvGrpSpPr/>
          <p:nvPr/>
        </p:nvGrpSpPr>
        <p:grpSpPr>
          <a:xfrm>
            <a:off x="3543419" y="1342489"/>
            <a:ext cx="317280" cy="292542"/>
            <a:chOff x="7339246" y="1487600"/>
            <a:chExt cx="423150" cy="390158"/>
          </a:xfrm>
        </p:grpSpPr>
        <p:sp>
          <p:nvSpPr>
            <p:cNvPr id="78" name="Freeform 364"/>
            <p:cNvSpPr/>
            <p:nvPr/>
          </p:nvSpPr>
          <p:spPr bwMode="auto">
            <a:xfrm>
              <a:off x="7339246" y="1689008"/>
              <a:ext cx="423150" cy="188750"/>
            </a:xfrm>
            <a:custGeom>
              <a:avLst/>
              <a:gdLst>
                <a:gd name="T0" fmla="*/ 222 w 262"/>
                <a:gd name="T1" fmla="*/ 18 h 94"/>
                <a:gd name="T2" fmla="*/ 205 w 262"/>
                <a:gd name="T3" fmla="*/ 18 h 94"/>
                <a:gd name="T4" fmla="*/ 205 w 262"/>
                <a:gd name="T5" fmla="*/ 0 h 94"/>
                <a:gd name="T6" fmla="*/ 57 w 262"/>
                <a:gd name="T7" fmla="*/ 0 h 94"/>
                <a:gd name="T8" fmla="*/ 57 w 262"/>
                <a:gd name="T9" fmla="*/ 18 h 94"/>
                <a:gd name="T10" fmla="*/ 40 w 262"/>
                <a:gd name="T11" fmla="*/ 18 h 94"/>
                <a:gd name="T12" fmla="*/ 40 w 262"/>
                <a:gd name="T13" fmla="*/ 0 h 94"/>
                <a:gd name="T14" fmla="*/ 0 w 262"/>
                <a:gd name="T15" fmla="*/ 0 h 94"/>
                <a:gd name="T16" fmla="*/ 0 w 262"/>
                <a:gd name="T17" fmla="*/ 83 h 94"/>
                <a:gd name="T18" fmla="*/ 11 w 262"/>
                <a:gd name="T19" fmla="*/ 94 h 94"/>
                <a:gd name="T20" fmla="*/ 251 w 262"/>
                <a:gd name="T21" fmla="*/ 94 h 94"/>
                <a:gd name="T22" fmla="*/ 262 w 262"/>
                <a:gd name="T23" fmla="*/ 83 h 94"/>
                <a:gd name="T24" fmla="*/ 262 w 262"/>
                <a:gd name="T25" fmla="*/ 0 h 94"/>
                <a:gd name="T26" fmla="*/ 222 w 262"/>
                <a:gd name="T27" fmla="*/ 0 h 94"/>
                <a:gd name="T28" fmla="*/ 222 w 262"/>
                <a:gd name="T29"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94">
                  <a:moveTo>
                    <a:pt x="222" y="18"/>
                  </a:moveTo>
                  <a:cubicBezTo>
                    <a:pt x="205" y="18"/>
                    <a:pt x="205" y="18"/>
                    <a:pt x="205" y="18"/>
                  </a:cubicBezTo>
                  <a:cubicBezTo>
                    <a:pt x="205" y="0"/>
                    <a:pt x="205" y="0"/>
                    <a:pt x="205" y="0"/>
                  </a:cubicBezTo>
                  <a:cubicBezTo>
                    <a:pt x="57" y="0"/>
                    <a:pt x="57" y="0"/>
                    <a:pt x="57" y="0"/>
                  </a:cubicBezTo>
                  <a:cubicBezTo>
                    <a:pt x="57" y="18"/>
                    <a:pt x="57" y="18"/>
                    <a:pt x="57" y="18"/>
                  </a:cubicBezTo>
                  <a:cubicBezTo>
                    <a:pt x="40" y="18"/>
                    <a:pt x="40" y="18"/>
                    <a:pt x="40" y="18"/>
                  </a:cubicBezTo>
                  <a:cubicBezTo>
                    <a:pt x="40" y="0"/>
                    <a:pt x="40" y="0"/>
                    <a:pt x="40" y="0"/>
                  </a:cubicBezTo>
                  <a:cubicBezTo>
                    <a:pt x="0" y="0"/>
                    <a:pt x="0" y="0"/>
                    <a:pt x="0" y="0"/>
                  </a:cubicBezTo>
                  <a:cubicBezTo>
                    <a:pt x="0" y="83"/>
                    <a:pt x="0" y="83"/>
                    <a:pt x="0" y="83"/>
                  </a:cubicBezTo>
                  <a:cubicBezTo>
                    <a:pt x="0" y="89"/>
                    <a:pt x="5" y="94"/>
                    <a:pt x="11" y="94"/>
                  </a:cubicBezTo>
                  <a:cubicBezTo>
                    <a:pt x="251" y="94"/>
                    <a:pt x="251" y="94"/>
                    <a:pt x="251" y="94"/>
                  </a:cubicBezTo>
                  <a:cubicBezTo>
                    <a:pt x="258" y="94"/>
                    <a:pt x="262" y="89"/>
                    <a:pt x="262" y="83"/>
                  </a:cubicBezTo>
                  <a:cubicBezTo>
                    <a:pt x="262" y="0"/>
                    <a:pt x="262" y="0"/>
                    <a:pt x="262" y="0"/>
                  </a:cubicBezTo>
                  <a:cubicBezTo>
                    <a:pt x="222" y="0"/>
                    <a:pt x="222" y="0"/>
                    <a:pt x="222" y="0"/>
                  </a:cubicBezTo>
                  <a:lnTo>
                    <a:pt x="222" y="18"/>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79" name="Freeform 365"/>
            <p:cNvSpPr/>
            <p:nvPr/>
          </p:nvSpPr>
          <p:spPr bwMode="auto">
            <a:xfrm>
              <a:off x="7339246" y="1552399"/>
              <a:ext cx="423150" cy="128060"/>
            </a:xfrm>
            <a:custGeom>
              <a:avLst/>
              <a:gdLst>
                <a:gd name="T0" fmla="*/ 251 w 262"/>
                <a:gd name="T1" fmla="*/ 0 h 45"/>
                <a:gd name="T2" fmla="*/ 11 w 262"/>
                <a:gd name="T3" fmla="*/ 0 h 45"/>
                <a:gd name="T4" fmla="*/ 0 w 262"/>
                <a:gd name="T5" fmla="*/ 11 h 45"/>
                <a:gd name="T6" fmla="*/ 0 w 262"/>
                <a:gd name="T7" fmla="*/ 45 h 45"/>
                <a:gd name="T8" fmla="*/ 40 w 262"/>
                <a:gd name="T9" fmla="*/ 45 h 45"/>
                <a:gd name="T10" fmla="*/ 40 w 262"/>
                <a:gd name="T11" fmla="*/ 34 h 45"/>
                <a:gd name="T12" fmla="*/ 57 w 262"/>
                <a:gd name="T13" fmla="*/ 34 h 45"/>
                <a:gd name="T14" fmla="*/ 57 w 262"/>
                <a:gd name="T15" fmla="*/ 45 h 45"/>
                <a:gd name="T16" fmla="*/ 205 w 262"/>
                <a:gd name="T17" fmla="*/ 45 h 45"/>
                <a:gd name="T18" fmla="*/ 205 w 262"/>
                <a:gd name="T19" fmla="*/ 34 h 45"/>
                <a:gd name="T20" fmla="*/ 222 w 262"/>
                <a:gd name="T21" fmla="*/ 34 h 45"/>
                <a:gd name="T22" fmla="*/ 222 w 262"/>
                <a:gd name="T23" fmla="*/ 45 h 45"/>
                <a:gd name="T24" fmla="*/ 262 w 262"/>
                <a:gd name="T25" fmla="*/ 45 h 45"/>
                <a:gd name="T26" fmla="*/ 262 w 262"/>
                <a:gd name="T27" fmla="*/ 11 h 45"/>
                <a:gd name="T28" fmla="*/ 251 w 26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45">
                  <a:moveTo>
                    <a:pt x="251" y="0"/>
                  </a:moveTo>
                  <a:cubicBezTo>
                    <a:pt x="11" y="0"/>
                    <a:pt x="11" y="0"/>
                    <a:pt x="11" y="0"/>
                  </a:cubicBezTo>
                  <a:cubicBezTo>
                    <a:pt x="5" y="0"/>
                    <a:pt x="0" y="5"/>
                    <a:pt x="0" y="11"/>
                  </a:cubicBezTo>
                  <a:cubicBezTo>
                    <a:pt x="0" y="45"/>
                    <a:pt x="0" y="45"/>
                    <a:pt x="0" y="45"/>
                  </a:cubicBezTo>
                  <a:cubicBezTo>
                    <a:pt x="40" y="45"/>
                    <a:pt x="40" y="45"/>
                    <a:pt x="40" y="45"/>
                  </a:cubicBezTo>
                  <a:cubicBezTo>
                    <a:pt x="40" y="34"/>
                    <a:pt x="40" y="34"/>
                    <a:pt x="40" y="34"/>
                  </a:cubicBezTo>
                  <a:cubicBezTo>
                    <a:pt x="57" y="34"/>
                    <a:pt x="57" y="34"/>
                    <a:pt x="57" y="34"/>
                  </a:cubicBezTo>
                  <a:cubicBezTo>
                    <a:pt x="57" y="45"/>
                    <a:pt x="57" y="45"/>
                    <a:pt x="57" y="45"/>
                  </a:cubicBezTo>
                  <a:cubicBezTo>
                    <a:pt x="205" y="45"/>
                    <a:pt x="205" y="45"/>
                    <a:pt x="205" y="45"/>
                  </a:cubicBezTo>
                  <a:cubicBezTo>
                    <a:pt x="205" y="34"/>
                    <a:pt x="205" y="34"/>
                    <a:pt x="205" y="34"/>
                  </a:cubicBezTo>
                  <a:cubicBezTo>
                    <a:pt x="222" y="34"/>
                    <a:pt x="222" y="34"/>
                    <a:pt x="222" y="34"/>
                  </a:cubicBezTo>
                  <a:cubicBezTo>
                    <a:pt x="222" y="45"/>
                    <a:pt x="222" y="45"/>
                    <a:pt x="222" y="45"/>
                  </a:cubicBezTo>
                  <a:cubicBezTo>
                    <a:pt x="262" y="45"/>
                    <a:pt x="262" y="45"/>
                    <a:pt x="262" y="45"/>
                  </a:cubicBezTo>
                  <a:cubicBezTo>
                    <a:pt x="262" y="11"/>
                    <a:pt x="262" y="11"/>
                    <a:pt x="262" y="11"/>
                  </a:cubicBezTo>
                  <a:cubicBezTo>
                    <a:pt x="262" y="5"/>
                    <a:pt x="258" y="0"/>
                    <a:pt x="251" y="0"/>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80" name="Freeform 366"/>
            <p:cNvSpPr/>
            <p:nvPr/>
          </p:nvSpPr>
          <p:spPr bwMode="auto">
            <a:xfrm>
              <a:off x="7443155" y="1487600"/>
              <a:ext cx="215332" cy="79403"/>
            </a:xfrm>
            <a:custGeom>
              <a:avLst/>
              <a:gdLst>
                <a:gd name="T0" fmla="*/ 132 w 132"/>
                <a:gd name="T1" fmla="*/ 63 h 63"/>
                <a:gd name="T2" fmla="*/ 115 w 132"/>
                <a:gd name="T3" fmla="*/ 63 h 63"/>
                <a:gd name="T4" fmla="*/ 115 w 132"/>
                <a:gd name="T5" fmla="*/ 20 h 63"/>
                <a:gd name="T6" fmla="*/ 112 w 132"/>
                <a:gd name="T7" fmla="*/ 17 h 63"/>
                <a:gd name="T8" fmla="*/ 20 w 132"/>
                <a:gd name="T9" fmla="*/ 17 h 63"/>
                <a:gd name="T10" fmla="*/ 18 w 132"/>
                <a:gd name="T11" fmla="*/ 20 h 63"/>
                <a:gd name="T12" fmla="*/ 18 w 132"/>
                <a:gd name="T13" fmla="*/ 63 h 63"/>
                <a:gd name="T14" fmla="*/ 0 w 132"/>
                <a:gd name="T15" fmla="*/ 63 h 63"/>
                <a:gd name="T16" fmla="*/ 0 w 132"/>
                <a:gd name="T17" fmla="*/ 20 h 63"/>
                <a:gd name="T18" fmla="*/ 20 w 132"/>
                <a:gd name="T19" fmla="*/ 0 h 63"/>
                <a:gd name="T20" fmla="*/ 112 w 132"/>
                <a:gd name="T21" fmla="*/ 0 h 63"/>
                <a:gd name="T22" fmla="*/ 132 w 132"/>
                <a:gd name="T23" fmla="*/ 20 h 63"/>
                <a:gd name="T24" fmla="*/ 132 w 132"/>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63">
                  <a:moveTo>
                    <a:pt x="132" y="63"/>
                  </a:moveTo>
                  <a:cubicBezTo>
                    <a:pt x="115" y="63"/>
                    <a:pt x="115" y="63"/>
                    <a:pt x="115" y="63"/>
                  </a:cubicBezTo>
                  <a:cubicBezTo>
                    <a:pt x="115" y="20"/>
                    <a:pt x="115" y="20"/>
                    <a:pt x="115" y="20"/>
                  </a:cubicBezTo>
                  <a:cubicBezTo>
                    <a:pt x="115" y="18"/>
                    <a:pt x="114" y="17"/>
                    <a:pt x="112" y="17"/>
                  </a:cubicBezTo>
                  <a:cubicBezTo>
                    <a:pt x="20" y="17"/>
                    <a:pt x="20" y="17"/>
                    <a:pt x="20" y="17"/>
                  </a:cubicBezTo>
                  <a:cubicBezTo>
                    <a:pt x="19" y="17"/>
                    <a:pt x="18" y="18"/>
                    <a:pt x="18" y="20"/>
                  </a:cubicBezTo>
                  <a:cubicBezTo>
                    <a:pt x="18" y="63"/>
                    <a:pt x="18" y="63"/>
                    <a:pt x="18" y="63"/>
                  </a:cubicBezTo>
                  <a:cubicBezTo>
                    <a:pt x="0" y="63"/>
                    <a:pt x="0" y="63"/>
                    <a:pt x="0" y="63"/>
                  </a:cubicBezTo>
                  <a:cubicBezTo>
                    <a:pt x="0" y="20"/>
                    <a:pt x="0" y="20"/>
                    <a:pt x="0" y="20"/>
                  </a:cubicBezTo>
                  <a:cubicBezTo>
                    <a:pt x="0" y="9"/>
                    <a:pt x="9" y="0"/>
                    <a:pt x="20" y="0"/>
                  </a:cubicBezTo>
                  <a:cubicBezTo>
                    <a:pt x="112" y="0"/>
                    <a:pt x="112" y="0"/>
                    <a:pt x="112" y="0"/>
                  </a:cubicBezTo>
                  <a:cubicBezTo>
                    <a:pt x="123" y="0"/>
                    <a:pt x="132" y="9"/>
                    <a:pt x="132" y="20"/>
                  </a:cubicBezTo>
                  <a:lnTo>
                    <a:pt x="132" y="63"/>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grpSp>
      <p:sp>
        <p:nvSpPr>
          <p:cNvPr id="81" name="矩形 80"/>
          <p:cNvSpPr/>
          <p:nvPr/>
        </p:nvSpPr>
        <p:spPr>
          <a:xfrm>
            <a:off x="4194059" y="1202849"/>
            <a:ext cx="1565765" cy="276846"/>
          </a:xfrm>
          <a:prstGeom prst="rect">
            <a:avLst/>
          </a:prstGeom>
        </p:spPr>
        <p:txBody>
          <a:bodyPr wrap="square" lIns="68555" tIns="34278" rIns="68555" bIns="34278">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市场占有率利好</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82" name="矩形 47"/>
          <p:cNvSpPr>
            <a:spLocks noChangeArrowheads="1"/>
          </p:cNvSpPr>
          <p:nvPr/>
        </p:nvSpPr>
        <p:spPr bwMode="auto">
          <a:xfrm>
            <a:off x="4194057" y="1508775"/>
            <a:ext cx="3833428" cy="65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在此录入上述图表的综合说明，在此录入上述图表的综合描述说明。在此录入上述图表的综合说明，在此录入上述图表的综合描述说明。</a:t>
            </a:r>
            <a:endParaRPr lang="zh-CN" altLang="en-US" sz="1050" dirty="0">
              <a:solidFill>
                <a:schemeClr val="tx1">
                  <a:lumMod val="50000"/>
                  <a:lumOff val="50000"/>
                </a:schemeClr>
              </a:solidFill>
              <a:sym typeface="微软雅黑" panose="020B0503020204020204" pitchFamily="34" charset="-122"/>
            </a:endParaRPr>
          </a:p>
        </p:txBody>
      </p:sp>
      <p:grpSp>
        <p:nvGrpSpPr>
          <p:cNvPr id="83" name="组合 82"/>
          <p:cNvGrpSpPr/>
          <p:nvPr/>
        </p:nvGrpSpPr>
        <p:grpSpPr>
          <a:xfrm>
            <a:off x="3666278" y="2301791"/>
            <a:ext cx="851730" cy="851730"/>
            <a:chOff x="1677608" y="2996952"/>
            <a:chExt cx="1395643" cy="1395643"/>
          </a:xfrm>
        </p:grpSpPr>
        <p:sp>
          <p:nvSpPr>
            <p:cNvPr id="8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85"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86" name="组合 85"/>
          <p:cNvGrpSpPr/>
          <p:nvPr/>
        </p:nvGrpSpPr>
        <p:grpSpPr>
          <a:xfrm>
            <a:off x="3926201" y="2568273"/>
            <a:ext cx="336553" cy="342670"/>
            <a:chOff x="2000378" y="1974523"/>
            <a:chExt cx="576064" cy="586534"/>
          </a:xfrm>
        </p:grpSpPr>
        <p:sp>
          <p:nvSpPr>
            <p:cNvPr id="87" name="Freeform 562"/>
            <p:cNvSpPr>
              <a:spLocks noEditPoints="1"/>
            </p:cNvSpPr>
            <p:nvPr/>
          </p:nvSpPr>
          <p:spPr bwMode="auto">
            <a:xfrm>
              <a:off x="2000378" y="1974523"/>
              <a:ext cx="576064" cy="504844"/>
            </a:xfrm>
            <a:custGeom>
              <a:avLst/>
              <a:gdLst>
                <a:gd name="T0" fmla="*/ 182 w 233"/>
                <a:gd name="T1" fmla="*/ 7 h 204"/>
                <a:gd name="T2" fmla="*/ 183 w 233"/>
                <a:gd name="T3" fmla="*/ 0 h 204"/>
                <a:gd name="T4" fmla="*/ 116 w 233"/>
                <a:gd name="T5" fmla="*/ 0 h 204"/>
                <a:gd name="T6" fmla="*/ 50 w 233"/>
                <a:gd name="T7" fmla="*/ 0 h 204"/>
                <a:gd name="T8" fmla="*/ 50 w 233"/>
                <a:gd name="T9" fmla="*/ 7 h 204"/>
                <a:gd name="T10" fmla="*/ 0 w 233"/>
                <a:gd name="T11" fmla="*/ 7 h 204"/>
                <a:gd name="T12" fmla="*/ 0 w 233"/>
                <a:gd name="T13" fmla="*/ 14 h 204"/>
                <a:gd name="T14" fmla="*/ 31 w 233"/>
                <a:gd name="T15" fmla="*/ 95 h 204"/>
                <a:gd name="T16" fmla="*/ 86 w 233"/>
                <a:gd name="T17" fmla="*/ 131 h 204"/>
                <a:gd name="T18" fmla="*/ 100 w 233"/>
                <a:gd name="T19" fmla="*/ 143 h 204"/>
                <a:gd name="T20" fmla="*/ 100 w 233"/>
                <a:gd name="T21" fmla="*/ 186 h 204"/>
                <a:gd name="T22" fmla="*/ 83 w 233"/>
                <a:gd name="T23" fmla="*/ 204 h 204"/>
                <a:gd name="T24" fmla="*/ 116 w 233"/>
                <a:gd name="T25" fmla="*/ 204 h 204"/>
                <a:gd name="T26" fmla="*/ 150 w 233"/>
                <a:gd name="T27" fmla="*/ 204 h 204"/>
                <a:gd name="T28" fmla="*/ 133 w 233"/>
                <a:gd name="T29" fmla="*/ 186 h 204"/>
                <a:gd name="T30" fmla="*/ 133 w 233"/>
                <a:gd name="T31" fmla="*/ 143 h 204"/>
                <a:gd name="T32" fmla="*/ 147 w 233"/>
                <a:gd name="T33" fmla="*/ 131 h 204"/>
                <a:gd name="T34" fmla="*/ 202 w 233"/>
                <a:gd name="T35" fmla="*/ 95 h 204"/>
                <a:gd name="T36" fmla="*/ 233 w 233"/>
                <a:gd name="T37" fmla="*/ 14 h 204"/>
                <a:gd name="T38" fmla="*/ 233 w 233"/>
                <a:gd name="T39" fmla="*/ 7 h 204"/>
                <a:gd name="T40" fmla="*/ 182 w 233"/>
                <a:gd name="T41" fmla="*/ 7 h 204"/>
                <a:gd name="T42" fmla="*/ 42 w 233"/>
                <a:gd name="T43" fmla="*/ 86 h 204"/>
                <a:gd name="T44" fmla="*/ 15 w 233"/>
                <a:gd name="T45" fmla="*/ 21 h 204"/>
                <a:gd name="T46" fmla="*/ 51 w 233"/>
                <a:gd name="T47" fmla="*/ 21 h 204"/>
                <a:gd name="T48" fmla="*/ 53 w 233"/>
                <a:gd name="T49" fmla="*/ 49 h 204"/>
                <a:gd name="T50" fmla="*/ 69 w 233"/>
                <a:gd name="T51" fmla="*/ 107 h 204"/>
                <a:gd name="T52" fmla="*/ 42 w 233"/>
                <a:gd name="T53" fmla="*/ 86 h 204"/>
                <a:gd name="T54" fmla="*/ 190 w 233"/>
                <a:gd name="T55" fmla="*/ 86 h 204"/>
                <a:gd name="T56" fmla="*/ 163 w 233"/>
                <a:gd name="T57" fmla="*/ 107 h 204"/>
                <a:gd name="T58" fmla="*/ 180 w 233"/>
                <a:gd name="T59" fmla="*/ 49 h 204"/>
                <a:gd name="T60" fmla="*/ 181 w 233"/>
                <a:gd name="T61" fmla="*/ 21 h 204"/>
                <a:gd name="T62" fmla="*/ 218 w 233"/>
                <a:gd name="T63" fmla="*/ 21 h 204"/>
                <a:gd name="T64" fmla="*/ 190 w 233"/>
                <a:gd name="T65" fmla="*/ 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3" h="204">
                  <a:moveTo>
                    <a:pt x="182" y="7"/>
                  </a:moveTo>
                  <a:cubicBezTo>
                    <a:pt x="183" y="0"/>
                    <a:pt x="183" y="0"/>
                    <a:pt x="183" y="0"/>
                  </a:cubicBezTo>
                  <a:cubicBezTo>
                    <a:pt x="116" y="0"/>
                    <a:pt x="116" y="0"/>
                    <a:pt x="116" y="0"/>
                  </a:cubicBezTo>
                  <a:cubicBezTo>
                    <a:pt x="50" y="0"/>
                    <a:pt x="50" y="0"/>
                    <a:pt x="50" y="0"/>
                  </a:cubicBezTo>
                  <a:cubicBezTo>
                    <a:pt x="50" y="7"/>
                    <a:pt x="50" y="7"/>
                    <a:pt x="50" y="7"/>
                  </a:cubicBezTo>
                  <a:cubicBezTo>
                    <a:pt x="0" y="7"/>
                    <a:pt x="0" y="7"/>
                    <a:pt x="0" y="7"/>
                  </a:cubicBezTo>
                  <a:cubicBezTo>
                    <a:pt x="0" y="14"/>
                    <a:pt x="0" y="14"/>
                    <a:pt x="0" y="14"/>
                  </a:cubicBezTo>
                  <a:cubicBezTo>
                    <a:pt x="0" y="16"/>
                    <a:pt x="0" y="58"/>
                    <a:pt x="31" y="95"/>
                  </a:cubicBezTo>
                  <a:cubicBezTo>
                    <a:pt x="32" y="96"/>
                    <a:pt x="52" y="119"/>
                    <a:pt x="86" y="131"/>
                  </a:cubicBezTo>
                  <a:cubicBezTo>
                    <a:pt x="93" y="139"/>
                    <a:pt x="100" y="143"/>
                    <a:pt x="100" y="143"/>
                  </a:cubicBezTo>
                  <a:cubicBezTo>
                    <a:pt x="100" y="186"/>
                    <a:pt x="100" y="186"/>
                    <a:pt x="100" y="186"/>
                  </a:cubicBezTo>
                  <a:cubicBezTo>
                    <a:pt x="83" y="204"/>
                    <a:pt x="83" y="204"/>
                    <a:pt x="83" y="204"/>
                  </a:cubicBezTo>
                  <a:cubicBezTo>
                    <a:pt x="116" y="204"/>
                    <a:pt x="116" y="204"/>
                    <a:pt x="116" y="204"/>
                  </a:cubicBezTo>
                  <a:cubicBezTo>
                    <a:pt x="150" y="204"/>
                    <a:pt x="150" y="204"/>
                    <a:pt x="150" y="204"/>
                  </a:cubicBezTo>
                  <a:cubicBezTo>
                    <a:pt x="133" y="186"/>
                    <a:pt x="133" y="186"/>
                    <a:pt x="133" y="186"/>
                  </a:cubicBezTo>
                  <a:cubicBezTo>
                    <a:pt x="133" y="143"/>
                    <a:pt x="133" y="143"/>
                    <a:pt x="133" y="143"/>
                  </a:cubicBezTo>
                  <a:cubicBezTo>
                    <a:pt x="133" y="143"/>
                    <a:pt x="139" y="139"/>
                    <a:pt x="147" y="131"/>
                  </a:cubicBezTo>
                  <a:cubicBezTo>
                    <a:pt x="181" y="119"/>
                    <a:pt x="201" y="96"/>
                    <a:pt x="202" y="95"/>
                  </a:cubicBezTo>
                  <a:cubicBezTo>
                    <a:pt x="233" y="58"/>
                    <a:pt x="233" y="16"/>
                    <a:pt x="233" y="14"/>
                  </a:cubicBezTo>
                  <a:cubicBezTo>
                    <a:pt x="233" y="7"/>
                    <a:pt x="233" y="7"/>
                    <a:pt x="233" y="7"/>
                  </a:cubicBezTo>
                  <a:lnTo>
                    <a:pt x="182" y="7"/>
                  </a:lnTo>
                  <a:close/>
                  <a:moveTo>
                    <a:pt x="42" y="86"/>
                  </a:moveTo>
                  <a:cubicBezTo>
                    <a:pt x="22" y="61"/>
                    <a:pt x="16" y="34"/>
                    <a:pt x="15" y="21"/>
                  </a:cubicBezTo>
                  <a:cubicBezTo>
                    <a:pt x="51" y="21"/>
                    <a:pt x="51" y="21"/>
                    <a:pt x="51" y="21"/>
                  </a:cubicBezTo>
                  <a:cubicBezTo>
                    <a:pt x="53" y="49"/>
                    <a:pt x="53" y="49"/>
                    <a:pt x="53" y="49"/>
                  </a:cubicBezTo>
                  <a:cubicBezTo>
                    <a:pt x="55" y="74"/>
                    <a:pt x="62" y="93"/>
                    <a:pt x="69" y="107"/>
                  </a:cubicBezTo>
                  <a:cubicBezTo>
                    <a:pt x="52" y="97"/>
                    <a:pt x="43" y="86"/>
                    <a:pt x="42" y="86"/>
                  </a:cubicBezTo>
                  <a:close/>
                  <a:moveTo>
                    <a:pt x="190" y="86"/>
                  </a:moveTo>
                  <a:cubicBezTo>
                    <a:pt x="190" y="86"/>
                    <a:pt x="180" y="97"/>
                    <a:pt x="163" y="107"/>
                  </a:cubicBezTo>
                  <a:cubicBezTo>
                    <a:pt x="171" y="93"/>
                    <a:pt x="178" y="74"/>
                    <a:pt x="180" y="49"/>
                  </a:cubicBezTo>
                  <a:cubicBezTo>
                    <a:pt x="181" y="21"/>
                    <a:pt x="181" y="21"/>
                    <a:pt x="181" y="21"/>
                  </a:cubicBezTo>
                  <a:cubicBezTo>
                    <a:pt x="218" y="21"/>
                    <a:pt x="218" y="21"/>
                    <a:pt x="218" y="21"/>
                  </a:cubicBezTo>
                  <a:cubicBezTo>
                    <a:pt x="216" y="34"/>
                    <a:pt x="211" y="61"/>
                    <a:pt x="190" y="86"/>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88" name="Freeform 563"/>
            <p:cNvSpPr/>
            <p:nvPr/>
          </p:nvSpPr>
          <p:spPr bwMode="auto">
            <a:xfrm>
              <a:off x="2129730" y="2488785"/>
              <a:ext cx="317360" cy="72272"/>
            </a:xfrm>
            <a:custGeom>
              <a:avLst/>
              <a:gdLst>
                <a:gd name="T0" fmla="*/ 0 w 303"/>
                <a:gd name="T1" fmla="*/ 0 h 69"/>
                <a:gd name="T2" fmla="*/ 0 w 303"/>
                <a:gd name="T3" fmla="*/ 69 h 69"/>
                <a:gd name="T4" fmla="*/ 152 w 303"/>
                <a:gd name="T5" fmla="*/ 69 h 69"/>
                <a:gd name="T6" fmla="*/ 303 w 303"/>
                <a:gd name="T7" fmla="*/ 69 h 69"/>
                <a:gd name="T8" fmla="*/ 303 w 303"/>
                <a:gd name="T9" fmla="*/ 0 h 69"/>
                <a:gd name="T10" fmla="*/ 152 w 303"/>
                <a:gd name="T11" fmla="*/ 0 h 69"/>
                <a:gd name="T12" fmla="*/ 0 w 303"/>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303" h="69">
                  <a:moveTo>
                    <a:pt x="0" y="0"/>
                  </a:moveTo>
                  <a:lnTo>
                    <a:pt x="0" y="69"/>
                  </a:lnTo>
                  <a:lnTo>
                    <a:pt x="152" y="69"/>
                  </a:lnTo>
                  <a:lnTo>
                    <a:pt x="303" y="69"/>
                  </a:lnTo>
                  <a:lnTo>
                    <a:pt x="303" y="0"/>
                  </a:lnTo>
                  <a:lnTo>
                    <a:pt x="152" y="0"/>
                  </a:lnTo>
                  <a:lnTo>
                    <a:pt x="0" y="0"/>
                  </a:lnTo>
                  <a:close/>
                </a:path>
              </a:pathLst>
            </a:custGeom>
            <a:solidFill>
              <a:schemeClr val="bg1"/>
            </a:solidFill>
            <a:ln>
              <a:noFill/>
            </a:ln>
          </p:spPr>
          <p:txBody>
            <a:bodyPr vert="horz" wrap="square" lIns="68562" tIns="34281" rIns="68562" bIns="34281" numCol="1" anchor="t" anchorCtr="0" compatLnSpc="1"/>
            <a:lstStyle/>
            <a:p>
              <a:endParaRPr lang="zh-CN" altLang="en-US" sz="1800"/>
            </a:p>
          </p:txBody>
        </p:sp>
      </p:grpSp>
      <p:sp>
        <p:nvSpPr>
          <p:cNvPr id="89" name="矩形 88"/>
          <p:cNvSpPr/>
          <p:nvPr/>
        </p:nvSpPr>
        <p:spPr>
          <a:xfrm>
            <a:off x="4572001" y="2451625"/>
            <a:ext cx="1241815" cy="276846"/>
          </a:xfrm>
          <a:prstGeom prst="rect">
            <a:avLst/>
          </a:prstGeom>
        </p:spPr>
        <p:txBody>
          <a:bodyPr wrap="square" lIns="68555" tIns="34278" rIns="68555" bIns="34278">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竞争机制符合</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4572000" y="2757551"/>
            <a:ext cx="3833428" cy="65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在此录入上述图表的综合说明，在此录入上述图表的综合描述说明。在此录入上述图表的综合说明，在此录入上述图表的综合描述说明。</a:t>
            </a:r>
            <a:endParaRPr lang="zh-CN" altLang="en-US" sz="1050" dirty="0">
              <a:solidFill>
                <a:schemeClr val="tx1">
                  <a:lumMod val="50000"/>
                  <a:lumOff val="50000"/>
                </a:schemeClr>
              </a:solidFill>
              <a:sym typeface="微软雅黑" panose="020B0503020204020204" pitchFamily="34" charset="-122"/>
            </a:endParaRPr>
          </a:p>
        </p:txBody>
      </p:sp>
      <p:cxnSp>
        <p:nvCxnSpPr>
          <p:cNvPr id="91" name="直接连接符 90"/>
          <p:cNvCxnSpPr/>
          <p:nvPr/>
        </p:nvCxnSpPr>
        <p:spPr>
          <a:xfrm>
            <a:off x="3978088" y="4008031"/>
            <a:ext cx="199770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2" name="组合 91"/>
          <p:cNvGrpSpPr/>
          <p:nvPr/>
        </p:nvGrpSpPr>
        <p:grpSpPr>
          <a:xfrm>
            <a:off x="3288335" y="3543605"/>
            <a:ext cx="851730" cy="851730"/>
            <a:chOff x="1677608" y="2996952"/>
            <a:chExt cx="1395643" cy="1395643"/>
          </a:xfrm>
        </p:grpSpPr>
        <p:sp>
          <p:nvSpPr>
            <p:cNvPr id="9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94"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sp>
        <p:nvSpPr>
          <p:cNvPr id="95" name="Freeform 133"/>
          <p:cNvSpPr/>
          <p:nvPr/>
        </p:nvSpPr>
        <p:spPr bwMode="auto">
          <a:xfrm>
            <a:off x="3511594" y="3784831"/>
            <a:ext cx="409880" cy="369281"/>
          </a:xfrm>
          <a:custGeom>
            <a:avLst/>
            <a:gdLst>
              <a:gd name="T0" fmla="*/ 442 w 525"/>
              <a:gd name="T1" fmla="*/ 185 h 473"/>
              <a:gd name="T2" fmla="*/ 442 w 525"/>
              <a:gd name="T3" fmla="*/ 40 h 473"/>
              <a:gd name="T4" fmla="*/ 343 w 525"/>
              <a:gd name="T5" fmla="*/ 40 h 473"/>
              <a:gd name="T6" fmla="*/ 343 w 525"/>
              <a:gd name="T7" fmla="*/ 83 h 473"/>
              <a:gd name="T8" fmla="*/ 262 w 525"/>
              <a:gd name="T9" fmla="*/ 0 h 473"/>
              <a:gd name="T10" fmla="*/ 0 w 525"/>
              <a:gd name="T11" fmla="*/ 267 h 473"/>
              <a:gd name="T12" fmla="*/ 59 w 525"/>
              <a:gd name="T13" fmla="*/ 267 h 473"/>
              <a:gd name="T14" fmla="*/ 59 w 525"/>
              <a:gd name="T15" fmla="*/ 473 h 473"/>
              <a:gd name="T16" fmla="*/ 165 w 525"/>
              <a:gd name="T17" fmla="*/ 473 h 473"/>
              <a:gd name="T18" fmla="*/ 165 w 525"/>
              <a:gd name="T19" fmla="*/ 326 h 473"/>
              <a:gd name="T20" fmla="*/ 359 w 525"/>
              <a:gd name="T21" fmla="*/ 326 h 473"/>
              <a:gd name="T22" fmla="*/ 359 w 525"/>
              <a:gd name="T23" fmla="*/ 473 h 473"/>
              <a:gd name="T24" fmla="*/ 466 w 525"/>
              <a:gd name="T25" fmla="*/ 473 h 473"/>
              <a:gd name="T26" fmla="*/ 466 w 525"/>
              <a:gd name="T27" fmla="*/ 267 h 473"/>
              <a:gd name="T28" fmla="*/ 525 w 525"/>
              <a:gd name="T29" fmla="*/ 267 h 473"/>
              <a:gd name="T30" fmla="*/ 442 w 525"/>
              <a:gd name="T31" fmla="*/ 18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5" h="473">
                <a:moveTo>
                  <a:pt x="442" y="185"/>
                </a:moveTo>
                <a:lnTo>
                  <a:pt x="442" y="40"/>
                </a:lnTo>
                <a:lnTo>
                  <a:pt x="343" y="40"/>
                </a:lnTo>
                <a:lnTo>
                  <a:pt x="343" y="83"/>
                </a:lnTo>
                <a:lnTo>
                  <a:pt x="262" y="0"/>
                </a:lnTo>
                <a:lnTo>
                  <a:pt x="0" y="267"/>
                </a:lnTo>
                <a:lnTo>
                  <a:pt x="59" y="267"/>
                </a:lnTo>
                <a:lnTo>
                  <a:pt x="59" y="473"/>
                </a:lnTo>
                <a:lnTo>
                  <a:pt x="165" y="473"/>
                </a:lnTo>
                <a:lnTo>
                  <a:pt x="165" y="326"/>
                </a:lnTo>
                <a:lnTo>
                  <a:pt x="359" y="326"/>
                </a:lnTo>
                <a:lnTo>
                  <a:pt x="359" y="473"/>
                </a:lnTo>
                <a:lnTo>
                  <a:pt x="466" y="473"/>
                </a:lnTo>
                <a:lnTo>
                  <a:pt x="466" y="267"/>
                </a:lnTo>
                <a:lnTo>
                  <a:pt x="525" y="267"/>
                </a:lnTo>
                <a:lnTo>
                  <a:pt x="442" y="185"/>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96" name="矩形 95"/>
          <p:cNvSpPr/>
          <p:nvPr/>
        </p:nvSpPr>
        <p:spPr>
          <a:xfrm>
            <a:off x="4194057" y="3725040"/>
            <a:ext cx="1241815" cy="276846"/>
          </a:xfrm>
          <a:prstGeom prst="rect">
            <a:avLst/>
          </a:prstGeom>
        </p:spPr>
        <p:txBody>
          <a:bodyPr wrap="square" lIns="68555" tIns="34278" rIns="68555" bIns="34278">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地理位置优势</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97" name="矩形 96"/>
          <p:cNvSpPr>
            <a:spLocks noChangeArrowheads="1"/>
          </p:cNvSpPr>
          <p:nvPr/>
        </p:nvSpPr>
        <p:spPr bwMode="auto">
          <a:xfrm>
            <a:off x="4194057" y="4030966"/>
            <a:ext cx="3833428" cy="65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在此录入上述图表的综合说明，在此录入上述图表的综合描述说明。在此录入上述图表的综合说明，在此录入上述图表的综合描述说明。</a:t>
            </a:r>
            <a:endParaRPr lang="zh-CN" altLang="en-US" sz="1050" dirty="0">
              <a:solidFill>
                <a:schemeClr val="tx1">
                  <a:lumMod val="50000"/>
                  <a:lumOff val="50000"/>
                </a:schemeClr>
              </a:solidFill>
              <a:sym typeface="微软雅黑" panose="020B0503020204020204" pitchFamily="34" charset="-122"/>
            </a:endParaRPr>
          </a:p>
        </p:txBody>
      </p:sp>
      <p:sp>
        <p:nvSpPr>
          <p:cNvPr id="39"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9"/>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1000"/>
                                        <p:tgtEl>
                                          <p:spTgt spid="72"/>
                                        </p:tgtEl>
                                      </p:cBhvr>
                                    </p:animEffect>
                                    <p:anim calcmode="lin" valueType="num">
                                      <p:cBhvr>
                                        <p:cTn id="16" dur="1000" fill="hold"/>
                                        <p:tgtEl>
                                          <p:spTgt spid="72"/>
                                        </p:tgtEl>
                                        <p:attrNameLst>
                                          <p:attrName>ppt_x</p:attrName>
                                        </p:attrNameLst>
                                      </p:cBhvr>
                                      <p:tavLst>
                                        <p:tav tm="0">
                                          <p:val>
                                            <p:strVal val="#ppt_x"/>
                                          </p:val>
                                        </p:tav>
                                        <p:tav tm="100000">
                                          <p:val>
                                            <p:strVal val="#ppt_x"/>
                                          </p:val>
                                        </p:tav>
                                      </p:tavLst>
                                    </p:anim>
                                    <p:anim calcmode="lin" valueType="num">
                                      <p:cBhvr>
                                        <p:cTn id="17" dur="1000" fill="hold"/>
                                        <p:tgtEl>
                                          <p:spTgt spid="72"/>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26" presetClass="entr" presetSubtype="0" fill="hold"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wipe(down)">
                                      <p:cBhvr>
                                        <p:cTn id="21" dur="290">
                                          <p:stCondLst>
                                            <p:cond delay="0"/>
                                          </p:stCondLst>
                                        </p:cTn>
                                        <p:tgtEl>
                                          <p:spTgt spid="74"/>
                                        </p:tgtEl>
                                      </p:cBhvr>
                                    </p:animEffect>
                                    <p:anim calcmode="lin" valueType="num">
                                      <p:cBhvr>
                                        <p:cTn id="22" dur="91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74"/>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74"/>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74"/>
                                        </p:tgtEl>
                                        <p:attrNameLst>
                                          <p:attrName>ppt_y</p:attrName>
                                        </p:attrNameLst>
                                      </p:cBhvr>
                                      <p:tavLst>
                                        <p:tav tm="0" fmla="#ppt_y-sin(pi*$)/81">
                                          <p:val>
                                            <p:fltVal val="0"/>
                                          </p:val>
                                        </p:tav>
                                        <p:tav tm="100000">
                                          <p:val>
                                            <p:fltVal val="1"/>
                                          </p:val>
                                        </p:tav>
                                      </p:tavLst>
                                    </p:anim>
                                    <p:animScale>
                                      <p:cBhvr>
                                        <p:cTn id="27" dur="13">
                                          <p:stCondLst>
                                            <p:cond delay="325"/>
                                          </p:stCondLst>
                                        </p:cTn>
                                        <p:tgtEl>
                                          <p:spTgt spid="74"/>
                                        </p:tgtEl>
                                      </p:cBhvr>
                                      <p:to x="100000" y="60000"/>
                                    </p:animScale>
                                    <p:animScale>
                                      <p:cBhvr>
                                        <p:cTn id="28" dur="83" decel="50000">
                                          <p:stCondLst>
                                            <p:cond delay="338"/>
                                          </p:stCondLst>
                                        </p:cTn>
                                        <p:tgtEl>
                                          <p:spTgt spid="74"/>
                                        </p:tgtEl>
                                      </p:cBhvr>
                                      <p:to x="100000" y="100000"/>
                                    </p:animScale>
                                    <p:animScale>
                                      <p:cBhvr>
                                        <p:cTn id="29" dur="13">
                                          <p:stCondLst>
                                            <p:cond delay="656"/>
                                          </p:stCondLst>
                                        </p:cTn>
                                        <p:tgtEl>
                                          <p:spTgt spid="74"/>
                                        </p:tgtEl>
                                      </p:cBhvr>
                                      <p:to x="100000" y="80000"/>
                                    </p:animScale>
                                    <p:animScale>
                                      <p:cBhvr>
                                        <p:cTn id="30" dur="83" decel="50000">
                                          <p:stCondLst>
                                            <p:cond delay="669"/>
                                          </p:stCondLst>
                                        </p:cTn>
                                        <p:tgtEl>
                                          <p:spTgt spid="74"/>
                                        </p:tgtEl>
                                      </p:cBhvr>
                                      <p:to x="100000" y="100000"/>
                                    </p:animScale>
                                    <p:animScale>
                                      <p:cBhvr>
                                        <p:cTn id="31" dur="13">
                                          <p:stCondLst>
                                            <p:cond delay="821"/>
                                          </p:stCondLst>
                                        </p:cTn>
                                        <p:tgtEl>
                                          <p:spTgt spid="74"/>
                                        </p:tgtEl>
                                      </p:cBhvr>
                                      <p:to x="100000" y="90000"/>
                                    </p:animScale>
                                    <p:animScale>
                                      <p:cBhvr>
                                        <p:cTn id="32" dur="83" decel="50000">
                                          <p:stCondLst>
                                            <p:cond delay="834"/>
                                          </p:stCondLst>
                                        </p:cTn>
                                        <p:tgtEl>
                                          <p:spTgt spid="74"/>
                                        </p:tgtEl>
                                      </p:cBhvr>
                                      <p:to x="100000" y="100000"/>
                                    </p:animScale>
                                    <p:animScale>
                                      <p:cBhvr>
                                        <p:cTn id="33" dur="13">
                                          <p:stCondLst>
                                            <p:cond delay="904"/>
                                          </p:stCondLst>
                                        </p:cTn>
                                        <p:tgtEl>
                                          <p:spTgt spid="74"/>
                                        </p:tgtEl>
                                      </p:cBhvr>
                                      <p:to x="100000" y="95000"/>
                                    </p:animScale>
                                    <p:animScale>
                                      <p:cBhvr>
                                        <p:cTn id="34" dur="83" decel="50000">
                                          <p:stCondLst>
                                            <p:cond delay="917"/>
                                          </p:stCondLst>
                                        </p:cTn>
                                        <p:tgtEl>
                                          <p:spTgt spid="74"/>
                                        </p:tgtEl>
                                      </p:cBhvr>
                                      <p:to x="100000" y="100000"/>
                                    </p:animScale>
                                  </p:childTnLst>
                                </p:cTn>
                              </p:par>
                            </p:childTnLst>
                          </p:cTn>
                        </p:par>
                        <p:par>
                          <p:cTn id="35" fill="hold">
                            <p:stCondLst>
                              <p:cond delay="2949"/>
                            </p:stCondLst>
                            <p:childTnLst>
                              <p:par>
                                <p:cTn id="36" presetID="42" presetClass="entr" presetSubtype="0" fill="hold"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1000"/>
                                        <p:tgtEl>
                                          <p:spTgt spid="77"/>
                                        </p:tgtEl>
                                      </p:cBhvr>
                                    </p:animEffect>
                                    <p:anim calcmode="lin" valueType="num">
                                      <p:cBhvr>
                                        <p:cTn id="39" dur="1000" fill="hold"/>
                                        <p:tgtEl>
                                          <p:spTgt spid="77"/>
                                        </p:tgtEl>
                                        <p:attrNameLst>
                                          <p:attrName>ppt_x</p:attrName>
                                        </p:attrNameLst>
                                      </p:cBhvr>
                                      <p:tavLst>
                                        <p:tav tm="0">
                                          <p:val>
                                            <p:strVal val="#ppt_x"/>
                                          </p:val>
                                        </p:tav>
                                        <p:tav tm="100000">
                                          <p:val>
                                            <p:strVal val="#ppt_x"/>
                                          </p:val>
                                        </p:tav>
                                      </p:tavLst>
                                    </p:anim>
                                    <p:anim calcmode="lin" valueType="num">
                                      <p:cBhvr>
                                        <p:cTn id="40" dur="1000" fill="hold"/>
                                        <p:tgtEl>
                                          <p:spTgt spid="77"/>
                                        </p:tgtEl>
                                        <p:attrNameLst>
                                          <p:attrName>ppt_y</p:attrName>
                                        </p:attrNameLst>
                                      </p:cBhvr>
                                      <p:tavLst>
                                        <p:tav tm="0">
                                          <p:val>
                                            <p:strVal val="#ppt_y+.1"/>
                                          </p:val>
                                        </p:tav>
                                        <p:tav tm="100000">
                                          <p:val>
                                            <p:strVal val="#ppt_y"/>
                                          </p:val>
                                        </p:tav>
                                      </p:tavLst>
                                    </p:anim>
                                  </p:childTnLst>
                                </p:cTn>
                              </p:par>
                            </p:childTnLst>
                          </p:cTn>
                        </p:par>
                        <p:par>
                          <p:cTn id="41" fill="hold">
                            <p:stCondLst>
                              <p:cond delay="3949"/>
                            </p:stCondLst>
                            <p:childTnLst>
                              <p:par>
                                <p:cTn id="42" presetID="22" presetClass="entr" presetSubtype="8" fill="hold"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500"/>
                                        <p:tgtEl>
                                          <p:spTgt spid="73"/>
                                        </p:tgtEl>
                                      </p:cBhvr>
                                    </p:animEffect>
                                  </p:childTnLst>
                                </p:cTn>
                              </p:par>
                              <p:par>
                                <p:cTn id="45" presetID="2" presetClass="entr" presetSubtype="2" fill="hold" grpId="0" nodeType="withEffect">
                                  <p:stCondLst>
                                    <p:cond delay="500"/>
                                  </p:stCondLst>
                                  <p:childTnLst>
                                    <p:set>
                                      <p:cBhvr>
                                        <p:cTn id="46" dur="1" fill="hold">
                                          <p:stCondLst>
                                            <p:cond delay="0"/>
                                          </p:stCondLst>
                                        </p:cTn>
                                        <p:tgtEl>
                                          <p:spTgt spid="81"/>
                                        </p:tgtEl>
                                        <p:attrNameLst>
                                          <p:attrName>style.visibility</p:attrName>
                                        </p:attrNameLst>
                                      </p:cBhvr>
                                      <p:to>
                                        <p:strVal val="visible"/>
                                      </p:to>
                                    </p:set>
                                    <p:anim calcmode="lin" valueType="num">
                                      <p:cBhvr additive="base">
                                        <p:cTn id="47" dur="500" fill="hold"/>
                                        <p:tgtEl>
                                          <p:spTgt spid="81"/>
                                        </p:tgtEl>
                                        <p:attrNameLst>
                                          <p:attrName>ppt_x</p:attrName>
                                        </p:attrNameLst>
                                      </p:cBhvr>
                                      <p:tavLst>
                                        <p:tav tm="0">
                                          <p:val>
                                            <p:strVal val="1+#ppt_w/2"/>
                                          </p:val>
                                        </p:tav>
                                        <p:tav tm="100000">
                                          <p:val>
                                            <p:strVal val="#ppt_x"/>
                                          </p:val>
                                        </p:tav>
                                      </p:tavLst>
                                    </p:anim>
                                    <p:anim calcmode="lin" valueType="num">
                                      <p:cBhvr additive="base">
                                        <p:cTn id="48" dur="500" fill="hold"/>
                                        <p:tgtEl>
                                          <p:spTgt spid="81"/>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500"/>
                                  </p:stCondLst>
                                  <p:childTnLst>
                                    <p:set>
                                      <p:cBhvr>
                                        <p:cTn id="50" dur="1" fill="hold">
                                          <p:stCondLst>
                                            <p:cond delay="0"/>
                                          </p:stCondLst>
                                        </p:cTn>
                                        <p:tgtEl>
                                          <p:spTgt spid="82"/>
                                        </p:tgtEl>
                                        <p:attrNameLst>
                                          <p:attrName>style.visibility</p:attrName>
                                        </p:attrNameLst>
                                      </p:cBhvr>
                                      <p:to>
                                        <p:strVal val="visible"/>
                                      </p:to>
                                    </p:set>
                                    <p:anim calcmode="lin" valueType="num">
                                      <p:cBhvr additive="base">
                                        <p:cTn id="51" dur="500" fill="hold"/>
                                        <p:tgtEl>
                                          <p:spTgt spid="82"/>
                                        </p:tgtEl>
                                        <p:attrNameLst>
                                          <p:attrName>ppt_x</p:attrName>
                                        </p:attrNameLst>
                                      </p:cBhvr>
                                      <p:tavLst>
                                        <p:tav tm="0">
                                          <p:val>
                                            <p:strVal val="1+#ppt_w/2"/>
                                          </p:val>
                                        </p:tav>
                                        <p:tav tm="100000">
                                          <p:val>
                                            <p:strVal val="#ppt_x"/>
                                          </p:val>
                                        </p:tav>
                                      </p:tavLst>
                                    </p:anim>
                                    <p:anim calcmode="lin" valueType="num">
                                      <p:cBhvr additive="base">
                                        <p:cTn id="52" dur="500" fill="hold"/>
                                        <p:tgtEl>
                                          <p:spTgt spid="82"/>
                                        </p:tgtEl>
                                        <p:attrNameLst>
                                          <p:attrName>ppt_y</p:attrName>
                                        </p:attrNameLst>
                                      </p:cBhvr>
                                      <p:tavLst>
                                        <p:tav tm="0">
                                          <p:val>
                                            <p:strVal val="#ppt_y"/>
                                          </p:val>
                                        </p:tav>
                                        <p:tav tm="100000">
                                          <p:val>
                                            <p:strVal val="#ppt_y"/>
                                          </p:val>
                                        </p:tav>
                                      </p:tavLst>
                                    </p:anim>
                                  </p:childTnLst>
                                </p:cTn>
                              </p:par>
                            </p:childTnLst>
                          </p:cTn>
                        </p:par>
                        <p:par>
                          <p:cTn id="53" fill="hold">
                            <p:stCondLst>
                              <p:cond delay="4449"/>
                            </p:stCondLst>
                            <p:childTnLst>
                              <p:par>
                                <p:cTn id="54" presetID="26" presetClass="entr" presetSubtype="0" fill="hold" nodeType="after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wipe(down)">
                                      <p:cBhvr>
                                        <p:cTn id="56" dur="290">
                                          <p:stCondLst>
                                            <p:cond delay="0"/>
                                          </p:stCondLst>
                                        </p:cTn>
                                        <p:tgtEl>
                                          <p:spTgt spid="83"/>
                                        </p:tgtEl>
                                      </p:cBhvr>
                                    </p:animEffect>
                                    <p:anim calcmode="lin" valueType="num">
                                      <p:cBhvr>
                                        <p:cTn id="57" dur="911"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83"/>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83"/>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83"/>
                                        </p:tgtEl>
                                        <p:attrNameLst>
                                          <p:attrName>ppt_y</p:attrName>
                                        </p:attrNameLst>
                                      </p:cBhvr>
                                      <p:tavLst>
                                        <p:tav tm="0" fmla="#ppt_y-sin(pi*$)/81">
                                          <p:val>
                                            <p:fltVal val="0"/>
                                          </p:val>
                                        </p:tav>
                                        <p:tav tm="100000">
                                          <p:val>
                                            <p:fltVal val="1"/>
                                          </p:val>
                                        </p:tav>
                                      </p:tavLst>
                                    </p:anim>
                                    <p:animScale>
                                      <p:cBhvr>
                                        <p:cTn id="62" dur="13">
                                          <p:stCondLst>
                                            <p:cond delay="325"/>
                                          </p:stCondLst>
                                        </p:cTn>
                                        <p:tgtEl>
                                          <p:spTgt spid="83"/>
                                        </p:tgtEl>
                                      </p:cBhvr>
                                      <p:to x="100000" y="60000"/>
                                    </p:animScale>
                                    <p:animScale>
                                      <p:cBhvr>
                                        <p:cTn id="63" dur="83" decel="50000">
                                          <p:stCondLst>
                                            <p:cond delay="338"/>
                                          </p:stCondLst>
                                        </p:cTn>
                                        <p:tgtEl>
                                          <p:spTgt spid="83"/>
                                        </p:tgtEl>
                                      </p:cBhvr>
                                      <p:to x="100000" y="100000"/>
                                    </p:animScale>
                                    <p:animScale>
                                      <p:cBhvr>
                                        <p:cTn id="64" dur="13">
                                          <p:stCondLst>
                                            <p:cond delay="656"/>
                                          </p:stCondLst>
                                        </p:cTn>
                                        <p:tgtEl>
                                          <p:spTgt spid="83"/>
                                        </p:tgtEl>
                                      </p:cBhvr>
                                      <p:to x="100000" y="80000"/>
                                    </p:animScale>
                                    <p:animScale>
                                      <p:cBhvr>
                                        <p:cTn id="65" dur="83" decel="50000">
                                          <p:stCondLst>
                                            <p:cond delay="669"/>
                                          </p:stCondLst>
                                        </p:cTn>
                                        <p:tgtEl>
                                          <p:spTgt spid="83"/>
                                        </p:tgtEl>
                                      </p:cBhvr>
                                      <p:to x="100000" y="100000"/>
                                    </p:animScale>
                                    <p:animScale>
                                      <p:cBhvr>
                                        <p:cTn id="66" dur="13">
                                          <p:stCondLst>
                                            <p:cond delay="821"/>
                                          </p:stCondLst>
                                        </p:cTn>
                                        <p:tgtEl>
                                          <p:spTgt spid="83"/>
                                        </p:tgtEl>
                                      </p:cBhvr>
                                      <p:to x="100000" y="90000"/>
                                    </p:animScale>
                                    <p:animScale>
                                      <p:cBhvr>
                                        <p:cTn id="67" dur="83" decel="50000">
                                          <p:stCondLst>
                                            <p:cond delay="834"/>
                                          </p:stCondLst>
                                        </p:cTn>
                                        <p:tgtEl>
                                          <p:spTgt spid="83"/>
                                        </p:tgtEl>
                                      </p:cBhvr>
                                      <p:to x="100000" y="100000"/>
                                    </p:animScale>
                                    <p:animScale>
                                      <p:cBhvr>
                                        <p:cTn id="68" dur="13">
                                          <p:stCondLst>
                                            <p:cond delay="904"/>
                                          </p:stCondLst>
                                        </p:cTn>
                                        <p:tgtEl>
                                          <p:spTgt spid="83"/>
                                        </p:tgtEl>
                                      </p:cBhvr>
                                      <p:to x="100000" y="95000"/>
                                    </p:animScale>
                                    <p:animScale>
                                      <p:cBhvr>
                                        <p:cTn id="69" dur="83" decel="50000">
                                          <p:stCondLst>
                                            <p:cond delay="917"/>
                                          </p:stCondLst>
                                        </p:cTn>
                                        <p:tgtEl>
                                          <p:spTgt spid="83"/>
                                        </p:tgtEl>
                                      </p:cBhvr>
                                      <p:to x="100000" y="100000"/>
                                    </p:animScale>
                                  </p:childTnLst>
                                </p:cTn>
                              </p:par>
                            </p:childTnLst>
                          </p:cTn>
                        </p:par>
                        <p:par>
                          <p:cTn id="70" fill="hold">
                            <p:stCondLst>
                              <p:cond delay="5449"/>
                            </p:stCondLst>
                            <p:childTnLst>
                              <p:par>
                                <p:cTn id="71" presetID="42" presetClass="entr" presetSubtype="0" fill="hold" nodeType="after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fade">
                                      <p:cBhvr>
                                        <p:cTn id="73" dur="1000"/>
                                        <p:tgtEl>
                                          <p:spTgt spid="86"/>
                                        </p:tgtEl>
                                      </p:cBhvr>
                                    </p:animEffect>
                                    <p:anim calcmode="lin" valueType="num">
                                      <p:cBhvr>
                                        <p:cTn id="74" dur="1000" fill="hold"/>
                                        <p:tgtEl>
                                          <p:spTgt spid="86"/>
                                        </p:tgtEl>
                                        <p:attrNameLst>
                                          <p:attrName>ppt_x</p:attrName>
                                        </p:attrNameLst>
                                      </p:cBhvr>
                                      <p:tavLst>
                                        <p:tav tm="0">
                                          <p:val>
                                            <p:strVal val="#ppt_x"/>
                                          </p:val>
                                        </p:tav>
                                        <p:tav tm="100000">
                                          <p:val>
                                            <p:strVal val="#ppt_x"/>
                                          </p:val>
                                        </p:tav>
                                      </p:tavLst>
                                    </p:anim>
                                    <p:anim calcmode="lin" valueType="num">
                                      <p:cBhvr>
                                        <p:cTn id="75" dur="1000" fill="hold"/>
                                        <p:tgtEl>
                                          <p:spTgt spid="86"/>
                                        </p:tgtEl>
                                        <p:attrNameLst>
                                          <p:attrName>ppt_y</p:attrName>
                                        </p:attrNameLst>
                                      </p:cBhvr>
                                      <p:tavLst>
                                        <p:tav tm="0">
                                          <p:val>
                                            <p:strVal val="#ppt_y+.1"/>
                                          </p:val>
                                        </p:tav>
                                        <p:tav tm="100000">
                                          <p:val>
                                            <p:strVal val="#ppt_y"/>
                                          </p:val>
                                        </p:tav>
                                      </p:tavLst>
                                    </p:anim>
                                  </p:childTnLst>
                                </p:cTn>
                              </p:par>
                            </p:childTnLst>
                          </p:cTn>
                        </p:par>
                        <p:par>
                          <p:cTn id="76" fill="hold">
                            <p:stCondLst>
                              <p:cond delay="6449"/>
                            </p:stCondLst>
                            <p:childTnLst>
                              <p:par>
                                <p:cTn id="77" presetID="22" presetClass="entr" presetSubtype="8" fill="hold" nodeType="after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wipe(left)">
                                      <p:cBhvr>
                                        <p:cTn id="79" dur="500"/>
                                        <p:tgtEl>
                                          <p:spTgt spid="71"/>
                                        </p:tgtEl>
                                      </p:cBhvr>
                                    </p:animEffect>
                                  </p:childTnLst>
                                </p:cTn>
                              </p:par>
                              <p:par>
                                <p:cTn id="80" presetID="2" presetClass="entr" presetSubtype="2" fill="hold" grpId="0" nodeType="withEffect">
                                  <p:stCondLst>
                                    <p:cond delay="500"/>
                                  </p:stCondLst>
                                  <p:childTnLst>
                                    <p:set>
                                      <p:cBhvr>
                                        <p:cTn id="81" dur="1" fill="hold">
                                          <p:stCondLst>
                                            <p:cond delay="0"/>
                                          </p:stCondLst>
                                        </p:cTn>
                                        <p:tgtEl>
                                          <p:spTgt spid="89"/>
                                        </p:tgtEl>
                                        <p:attrNameLst>
                                          <p:attrName>style.visibility</p:attrName>
                                        </p:attrNameLst>
                                      </p:cBhvr>
                                      <p:to>
                                        <p:strVal val="visible"/>
                                      </p:to>
                                    </p:set>
                                    <p:anim calcmode="lin" valueType="num">
                                      <p:cBhvr additive="base">
                                        <p:cTn id="82" dur="500" fill="hold"/>
                                        <p:tgtEl>
                                          <p:spTgt spid="89"/>
                                        </p:tgtEl>
                                        <p:attrNameLst>
                                          <p:attrName>ppt_x</p:attrName>
                                        </p:attrNameLst>
                                      </p:cBhvr>
                                      <p:tavLst>
                                        <p:tav tm="0">
                                          <p:val>
                                            <p:strVal val="1+#ppt_w/2"/>
                                          </p:val>
                                        </p:tav>
                                        <p:tav tm="100000">
                                          <p:val>
                                            <p:strVal val="#ppt_x"/>
                                          </p:val>
                                        </p:tav>
                                      </p:tavLst>
                                    </p:anim>
                                    <p:anim calcmode="lin" valueType="num">
                                      <p:cBhvr additive="base">
                                        <p:cTn id="83" dur="500" fill="hold"/>
                                        <p:tgtEl>
                                          <p:spTgt spid="89"/>
                                        </p:tgtEl>
                                        <p:attrNameLst>
                                          <p:attrName>ppt_y</p:attrName>
                                        </p:attrNameLst>
                                      </p:cBhvr>
                                      <p:tavLst>
                                        <p:tav tm="0">
                                          <p:val>
                                            <p:strVal val="#ppt_y"/>
                                          </p:val>
                                        </p:tav>
                                        <p:tav tm="100000">
                                          <p:val>
                                            <p:strVal val="#ppt_y"/>
                                          </p:val>
                                        </p:tav>
                                      </p:tavLst>
                                    </p:anim>
                                  </p:childTnLst>
                                </p:cTn>
                              </p:par>
                              <p:par>
                                <p:cTn id="84" presetID="2" presetClass="entr" presetSubtype="2" fill="hold" grpId="0" nodeType="withEffect">
                                  <p:stCondLst>
                                    <p:cond delay="500"/>
                                  </p:stCondLst>
                                  <p:childTnLst>
                                    <p:set>
                                      <p:cBhvr>
                                        <p:cTn id="85" dur="1" fill="hold">
                                          <p:stCondLst>
                                            <p:cond delay="0"/>
                                          </p:stCondLst>
                                        </p:cTn>
                                        <p:tgtEl>
                                          <p:spTgt spid="90"/>
                                        </p:tgtEl>
                                        <p:attrNameLst>
                                          <p:attrName>style.visibility</p:attrName>
                                        </p:attrNameLst>
                                      </p:cBhvr>
                                      <p:to>
                                        <p:strVal val="visible"/>
                                      </p:to>
                                    </p:set>
                                    <p:anim calcmode="lin" valueType="num">
                                      <p:cBhvr additive="base">
                                        <p:cTn id="86" dur="500" fill="hold"/>
                                        <p:tgtEl>
                                          <p:spTgt spid="90"/>
                                        </p:tgtEl>
                                        <p:attrNameLst>
                                          <p:attrName>ppt_x</p:attrName>
                                        </p:attrNameLst>
                                      </p:cBhvr>
                                      <p:tavLst>
                                        <p:tav tm="0">
                                          <p:val>
                                            <p:strVal val="1+#ppt_w/2"/>
                                          </p:val>
                                        </p:tav>
                                        <p:tav tm="100000">
                                          <p:val>
                                            <p:strVal val="#ppt_x"/>
                                          </p:val>
                                        </p:tav>
                                      </p:tavLst>
                                    </p:anim>
                                    <p:anim calcmode="lin" valueType="num">
                                      <p:cBhvr additive="base">
                                        <p:cTn id="87" dur="500" fill="hold"/>
                                        <p:tgtEl>
                                          <p:spTgt spid="90"/>
                                        </p:tgtEl>
                                        <p:attrNameLst>
                                          <p:attrName>ppt_y</p:attrName>
                                        </p:attrNameLst>
                                      </p:cBhvr>
                                      <p:tavLst>
                                        <p:tav tm="0">
                                          <p:val>
                                            <p:strVal val="#ppt_y"/>
                                          </p:val>
                                        </p:tav>
                                        <p:tav tm="100000">
                                          <p:val>
                                            <p:strVal val="#ppt_y"/>
                                          </p:val>
                                        </p:tav>
                                      </p:tavLst>
                                    </p:anim>
                                  </p:childTnLst>
                                </p:cTn>
                              </p:par>
                            </p:childTnLst>
                          </p:cTn>
                        </p:par>
                        <p:par>
                          <p:cTn id="88" fill="hold">
                            <p:stCondLst>
                              <p:cond delay="6949"/>
                            </p:stCondLst>
                            <p:childTnLst>
                              <p:par>
                                <p:cTn id="89" presetID="26" presetClass="entr" presetSubtype="0" fill="hold" nodeType="afterEffect">
                                  <p:stCondLst>
                                    <p:cond delay="0"/>
                                  </p:stCondLst>
                                  <p:childTnLst>
                                    <p:set>
                                      <p:cBhvr>
                                        <p:cTn id="90" dur="1" fill="hold">
                                          <p:stCondLst>
                                            <p:cond delay="0"/>
                                          </p:stCondLst>
                                        </p:cTn>
                                        <p:tgtEl>
                                          <p:spTgt spid="92"/>
                                        </p:tgtEl>
                                        <p:attrNameLst>
                                          <p:attrName>style.visibility</p:attrName>
                                        </p:attrNameLst>
                                      </p:cBhvr>
                                      <p:to>
                                        <p:strVal val="visible"/>
                                      </p:to>
                                    </p:set>
                                    <p:animEffect transition="in" filter="wipe(down)">
                                      <p:cBhvr>
                                        <p:cTn id="91" dur="290">
                                          <p:stCondLst>
                                            <p:cond delay="0"/>
                                          </p:stCondLst>
                                        </p:cTn>
                                        <p:tgtEl>
                                          <p:spTgt spid="92"/>
                                        </p:tgtEl>
                                      </p:cBhvr>
                                    </p:animEffect>
                                    <p:anim calcmode="lin" valueType="num">
                                      <p:cBhvr>
                                        <p:cTn id="92" dur="911"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93" dur="332"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94" dur="332" tmFilter="0, 0; 0.125,0.2665; 0.25,0.4; 0.375,0.465; 0.5,0.5;  0.625,0.535; 0.75,0.6; 0.875,0.7335; 1,1">
                                          <p:stCondLst>
                                            <p:cond delay="332"/>
                                          </p:stCondLst>
                                        </p:cTn>
                                        <p:tgtEl>
                                          <p:spTgt spid="92"/>
                                        </p:tgtEl>
                                        <p:attrNameLst>
                                          <p:attrName>ppt_y</p:attrName>
                                        </p:attrNameLst>
                                      </p:cBhvr>
                                      <p:tavLst>
                                        <p:tav tm="0" fmla="#ppt_y-sin(pi*$)/9">
                                          <p:val>
                                            <p:fltVal val="0"/>
                                          </p:val>
                                        </p:tav>
                                        <p:tav tm="100000">
                                          <p:val>
                                            <p:fltVal val="1"/>
                                          </p:val>
                                        </p:tav>
                                      </p:tavLst>
                                    </p:anim>
                                    <p:anim calcmode="lin" valueType="num">
                                      <p:cBhvr>
                                        <p:cTn id="95" dur="166" tmFilter="0, 0; 0.125,0.2665; 0.25,0.4; 0.375,0.465; 0.5,0.5;  0.625,0.535; 0.75,0.6; 0.875,0.7335; 1,1">
                                          <p:stCondLst>
                                            <p:cond delay="662"/>
                                          </p:stCondLst>
                                        </p:cTn>
                                        <p:tgtEl>
                                          <p:spTgt spid="92"/>
                                        </p:tgtEl>
                                        <p:attrNameLst>
                                          <p:attrName>ppt_y</p:attrName>
                                        </p:attrNameLst>
                                      </p:cBhvr>
                                      <p:tavLst>
                                        <p:tav tm="0" fmla="#ppt_y-sin(pi*$)/27">
                                          <p:val>
                                            <p:fltVal val="0"/>
                                          </p:val>
                                        </p:tav>
                                        <p:tav tm="100000">
                                          <p:val>
                                            <p:fltVal val="1"/>
                                          </p:val>
                                        </p:tav>
                                      </p:tavLst>
                                    </p:anim>
                                    <p:anim calcmode="lin" valueType="num">
                                      <p:cBhvr>
                                        <p:cTn id="96" dur="82" tmFilter="0, 0; 0.125,0.2665; 0.25,0.4; 0.375,0.465; 0.5,0.5;  0.625,0.535; 0.75,0.6; 0.875,0.7335; 1,1">
                                          <p:stCondLst>
                                            <p:cond delay="828"/>
                                          </p:stCondLst>
                                        </p:cTn>
                                        <p:tgtEl>
                                          <p:spTgt spid="92"/>
                                        </p:tgtEl>
                                        <p:attrNameLst>
                                          <p:attrName>ppt_y</p:attrName>
                                        </p:attrNameLst>
                                      </p:cBhvr>
                                      <p:tavLst>
                                        <p:tav tm="0" fmla="#ppt_y-sin(pi*$)/81">
                                          <p:val>
                                            <p:fltVal val="0"/>
                                          </p:val>
                                        </p:tav>
                                        <p:tav tm="100000">
                                          <p:val>
                                            <p:fltVal val="1"/>
                                          </p:val>
                                        </p:tav>
                                      </p:tavLst>
                                    </p:anim>
                                    <p:animScale>
                                      <p:cBhvr>
                                        <p:cTn id="97" dur="13">
                                          <p:stCondLst>
                                            <p:cond delay="325"/>
                                          </p:stCondLst>
                                        </p:cTn>
                                        <p:tgtEl>
                                          <p:spTgt spid="92"/>
                                        </p:tgtEl>
                                      </p:cBhvr>
                                      <p:to x="100000" y="60000"/>
                                    </p:animScale>
                                    <p:animScale>
                                      <p:cBhvr>
                                        <p:cTn id="98" dur="83" decel="50000">
                                          <p:stCondLst>
                                            <p:cond delay="338"/>
                                          </p:stCondLst>
                                        </p:cTn>
                                        <p:tgtEl>
                                          <p:spTgt spid="92"/>
                                        </p:tgtEl>
                                      </p:cBhvr>
                                      <p:to x="100000" y="100000"/>
                                    </p:animScale>
                                    <p:animScale>
                                      <p:cBhvr>
                                        <p:cTn id="99" dur="13">
                                          <p:stCondLst>
                                            <p:cond delay="656"/>
                                          </p:stCondLst>
                                        </p:cTn>
                                        <p:tgtEl>
                                          <p:spTgt spid="92"/>
                                        </p:tgtEl>
                                      </p:cBhvr>
                                      <p:to x="100000" y="80000"/>
                                    </p:animScale>
                                    <p:animScale>
                                      <p:cBhvr>
                                        <p:cTn id="100" dur="83" decel="50000">
                                          <p:stCondLst>
                                            <p:cond delay="669"/>
                                          </p:stCondLst>
                                        </p:cTn>
                                        <p:tgtEl>
                                          <p:spTgt spid="92"/>
                                        </p:tgtEl>
                                      </p:cBhvr>
                                      <p:to x="100000" y="100000"/>
                                    </p:animScale>
                                    <p:animScale>
                                      <p:cBhvr>
                                        <p:cTn id="101" dur="13">
                                          <p:stCondLst>
                                            <p:cond delay="821"/>
                                          </p:stCondLst>
                                        </p:cTn>
                                        <p:tgtEl>
                                          <p:spTgt spid="92"/>
                                        </p:tgtEl>
                                      </p:cBhvr>
                                      <p:to x="100000" y="90000"/>
                                    </p:animScale>
                                    <p:animScale>
                                      <p:cBhvr>
                                        <p:cTn id="102" dur="83" decel="50000">
                                          <p:stCondLst>
                                            <p:cond delay="834"/>
                                          </p:stCondLst>
                                        </p:cTn>
                                        <p:tgtEl>
                                          <p:spTgt spid="92"/>
                                        </p:tgtEl>
                                      </p:cBhvr>
                                      <p:to x="100000" y="100000"/>
                                    </p:animScale>
                                    <p:animScale>
                                      <p:cBhvr>
                                        <p:cTn id="103" dur="13">
                                          <p:stCondLst>
                                            <p:cond delay="904"/>
                                          </p:stCondLst>
                                        </p:cTn>
                                        <p:tgtEl>
                                          <p:spTgt spid="92"/>
                                        </p:tgtEl>
                                      </p:cBhvr>
                                      <p:to x="100000" y="95000"/>
                                    </p:animScale>
                                    <p:animScale>
                                      <p:cBhvr>
                                        <p:cTn id="104" dur="83" decel="50000">
                                          <p:stCondLst>
                                            <p:cond delay="917"/>
                                          </p:stCondLst>
                                        </p:cTn>
                                        <p:tgtEl>
                                          <p:spTgt spid="92"/>
                                        </p:tgtEl>
                                      </p:cBhvr>
                                      <p:to x="100000" y="100000"/>
                                    </p:animScale>
                                  </p:childTnLst>
                                </p:cTn>
                              </p:par>
                            </p:childTnLst>
                          </p:cTn>
                        </p:par>
                        <p:par>
                          <p:cTn id="105" fill="hold">
                            <p:stCondLst>
                              <p:cond delay="7949"/>
                            </p:stCondLst>
                            <p:childTnLst>
                              <p:par>
                                <p:cTn id="106" presetID="42" presetClass="entr" presetSubtype="0" fill="hold" grpId="0" nodeType="afterEffect">
                                  <p:stCondLst>
                                    <p:cond delay="0"/>
                                  </p:stCondLst>
                                  <p:childTnLst>
                                    <p:set>
                                      <p:cBhvr>
                                        <p:cTn id="107" dur="1" fill="hold">
                                          <p:stCondLst>
                                            <p:cond delay="0"/>
                                          </p:stCondLst>
                                        </p:cTn>
                                        <p:tgtEl>
                                          <p:spTgt spid="95"/>
                                        </p:tgtEl>
                                        <p:attrNameLst>
                                          <p:attrName>style.visibility</p:attrName>
                                        </p:attrNameLst>
                                      </p:cBhvr>
                                      <p:to>
                                        <p:strVal val="visible"/>
                                      </p:to>
                                    </p:set>
                                    <p:animEffect transition="in" filter="fade">
                                      <p:cBhvr>
                                        <p:cTn id="108" dur="1000"/>
                                        <p:tgtEl>
                                          <p:spTgt spid="95"/>
                                        </p:tgtEl>
                                      </p:cBhvr>
                                    </p:animEffect>
                                    <p:anim calcmode="lin" valueType="num">
                                      <p:cBhvr>
                                        <p:cTn id="109" dur="1000" fill="hold"/>
                                        <p:tgtEl>
                                          <p:spTgt spid="95"/>
                                        </p:tgtEl>
                                        <p:attrNameLst>
                                          <p:attrName>ppt_x</p:attrName>
                                        </p:attrNameLst>
                                      </p:cBhvr>
                                      <p:tavLst>
                                        <p:tav tm="0">
                                          <p:val>
                                            <p:strVal val="#ppt_x"/>
                                          </p:val>
                                        </p:tav>
                                        <p:tav tm="100000">
                                          <p:val>
                                            <p:strVal val="#ppt_x"/>
                                          </p:val>
                                        </p:tav>
                                      </p:tavLst>
                                    </p:anim>
                                    <p:anim calcmode="lin" valueType="num">
                                      <p:cBhvr>
                                        <p:cTn id="110" dur="1000" fill="hold"/>
                                        <p:tgtEl>
                                          <p:spTgt spid="95"/>
                                        </p:tgtEl>
                                        <p:attrNameLst>
                                          <p:attrName>ppt_y</p:attrName>
                                        </p:attrNameLst>
                                      </p:cBhvr>
                                      <p:tavLst>
                                        <p:tav tm="0">
                                          <p:val>
                                            <p:strVal val="#ppt_y+.1"/>
                                          </p:val>
                                        </p:tav>
                                        <p:tav tm="100000">
                                          <p:val>
                                            <p:strVal val="#ppt_y"/>
                                          </p:val>
                                        </p:tav>
                                      </p:tavLst>
                                    </p:anim>
                                  </p:childTnLst>
                                </p:cTn>
                              </p:par>
                            </p:childTnLst>
                          </p:cTn>
                        </p:par>
                        <p:par>
                          <p:cTn id="111" fill="hold">
                            <p:stCondLst>
                              <p:cond delay="8949"/>
                            </p:stCondLst>
                            <p:childTnLst>
                              <p:par>
                                <p:cTn id="112" presetID="22" presetClass="entr" presetSubtype="8" fill="hold" nodeType="after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wipe(left)">
                                      <p:cBhvr>
                                        <p:cTn id="114" dur="500"/>
                                        <p:tgtEl>
                                          <p:spTgt spid="91"/>
                                        </p:tgtEl>
                                      </p:cBhvr>
                                    </p:animEffect>
                                  </p:childTnLst>
                                </p:cTn>
                              </p:par>
                              <p:par>
                                <p:cTn id="115" presetID="2" presetClass="entr" presetSubtype="2" fill="hold" grpId="0" nodeType="withEffect">
                                  <p:stCondLst>
                                    <p:cond delay="500"/>
                                  </p:stCondLst>
                                  <p:childTnLst>
                                    <p:set>
                                      <p:cBhvr>
                                        <p:cTn id="116" dur="1" fill="hold">
                                          <p:stCondLst>
                                            <p:cond delay="0"/>
                                          </p:stCondLst>
                                        </p:cTn>
                                        <p:tgtEl>
                                          <p:spTgt spid="96"/>
                                        </p:tgtEl>
                                        <p:attrNameLst>
                                          <p:attrName>style.visibility</p:attrName>
                                        </p:attrNameLst>
                                      </p:cBhvr>
                                      <p:to>
                                        <p:strVal val="visible"/>
                                      </p:to>
                                    </p:set>
                                    <p:anim calcmode="lin" valueType="num">
                                      <p:cBhvr additive="base">
                                        <p:cTn id="117" dur="500" fill="hold"/>
                                        <p:tgtEl>
                                          <p:spTgt spid="96"/>
                                        </p:tgtEl>
                                        <p:attrNameLst>
                                          <p:attrName>ppt_x</p:attrName>
                                        </p:attrNameLst>
                                      </p:cBhvr>
                                      <p:tavLst>
                                        <p:tav tm="0">
                                          <p:val>
                                            <p:strVal val="1+#ppt_w/2"/>
                                          </p:val>
                                        </p:tav>
                                        <p:tav tm="100000">
                                          <p:val>
                                            <p:strVal val="#ppt_x"/>
                                          </p:val>
                                        </p:tav>
                                      </p:tavLst>
                                    </p:anim>
                                    <p:anim calcmode="lin" valueType="num">
                                      <p:cBhvr additive="base">
                                        <p:cTn id="118" dur="500" fill="hold"/>
                                        <p:tgtEl>
                                          <p:spTgt spid="96"/>
                                        </p:tgtEl>
                                        <p:attrNameLst>
                                          <p:attrName>ppt_y</p:attrName>
                                        </p:attrNameLst>
                                      </p:cBhvr>
                                      <p:tavLst>
                                        <p:tav tm="0">
                                          <p:val>
                                            <p:strVal val="#ppt_y"/>
                                          </p:val>
                                        </p:tav>
                                        <p:tav tm="100000">
                                          <p:val>
                                            <p:strVal val="#ppt_y"/>
                                          </p:val>
                                        </p:tav>
                                      </p:tavLst>
                                    </p:anim>
                                  </p:childTnLst>
                                </p:cTn>
                              </p:par>
                              <p:par>
                                <p:cTn id="119" presetID="2" presetClass="entr" presetSubtype="2" fill="hold" grpId="0" nodeType="withEffect">
                                  <p:stCondLst>
                                    <p:cond delay="500"/>
                                  </p:stCondLst>
                                  <p:childTnLst>
                                    <p:set>
                                      <p:cBhvr>
                                        <p:cTn id="120" dur="1" fill="hold">
                                          <p:stCondLst>
                                            <p:cond delay="0"/>
                                          </p:stCondLst>
                                        </p:cTn>
                                        <p:tgtEl>
                                          <p:spTgt spid="97"/>
                                        </p:tgtEl>
                                        <p:attrNameLst>
                                          <p:attrName>style.visibility</p:attrName>
                                        </p:attrNameLst>
                                      </p:cBhvr>
                                      <p:to>
                                        <p:strVal val="visible"/>
                                      </p:to>
                                    </p:set>
                                    <p:anim calcmode="lin" valueType="num">
                                      <p:cBhvr additive="base">
                                        <p:cTn id="121" dur="500" fill="hold"/>
                                        <p:tgtEl>
                                          <p:spTgt spid="97"/>
                                        </p:tgtEl>
                                        <p:attrNameLst>
                                          <p:attrName>ppt_x</p:attrName>
                                        </p:attrNameLst>
                                      </p:cBhvr>
                                      <p:tavLst>
                                        <p:tav tm="0">
                                          <p:val>
                                            <p:strVal val="1+#ppt_w/2"/>
                                          </p:val>
                                        </p:tav>
                                        <p:tav tm="100000">
                                          <p:val>
                                            <p:strVal val="#ppt_x"/>
                                          </p:val>
                                        </p:tav>
                                      </p:tavLst>
                                    </p:anim>
                                    <p:anim calcmode="lin" valueType="num">
                                      <p:cBhvr additive="base">
                                        <p:cTn id="122" dur="5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9" grpId="0"/>
      <p:bldP spid="90" grpId="0"/>
      <p:bldP spid="95" grpId="0" animBg="1"/>
      <p:bldP spid="96" grpId="0"/>
      <p:bldP spid="97" grpId="0"/>
      <p:bldP spid="39"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90" name="直接连接符 89"/>
          <p:cNvCxnSpPr>
            <a:stCxn id="124" idx="0"/>
            <a:endCxn id="127" idx="7"/>
          </p:cNvCxnSpPr>
          <p:nvPr/>
        </p:nvCxnSpPr>
        <p:spPr>
          <a:xfrm>
            <a:off x="6110447" y="2489593"/>
            <a:ext cx="1624955" cy="757931"/>
          </a:xfrm>
          <a:prstGeom prst="line">
            <a:avLst/>
          </a:prstGeom>
          <a:noFill/>
          <a:ln w="25400" cap="flat" cmpd="sng" algn="ctr">
            <a:solidFill>
              <a:sysClr val="window" lastClr="FFFFFF">
                <a:lumMod val="50000"/>
              </a:sysClr>
            </a:solidFill>
            <a:prstDash val="dash"/>
            <a:miter lim="800000"/>
          </a:ln>
          <a:effectLst/>
        </p:spPr>
      </p:cxnSp>
      <p:cxnSp>
        <p:nvCxnSpPr>
          <p:cNvPr id="91" name="直接连接符 90"/>
          <p:cNvCxnSpPr>
            <a:stCxn id="121" idx="4"/>
            <a:endCxn id="124" idx="0"/>
          </p:cNvCxnSpPr>
          <p:nvPr/>
        </p:nvCxnSpPr>
        <p:spPr>
          <a:xfrm flipV="1">
            <a:off x="4627237" y="2489594"/>
            <a:ext cx="1483211" cy="1100129"/>
          </a:xfrm>
          <a:prstGeom prst="line">
            <a:avLst/>
          </a:prstGeom>
          <a:noFill/>
          <a:ln w="25400" cap="flat" cmpd="sng" algn="ctr">
            <a:solidFill>
              <a:sysClr val="window" lastClr="FFFFFF">
                <a:lumMod val="50000"/>
              </a:sysClr>
            </a:solidFill>
            <a:prstDash val="dash"/>
            <a:miter lim="800000"/>
          </a:ln>
          <a:effectLst/>
        </p:spPr>
      </p:cxnSp>
      <p:cxnSp>
        <p:nvCxnSpPr>
          <p:cNvPr id="92" name="直接连接符 91"/>
          <p:cNvCxnSpPr>
            <a:endCxn id="118" idx="0"/>
          </p:cNvCxnSpPr>
          <p:nvPr/>
        </p:nvCxnSpPr>
        <p:spPr>
          <a:xfrm flipV="1">
            <a:off x="1660812" y="2489593"/>
            <a:ext cx="1483212" cy="692510"/>
          </a:xfrm>
          <a:prstGeom prst="line">
            <a:avLst/>
          </a:prstGeom>
          <a:noFill/>
          <a:ln w="25400" cap="flat" cmpd="sng" algn="ctr">
            <a:solidFill>
              <a:sysClr val="window" lastClr="FFFFFF">
                <a:lumMod val="50000"/>
              </a:sysClr>
            </a:solidFill>
            <a:prstDash val="dash"/>
            <a:miter lim="800000"/>
          </a:ln>
          <a:effectLst/>
        </p:spPr>
      </p:cxnSp>
      <p:cxnSp>
        <p:nvCxnSpPr>
          <p:cNvPr id="93" name="直接连接符 92"/>
          <p:cNvCxnSpPr>
            <a:stCxn id="118" idx="7"/>
            <a:endCxn id="121" idx="3"/>
          </p:cNvCxnSpPr>
          <p:nvPr/>
        </p:nvCxnSpPr>
        <p:spPr>
          <a:xfrm>
            <a:off x="3285767" y="2548306"/>
            <a:ext cx="1199726" cy="982705"/>
          </a:xfrm>
          <a:prstGeom prst="line">
            <a:avLst/>
          </a:prstGeom>
          <a:noFill/>
          <a:ln w="25400" cap="flat" cmpd="sng" algn="ctr">
            <a:solidFill>
              <a:sysClr val="window" lastClr="FFFFFF">
                <a:lumMod val="50000"/>
              </a:sysClr>
            </a:solidFill>
            <a:prstDash val="dash"/>
            <a:miter lim="800000"/>
          </a:ln>
          <a:effectLst/>
        </p:spPr>
      </p:cxnSp>
      <p:grpSp>
        <p:nvGrpSpPr>
          <p:cNvPr id="94" name="组合 93"/>
          <p:cNvGrpSpPr/>
          <p:nvPr/>
        </p:nvGrpSpPr>
        <p:grpSpPr>
          <a:xfrm>
            <a:off x="957867" y="3676751"/>
            <a:ext cx="1405890" cy="1178279"/>
            <a:chOff x="1277156" y="4902335"/>
            <a:chExt cx="1874520" cy="1571038"/>
          </a:xfrm>
        </p:grpSpPr>
        <p:sp>
          <p:nvSpPr>
            <p:cNvPr id="95" name="矩形标注 39"/>
            <p:cNvSpPr/>
            <p:nvPr/>
          </p:nvSpPr>
          <p:spPr>
            <a:xfrm rot="10800000">
              <a:off x="1277156" y="4902335"/>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96" name="文本框 95"/>
            <p:cNvSpPr txBox="1"/>
            <p:nvPr/>
          </p:nvSpPr>
          <p:spPr>
            <a:xfrm>
              <a:off x="1331756" y="5474856"/>
              <a:ext cx="1765317" cy="677108"/>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97" name="矩形 96"/>
            <p:cNvSpPr/>
            <p:nvPr/>
          </p:nvSpPr>
          <p:spPr>
            <a:xfrm>
              <a:off x="1395419" y="5136302"/>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98" name="组合 97"/>
          <p:cNvGrpSpPr/>
          <p:nvPr/>
        </p:nvGrpSpPr>
        <p:grpSpPr>
          <a:xfrm>
            <a:off x="2441079" y="1256517"/>
            <a:ext cx="1405890" cy="1178279"/>
            <a:chOff x="3254772" y="1675356"/>
            <a:chExt cx="1874520" cy="1571038"/>
          </a:xfrm>
        </p:grpSpPr>
        <p:sp>
          <p:nvSpPr>
            <p:cNvPr id="99" name="矩形标注 39"/>
            <p:cNvSpPr/>
            <p:nvPr/>
          </p:nvSpPr>
          <p:spPr>
            <a:xfrm>
              <a:off x="3254772" y="1675356"/>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100" name="文本框 99"/>
            <p:cNvSpPr txBox="1"/>
            <p:nvPr/>
          </p:nvSpPr>
          <p:spPr>
            <a:xfrm>
              <a:off x="3280311" y="2136454"/>
              <a:ext cx="1765317" cy="644449"/>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01" name="矩形 100"/>
            <p:cNvSpPr/>
            <p:nvPr/>
          </p:nvSpPr>
          <p:spPr>
            <a:xfrm>
              <a:off x="3343973" y="1797901"/>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102" name="组合 101"/>
          <p:cNvGrpSpPr/>
          <p:nvPr/>
        </p:nvGrpSpPr>
        <p:grpSpPr>
          <a:xfrm>
            <a:off x="6890714" y="3676751"/>
            <a:ext cx="1405890" cy="1178279"/>
            <a:chOff x="9187619" y="4902335"/>
            <a:chExt cx="1874520" cy="1571038"/>
          </a:xfrm>
        </p:grpSpPr>
        <p:sp>
          <p:nvSpPr>
            <p:cNvPr id="103" name="矩形标注 39"/>
            <p:cNvSpPr/>
            <p:nvPr/>
          </p:nvSpPr>
          <p:spPr>
            <a:xfrm rot="10800000">
              <a:off x="9187619" y="4902335"/>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104" name="文本框 103"/>
            <p:cNvSpPr txBox="1"/>
            <p:nvPr/>
          </p:nvSpPr>
          <p:spPr>
            <a:xfrm>
              <a:off x="9242219" y="5474856"/>
              <a:ext cx="1765317" cy="677108"/>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05" name="矩形 104"/>
            <p:cNvSpPr/>
            <p:nvPr/>
          </p:nvSpPr>
          <p:spPr>
            <a:xfrm>
              <a:off x="9305882" y="5136302"/>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106" name="组合 105"/>
          <p:cNvGrpSpPr/>
          <p:nvPr/>
        </p:nvGrpSpPr>
        <p:grpSpPr>
          <a:xfrm>
            <a:off x="5373723" y="1257696"/>
            <a:ext cx="1405890" cy="1178279"/>
            <a:chOff x="7164964" y="1676928"/>
            <a:chExt cx="1874520" cy="1571038"/>
          </a:xfrm>
        </p:grpSpPr>
        <p:sp>
          <p:nvSpPr>
            <p:cNvPr id="107" name="矩形标注 39"/>
            <p:cNvSpPr/>
            <p:nvPr/>
          </p:nvSpPr>
          <p:spPr>
            <a:xfrm>
              <a:off x="7164964" y="1676928"/>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108" name="文本框 107"/>
            <p:cNvSpPr txBox="1"/>
            <p:nvPr/>
          </p:nvSpPr>
          <p:spPr>
            <a:xfrm>
              <a:off x="7190503" y="2138026"/>
              <a:ext cx="1765317" cy="677108"/>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09" name="矩形 108"/>
            <p:cNvSpPr/>
            <p:nvPr/>
          </p:nvSpPr>
          <p:spPr>
            <a:xfrm>
              <a:off x="7254165" y="1799473"/>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110" name="组合 109"/>
          <p:cNvGrpSpPr/>
          <p:nvPr/>
        </p:nvGrpSpPr>
        <p:grpSpPr>
          <a:xfrm>
            <a:off x="3924291" y="3676751"/>
            <a:ext cx="1405890" cy="1178279"/>
            <a:chOff x="5232388" y="4902335"/>
            <a:chExt cx="1874520" cy="1571038"/>
          </a:xfrm>
        </p:grpSpPr>
        <p:sp>
          <p:nvSpPr>
            <p:cNvPr id="111" name="矩形标注 39"/>
            <p:cNvSpPr/>
            <p:nvPr/>
          </p:nvSpPr>
          <p:spPr>
            <a:xfrm rot="10800000">
              <a:off x="5232388" y="4902335"/>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112" name="文本框 111"/>
            <p:cNvSpPr txBox="1"/>
            <p:nvPr/>
          </p:nvSpPr>
          <p:spPr>
            <a:xfrm>
              <a:off x="5272263" y="5474856"/>
              <a:ext cx="1765317" cy="677108"/>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13" name="矩形 112"/>
            <p:cNvSpPr/>
            <p:nvPr/>
          </p:nvSpPr>
          <p:spPr>
            <a:xfrm>
              <a:off x="5335927" y="5136302"/>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114" name="组合 113"/>
          <p:cNvGrpSpPr/>
          <p:nvPr/>
        </p:nvGrpSpPr>
        <p:grpSpPr>
          <a:xfrm>
            <a:off x="1460356" y="3188812"/>
            <a:ext cx="443132" cy="400911"/>
            <a:chOff x="1947142" y="4251749"/>
            <a:chExt cx="590843" cy="534548"/>
          </a:xfrm>
        </p:grpSpPr>
        <p:sp>
          <p:nvSpPr>
            <p:cNvPr id="115" name="椭圆 114"/>
            <p:cNvSpPr/>
            <p:nvPr/>
          </p:nvSpPr>
          <p:spPr>
            <a:xfrm>
              <a:off x="1947142" y="4251749"/>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16" name="文本框 115"/>
            <p:cNvSpPr txBox="1"/>
            <p:nvPr/>
          </p:nvSpPr>
          <p:spPr>
            <a:xfrm>
              <a:off x="1979713" y="4318968"/>
              <a:ext cx="558272"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01</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17" name="组合 116"/>
          <p:cNvGrpSpPr/>
          <p:nvPr/>
        </p:nvGrpSpPr>
        <p:grpSpPr>
          <a:xfrm>
            <a:off x="2943569" y="2489594"/>
            <a:ext cx="418704" cy="400911"/>
            <a:chOff x="3924758" y="3319458"/>
            <a:chExt cx="558272" cy="534548"/>
          </a:xfrm>
        </p:grpSpPr>
        <p:sp>
          <p:nvSpPr>
            <p:cNvPr id="118" name="椭圆 117"/>
            <p:cNvSpPr/>
            <p:nvPr/>
          </p:nvSpPr>
          <p:spPr>
            <a:xfrm>
              <a:off x="3924758" y="3319458"/>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19" name="文本框 118"/>
            <p:cNvSpPr txBox="1"/>
            <p:nvPr/>
          </p:nvSpPr>
          <p:spPr>
            <a:xfrm>
              <a:off x="3924758" y="3388797"/>
              <a:ext cx="558272"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02</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20" name="组合 119"/>
          <p:cNvGrpSpPr/>
          <p:nvPr/>
        </p:nvGrpSpPr>
        <p:grpSpPr>
          <a:xfrm>
            <a:off x="4424441" y="3188812"/>
            <a:ext cx="418704" cy="400911"/>
            <a:chOff x="5899252" y="4251749"/>
            <a:chExt cx="558271" cy="534548"/>
          </a:xfrm>
        </p:grpSpPr>
        <p:sp>
          <p:nvSpPr>
            <p:cNvPr id="121" name="椭圆 120"/>
            <p:cNvSpPr/>
            <p:nvPr/>
          </p:nvSpPr>
          <p:spPr>
            <a:xfrm>
              <a:off x="5902374" y="4251749"/>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22" name="文本框 121"/>
            <p:cNvSpPr txBox="1"/>
            <p:nvPr/>
          </p:nvSpPr>
          <p:spPr>
            <a:xfrm>
              <a:off x="5899252" y="4316849"/>
              <a:ext cx="558271"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03</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23" name="组合 122"/>
          <p:cNvGrpSpPr/>
          <p:nvPr/>
        </p:nvGrpSpPr>
        <p:grpSpPr>
          <a:xfrm>
            <a:off x="5909989" y="2489594"/>
            <a:ext cx="433394" cy="400911"/>
            <a:chOff x="7879989" y="3319458"/>
            <a:chExt cx="577859" cy="534548"/>
          </a:xfrm>
        </p:grpSpPr>
        <p:sp>
          <p:nvSpPr>
            <p:cNvPr id="124" name="椭圆 123"/>
            <p:cNvSpPr/>
            <p:nvPr/>
          </p:nvSpPr>
          <p:spPr>
            <a:xfrm>
              <a:off x="7879989" y="3319458"/>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25" name="文本框 124"/>
            <p:cNvSpPr txBox="1"/>
            <p:nvPr/>
          </p:nvSpPr>
          <p:spPr>
            <a:xfrm>
              <a:off x="7899576" y="3397741"/>
              <a:ext cx="558272"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04</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26" name="组合 125"/>
          <p:cNvGrpSpPr/>
          <p:nvPr/>
        </p:nvGrpSpPr>
        <p:grpSpPr>
          <a:xfrm>
            <a:off x="7393207" y="3188812"/>
            <a:ext cx="432088" cy="400911"/>
            <a:chOff x="9857604" y="4251749"/>
            <a:chExt cx="576117" cy="534548"/>
          </a:xfrm>
        </p:grpSpPr>
        <p:sp>
          <p:nvSpPr>
            <p:cNvPr id="127" name="椭圆 126"/>
            <p:cNvSpPr/>
            <p:nvPr/>
          </p:nvSpPr>
          <p:spPr>
            <a:xfrm>
              <a:off x="9857604" y="4251749"/>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28" name="文本框 127"/>
            <p:cNvSpPr txBox="1"/>
            <p:nvPr/>
          </p:nvSpPr>
          <p:spPr>
            <a:xfrm>
              <a:off x="9875449" y="4307904"/>
              <a:ext cx="558272"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05</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1"/>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p:cTn id="15" dur="500" fill="hold"/>
                                        <p:tgtEl>
                                          <p:spTgt spid="114"/>
                                        </p:tgtEl>
                                        <p:attrNameLst>
                                          <p:attrName>ppt_w</p:attrName>
                                        </p:attrNameLst>
                                      </p:cBhvr>
                                      <p:tavLst>
                                        <p:tav tm="0">
                                          <p:val>
                                            <p:fltVal val="0"/>
                                          </p:val>
                                        </p:tav>
                                        <p:tav tm="100000">
                                          <p:val>
                                            <p:strVal val="#ppt_w"/>
                                          </p:val>
                                        </p:tav>
                                      </p:tavLst>
                                    </p:anim>
                                    <p:anim calcmode="lin" valueType="num">
                                      <p:cBhvr>
                                        <p:cTn id="16" dur="500" fill="hold"/>
                                        <p:tgtEl>
                                          <p:spTgt spid="114"/>
                                        </p:tgtEl>
                                        <p:attrNameLst>
                                          <p:attrName>ppt_h</p:attrName>
                                        </p:attrNameLst>
                                      </p:cBhvr>
                                      <p:tavLst>
                                        <p:tav tm="0">
                                          <p:val>
                                            <p:fltVal val="0"/>
                                          </p:val>
                                        </p:tav>
                                        <p:tav tm="100000">
                                          <p:val>
                                            <p:strVal val="#ppt_h"/>
                                          </p:val>
                                        </p:tav>
                                      </p:tavLst>
                                    </p:anim>
                                    <p:animEffect transition="in" filter="fade">
                                      <p:cBhvr>
                                        <p:cTn id="17" dur="500"/>
                                        <p:tgtEl>
                                          <p:spTgt spid="114"/>
                                        </p:tgtEl>
                                      </p:cBhvr>
                                    </p:animEffect>
                                  </p:childTnLst>
                                </p:cTn>
                              </p:par>
                              <p:par>
                                <p:cTn id="18" presetID="53" presetClass="entr" presetSubtype="16" fill="hold" nodeType="withEffect">
                                  <p:stCondLst>
                                    <p:cond delay="0"/>
                                  </p:stCondLst>
                                  <p:childTnLst>
                                    <p:set>
                                      <p:cBhvr>
                                        <p:cTn id="19" dur="1" fill="hold">
                                          <p:stCondLst>
                                            <p:cond delay="0"/>
                                          </p:stCondLst>
                                        </p:cTn>
                                        <p:tgtEl>
                                          <p:spTgt spid="117"/>
                                        </p:tgtEl>
                                        <p:attrNameLst>
                                          <p:attrName>style.visibility</p:attrName>
                                        </p:attrNameLst>
                                      </p:cBhvr>
                                      <p:to>
                                        <p:strVal val="visible"/>
                                      </p:to>
                                    </p:set>
                                    <p:anim calcmode="lin" valueType="num">
                                      <p:cBhvr>
                                        <p:cTn id="20" dur="500" fill="hold"/>
                                        <p:tgtEl>
                                          <p:spTgt spid="117"/>
                                        </p:tgtEl>
                                        <p:attrNameLst>
                                          <p:attrName>ppt_w</p:attrName>
                                        </p:attrNameLst>
                                      </p:cBhvr>
                                      <p:tavLst>
                                        <p:tav tm="0">
                                          <p:val>
                                            <p:fltVal val="0"/>
                                          </p:val>
                                        </p:tav>
                                        <p:tav tm="100000">
                                          <p:val>
                                            <p:strVal val="#ppt_w"/>
                                          </p:val>
                                        </p:tav>
                                      </p:tavLst>
                                    </p:anim>
                                    <p:anim calcmode="lin" valueType="num">
                                      <p:cBhvr>
                                        <p:cTn id="21" dur="500" fill="hold"/>
                                        <p:tgtEl>
                                          <p:spTgt spid="117"/>
                                        </p:tgtEl>
                                        <p:attrNameLst>
                                          <p:attrName>ppt_h</p:attrName>
                                        </p:attrNameLst>
                                      </p:cBhvr>
                                      <p:tavLst>
                                        <p:tav tm="0">
                                          <p:val>
                                            <p:fltVal val="0"/>
                                          </p:val>
                                        </p:tav>
                                        <p:tav tm="100000">
                                          <p:val>
                                            <p:strVal val="#ppt_h"/>
                                          </p:val>
                                        </p:tav>
                                      </p:tavLst>
                                    </p:anim>
                                    <p:animEffect transition="in" filter="fade">
                                      <p:cBhvr>
                                        <p:cTn id="22" dur="500"/>
                                        <p:tgtEl>
                                          <p:spTgt spid="117"/>
                                        </p:tgtEl>
                                      </p:cBhvr>
                                    </p:animEffect>
                                  </p:childTnLst>
                                </p:cTn>
                              </p:par>
                              <p:par>
                                <p:cTn id="23" presetID="53" presetClass="entr" presetSubtype="16"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 calcmode="lin" valueType="num">
                                      <p:cBhvr>
                                        <p:cTn id="25" dur="500" fill="hold"/>
                                        <p:tgtEl>
                                          <p:spTgt spid="120"/>
                                        </p:tgtEl>
                                        <p:attrNameLst>
                                          <p:attrName>ppt_w</p:attrName>
                                        </p:attrNameLst>
                                      </p:cBhvr>
                                      <p:tavLst>
                                        <p:tav tm="0">
                                          <p:val>
                                            <p:fltVal val="0"/>
                                          </p:val>
                                        </p:tav>
                                        <p:tav tm="100000">
                                          <p:val>
                                            <p:strVal val="#ppt_w"/>
                                          </p:val>
                                        </p:tav>
                                      </p:tavLst>
                                    </p:anim>
                                    <p:anim calcmode="lin" valueType="num">
                                      <p:cBhvr>
                                        <p:cTn id="26" dur="500" fill="hold"/>
                                        <p:tgtEl>
                                          <p:spTgt spid="120"/>
                                        </p:tgtEl>
                                        <p:attrNameLst>
                                          <p:attrName>ppt_h</p:attrName>
                                        </p:attrNameLst>
                                      </p:cBhvr>
                                      <p:tavLst>
                                        <p:tav tm="0">
                                          <p:val>
                                            <p:fltVal val="0"/>
                                          </p:val>
                                        </p:tav>
                                        <p:tav tm="100000">
                                          <p:val>
                                            <p:strVal val="#ppt_h"/>
                                          </p:val>
                                        </p:tav>
                                      </p:tavLst>
                                    </p:anim>
                                    <p:animEffect transition="in" filter="fade">
                                      <p:cBhvr>
                                        <p:cTn id="27" dur="500"/>
                                        <p:tgtEl>
                                          <p:spTgt spid="120"/>
                                        </p:tgtEl>
                                      </p:cBhvr>
                                    </p:animEffect>
                                  </p:childTnLst>
                                </p:cTn>
                              </p:par>
                              <p:par>
                                <p:cTn id="28" presetID="53" presetClass="entr" presetSubtype="16" fill="hold" nodeType="withEffect">
                                  <p:stCondLst>
                                    <p:cond delay="0"/>
                                  </p:stCondLst>
                                  <p:childTnLst>
                                    <p:set>
                                      <p:cBhvr>
                                        <p:cTn id="29" dur="1" fill="hold">
                                          <p:stCondLst>
                                            <p:cond delay="0"/>
                                          </p:stCondLst>
                                        </p:cTn>
                                        <p:tgtEl>
                                          <p:spTgt spid="123"/>
                                        </p:tgtEl>
                                        <p:attrNameLst>
                                          <p:attrName>style.visibility</p:attrName>
                                        </p:attrNameLst>
                                      </p:cBhvr>
                                      <p:to>
                                        <p:strVal val="visible"/>
                                      </p:to>
                                    </p:set>
                                    <p:anim calcmode="lin" valueType="num">
                                      <p:cBhvr>
                                        <p:cTn id="30" dur="500" fill="hold"/>
                                        <p:tgtEl>
                                          <p:spTgt spid="123"/>
                                        </p:tgtEl>
                                        <p:attrNameLst>
                                          <p:attrName>ppt_w</p:attrName>
                                        </p:attrNameLst>
                                      </p:cBhvr>
                                      <p:tavLst>
                                        <p:tav tm="0">
                                          <p:val>
                                            <p:fltVal val="0"/>
                                          </p:val>
                                        </p:tav>
                                        <p:tav tm="100000">
                                          <p:val>
                                            <p:strVal val="#ppt_w"/>
                                          </p:val>
                                        </p:tav>
                                      </p:tavLst>
                                    </p:anim>
                                    <p:anim calcmode="lin" valueType="num">
                                      <p:cBhvr>
                                        <p:cTn id="31" dur="500" fill="hold"/>
                                        <p:tgtEl>
                                          <p:spTgt spid="123"/>
                                        </p:tgtEl>
                                        <p:attrNameLst>
                                          <p:attrName>ppt_h</p:attrName>
                                        </p:attrNameLst>
                                      </p:cBhvr>
                                      <p:tavLst>
                                        <p:tav tm="0">
                                          <p:val>
                                            <p:fltVal val="0"/>
                                          </p:val>
                                        </p:tav>
                                        <p:tav tm="100000">
                                          <p:val>
                                            <p:strVal val="#ppt_h"/>
                                          </p:val>
                                        </p:tav>
                                      </p:tavLst>
                                    </p:anim>
                                    <p:animEffect transition="in" filter="fade">
                                      <p:cBhvr>
                                        <p:cTn id="32" dur="500"/>
                                        <p:tgtEl>
                                          <p:spTgt spid="123"/>
                                        </p:tgtEl>
                                      </p:cBhvr>
                                    </p:animEffect>
                                  </p:childTnLst>
                                </p:cTn>
                              </p:par>
                              <p:par>
                                <p:cTn id="33" presetID="53" presetClass="entr" presetSubtype="16" fill="hold" nodeType="withEffect">
                                  <p:stCondLst>
                                    <p:cond delay="0"/>
                                  </p:stCondLst>
                                  <p:childTnLst>
                                    <p:set>
                                      <p:cBhvr>
                                        <p:cTn id="34" dur="1" fill="hold">
                                          <p:stCondLst>
                                            <p:cond delay="0"/>
                                          </p:stCondLst>
                                        </p:cTn>
                                        <p:tgtEl>
                                          <p:spTgt spid="126"/>
                                        </p:tgtEl>
                                        <p:attrNameLst>
                                          <p:attrName>style.visibility</p:attrName>
                                        </p:attrNameLst>
                                      </p:cBhvr>
                                      <p:to>
                                        <p:strVal val="visible"/>
                                      </p:to>
                                    </p:set>
                                    <p:anim calcmode="lin" valueType="num">
                                      <p:cBhvr>
                                        <p:cTn id="35" dur="500" fill="hold"/>
                                        <p:tgtEl>
                                          <p:spTgt spid="126"/>
                                        </p:tgtEl>
                                        <p:attrNameLst>
                                          <p:attrName>ppt_w</p:attrName>
                                        </p:attrNameLst>
                                      </p:cBhvr>
                                      <p:tavLst>
                                        <p:tav tm="0">
                                          <p:val>
                                            <p:fltVal val="0"/>
                                          </p:val>
                                        </p:tav>
                                        <p:tav tm="100000">
                                          <p:val>
                                            <p:strVal val="#ppt_w"/>
                                          </p:val>
                                        </p:tav>
                                      </p:tavLst>
                                    </p:anim>
                                    <p:anim calcmode="lin" valueType="num">
                                      <p:cBhvr>
                                        <p:cTn id="36" dur="500" fill="hold"/>
                                        <p:tgtEl>
                                          <p:spTgt spid="126"/>
                                        </p:tgtEl>
                                        <p:attrNameLst>
                                          <p:attrName>ppt_h</p:attrName>
                                        </p:attrNameLst>
                                      </p:cBhvr>
                                      <p:tavLst>
                                        <p:tav tm="0">
                                          <p:val>
                                            <p:fltVal val="0"/>
                                          </p:val>
                                        </p:tav>
                                        <p:tav tm="100000">
                                          <p:val>
                                            <p:strVal val="#ppt_h"/>
                                          </p:val>
                                        </p:tav>
                                      </p:tavLst>
                                    </p:anim>
                                    <p:animEffect transition="in" filter="fade">
                                      <p:cBhvr>
                                        <p:cTn id="37" dur="500"/>
                                        <p:tgtEl>
                                          <p:spTgt spid="126"/>
                                        </p:tgtEl>
                                      </p:cBhvr>
                                    </p:animEffect>
                                  </p:childTnLst>
                                </p:cTn>
                              </p:par>
                              <p:par>
                                <p:cTn id="38" presetID="16" presetClass="entr" presetSubtype="37" fill="hold" nodeType="withEffect">
                                  <p:stCondLst>
                                    <p:cond delay="250"/>
                                  </p:stCondLst>
                                  <p:childTnLst>
                                    <p:set>
                                      <p:cBhvr>
                                        <p:cTn id="39" dur="1" fill="hold">
                                          <p:stCondLst>
                                            <p:cond delay="0"/>
                                          </p:stCondLst>
                                        </p:cTn>
                                        <p:tgtEl>
                                          <p:spTgt spid="92"/>
                                        </p:tgtEl>
                                        <p:attrNameLst>
                                          <p:attrName>style.visibility</p:attrName>
                                        </p:attrNameLst>
                                      </p:cBhvr>
                                      <p:to>
                                        <p:strVal val="visible"/>
                                      </p:to>
                                    </p:set>
                                    <p:animEffect transition="in" filter="barn(outVertical)">
                                      <p:cBhvr>
                                        <p:cTn id="40" dur="500"/>
                                        <p:tgtEl>
                                          <p:spTgt spid="92"/>
                                        </p:tgtEl>
                                      </p:cBhvr>
                                    </p:animEffect>
                                  </p:childTnLst>
                                </p:cTn>
                              </p:par>
                              <p:par>
                                <p:cTn id="41" presetID="16" presetClass="entr" presetSubtype="37" fill="hold" nodeType="withEffect">
                                  <p:stCondLst>
                                    <p:cond delay="250"/>
                                  </p:stCondLst>
                                  <p:childTnLst>
                                    <p:set>
                                      <p:cBhvr>
                                        <p:cTn id="42" dur="1" fill="hold">
                                          <p:stCondLst>
                                            <p:cond delay="0"/>
                                          </p:stCondLst>
                                        </p:cTn>
                                        <p:tgtEl>
                                          <p:spTgt spid="93"/>
                                        </p:tgtEl>
                                        <p:attrNameLst>
                                          <p:attrName>style.visibility</p:attrName>
                                        </p:attrNameLst>
                                      </p:cBhvr>
                                      <p:to>
                                        <p:strVal val="visible"/>
                                      </p:to>
                                    </p:set>
                                    <p:animEffect transition="in" filter="barn(outVertical)">
                                      <p:cBhvr>
                                        <p:cTn id="43" dur="500"/>
                                        <p:tgtEl>
                                          <p:spTgt spid="93"/>
                                        </p:tgtEl>
                                      </p:cBhvr>
                                    </p:animEffect>
                                  </p:childTnLst>
                                </p:cTn>
                              </p:par>
                              <p:par>
                                <p:cTn id="44" presetID="16" presetClass="entr" presetSubtype="37" fill="hold" nodeType="withEffect">
                                  <p:stCondLst>
                                    <p:cond delay="250"/>
                                  </p:stCondLst>
                                  <p:childTnLst>
                                    <p:set>
                                      <p:cBhvr>
                                        <p:cTn id="45" dur="1" fill="hold">
                                          <p:stCondLst>
                                            <p:cond delay="0"/>
                                          </p:stCondLst>
                                        </p:cTn>
                                        <p:tgtEl>
                                          <p:spTgt spid="91"/>
                                        </p:tgtEl>
                                        <p:attrNameLst>
                                          <p:attrName>style.visibility</p:attrName>
                                        </p:attrNameLst>
                                      </p:cBhvr>
                                      <p:to>
                                        <p:strVal val="visible"/>
                                      </p:to>
                                    </p:set>
                                    <p:animEffect transition="in" filter="barn(outVertical)">
                                      <p:cBhvr>
                                        <p:cTn id="46" dur="500"/>
                                        <p:tgtEl>
                                          <p:spTgt spid="91"/>
                                        </p:tgtEl>
                                      </p:cBhvr>
                                    </p:animEffect>
                                  </p:childTnLst>
                                </p:cTn>
                              </p:par>
                              <p:par>
                                <p:cTn id="47" presetID="16" presetClass="entr" presetSubtype="37" fill="hold" nodeType="withEffect">
                                  <p:stCondLst>
                                    <p:cond delay="250"/>
                                  </p:stCondLst>
                                  <p:childTnLst>
                                    <p:set>
                                      <p:cBhvr>
                                        <p:cTn id="48" dur="1" fill="hold">
                                          <p:stCondLst>
                                            <p:cond delay="0"/>
                                          </p:stCondLst>
                                        </p:cTn>
                                        <p:tgtEl>
                                          <p:spTgt spid="90"/>
                                        </p:tgtEl>
                                        <p:attrNameLst>
                                          <p:attrName>style.visibility</p:attrName>
                                        </p:attrNameLst>
                                      </p:cBhvr>
                                      <p:to>
                                        <p:strVal val="visible"/>
                                      </p:to>
                                    </p:set>
                                    <p:animEffect transition="in" filter="barn(outVertical)">
                                      <p:cBhvr>
                                        <p:cTn id="49" dur="500"/>
                                        <p:tgtEl>
                                          <p:spTgt spid="90"/>
                                        </p:tgtEl>
                                      </p:cBhvr>
                                    </p:animEffect>
                                  </p:childTnLst>
                                </p:cTn>
                              </p:par>
                            </p:childTnLst>
                          </p:cTn>
                        </p:par>
                        <p:par>
                          <p:cTn id="50" fill="hold">
                            <p:stCondLst>
                              <p:cond delay="1449"/>
                            </p:stCondLst>
                            <p:childTnLst>
                              <p:par>
                                <p:cTn id="51" presetID="42" presetClass="entr" presetSubtype="0" fill="hold" nodeType="after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anim calcmode="lin" valueType="num">
                                      <p:cBhvr>
                                        <p:cTn id="54" dur="500" fill="hold"/>
                                        <p:tgtEl>
                                          <p:spTgt spid="94"/>
                                        </p:tgtEl>
                                        <p:attrNameLst>
                                          <p:attrName>ppt_x</p:attrName>
                                        </p:attrNameLst>
                                      </p:cBhvr>
                                      <p:tavLst>
                                        <p:tav tm="0">
                                          <p:val>
                                            <p:strVal val="#ppt_x"/>
                                          </p:val>
                                        </p:tav>
                                        <p:tav tm="100000">
                                          <p:val>
                                            <p:strVal val="#ppt_x"/>
                                          </p:val>
                                        </p:tav>
                                      </p:tavLst>
                                    </p:anim>
                                    <p:anim calcmode="lin" valueType="num">
                                      <p:cBhvr>
                                        <p:cTn id="55" dur="500" fill="hold"/>
                                        <p:tgtEl>
                                          <p:spTgt spid="9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10"/>
                                        </p:tgtEl>
                                        <p:attrNameLst>
                                          <p:attrName>style.visibility</p:attrName>
                                        </p:attrNameLst>
                                      </p:cBhvr>
                                      <p:to>
                                        <p:strVal val="visible"/>
                                      </p:to>
                                    </p:set>
                                    <p:animEffect transition="in" filter="fade">
                                      <p:cBhvr>
                                        <p:cTn id="58" dur="500"/>
                                        <p:tgtEl>
                                          <p:spTgt spid="110"/>
                                        </p:tgtEl>
                                      </p:cBhvr>
                                    </p:animEffect>
                                    <p:anim calcmode="lin" valueType="num">
                                      <p:cBhvr>
                                        <p:cTn id="59" dur="500" fill="hold"/>
                                        <p:tgtEl>
                                          <p:spTgt spid="110"/>
                                        </p:tgtEl>
                                        <p:attrNameLst>
                                          <p:attrName>ppt_x</p:attrName>
                                        </p:attrNameLst>
                                      </p:cBhvr>
                                      <p:tavLst>
                                        <p:tav tm="0">
                                          <p:val>
                                            <p:strVal val="#ppt_x"/>
                                          </p:val>
                                        </p:tav>
                                        <p:tav tm="100000">
                                          <p:val>
                                            <p:strVal val="#ppt_x"/>
                                          </p:val>
                                        </p:tav>
                                      </p:tavLst>
                                    </p:anim>
                                    <p:anim calcmode="lin" valueType="num">
                                      <p:cBhvr>
                                        <p:cTn id="60" dur="500" fill="hold"/>
                                        <p:tgtEl>
                                          <p:spTgt spid="11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fade">
                                      <p:cBhvr>
                                        <p:cTn id="63" dur="500"/>
                                        <p:tgtEl>
                                          <p:spTgt spid="102"/>
                                        </p:tgtEl>
                                      </p:cBhvr>
                                    </p:animEffect>
                                    <p:anim calcmode="lin" valueType="num">
                                      <p:cBhvr>
                                        <p:cTn id="64" dur="500" fill="hold"/>
                                        <p:tgtEl>
                                          <p:spTgt spid="102"/>
                                        </p:tgtEl>
                                        <p:attrNameLst>
                                          <p:attrName>ppt_x</p:attrName>
                                        </p:attrNameLst>
                                      </p:cBhvr>
                                      <p:tavLst>
                                        <p:tav tm="0">
                                          <p:val>
                                            <p:strVal val="#ppt_x"/>
                                          </p:val>
                                        </p:tav>
                                        <p:tav tm="100000">
                                          <p:val>
                                            <p:strVal val="#ppt_x"/>
                                          </p:val>
                                        </p:tav>
                                      </p:tavLst>
                                    </p:anim>
                                    <p:anim calcmode="lin" valueType="num">
                                      <p:cBhvr>
                                        <p:cTn id="65" dur="500" fill="hold"/>
                                        <p:tgtEl>
                                          <p:spTgt spid="102"/>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fade">
                                      <p:cBhvr>
                                        <p:cTn id="68" dur="500"/>
                                        <p:tgtEl>
                                          <p:spTgt spid="106"/>
                                        </p:tgtEl>
                                      </p:cBhvr>
                                    </p:animEffect>
                                    <p:anim calcmode="lin" valueType="num">
                                      <p:cBhvr>
                                        <p:cTn id="69" dur="500" fill="hold"/>
                                        <p:tgtEl>
                                          <p:spTgt spid="106"/>
                                        </p:tgtEl>
                                        <p:attrNameLst>
                                          <p:attrName>ppt_x</p:attrName>
                                        </p:attrNameLst>
                                      </p:cBhvr>
                                      <p:tavLst>
                                        <p:tav tm="0">
                                          <p:val>
                                            <p:strVal val="#ppt_x"/>
                                          </p:val>
                                        </p:tav>
                                        <p:tav tm="100000">
                                          <p:val>
                                            <p:strVal val="#ppt_x"/>
                                          </p:val>
                                        </p:tav>
                                      </p:tavLst>
                                    </p:anim>
                                    <p:anim calcmode="lin" valueType="num">
                                      <p:cBhvr>
                                        <p:cTn id="70" dur="500" fill="hold"/>
                                        <p:tgtEl>
                                          <p:spTgt spid="106"/>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98"/>
                                        </p:tgtEl>
                                        <p:attrNameLst>
                                          <p:attrName>style.visibility</p:attrName>
                                        </p:attrNameLst>
                                      </p:cBhvr>
                                      <p:to>
                                        <p:strVal val="visible"/>
                                      </p:to>
                                    </p:set>
                                    <p:animEffect transition="in" filter="fade">
                                      <p:cBhvr>
                                        <p:cTn id="73" dur="500"/>
                                        <p:tgtEl>
                                          <p:spTgt spid="98"/>
                                        </p:tgtEl>
                                      </p:cBhvr>
                                    </p:animEffect>
                                    <p:anim calcmode="lin" valueType="num">
                                      <p:cBhvr>
                                        <p:cTn id="74" dur="500" fill="hold"/>
                                        <p:tgtEl>
                                          <p:spTgt spid="98"/>
                                        </p:tgtEl>
                                        <p:attrNameLst>
                                          <p:attrName>ppt_x</p:attrName>
                                        </p:attrNameLst>
                                      </p:cBhvr>
                                      <p:tavLst>
                                        <p:tav tm="0">
                                          <p:val>
                                            <p:strVal val="#ppt_x"/>
                                          </p:val>
                                        </p:tav>
                                        <p:tav tm="100000">
                                          <p:val>
                                            <p:strVal val="#ppt_x"/>
                                          </p:val>
                                        </p:tav>
                                      </p:tavLst>
                                    </p:anim>
                                    <p:anim calcmode="lin" valueType="num">
                                      <p:cBhvr>
                                        <p:cTn id="75"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33563" b="3866"/>
          <a:stretch>
            <a:fillRect/>
          </a:stretch>
        </p:blipFill>
        <p:spPr>
          <a:xfrm>
            <a:off x="-1906370" y="0"/>
            <a:ext cx="5554309" cy="5210076"/>
          </a:xfrm>
          <a:prstGeom prst="trapezoid">
            <a:avLst/>
          </a:prstGeom>
        </p:spPr>
      </p:pic>
      <p:sp>
        <p:nvSpPr>
          <p:cNvPr id="5" name="文本框 35"/>
          <p:cNvSpPr txBox="1">
            <a:spLocks noChangeArrowheads="1"/>
          </p:cNvSpPr>
          <p:nvPr/>
        </p:nvSpPr>
        <p:spPr bwMode="auto">
          <a:xfrm>
            <a:off x="4139281" y="-482236"/>
            <a:ext cx="1440000" cy="144000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4400" b="1" dirty="0">
                <a:solidFill>
                  <a:srgbClr val="0C8882"/>
                </a:solidFill>
                <a:latin typeface="+mn-lt"/>
                <a:sym typeface="+mn-lt"/>
              </a:rPr>
              <a:t>前</a:t>
            </a:r>
            <a:endParaRPr lang="zh-CN" altLang="en-US" sz="4400" b="1" dirty="0">
              <a:solidFill>
                <a:srgbClr val="0C8882"/>
              </a:solidFill>
              <a:latin typeface="+mn-lt"/>
              <a:sym typeface="+mn-lt"/>
            </a:endParaRPr>
          </a:p>
        </p:txBody>
      </p:sp>
      <p:cxnSp>
        <p:nvCxnSpPr>
          <p:cNvPr id="7" name="直接连接符 6"/>
          <p:cNvCxnSpPr/>
          <p:nvPr/>
        </p:nvCxnSpPr>
        <p:spPr>
          <a:xfrm rot="16200000">
            <a:off x="8808122" y="-1172554"/>
            <a:ext cx="0" cy="2016000"/>
          </a:xfrm>
          <a:prstGeom prst="line">
            <a:avLst/>
          </a:prstGeom>
          <a:ln w="19050">
            <a:gradFill>
              <a:gsLst>
                <a:gs pos="100000">
                  <a:srgbClr val="E1CF9A"/>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12" name="矩形 11"/>
          <p:cNvSpPr>
            <a:spLocks noChangeArrowheads="1"/>
          </p:cNvSpPr>
          <p:nvPr/>
        </p:nvSpPr>
        <p:spPr bwMode="auto">
          <a:xfrm>
            <a:off x="2887784" y="1106207"/>
            <a:ext cx="6123411" cy="353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200000"/>
              </a:lnSpc>
            </a:pPr>
            <a:r>
              <a:rPr lang="zh-CN" altLang="en-US" sz="1600" dirty="0" smtClean="0">
                <a:solidFill>
                  <a:schemeClr val="tx1">
                    <a:lumMod val="50000"/>
                    <a:lumOff val="50000"/>
                    <a:alpha val="99000"/>
                  </a:schemeClr>
                </a:solidFill>
                <a:cs typeface="+mn-ea"/>
                <a:sym typeface="+mn-lt"/>
              </a:rPr>
              <a:t>回顾过去的这一年，在取得成绩的同时，我们也找到了工作中的不      </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足和问题，主要反映于</a:t>
            </a:r>
            <a:r>
              <a:rPr lang="en-US" altLang="zh-CN" sz="1600" dirty="0" smtClean="0">
                <a:solidFill>
                  <a:schemeClr val="tx1">
                    <a:lumMod val="50000"/>
                    <a:lumOff val="50000"/>
                    <a:alpha val="99000"/>
                  </a:schemeClr>
                </a:solidFill>
                <a:cs typeface="+mn-ea"/>
                <a:sym typeface="+mn-lt"/>
              </a:rPr>
              <a:t>xx</a:t>
            </a:r>
            <a:r>
              <a:rPr lang="zh-CN" altLang="en-US" sz="1600" dirty="0" smtClean="0">
                <a:solidFill>
                  <a:schemeClr val="tx1">
                    <a:lumMod val="50000"/>
                    <a:lumOff val="50000"/>
                    <a:alpha val="99000"/>
                  </a:schemeClr>
                </a:solidFill>
                <a:cs typeface="+mn-ea"/>
                <a:sym typeface="+mn-lt"/>
              </a:rPr>
              <a:t>及</a:t>
            </a:r>
            <a:r>
              <a:rPr lang="en-US" altLang="zh-CN" sz="1600" dirty="0" smtClean="0">
                <a:solidFill>
                  <a:schemeClr val="tx1">
                    <a:lumMod val="50000"/>
                    <a:lumOff val="50000"/>
                    <a:alpha val="99000"/>
                  </a:schemeClr>
                </a:solidFill>
                <a:cs typeface="+mn-ea"/>
                <a:sym typeface="+mn-lt"/>
              </a:rPr>
              <a:t>xxx</a:t>
            </a:r>
            <a:r>
              <a:rPr lang="zh-CN" altLang="en-US" sz="1600" dirty="0" smtClean="0">
                <a:solidFill>
                  <a:schemeClr val="tx1">
                    <a:lumMod val="50000"/>
                    <a:lumOff val="50000"/>
                    <a:alpha val="99000"/>
                  </a:schemeClr>
                </a:solidFill>
                <a:cs typeface="+mn-ea"/>
                <a:sym typeface="+mn-lt"/>
              </a:rPr>
              <a:t>的风格、定型还有待进一步探索，</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尤其是网上的公司产品库充分体现我们</a:t>
            </a:r>
            <a:r>
              <a:rPr lang="en-US" altLang="zh-CN" sz="1600" dirty="0" smtClean="0">
                <a:solidFill>
                  <a:schemeClr val="tx1">
                    <a:lumMod val="50000"/>
                    <a:lumOff val="50000"/>
                    <a:alpha val="99000"/>
                  </a:schemeClr>
                </a:solidFill>
                <a:cs typeface="+mn-ea"/>
                <a:sym typeface="+mn-lt"/>
              </a:rPr>
              <a:t>xxx</a:t>
            </a:r>
            <a:r>
              <a:rPr lang="zh-CN" altLang="en-US" sz="1600" dirty="0" smtClean="0">
                <a:solidFill>
                  <a:schemeClr val="tx1">
                    <a:lumMod val="50000"/>
                    <a:lumOff val="50000"/>
                    <a:alpha val="99000"/>
                  </a:schemeClr>
                </a:solidFill>
                <a:cs typeface="+mn-ea"/>
                <a:sym typeface="+mn-lt"/>
              </a:rPr>
              <a:t>和我们这个平台能为</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客户提供良好的商机和快捷方便的信息、导航的功能发挥。展</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望新的一年，我们将继续努力，力争各项工作更上一个新</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台阶。更多模板请关注：亮亮图文旗舰店https://liangliangtuwen.tmall.com</a:t>
            </a:r>
            <a:endParaRPr lang="zh-CN" altLang="en-US" sz="1600" dirty="0" smtClean="0">
              <a:solidFill>
                <a:schemeClr val="tx1">
                  <a:lumMod val="50000"/>
                  <a:lumOff val="50000"/>
                  <a:alpha val="99000"/>
                </a:schemeClr>
              </a:solidFill>
              <a:cs typeface="+mn-ea"/>
              <a:sym typeface="+mn-lt"/>
            </a:endParaRPr>
          </a:p>
        </p:txBody>
      </p:sp>
      <p:grpSp>
        <p:nvGrpSpPr>
          <p:cNvPr id="13" name="组合 12"/>
          <p:cNvGrpSpPr/>
          <p:nvPr/>
        </p:nvGrpSpPr>
        <p:grpSpPr>
          <a:xfrm>
            <a:off x="3612146" y="4195495"/>
            <a:ext cx="608503" cy="608503"/>
            <a:chOff x="2433868" y="3138863"/>
            <a:chExt cx="1273585" cy="1273585"/>
          </a:xfrm>
        </p:grpSpPr>
        <p:sp>
          <p:nvSpPr>
            <p:cNvPr id="17" name="Oval 62"/>
            <p:cNvSpPr>
              <a:spLocks noChangeArrowheads="1"/>
            </p:cNvSpPr>
            <p:nvPr/>
          </p:nvSpPr>
          <p:spPr bwMode="auto">
            <a:xfrm>
              <a:off x="2433868" y="3138863"/>
              <a:ext cx="1273585" cy="1273585"/>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15"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专注</a:t>
              </a:r>
              <a:endParaRPr lang="zh-CN" altLang="en-US" sz="1400" dirty="0">
                <a:latin typeface="+mn-lt"/>
                <a:sym typeface="+mn-lt"/>
              </a:endParaRPr>
            </a:p>
          </p:txBody>
        </p:sp>
      </p:grpSp>
      <p:grpSp>
        <p:nvGrpSpPr>
          <p:cNvPr id="18" name="组合 17"/>
          <p:cNvGrpSpPr/>
          <p:nvPr/>
        </p:nvGrpSpPr>
        <p:grpSpPr>
          <a:xfrm>
            <a:off x="4896415" y="4195492"/>
            <a:ext cx="608503" cy="608502"/>
            <a:chOff x="2433867" y="3138861"/>
            <a:chExt cx="1273585" cy="1273584"/>
          </a:xfrm>
        </p:grpSpPr>
        <p:sp>
          <p:nvSpPr>
            <p:cNvPr id="22"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20"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创新</a:t>
              </a:r>
              <a:endParaRPr lang="zh-CN" altLang="en-US" sz="1400" dirty="0">
                <a:latin typeface="+mn-lt"/>
                <a:sym typeface="+mn-lt"/>
              </a:endParaRPr>
            </a:p>
          </p:txBody>
        </p:sp>
      </p:grpSp>
      <p:grpSp>
        <p:nvGrpSpPr>
          <p:cNvPr id="23" name="组合 22"/>
          <p:cNvGrpSpPr/>
          <p:nvPr/>
        </p:nvGrpSpPr>
        <p:grpSpPr>
          <a:xfrm>
            <a:off x="6113074" y="4195492"/>
            <a:ext cx="608503" cy="608502"/>
            <a:chOff x="2433867" y="3138861"/>
            <a:chExt cx="1273585" cy="1273584"/>
          </a:xfrm>
        </p:grpSpPr>
        <p:sp>
          <p:nvSpPr>
            <p:cNvPr id="27"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25"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共赢</a:t>
              </a:r>
              <a:endParaRPr lang="zh-CN" altLang="en-US" sz="1400" dirty="0">
                <a:latin typeface="+mn-lt"/>
                <a:sym typeface="+mn-lt"/>
              </a:endParaRPr>
            </a:p>
          </p:txBody>
        </p:sp>
      </p:grpSp>
      <p:grpSp>
        <p:nvGrpSpPr>
          <p:cNvPr id="28" name="组合 27"/>
          <p:cNvGrpSpPr/>
          <p:nvPr/>
        </p:nvGrpSpPr>
        <p:grpSpPr>
          <a:xfrm>
            <a:off x="7352999" y="4195492"/>
            <a:ext cx="608503" cy="608502"/>
            <a:chOff x="2433867" y="3138861"/>
            <a:chExt cx="1273585" cy="1273584"/>
          </a:xfrm>
        </p:grpSpPr>
        <p:sp>
          <p:nvSpPr>
            <p:cNvPr id="32"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30"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奉献</a:t>
              </a:r>
              <a:endParaRPr lang="zh-CN" altLang="en-US" sz="1400" dirty="0">
                <a:latin typeface="+mn-lt"/>
                <a:sym typeface="+mn-lt"/>
              </a:endParaRPr>
            </a:p>
          </p:txBody>
        </p:sp>
      </p:grpSp>
      <p:sp>
        <p:nvSpPr>
          <p:cNvPr id="21" name="文本框 35"/>
          <p:cNvSpPr txBox="1">
            <a:spLocks noChangeArrowheads="1"/>
          </p:cNvSpPr>
          <p:nvPr/>
        </p:nvSpPr>
        <p:spPr bwMode="auto">
          <a:xfrm>
            <a:off x="5998843" y="-376093"/>
            <a:ext cx="1440000" cy="144000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4400" b="1" dirty="0">
                <a:solidFill>
                  <a:srgbClr val="0C8882"/>
                </a:solidFill>
                <a:latin typeface="+mn-lt"/>
                <a:sym typeface="+mn-lt"/>
              </a:rPr>
              <a:t>言</a:t>
            </a:r>
            <a:endParaRPr lang="zh-CN" altLang="en-US" sz="4400" b="1" dirty="0">
              <a:solidFill>
                <a:srgbClr val="0C8882"/>
              </a:solidFill>
              <a:latin typeface="+mn-lt"/>
              <a:sym typeface="+mn-lt"/>
            </a:endParaRPr>
          </a:p>
        </p:txBody>
      </p:sp>
      <p:cxnSp>
        <p:nvCxnSpPr>
          <p:cNvPr id="29" name="直接连接符 28"/>
          <p:cNvCxnSpPr/>
          <p:nvPr/>
        </p:nvCxnSpPr>
        <p:spPr>
          <a:xfrm>
            <a:off x="2363920" y="0"/>
            <a:ext cx="1326470" cy="5210076"/>
          </a:xfrm>
          <a:prstGeom prst="line">
            <a:avLst/>
          </a:prstGeom>
          <a:ln w="19050">
            <a:solidFill>
              <a:srgbClr val="0C8882"/>
            </a:solidFill>
            <a:prstDash val="solid"/>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1000"/>
                                        <p:tgtEl>
                                          <p:spTgt spid="12"/>
                                        </p:tgtEl>
                                      </p:cBhvr>
                                    </p:animEffect>
                                  </p:childTnLst>
                                </p:cTn>
                              </p:par>
                            </p:childTnLst>
                          </p:cTn>
                        </p:par>
                        <p:par>
                          <p:cTn id="20" fill="hold">
                            <p:stCondLst>
                              <p:cond delay="1000"/>
                            </p:stCondLst>
                            <p:childTnLst>
                              <p:par>
                                <p:cTn id="21" presetID="23" presetClass="entr" presetSubtype="28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strVal val="4/3*#ppt_w"/>
                                          </p:val>
                                        </p:tav>
                                        <p:tav tm="100000">
                                          <p:val>
                                            <p:strVal val="#ppt_w"/>
                                          </p:val>
                                        </p:tav>
                                      </p:tavLst>
                                    </p:anim>
                                    <p:anim calcmode="lin" valueType="num">
                                      <p:cBhvr>
                                        <p:cTn id="24" dur="500" fill="hold"/>
                                        <p:tgtEl>
                                          <p:spTgt spid="13"/>
                                        </p:tgtEl>
                                        <p:attrNameLst>
                                          <p:attrName>ppt_h</p:attrName>
                                        </p:attrNameLst>
                                      </p:cBhvr>
                                      <p:tavLst>
                                        <p:tav tm="0">
                                          <p:val>
                                            <p:strVal val="4/3*#ppt_h"/>
                                          </p:val>
                                        </p:tav>
                                        <p:tav tm="100000">
                                          <p:val>
                                            <p:strVal val="#ppt_h"/>
                                          </p:val>
                                        </p:tav>
                                      </p:tavLst>
                                    </p:anim>
                                  </p:childTnLst>
                                </p:cTn>
                              </p:par>
                              <p:par>
                                <p:cTn id="25" presetID="23" presetClass="entr" presetSubtype="288" fill="hold" nodeType="withEffect">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strVal val="4/3*#ppt_w"/>
                                          </p:val>
                                        </p:tav>
                                        <p:tav tm="100000">
                                          <p:val>
                                            <p:strVal val="#ppt_w"/>
                                          </p:val>
                                        </p:tav>
                                      </p:tavLst>
                                    </p:anim>
                                    <p:anim calcmode="lin" valueType="num">
                                      <p:cBhvr>
                                        <p:cTn id="28" dur="500" fill="hold"/>
                                        <p:tgtEl>
                                          <p:spTgt spid="18"/>
                                        </p:tgtEl>
                                        <p:attrNameLst>
                                          <p:attrName>ppt_h</p:attrName>
                                        </p:attrNameLst>
                                      </p:cBhvr>
                                      <p:tavLst>
                                        <p:tav tm="0">
                                          <p:val>
                                            <p:strVal val="4/3*#ppt_h"/>
                                          </p:val>
                                        </p:tav>
                                        <p:tav tm="100000">
                                          <p:val>
                                            <p:strVal val="#ppt_h"/>
                                          </p:val>
                                        </p:tav>
                                      </p:tavLst>
                                    </p:anim>
                                  </p:childTnLst>
                                </p:cTn>
                              </p:par>
                              <p:par>
                                <p:cTn id="29" presetID="23" presetClass="entr" presetSubtype="288" fill="hold" nodeType="withEffect">
                                  <p:stCondLst>
                                    <p:cond delay="5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strVal val="4/3*#ppt_w"/>
                                          </p:val>
                                        </p:tav>
                                        <p:tav tm="100000">
                                          <p:val>
                                            <p:strVal val="#ppt_w"/>
                                          </p:val>
                                        </p:tav>
                                      </p:tavLst>
                                    </p:anim>
                                    <p:anim calcmode="lin" valueType="num">
                                      <p:cBhvr>
                                        <p:cTn id="32" dur="500" fill="hold"/>
                                        <p:tgtEl>
                                          <p:spTgt spid="23"/>
                                        </p:tgtEl>
                                        <p:attrNameLst>
                                          <p:attrName>ppt_h</p:attrName>
                                        </p:attrNameLst>
                                      </p:cBhvr>
                                      <p:tavLst>
                                        <p:tav tm="0">
                                          <p:val>
                                            <p:strVal val="4/3*#ppt_h"/>
                                          </p:val>
                                        </p:tav>
                                        <p:tav tm="100000">
                                          <p:val>
                                            <p:strVal val="#ppt_h"/>
                                          </p:val>
                                        </p:tav>
                                      </p:tavLst>
                                    </p:anim>
                                  </p:childTnLst>
                                </p:cTn>
                              </p:par>
                              <p:par>
                                <p:cTn id="33" presetID="23" presetClass="entr" presetSubtype="288" fill="hold" nodeType="withEffect">
                                  <p:stCondLst>
                                    <p:cond delay="75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strVal val="4/3*#ppt_w"/>
                                          </p:val>
                                        </p:tav>
                                        <p:tav tm="100000">
                                          <p:val>
                                            <p:strVal val="#ppt_w"/>
                                          </p:val>
                                        </p:tav>
                                      </p:tavLst>
                                    </p:anim>
                                    <p:anim calcmode="lin" valueType="num">
                                      <p:cBhvr>
                                        <p:cTn id="36" dur="500" fill="hold"/>
                                        <p:tgtEl>
                                          <p:spTgt spid="28"/>
                                        </p:tgtEl>
                                        <p:attrNameLst>
                                          <p:attrName>ppt_h</p:attrName>
                                        </p:attrNameLst>
                                      </p:cBhvr>
                                      <p:tavLst>
                                        <p:tav tm="0">
                                          <p:val>
                                            <p:strVal val="4/3*#ppt_h"/>
                                          </p:val>
                                        </p:tav>
                                        <p:tav tm="100000">
                                          <p:val>
                                            <p:strVal val="#ppt_h"/>
                                          </p:val>
                                        </p:tav>
                                      </p:tavLst>
                                    </p:anim>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21"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03</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4787971" y="1286201"/>
            <a:ext cx="5937665" cy="3583995"/>
            <a:chOff x="336947" y="1950447"/>
            <a:chExt cx="6745544" cy="4071635"/>
          </a:xfrm>
        </p:grpSpPr>
        <p:pic>
          <p:nvPicPr>
            <p:cNvPr id="13"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6947" y="1950447"/>
              <a:ext cx="6745544" cy="4071635"/>
            </a:xfrm>
            <a:prstGeom prst="rect">
              <a:avLst/>
            </a:prstGeom>
          </p:spPr>
        </p:pic>
        <p:sp>
          <p:nvSpPr>
            <p:cNvPr id="14" name="Rectangle 9"/>
            <p:cNvSpPr/>
            <p:nvPr/>
          </p:nvSpPr>
          <p:spPr>
            <a:xfrm>
              <a:off x="1129035" y="2160307"/>
              <a:ext cx="5184576" cy="3240361"/>
            </a:xfrm>
            <a:prstGeom prst="rect">
              <a:avLst/>
            </a:prstGeom>
            <a:blipFill>
              <a:blip r:embed="rId2"/>
              <a:stretch>
                <a:fillRect/>
              </a:stretch>
            </a:blipFill>
            <a:ln w="25400" cap="flat" cmpd="sng" algn="ctr">
              <a:noFill/>
              <a:prstDash val="solid"/>
            </a:ln>
            <a:effectLst/>
          </p:spPr>
          <p:txBody>
            <a:bodyPr rtlCol="0" anchor="ctr"/>
            <a:lstStyle/>
            <a:p>
              <a:pPr algn="ctr" defTabSz="913765">
                <a:defRPr/>
              </a:pPr>
              <a:endParaRPr lang="en-US" sz="2400" kern="0">
                <a:solidFill>
                  <a:prstClr val="white"/>
                </a:solidFill>
              </a:endParaRPr>
            </a:p>
          </p:txBody>
        </p:sp>
      </p:grpSp>
      <p:grpSp>
        <p:nvGrpSpPr>
          <p:cNvPr id="15" name="组合 14"/>
          <p:cNvGrpSpPr/>
          <p:nvPr/>
        </p:nvGrpSpPr>
        <p:grpSpPr>
          <a:xfrm>
            <a:off x="599213" y="1707879"/>
            <a:ext cx="551227" cy="551227"/>
            <a:chOff x="857214" y="1809740"/>
            <a:chExt cx="735160" cy="735160"/>
          </a:xfrm>
        </p:grpSpPr>
        <p:sp>
          <p:nvSpPr>
            <p:cNvPr id="16"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DIN-BoldItalic" pitchFamily="50" charset="0"/>
              </a:endParaRPr>
            </a:p>
          </p:txBody>
        </p:sp>
        <p:sp>
          <p:nvSpPr>
            <p:cNvPr id="17" name="Oval 10"/>
            <p:cNvSpPr/>
            <p:nvPr/>
          </p:nvSpPr>
          <p:spPr>
            <a:xfrm>
              <a:off x="1022119" y="1974645"/>
              <a:ext cx="405350" cy="405350"/>
            </a:xfrm>
            <a:prstGeom prst="octagon">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8" name="组合 17"/>
          <p:cNvGrpSpPr/>
          <p:nvPr/>
        </p:nvGrpSpPr>
        <p:grpSpPr>
          <a:xfrm>
            <a:off x="599213" y="3247324"/>
            <a:ext cx="551227" cy="551227"/>
            <a:chOff x="857214" y="1809740"/>
            <a:chExt cx="735160" cy="735160"/>
          </a:xfrm>
        </p:grpSpPr>
        <p:sp>
          <p:nvSpPr>
            <p:cNvPr id="19"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DIN-BoldItalic" pitchFamily="50" charset="0"/>
              </a:endParaRPr>
            </a:p>
          </p:txBody>
        </p:sp>
        <p:sp>
          <p:nvSpPr>
            <p:cNvPr id="20" name="Oval 10"/>
            <p:cNvSpPr/>
            <p:nvPr/>
          </p:nvSpPr>
          <p:spPr>
            <a:xfrm>
              <a:off x="1022119" y="1974645"/>
              <a:ext cx="405350" cy="405350"/>
            </a:xfrm>
            <a:prstGeom prst="octagon">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21" name="组合 20"/>
          <p:cNvGrpSpPr/>
          <p:nvPr/>
        </p:nvGrpSpPr>
        <p:grpSpPr>
          <a:xfrm>
            <a:off x="2886943" y="1707879"/>
            <a:ext cx="551227" cy="551227"/>
            <a:chOff x="857214" y="1809740"/>
            <a:chExt cx="735160" cy="735160"/>
          </a:xfrm>
        </p:grpSpPr>
        <p:sp>
          <p:nvSpPr>
            <p:cNvPr id="22"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DIN-BoldItalic" pitchFamily="50" charset="0"/>
              </a:endParaRPr>
            </a:p>
          </p:txBody>
        </p:sp>
        <p:sp>
          <p:nvSpPr>
            <p:cNvPr id="23" name="Oval 10"/>
            <p:cNvSpPr/>
            <p:nvPr/>
          </p:nvSpPr>
          <p:spPr>
            <a:xfrm>
              <a:off x="1022119" y="1974645"/>
              <a:ext cx="405350" cy="405350"/>
            </a:xfrm>
            <a:prstGeom prst="octagon">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24" name="组合 23"/>
          <p:cNvGrpSpPr/>
          <p:nvPr/>
        </p:nvGrpSpPr>
        <p:grpSpPr>
          <a:xfrm>
            <a:off x="2886943" y="3247324"/>
            <a:ext cx="551227" cy="551227"/>
            <a:chOff x="857214" y="1809740"/>
            <a:chExt cx="735160" cy="735160"/>
          </a:xfrm>
        </p:grpSpPr>
        <p:sp>
          <p:nvSpPr>
            <p:cNvPr id="25"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DIN-BoldItalic" pitchFamily="50" charset="0"/>
              </a:endParaRPr>
            </a:p>
          </p:txBody>
        </p:sp>
        <p:sp>
          <p:nvSpPr>
            <p:cNvPr id="26" name="Oval 10"/>
            <p:cNvSpPr/>
            <p:nvPr/>
          </p:nvSpPr>
          <p:spPr>
            <a:xfrm>
              <a:off x="1022119" y="1974645"/>
              <a:ext cx="405350" cy="405350"/>
            </a:xfrm>
            <a:prstGeom prst="octagon">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27" name="组合 26"/>
          <p:cNvGrpSpPr/>
          <p:nvPr/>
        </p:nvGrpSpPr>
        <p:grpSpPr>
          <a:xfrm>
            <a:off x="1169554" y="1738574"/>
            <a:ext cx="1566720" cy="931919"/>
            <a:chOff x="8779234" y="2030754"/>
            <a:chExt cx="2089504" cy="1242882"/>
          </a:xfrm>
        </p:grpSpPr>
        <p:sp>
          <p:nvSpPr>
            <p:cNvPr id="28" name="矩形 27"/>
            <p:cNvSpPr/>
            <p:nvPr/>
          </p:nvSpPr>
          <p:spPr>
            <a:xfrm>
              <a:off x="8780506" y="2030754"/>
              <a:ext cx="1631641" cy="400043"/>
            </a:xfrm>
            <a:prstGeom prst="rect">
              <a:avLst/>
            </a:prstGeom>
          </p:spPr>
          <p:txBody>
            <a:bodyPr wrap="non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29" name="矩形 28"/>
            <p:cNvSpPr/>
            <p:nvPr/>
          </p:nvSpPr>
          <p:spPr>
            <a:xfrm>
              <a:off x="8779234" y="2310045"/>
              <a:ext cx="2089504" cy="963591"/>
            </a:xfrm>
            <a:prstGeom prst="rect">
              <a:avLst/>
            </a:prstGeom>
          </p:spPr>
          <p:txBody>
            <a:bodyPr wrap="square" anchor="ctr">
              <a:spAutoFit/>
            </a:bodyPr>
            <a:lstStyle/>
            <a:p>
              <a:pPr>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3438170" y="1738574"/>
            <a:ext cx="1566720" cy="931919"/>
            <a:chOff x="8779234" y="2030754"/>
            <a:chExt cx="2089504" cy="1242882"/>
          </a:xfrm>
        </p:grpSpPr>
        <p:sp>
          <p:nvSpPr>
            <p:cNvPr id="31" name="矩形 30"/>
            <p:cNvSpPr/>
            <p:nvPr/>
          </p:nvSpPr>
          <p:spPr>
            <a:xfrm>
              <a:off x="8779234" y="2030754"/>
              <a:ext cx="1631641" cy="400043"/>
            </a:xfrm>
            <a:prstGeom prst="rect">
              <a:avLst/>
            </a:prstGeom>
          </p:spPr>
          <p:txBody>
            <a:bodyPr wrap="non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2" name="矩形 31"/>
            <p:cNvSpPr/>
            <p:nvPr/>
          </p:nvSpPr>
          <p:spPr>
            <a:xfrm>
              <a:off x="8779234" y="2310045"/>
              <a:ext cx="2089504" cy="963591"/>
            </a:xfrm>
            <a:prstGeom prst="rect">
              <a:avLst/>
            </a:prstGeom>
          </p:spPr>
          <p:txBody>
            <a:bodyPr wrap="square" anchor="ctr">
              <a:spAutoFit/>
            </a:bodyPr>
            <a:lstStyle/>
            <a:p>
              <a:pPr>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170508" y="3266679"/>
            <a:ext cx="1566720" cy="923405"/>
            <a:chOff x="8779234" y="2042109"/>
            <a:chExt cx="2089504" cy="1231527"/>
          </a:xfrm>
        </p:grpSpPr>
        <p:sp>
          <p:nvSpPr>
            <p:cNvPr id="34" name="矩形 33"/>
            <p:cNvSpPr/>
            <p:nvPr/>
          </p:nvSpPr>
          <p:spPr>
            <a:xfrm>
              <a:off x="8808558" y="2042109"/>
              <a:ext cx="1770876" cy="400043"/>
            </a:xfrm>
            <a:prstGeom prst="rect">
              <a:avLst/>
            </a:prstGeom>
          </p:spPr>
          <p:txBody>
            <a:bodyPr wrap="squar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5" name="矩形 34"/>
            <p:cNvSpPr/>
            <p:nvPr/>
          </p:nvSpPr>
          <p:spPr>
            <a:xfrm>
              <a:off x="8779234" y="2310045"/>
              <a:ext cx="2089504" cy="963591"/>
            </a:xfrm>
            <a:prstGeom prst="rect">
              <a:avLst/>
            </a:prstGeom>
          </p:spPr>
          <p:txBody>
            <a:bodyPr wrap="square" anchor="ctr">
              <a:spAutoFit/>
            </a:bodyPr>
            <a:lstStyle/>
            <a:p>
              <a:pPr>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3438170" y="3250349"/>
            <a:ext cx="1566720" cy="931919"/>
            <a:chOff x="8779234" y="2030754"/>
            <a:chExt cx="2089504" cy="1242882"/>
          </a:xfrm>
        </p:grpSpPr>
        <p:sp>
          <p:nvSpPr>
            <p:cNvPr id="37" name="矩形 36"/>
            <p:cNvSpPr/>
            <p:nvPr/>
          </p:nvSpPr>
          <p:spPr>
            <a:xfrm>
              <a:off x="8811997" y="2030754"/>
              <a:ext cx="1631641" cy="400043"/>
            </a:xfrm>
            <a:prstGeom prst="rect">
              <a:avLst/>
            </a:prstGeom>
          </p:spPr>
          <p:txBody>
            <a:bodyPr wrap="non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8" name="矩形 37"/>
            <p:cNvSpPr/>
            <p:nvPr/>
          </p:nvSpPr>
          <p:spPr>
            <a:xfrm>
              <a:off x="8779234" y="2310045"/>
              <a:ext cx="2089504" cy="963591"/>
            </a:xfrm>
            <a:prstGeom prst="rect">
              <a:avLst/>
            </a:prstGeom>
          </p:spPr>
          <p:txBody>
            <a:bodyPr wrap="square" anchor="ctr">
              <a:spAutoFit/>
            </a:bodyPr>
            <a:lstStyle/>
            <a:p>
              <a:pPr>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9"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9"/>
                                        </p:tgtEl>
                                      </p:cBhvr>
                                    </p:animEffect>
                                  </p:childTnLst>
                                </p:cTn>
                              </p:par>
                            </p:childTnLst>
                          </p:cTn>
                        </p:par>
                        <p:par>
                          <p:cTn id="12" fill="hold">
                            <p:stCondLst>
                              <p:cond delay="949"/>
                            </p:stCondLst>
                            <p:childTnLst>
                              <p:par>
                                <p:cTn id="13" presetID="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449"/>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949"/>
                            </p:stCondLst>
                            <p:childTnLst>
                              <p:par>
                                <p:cTn id="22" presetID="10"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2449"/>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2949"/>
                            </p:stCondLst>
                            <p:childTnLst>
                              <p:par>
                                <p:cTn id="30" presetID="10"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par>
                          <p:cTn id="33" fill="hold">
                            <p:stCondLst>
                              <p:cond delay="3449"/>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949"/>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par>
                          <p:cTn id="41" fill="hold">
                            <p:stCondLst>
                              <p:cond delay="4449"/>
                            </p:stCondLst>
                            <p:childTnLst>
                              <p:par>
                                <p:cTn id="42" presetID="10"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4949"/>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3" name="组合 112"/>
          <p:cNvGrpSpPr/>
          <p:nvPr/>
        </p:nvGrpSpPr>
        <p:grpSpPr>
          <a:xfrm>
            <a:off x="1969090" y="1462597"/>
            <a:ext cx="1411907" cy="738664"/>
            <a:chOff x="2867981" y="1991921"/>
            <a:chExt cx="1882542" cy="984885"/>
          </a:xfrm>
        </p:grpSpPr>
        <p:sp>
          <p:nvSpPr>
            <p:cNvPr id="114" name="文本框 113"/>
            <p:cNvSpPr txBox="1"/>
            <p:nvPr/>
          </p:nvSpPr>
          <p:spPr>
            <a:xfrm>
              <a:off x="2867981" y="2299698"/>
              <a:ext cx="1882542" cy="677108"/>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苹果公司（Apple Inc. ）是美国的一家高科技公司。</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15" name="矩形 114"/>
            <p:cNvSpPr/>
            <p:nvPr/>
          </p:nvSpPr>
          <p:spPr>
            <a:xfrm>
              <a:off x="3064497" y="1991921"/>
              <a:ext cx="1547859" cy="338555"/>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5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050" b="0" i="0" u="none" strike="noStrike" kern="0" cap="none" spc="0" normalizeH="0" baseline="0" noProof="0" dirty="0" smtClean="0">
                <a:ln>
                  <a:noFill/>
                </a:ln>
                <a:solidFill>
                  <a:srgbClr val="3B9B96"/>
                </a:solidFill>
                <a:effectLst/>
                <a:uLnTx/>
                <a:uFillTx/>
              </a:endParaRPr>
            </a:p>
          </p:txBody>
        </p:sp>
      </p:grpSp>
      <p:grpSp>
        <p:nvGrpSpPr>
          <p:cNvPr id="116" name="组合 115"/>
          <p:cNvGrpSpPr/>
          <p:nvPr/>
        </p:nvGrpSpPr>
        <p:grpSpPr>
          <a:xfrm>
            <a:off x="947603" y="2369742"/>
            <a:ext cx="955023" cy="1068562"/>
            <a:chOff x="1505999" y="3201449"/>
            <a:chExt cx="1273364" cy="1424749"/>
          </a:xfrm>
        </p:grpSpPr>
        <p:sp>
          <p:nvSpPr>
            <p:cNvPr id="117" name="文本框 116"/>
            <p:cNvSpPr txBox="1"/>
            <p:nvPr/>
          </p:nvSpPr>
          <p:spPr>
            <a:xfrm>
              <a:off x="1505999" y="3465200"/>
              <a:ext cx="1013879" cy="104643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苹果公司（Apple Inc. ）是美国的一家高科技公司。</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18" name="矩形 117"/>
            <p:cNvSpPr/>
            <p:nvPr/>
          </p:nvSpPr>
          <p:spPr>
            <a:xfrm>
              <a:off x="2317698" y="3201449"/>
              <a:ext cx="461665" cy="1424749"/>
            </a:xfrm>
            <a:prstGeom prst="rect">
              <a:avLst/>
            </a:prstGeom>
            <a:effectLst>
              <a:outerShdw blurRad="50800" dist="38100" dir="8100000" algn="tr" rotWithShape="0">
                <a:prstClr val="black">
                  <a:alpha val="40000"/>
                </a:prstClr>
              </a:outerShdw>
            </a:effectLst>
          </p:spPr>
          <p:txBody>
            <a:bodyPr vert="eaVert"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5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050" b="0" i="0" u="none" strike="noStrike" kern="0" cap="none" spc="0" normalizeH="0" baseline="0" noProof="0" dirty="0" smtClean="0">
                <a:ln>
                  <a:noFill/>
                </a:ln>
                <a:solidFill>
                  <a:srgbClr val="3B9B96"/>
                </a:solidFill>
                <a:effectLst/>
                <a:uLnTx/>
                <a:uFillTx/>
              </a:endParaRPr>
            </a:p>
          </p:txBody>
        </p:sp>
      </p:grpSp>
      <p:grpSp>
        <p:nvGrpSpPr>
          <p:cNvPr id="119" name="组合 118"/>
          <p:cNvGrpSpPr/>
          <p:nvPr/>
        </p:nvGrpSpPr>
        <p:grpSpPr>
          <a:xfrm>
            <a:off x="1969090" y="3677065"/>
            <a:ext cx="1411907" cy="738664"/>
            <a:chOff x="2867981" y="4944546"/>
            <a:chExt cx="1882542" cy="984885"/>
          </a:xfrm>
        </p:grpSpPr>
        <p:sp>
          <p:nvSpPr>
            <p:cNvPr id="120" name="文本框 119"/>
            <p:cNvSpPr txBox="1"/>
            <p:nvPr/>
          </p:nvSpPr>
          <p:spPr>
            <a:xfrm>
              <a:off x="2867981" y="5252323"/>
              <a:ext cx="1882542" cy="677108"/>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苹果公司（Apple Inc. ）是美国的一家高科技公司。</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21" name="矩形 120"/>
            <p:cNvSpPr/>
            <p:nvPr/>
          </p:nvSpPr>
          <p:spPr>
            <a:xfrm>
              <a:off x="3064497" y="4944546"/>
              <a:ext cx="1547859" cy="338555"/>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5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050" b="0" i="0" u="none" strike="noStrike" kern="0" cap="none" spc="0" normalizeH="0" baseline="0" noProof="0" dirty="0" smtClean="0">
                <a:ln>
                  <a:noFill/>
                </a:ln>
                <a:solidFill>
                  <a:srgbClr val="3B9B96"/>
                </a:solidFill>
                <a:effectLst/>
                <a:uLnTx/>
                <a:uFillTx/>
              </a:endParaRPr>
            </a:p>
          </p:txBody>
        </p:sp>
      </p:grpSp>
      <p:grpSp>
        <p:nvGrpSpPr>
          <p:cNvPr id="122" name="组合 121"/>
          <p:cNvGrpSpPr/>
          <p:nvPr/>
        </p:nvGrpSpPr>
        <p:grpSpPr>
          <a:xfrm>
            <a:off x="3376678" y="2358016"/>
            <a:ext cx="1047647" cy="1068562"/>
            <a:chOff x="4744763" y="3185815"/>
            <a:chExt cx="1396862" cy="1424749"/>
          </a:xfrm>
        </p:grpSpPr>
        <p:sp>
          <p:nvSpPr>
            <p:cNvPr id="123" name="文本框 122"/>
            <p:cNvSpPr txBox="1"/>
            <p:nvPr/>
          </p:nvSpPr>
          <p:spPr>
            <a:xfrm>
              <a:off x="5127746" y="3465197"/>
              <a:ext cx="1013879" cy="104643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苹果公司（Apple Inc. ）是美国的一家高科技公司。</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24" name="矩形 123"/>
            <p:cNvSpPr/>
            <p:nvPr/>
          </p:nvSpPr>
          <p:spPr>
            <a:xfrm>
              <a:off x="4744763" y="3185815"/>
              <a:ext cx="461665" cy="1424749"/>
            </a:xfrm>
            <a:prstGeom prst="rect">
              <a:avLst/>
            </a:prstGeom>
            <a:effectLst>
              <a:outerShdw blurRad="50800" dist="38100" dir="8100000" algn="tr" rotWithShape="0">
                <a:prstClr val="black">
                  <a:alpha val="40000"/>
                </a:prstClr>
              </a:outerShdw>
            </a:effectLst>
          </p:spPr>
          <p:txBody>
            <a:bodyPr vert="eaVert"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5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050" b="0" i="0" u="none" strike="noStrike" kern="0" cap="none" spc="0" normalizeH="0" baseline="0" noProof="0" dirty="0" smtClean="0">
                <a:ln>
                  <a:noFill/>
                </a:ln>
                <a:solidFill>
                  <a:srgbClr val="3B9B96"/>
                </a:solidFill>
                <a:effectLst/>
                <a:uLnTx/>
                <a:uFillTx/>
              </a:endParaRPr>
            </a:p>
          </p:txBody>
        </p:sp>
      </p:grpSp>
      <p:grpSp>
        <p:nvGrpSpPr>
          <p:cNvPr id="125" name="组合 124"/>
          <p:cNvGrpSpPr/>
          <p:nvPr/>
        </p:nvGrpSpPr>
        <p:grpSpPr>
          <a:xfrm>
            <a:off x="1846368" y="2011769"/>
            <a:ext cx="1657350" cy="1657350"/>
            <a:chOff x="2704352" y="2724150"/>
            <a:chExt cx="2209800" cy="2209800"/>
          </a:xfrm>
        </p:grpSpPr>
        <p:sp>
          <p:nvSpPr>
            <p:cNvPr id="126" name="十字箭头标注 125"/>
            <p:cNvSpPr/>
            <p:nvPr/>
          </p:nvSpPr>
          <p:spPr>
            <a:xfrm>
              <a:off x="2704352" y="2724150"/>
              <a:ext cx="2209800" cy="2209800"/>
            </a:xfrm>
            <a:prstGeom prst="quadArrowCallou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52400" dist="889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3B9B96"/>
                </a:solidFill>
                <a:effectLst/>
                <a:uLnTx/>
                <a:uFillTx/>
                <a:latin typeface="Britannic Bold" panose="020B0903060703020204" pitchFamily="34" charset="0"/>
                <a:ea typeface="宋体" panose="02010600030101010101" pitchFamily="2" charset="-122"/>
                <a:cs typeface="+mn-cs"/>
              </a:endParaRPr>
            </a:p>
          </p:txBody>
        </p:sp>
        <p:sp>
          <p:nvSpPr>
            <p:cNvPr id="127" name="矩形 126"/>
            <p:cNvSpPr/>
            <p:nvPr/>
          </p:nvSpPr>
          <p:spPr>
            <a:xfrm>
              <a:off x="3395081" y="3535866"/>
              <a:ext cx="795517" cy="430887"/>
            </a:xfrm>
            <a:prstGeom prst="rect">
              <a:avLst/>
            </a:prstGeom>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TEXT</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28" name="文本框 127"/>
            <p:cNvSpPr txBox="1"/>
            <p:nvPr/>
          </p:nvSpPr>
          <p:spPr>
            <a:xfrm>
              <a:off x="3323000" y="3881473"/>
              <a:ext cx="998564" cy="276999"/>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750" b="0" i="0" u="none" strike="noStrike" kern="0" cap="none" spc="0" normalizeH="0" baseline="0" noProof="0" dirty="0" smtClean="0">
                  <a:ln>
                    <a:noFill/>
                  </a:ln>
                  <a:solidFill>
                    <a:srgbClr val="3B9B96"/>
                  </a:solidFill>
                  <a:effectLst/>
                  <a:uLnTx/>
                  <a:uFillTx/>
                  <a:latin typeface="Britannic Bold" panose="020B0903060703020204" pitchFamily="34" charset="0"/>
                </a:rPr>
                <a:t>Add your title</a:t>
              </a:r>
              <a:endParaRPr kumimoji="0" lang="zh-CN" altLang="en-US" sz="75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29" name="文本框 128"/>
            <p:cNvSpPr txBox="1"/>
            <p:nvPr/>
          </p:nvSpPr>
          <p:spPr>
            <a:xfrm>
              <a:off x="3559443" y="2794313"/>
              <a:ext cx="455680"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02</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30" name="文本框 129"/>
            <p:cNvSpPr txBox="1"/>
            <p:nvPr/>
          </p:nvSpPr>
          <p:spPr>
            <a:xfrm>
              <a:off x="2745205" y="3659593"/>
              <a:ext cx="455680"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01</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31" name="文本框 130"/>
            <p:cNvSpPr txBox="1"/>
            <p:nvPr/>
          </p:nvSpPr>
          <p:spPr>
            <a:xfrm>
              <a:off x="3575855" y="4536886"/>
              <a:ext cx="455680"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04</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32" name="文本框 131"/>
            <p:cNvSpPr txBox="1"/>
            <p:nvPr/>
          </p:nvSpPr>
          <p:spPr>
            <a:xfrm>
              <a:off x="4311923" y="3653245"/>
              <a:ext cx="457819"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03</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33" name="组合 132"/>
          <p:cNvGrpSpPr/>
          <p:nvPr/>
        </p:nvGrpSpPr>
        <p:grpSpPr>
          <a:xfrm>
            <a:off x="4788023" y="1586277"/>
            <a:ext cx="1906515" cy="430448"/>
            <a:chOff x="6626559" y="2156828"/>
            <a:chExt cx="2542020" cy="573930"/>
          </a:xfrm>
        </p:grpSpPr>
        <p:sp>
          <p:nvSpPr>
            <p:cNvPr id="134" name="圆角矩形 133"/>
            <p:cNvSpPr/>
            <p:nvPr/>
          </p:nvSpPr>
          <p:spPr>
            <a:xfrm>
              <a:off x="6626559" y="2156828"/>
              <a:ext cx="2542020" cy="573930"/>
            </a:xfrm>
            <a:prstGeom prst="roundRec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27000" dist="508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srgbClr val="3B9B96"/>
                </a:solidFill>
                <a:effectLst/>
                <a:uLnTx/>
                <a:uFillTx/>
                <a:latin typeface="Calibri" panose="020F0502020204030204"/>
                <a:ea typeface="宋体" panose="02010600030101010101" pitchFamily="2" charset="-122"/>
                <a:cs typeface="+mn-cs"/>
              </a:endParaRPr>
            </a:p>
          </p:txBody>
        </p:sp>
        <p:sp>
          <p:nvSpPr>
            <p:cNvPr id="135" name="文本框 134"/>
            <p:cNvSpPr txBox="1"/>
            <p:nvPr/>
          </p:nvSpPr>
          <p:spPr>
            <a:xfrm>
              <a:off x="6969270" y="2259127"/>
              <a:ext cx="1496564"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ADD YOUR TITLE</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sp>
        <p:nvSpPr>
          <p:cNvPr id="136" name="文本框 135"/>
          <p:cNvSpPr txBox="1"/>
          <p:nvPr/>
        </p:nvSpPr>
        <p:spPr>
          <a:xfrm>
            <a:off x="4788024" y="2139702"/>
            <a:ext cx="3316831" cy="1546577"/>
          </a:xfrm>
          <a:prstGeom prst="rect">
            <a:avLst/>
          </a:prstGeom>
          <a:noFill/>
        </p:spPr>
        <p:txBody>
          <a:bodyPr wrap="square" rtlCol="0">
            <a:spAutoFit/>
          </a:bodyPr>
          <a:lstStyle/>
          <a:p>
            <a:pPr algn="just" defTabSz="685800">
              <a:lnSpc>
                <a:spcPct val="150000"/>
              </a:lnSpc>
            </a:pPr>
            <a:r>
              <a:rPr lang="zh-CN" altLang="en-US" sz="1050" dirty="0">
                <a:solidFill>
                  <a:prstClr val="white">
                    <a:lumMod val="50000"/>
                  </a:prstClr>
                </a:solidFill>
                <a:latin typeface="微软雅黑" panose="020B0503020204020204" pitchFamily="34" charset="-122"/>
                <a:ea typeface="微软雅黑" panose="020B0503020204020204" pitchFamily="34" charset="-122"/>
              </a:rPr>
              <a:t>苹果公司（Apple Inc. ）是美国的一家高科技公司。由史蒂夫·乔布斯、斯蒂夫·沃兹尼亚克和罗·韦恩(Ron Wayne)等三人于1976年4月1日创立。</a:t>
            </a:r>
            <a:endParaRPr lang="en-US" altLang="zh-CN" sz="1050" dirty="0">
              <a:solidFill>
                <a:prstClr val="white">
                  <a:lumMod val="50000"/>
                </a:prstClr>
              </a:solidFill>
              <a:latin typeface="微软雅黑" panose="020B0503020204020204" pitchFamily="34" charset="-122"/>
              <a:ea typeface="微软雅黑" panose="020B0503020204020204" pitchFamily="34" charset="-122"/>
            </a:endParaRPr>
          </a:p>
          <a:p>
            <a:pPr algn="just" defTabSz="685800">
              <a:lnSpc>
                <a:spcPct val="150000"/>
              </a:lnSpc>
            </a:pPr>
            <a:r>
              <a:rPr lang="zh-CN" altLang="en-US" sz="1050" dirty="0">
                <a:solidFill>
                  <a:prstClr val="white">
                    <a:lumMod val="50000"/>
                  </a:prstClr>
                </a:solidFill>
                <a:latin typeface="微软雅黑" panose="020B0503020204020204" pitchFamily="34" charset="-122"/>
                <a:ea typeface="微软雅黑" panose="020B0503020204020204" pitchFamily="34" charset="-122"/>
              </a:rPr>
              <a:t>苹果公司（Apple Inc. ）是美国的一家高科技公司。由史蒂夫·乔布斯、斯蒂夫·沃兹尼亚克和罗·韦恩(Ron Wayne)等三人于1976年4月1日创立。</a:t>
            </a:r>
            <a:endParaRPr lang="en-US" altLang="zh-CN" sz="1050" dirty="0">
              <a:solidFill>
                <a:prstClr val="white">
                  <a:lumMod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2"/>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ppt_w</p:attrName>
                                            </p:attrNameLst>
                                          </p:cBhvr>
                                          <p:tavLst>
                                            <p:tav tm="0">
                                              <p:val>
                                                <p:fltVal val="0"/>
                                              </p:val>
                                            </p:tav>
                                            <p:tav tm="100000">
                                              <p:val>
                                                <p:strVal val="#ppt_w"/>
                                              </p:val>
                                            </p:tav>
                                          </p:tavLst>
                                        </p:anim>
                                        <p:anim calcmode="lin" valueType="num">
                                          <p:cBhvr>
                                            <p:cTn id="16" dur="500" fill="hold"/>
                                            <p:tgtEl>
                                              <p:spTgt spid="125"/>
                                            </p:tgtEl>
                                            <p:attrNameLst>
                                              <p:attrName>ppt_h</p:attrName>
                                            </p:attrNameLst>
                                          </p:cBhvr>
                                          <p:tavLst>
                                            <p:tav tm="0">
                                              <p:val>
                                                <p:fltVal val="0"/>
                                              </p:val>
                                            </p:tav>
                                            <p:tav tm="100000">
                                              <p:val>
                                                <p:strVal val="#ppt_h"/>
                                              </p:val>
                                            </p:tav>
                                          </p:tavLst>
                                        </p:anim>
                                        <p:animEffect transition="in" filter="fade">
                                          <p:cBhvr>
                                            <p:cTn id="17" dur="500"/>
                                            <p:tgtEl>
                                              <p:spTgt spid="125"/>
                                            </p:tgtEl>
                                          </p:cBhvr>
                                        </p:animEffect>
                                      </p:childTnLst>
                                    </p:cTn>
                                  </p:par>
                                  <p:par>
                                    <p:cTn id="18" presetID="2" presetClass="entr" presetSubtype="8" accel="40000" fill="hold" nodeType="withEffect" p14:presetBounceEnd="40000">
                                      <p:stCondLst>
                                        <p:cond delay="250"/>
                                      </p:stCondLst>
                                      <p:childTnLst>
                                        <p:set>
                                          <p:cBhvr>
                                            <p:cTn id="19" dur="1" fill="hold">
                                              <p:stCondLst>
                                                <p:cond delay="0"/>
                                              </p:stCondLst>
                                            </p:cTn>
                                            <p:tgtEl>
                                              <p:spTgt spid="116"/>
                                            </p:tgtEl>
                                            <p:attrNameLst>
                                              <p:attrName>style.visibility</p:attrName>
                                            </p:attrNameLst>
                                          </p:cBhvr>
                                          <p:to>
                                            <p:strVal val="visible"/>
                                          </p:to>
                                        </p:set>
                                        <p:anim calcmode="lin" valueType="num" p14:bounceEnd="40000">
                                          <p:cBhvr additive="base">
                                            <p:cTn id="20" dur="500" fill="hold"/>
                                            <p:tgtEl>
                                              <p:spTgt spid="116"/>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116"/>
                                            </p:tgtEl>
                                            <p:attrNameLst>
                                              <p:attrName>ppt_y</p:attrName>
                                            </p:attrNameLst>
                                          </p:cBhvr>
                                          <p:tavLst>
                                            <p:tav tm="0">
                                              <p:val>
                                                <p:strVal val="#ppt_y"/>
                                              </p:val>
                                            </p:tav>
                                            <p:tav tm="100000">
                                              <p:val>
                                                <p:strVal val="#ppt_y"/>
                                              </p:val>
                                            </p:tav>
                                          </p:tavLst>
                                        </p:anim>
                                      </p:childTnLst>
                                    </p:cTn>
                                  </p:par>
                                  <p:par>
                                    <p:cTn id="22" presetID="2" presetClass="entr" presetSubtype="1" accel="40000" fill="hold" nodeType="withEffect" p14:presetBounceEnd="40000">
                                      <p:stCondLst>
                                        <p:cond delay="250"/>
                                      </p:stCondLst>
                                      <p:childTnLst>
                                        <p:set>
                                          <p:cBhvr>
                                            <p:cTn id="23" dur="1" fill="hold">
                                              <p:stCondLst>
                                                <p:cond delay="0"/>
                                              </p:stCondLst>
                                            </p:cTn>
                                            <p:tgtEl>
                                              <p:spTgt spid="113"/>
                                            </p:tgtEl>
                                            <p:attrNameLst>
                                              <p:attrName>style.visibility</p:attrName>
                                            </p:attrNameLst>
                                          </p:cBhvr>
                                          <p:to>
                                            <p:strVal val="visible"/>
                                          </p:to>
                                        </p:set>
                                        <p:anim calcmode="lin" valueType="num" p14:bounceEnd="40000">
                                          <p:cBhvr additive="base">
                                            <p:cTn id="24" dur="500" fill="hold"/>
                                            <p:tgtEl>
                                              <p:spTgt spid="113"/>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113"/>
                                            </p:tgtEl>
                                            <p:attrNameLst>
                                              <p:attrName>ppt_y</p:attrName>
                                            </p:attrNameLst>
                                          </p:cBhvr>
                                          <p:tavLst>
                                            <p:tav tm="0">
                                              <p:val>
                                                <p:strVal val="0-#ppt_h/2"/>
                                              </p:val>
                                            </p:tav>
                                            <p:tav tm="100000">
                                              <p:val>
                                                <p:strVal val="#ppt_y"/>
                                              </p:val>
                                            </p:tav>
                                          </p:tavLst>
                                        </p:anim>
                                      </p:childTnLst>
                                    </p:cTn>
                                  </p:par>
                                  <p:par>
                                    <p:cTn id="26" presetID="2" presetClass="entr" presetSubtype="2" accel="40000" fill="hold" nodeType="withEffect" p14:presetBounceEnd="40000">
                                      <p:stCondLst>
                                        <p:cond delay="250"/>
                                      </p:stCondLst>
                                      <p:childTnLst>
                                        <p:set>
                                          <p:cBhvr>
                                            <p:cTn id="27" dur="1" fill="hold">
                                              <p:stCondLst>
                                                <p:cond delay="0"/>
                                              </p:stCondLst>
                                            </p:cTn>
                                            <p:tgtEl>
                                              <p:spTgt spid="122"/>
                                            </p:tgtEl>
                                            <p:attrNameLst>
                                              <p:attrName>style.visibility</p:attrName>
                                            </p:attrNameLst>
                                          </p:cBhvr>
                                          <p:to>
                                            <p:strVal val="visible"/>
                                          </p:to>
                                        </p:set>
                                        <p:anim calcmode="lin" valueType="num" p14:bounceEnd="40000">
                                          <p:cBhvr additive="base">
                                            <p:cTn id="28" dur="500" fill="hold"/>
                                            <p:tgtEl>
                                              <p:spTgt spid="122"/>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122"/>
                                            </p:tgtEl>
                                            <p:attrNameLst>
                                              <p:attrName>ppt_y</p:attrName>
                                            </p:attrNameLst>
                                          </p:cBhvr>
                                          <p:tavLst>
                                            <p:tav tm="0">
                                              <p:val>
                                                <p:strVal val="#ppt_y"/>
                                              </p:val>
                                            </p:tav>
                                            <p:tav tm="100000">
                                              <p:val>
                                                <p:strVal val="#ppt_y"/>
                                              </p:val>
                                            </p:tav>
                                          </p:tavLst>
                                        </p:anim>
                                      </p:childTnLst>
                                    </p:cTn>
                                  </p:par>
                                  <p:par>
                                    <p:cTn id="30" presetID="2" presetClass="entr" presetSubtype="4" accel="40000" fill="hold" nodeType="withEffect" p14:presetBounceEnd="40000">
                                      <p:stCondLst>
                                        <p:cond delay="250"/>
                                      </p:stCondLst>
                                      <p:childTnLst>
                                        <p:set>
                                          <p:cBhvr>
                                            <p:cTn id="31" dur="1" fill="hold">
                                              <p:stCondLst>
                                                <p:cond delay="0"/>
                                              </p:stCondLst>
                                            </p:cTn>
                                            <p:tgtEl>
                                              <p:spTgt spid="119"/>
                                            </p:tgtEl>
                                            <p:attrNameLst>
                                              <p:attrName>style.visibility</p:attrName>
                                            </p:attrNameLst>
                                          </p:cBhvr>
                                          <p:to>
                                            <p:strVal val="visible"/>
                                          </p:to>
                                        </p:set>
                                        <p:anim calcmode="lin" valueType="num" p14:bounceEnd="40000">
                                          <p:cBhvr additive="base">
                                            <p:cTn id="32" dur="500" fill="hold"/>
                                            <p:tgtEl>
                                              <p:spTgt spid="119"/>
                                            </p:tgtEl>
                                            <p:attrNameLst>
                                              <p:attrName>ppt_x</p:attrName>
                                            </p:attrNameLst>
                                          </p:cBhvr>
                                          <p:tavLst>
                                            <p:tav tm="0">
                                              <p:val>
                                                <p:strVal val="#ppt_x"/>
                                              </p:val>
                                            </p:tav>
                                            <p:tav tm="100000">
                                              <p:val>
                                                <p:strVal val="#ppt_x"/>
                                              </p:val>
                                            </p:tav>
                                          </p:tavLst>
                                        </p:anim>
                                        <p:anim calcmode="lin" valueType="num" p14:bounceEnd="40000">
                                          <p:cBhvr additive="base">
                                            <p:cTn id="33" dur="500" fill="hold"/>
                                            <p:tgtEl>
                                              <p:spTgt spid="119"/>
                                            </p:tgtEl>
                                            <p:attrNameLst>
                                              <p:attrName>ppt_y</p:attrName>
                                            </p:attrNameLst>
                                          </p:cBhvr>
                                          <p:tavLst>
                                            <p:tav tm="0">
                                              <p:val>
                                                <p:strVal val="1+#ppt_h/2"/>
                                              </p:val>
                                            </p:tav>
                                            <p:tav tm="100000">
                                              <p:val>
                                                <p:strVal val="#ppt_y"/>
                                              </p:val>
                                            </p:tav>
                                          </p:tavLst>
                                        </p:anim>
                                      </p:childTnLst>
                                    </p:cTn>
                                  </p:par>
                                </p:childTnLst>
                              </p:cTn>
                            </p:par>
                            <p:par>
                              <p:cTn id="34" fill="hold">
                                <p:stCondLst>
                                  <p:cond delay="1449"/>
                                </p:stCondLst>
                                <p:childTnLst>
                                  <p:par>
                                    <p:cTn id="35" presetID="42" presetClass="entr" presetSubtype="0" fill="hold" nodeType="after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500"/>
                                            <p:tgtEl>
                                              <p:spTgt spid="133"/>
                                            </p:tgtEl>
                                          </p:cBhvr>
                                        </p:animEffect>
                                        <p:anim calcmode="lin" valueType="num">
                                          <p:cBhvr>
                                            <p:cTn id="38" dur="500" fill="hold"/>
                                            <p:tgtEl>
                                              <p:spTgt spid="133"/>
                                            </p:tgtEl>
                                            <p:attrNameLst>
                                              <p:attrName>ppt_x</p:attrName>
                                            </p:attrNameLst>
                                          </p:cBhvr>
                                          <p:tavLst>
                                            <p:tav tm="0">
                                              <p:val>
                                                <p:strVal val="#ppt_x"/>
                                              </p:val>
                                            </p:tav>
                                            <p:tav tm="100000">
                                              <p:val>
                                                <p:strVal val="#ppt_x"/>
                                              </p:val>
                                            </p:tav>
                                          </p:tavLst>
                                        </p:anim>
                                        <p:anim calcmode="lin" valueType="num">
                                          <p:cBhvr>
                                            <p:cTn id="39" dur="500" fill="hold"/>
                                            <p:tgtEl>
                                              <p:spTgt spid="133"/>
                                            </p:tgtEl>
                                            <p:attrNameLst>
                                              <p:attrName>ppt_y</p:attrName>
                                            </p:attrNameLst>
                                          </p:cBhvr>
                                          <p:tavLst>
                                            <p:tav tm="0">
                                              <p:val>
                                                <p:strVal val="#ppt_y+.1"/>
                                              </p:val>
                                            </p:tav>
                                            <p:tav tm="100000">
                                              <p:val>
                                                <p:strVal val="#ppt_y"/>
                                              </p:val>
                                            </p:tav>
                                          </p:tavLst>
                                        </p:anim>
                                      </p:childTnLst>
                                    </p:cTn>
                                  </p:par>
                                  <p:par>
                                    <p:cTn id="40" presetID="14" presetClass="entr" presetSubtype="10" fill="hold" grpId="0" nodeType="with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randombar(horizontal)">
                                          <p:cBhvr>
                                            <p:cTn id="4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utoUpdateAnimBg="0"/>
          <p:bldP spid="1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2"/>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ppt_w</p:attrName>
                                            </p:attrNameLst>
                                          </p:cBhvr>
                                          <p:tavLst>
                                            <p:tav tm="0">
                                              <p:val>
                                                <p:fltVal val="0"/>
                                              </p:val>
                                            </p:tav>
                                            <p:tav tm="100000">
                                              <p:val>
                                                <p:strVal val="#ppt_w"/>
                                              </p:val>
                                            </p:tav>
                                          </p:tavLst>
                                        </p:anim>
                                        <p:anim calcmode="lin" valueType="num">
                                          <p:cBhvr>
                                            <p:cTn id="16" dur="500" fill="hold"/>
                                            <p:tgtEl>
                                              <p:spTgt spid="125"/>
                                            </p:tgtEl>
                                            <p:attrNameLst>
                                              <p:attrName>ppt_h</p:attrName>
                                            </p:attrNameLst>
                                          </p:cBhvr>
                                          <p:tavLst>
                                            <p:tav tm="0">
                                              <p:val>
                                                <p:fltVal val="0"/>
                                              </p:val>
                                            </p:tav>
                                            <p:tav tm="100000">
                                              <p:val>
                                                <p:strVal val="#ppt_h"/>
                                              </p:val>
                                            </p:tav>
                                          </p:tavLst>
                                        </p:anim>
                                        <p:animEffect transition="in" filter="fade">
                                          <p:cBhvr>
                                            <p:cTn id="17" dur="500"/>
                                            <p:tgtEl>
                                              <p:spTgt spid="125"/>
                                            </p:tgtEl>
                                          </p:cBhvr>
                                        </p:animEffect>
                                      </p:childTnLst>
                                    </p:cTn>
                                  </p:par>
                                  <p:par>
                                    <p:cTn id="18" presetID="2" presetClass="entr" presetSubtype="8" accel="40000" fill="hold" nodeType="withEffect">
                                      <p:stCondLst>
                                        <p:cond delay="250"/>
                                      </p:stCondLst>
                                      <p:childTnLst>
                                        <p:set>
                                          <p:cBhvr>
                                            <p:cTn id="19" dur="1" fill="hold">
                                              <p:stCondLst>
                                                <p:cond delay="0"/>
                                              </p:stCondLst>
                                            </p:cTn>
                                            <p:tgtEl>
                                              <p:spTgt spid="116"/>
                                            </p:tgtEl>
                                            <p:attrNameLst>
                                              <p:attrName>style.visibility</p:attrName>
                                            </p:attrNameLst>
                                          </p:cBhvr>
                                          <p:to>
                                            <p:strVal val="visible"/>
                                          </p:to>
                                        </p:set>
                                        <p:anim calcmode="lin" valueType="num">
                                          <p:cBhvr additive="base">
                                            <p:cTn id="20" dur="500" fill="hold"/>
                                            <p:tgtEl>
                                              <p:spTgt spid="116"/>
                                            </p:tgtEl>
                                            <p:attrNameLst>
                                              <p:attrName>ppt_x</p:attrName>
                                            </p:attrNameLst>
                                          </p:cBhvr>
                                          <p:tavLst>
                                            <p:tav tm="0">
                                              <p:val>
                                                <p:strVal val="0-#ppt_w/2"/>
                                              </p:val>
                                            </p:tav>
                                            <p:tav tm="100000">
                                              <p:val>
                                                <p:strVal val="#ppt_x"/>
                                              </p:val>
                                            </p:tav>
                                          </p:tavLst>
                                        </p:anim>
                                        <p:anim calcmode="lin" valueType="num">
                                          <p:cBhvr additive="base">
                                            <p:cTn id="21" dur="500" fill="hold"/>
                                            <p:tgtEl>
                                              <p:spTgt spid="116"/>
                                            </p:tgtEl>
                                            <p:attrNameLst>
                                              <p:attrName>ppt_y</p:attrName>
                                            </p:attrNameLst>
                                          </p:cBhvr>
                                          <p:tavLst>
                                            <p:tav tm="0">
                                              <p:val>
                                                <p:strVal val="#ppt_y"/>
                                              </p:val>
                                            </p:tav>
                                            <p:tav tm="100000">
                                              <p:val>
                                                <p:strVal val="#ppt_y"/>
                                              </p:val>
                                            </p:tav>
                                          </p:tavLst>
                                        </p:anim>
                                      </p:childTnLst>
                                    </p:cTn>
                                  </p:par>
                                  <p:par>
                                    <p:cTn id="22" presetID="2" presetClass="entr" presetSubtype="1" accel="40000" fill="hold" nodeType="withEffect">
                                      <p:stCondLst>
                                        <p:cond delay="250"/>
                                      </p:stCondLst>
                                      <p:childTnLst>
                                        <p:set>
                                          <p:cBhvr>
                                            <p:cTn id="23" dur="1" fill="hold">
                                              <p:stCondLst>
                                                <p:cond delay="0"/>
                                              </p:stCondLst>
                                            </p:cTn>
                                            <p:tgtEl>
                                              <p:spTgt spid="113"/>
                                            </p:tgtEl>
                                            <p:attrNameLst>
                                              <p:attrName>style.visibility</p:attrName>
                                            </p:attrNameLst>
                                          </p:cBhvr>
                                          <p:to>
                                            <p:strVal val="visible"/>
                                          </p:to>
                                        </p:set>
                                        <p:anim calcmode="lin" valueType="num">
                                          <p:cBhvr additive="base">
                                            <p:cTn id="24" dur="500" fill="hold"/>
                                            <p:tgtEl>
                                              <p:spTgt spid="113"/>
                                            </p:tgtEl>
                                            <p:attrNameLst>
                                              <p:attrName>ppt_x</p:attrName>
                                            </p:attrNameLst>
                                          </p:cBhvr>
                                          <p:tavLst>
                                            <p:tav tm="0">
                                              <p:val>
                                                <p:strVal val="#ppt_x"/>
                                              </p:val>
                                            </p:tav>
                                            <p:tav tm="100000">
                                              <p:val>
                                                <p:strVal val="#ppt_x"/>
                                              </p:val>
                                            </p:tav>
                                          </p:tavLst>
                                        </p:anim>
                                        <p:anim calcmode="lin" valueType="num">
                                          <p:cBhvr additive="base">
                                            <p:cTn id="25" dur="500" fill="hold"/>
                                            <p:tgtEl>
                                              <p:spTgt spid="113"/>
                                            </p:tgtEl>
                                            <p:attrNameLst>
                                              <p:attrName>ppt_y</p:attrName>
                                            </p:attrNameLst>
                                          </p:cBhvr>
                                          <p:tavLst>
                                            <p:tav tm="0">
                                              <p:val>
                                                <p:strVal val="0-#ppt_h/2"/>
                                              </p:val>
                                            </p:tav>
                                            <p:tav tm="100000">
                                              <p:val>
                                                <p:strVal val="#ppt_y"/>
                                              </p:val>
                                            </p:tav>
                                          </p:tavLst>
                                        </p:anim>
                                      </p:childTnLst>
                                    </p:cTn>
                                  </p:par>
                                  <p:par>
                                    <p:cTn id="26" presetID="2" presetClass="entr" presetSubtype="2" accel="40000" fill="hold" nodeType="withEffect">
                                      <p:stCondLst>
                                        <p:cond delay="250"/>
                                      </p:stCondLst>
                                      <p:childTnLst>
                                        <p:set>
                                          <p:cBhvr>
                                            <p:cTn id="27" dur="1" fill="hold">
                                              <p:stCondLst>
                                                <p:cond delay="0"/>
                                              </p:stCondLst>
                                            </p:cTn>
                                            <p:tgtEl>
                                              <p:spTgt spid="122"/>
                                            </p:tgtEl>
                                            <p:attrNameLst>
                                              <p:attrName>style.visibility</p:attrName>
                                            </p:attrNameLst>
                                          </p:cBhvr>
                                          <p:to>
                                            <p:strVal val="visible"/>
                                          </p:to>
                                        </p:set>
                                        <p:anim calcmode="lin" valueType="num">
                                          <p:cBhvr additive="base">
                                            <p:cTn id="28" dur="500" fill="hold"/>
                                            <p:tgtEl>
                                              <p:spTgt spid="122"/>
                                            </p:tgtEl>
                                            <p:attrNameLst>
                                              <p:attrName>ppt_x</p:attrName>
                                            </p:attrNameLst>
                                          </p:cBhvr>
                                          <p:tavLst>
                                            <p:tav tm="0">
                                              <p:val>
                                                <p:strVal val="1+#ppt_w/2"/>
                                              </p:val>
                                            </p:tav>
                                            <p:tav tm="100000">
                                              <p:val>
                                                <p:strVal val="#ppt_x"/>
                                              </p:val>
                                            </p:tav>
                                          </p:tavLst>
                                        </p:anim>
                                        <p:anim calcmode="lin" valueType="num">
                                          <p:cBhvr additive="base">
                                            <p:cTn id="29" dur="500" fill="hold"/>
                                            <p:tgtEl>
                                              <p:spTgt spid="122"/>
                                            </p:tgtEl>
                                            <p:attrNameLst>
                                              <p:attrName>ppt_y</p:attrName>
                                            </p:attrNameLst>
                                          </p:cBhvr>
                                          <p:tavLst>
                                            <p:tav tm="0">
                                              <p:val>
                                                <p:strVal val="#ppt_y"/>
                                              </p:val>
                                            </p:tav>
                                            <p:tav tm="100000">
                                              <p:val>
                                                <p:strVal val="#ppt_y"/>
                                              </p:val>
                                            </p:tav>
                                          </p:tavLst>
                                        </p:anim>
                                      </p:childTnLst>
                                    </p:cTn>
                                  </p:par>
                                  <p:par>
                                    <p:cTn id="30" presetID="2" presetClass="entr" presetSubtype="4" accel="40000" fill="hold" nodeType="withEffect">
                                      <p:stCondLst>
                                        <p:cond delay="250"/>
                                      </p:stCondLst>
                                      <p:childTnLst>
                                        <p:set>
                                          <p:cBhvr>
                                            <p:cTn id="31" dur="1" fill="hold">
                                              <p:stCondLst>
                                                <p:cond delay="0"/>
                                              </p:stCondLst>
                                            </p:cTn>
                                            <p:tgtEl>
                                              <p:spTgt spid="119"/>
                                            </p:tgtEl>
                                            <p:attrNameLst>
                                              <p:attrName>style.visibility</p:attrName>
                                            </p:attrNameLst>
                                          </p:cBhvr>
                                          <p:to>
                                            <p:strVal val="visible"/>
                                          </p:to>
                                        </p:set>
                                        <p:anim calcmode="lin" valueType="num">
                                          <p:cBhvr additive="base">
                                            <p:cTn id="32" dur="500" fill="hold"/>
                                            <p:tgtEl>
                                              <p:spTgt spid="119"/>
                                            </p:tgtEl>
                                            <p:attrNameLst>
                                              <p:attrName>ppt_x</p:attrName>
                                            </p:attrNameLst>
                                          </p:cBhvr>
                                          <p:tavLst>
                                            <p:tav tm="0">
                                              <p:val>
                                                <p:strVal val="#ppt_x"/>
                                              </p:val>
                                            </p:tav>
                                            <p:tav tm="100000">
                                              <p:val>
                                                <p:strVal val="#ppt_x"/>
                                              </p:val>
                                            </p:tav>
                                          </p:tavLst>
                                        </p:anim>
                                        <p:anim calcmode="lin" valueType="num">
                                          <p:cBhvr additive="base">
                                            <p:cTn id="33" dur="500" fill="hold"/>
                                            <p:tgtEl>
                                              <p:spTgt spid="119"/>
                                            </p:tgtEl>
                                            <p:attrNameLst>
                                              <p:attrName>ppt_y</p:attrName>
                                            </p:attrNameLst>
                                          </p:cBhvr>
                                          <p:tavLst>
                                            <p:tav tm="0">
                                              <p:val>
                                                <p:strVal val="1+#ppt_h/2"/>
                                              </p:val>
                                            </p:tav>
                                            <p:tav tm="100000">
                                              <p:val>
                                                <p:strVal val="#ppt_y"/>
                                              </p:val>
                                            </p:tav>
                                          </p:tavLst>
                                        </p:anim>
                                      </p:childTnLst>
                                    </p:cTn>
                                  </p:par>
                                </p:childTnLst>
                              </p:cTn>
                            </p:par>
                            <p:par>
                              <p:cTn id="34" fill="hold">
                                <p:stCondLst>
                                  <p:cond delay="1449"/>
                                </p:stCondLst>
                                <p:childTnLst>
                                  <p:par>
                                    <p:cTn id="35" presetID="42" presetClass="entr" presetSubtype="0" fill="hold" nodeType="after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500"/>
                                            <p:tgtEl>
                                              <p:spTgt spid="133"/>
                                            </p:tgtEl>
                                          </p:cBhvr>
                                        </p:animEffect>
                                        <p:anim calcmode="lin" valueType="num">
                                          <p:cBhvr>
                                            <p:cTn id="38" dur="500" fill="hold"/>
                                            <p:tgtEl>
                                              <p:spTgt spid="133"/>
                                            </p:tgtEl>
                                            <p:attrNameLst>
                                              <p:attrName>ppt_x</p:attrName>
                                            </p:attrNameLst>
                                          </p:cBhvr>
                                          <p:tavLst>
                                            <p:tav tm="0">
                                              <p:val>
                                                <p:strVal val="#ppt_x"/>
                                              </p:val>
                                            </p:tav>
                                            <p:tav tm="100000">
                                              <p:val>
                                                <p:strVal val="#ppt_x"/>
                                              </p:val>
                                            </p:tav>
                                          </p:tavLst>
                                        </p:anim>
                                        <p:anim calcmode="lin" valueType="num">
                                          <p:cBhvr>
                                            <p:cTn id="39" dur="500" fill="hold"/>
                                            <p:tgtEl>
                                              <p:spTgt spid="133"/>
                                            </p:tgtEl>
                                            <p:attrNameLst>
                                              <p:attrName>ppt_y</p:attrName>
                                            </p:attrNameLst>
                                          </p:cBhvr>
                                          <p:tavLst>
                                            <p:tav tm="0">
                                              <p:val>
                                                <p:strVal val="#ppt_y+.1"/>
                                              </p:val>
                                            </p:tav>
                                            <p:tav tm="100000">
                                              <p:val>
                                                <p:strVal val="#ppt_y"/>
                                              </p:val>
                                            </p:tav>
                                          </p:tavLst>
                                        </p:anim>
                                      </p:childTnLst>
                                    </p:cTn>
                                  </p:par>
                                  <p:par>
                                    <p:cTn id="40" presetID="14" presetClass="entr" presetSubtype="10" fill="hold" grpId="0" nodeType="with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randombar(horizontal)">
                                          <p:cBhvr>
                                            <p:cTn id="4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utoUpdateAnimBg="0"/>
          <p:bldP spid="13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332484" y="1251061"/>
            <a:ext cx="1997702" cy="1497710"/>
            <a:chOff x="1777107" y="1628800"/>
            <a:chExt cx="2664296" cy="1997467"/>
          </a:xfrm>
        </p:grpSpPr>
        <p:grpSp>
          <p:nvGrpSpPr>
            <p:cNvPr id="13" name="组合 12"/>
            <p:cNvGrpSpPr/>
            <p:nvPr/>
          </p:nvGrpSpPr>
          <p:grpSpPr>
            <a:xfrm>
              <a:off x="1777107" y="1628800"/>
              <a:ext cx="2664296" cy="1997467"/>
              <a:chOff x="1944563" y="1916832"/>
              <a:chExt cx="2977456" cy="2232248"/>
            </a:xfrm>
          </p:grpSpPr>
          <p:sp>
            <p:nvSpPr>
              <p:cNvPr id="15" name="圆角矩形 14"/>
              <p:cNvSpPr/>
              <p:nvPr/>
            </p:nvSpPr>
            <p:spPr>
              <a:xfrm>
                <a:off x="1944563" y="1916832"/>
                <a:ext cx="2977456" cy="2232248"/>
              </a:xfrm>
              <a:prstGeom prst="roundRect">
                <a:avLst>
                  <a:gd name="adj" fmla="val 12288"/>
                </a:avLst>
              </a:prstGeom>
              <a:blipFill>
                <a:blip r:embed="rId1">
                  <a:extLst>
                    <a:ext uri="{BEBA8EAE-BF5A-486C-A8C5-ECC9F3942E4B}">
                      <a14:imgProps xmlns:a14="http://schemas.microsoft.com/office/drawing/2010/main">
                        <a14:imgLayer r:embed="rId2">
                          <a14:imgEffect>
                            <a14:brightnessContrast bright="9000"/>
                          </a14:imgEffect>
                        </a14:imgLayer>
                      </a14:imgProps>
                    </a:ext>
                  </a:extLst>
                </a:blip>
                <a:srcRect/>
                <a:stretch>
                  <a:fillRect l="-23149" t="-10736" r="-20732" b="-75244"/>
                </a:stretch>
              </a:blipFill>
              <a:ln>
                <a:noFill/>
              </a:ln>
              <a:effectLst>
                <a:outerShdw blurRad="2667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16" name="圆角矩形 15"/>
              <p:cNvSpPr/>
              <p:nvPr/>
            </p:nvSpPr>
            <p:spPr>
              <a:xfrm>
                <a:off x="1944563" y="3573016"/>
                <a:ext cx="2977456" cy="576064"/>
              </a:xfrm>
              <a:prstGeom prst="roundRect">
                <a:avLst>
                  <a:gd name="adj" fmla="val 50000"/>
                </a:avLst>
              </a:prstGeom>
              <a:gradFill>
                <a:gsLst>
                  <a:gs pos="0">
                    <a:srgbClr val="D6D6D6"/>
                  </a:gs>
                  <a:gs pos="100000">
                    <a:srgbClr val="F7F7F7"/>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sp>
          <p:nvSpPr>
            <p:cNvPr id="14" name="文本框 9"/>
            <p:cNvSpPr txBox="1"/>
            <p:nvPr/>
          </p:nvSpPr>
          <p:spPr>
            <a:xfrm>
              <a:off x="2641203" y="3140969"/>
              <a:ext cx="932748" cy="438508"/>
            </a:xfrm>
            <a:prstGeom prst="rect">
              <a:avLst/>
            </a:prstGeom>
            <a:noFill/>
            <a:effectLst/>
          </p:spPr>
          <p:txBody>
            <a:bodyPr wrap="square" lIns="51422" tIns="25711" rIns="51422" bIns="25711" rtlCol="0">
              <a:spAutoFit/>
            </a:bodyPr>
            <a:lstStyle/>
            <a:p>
              <a:pPr marL="0" lvl="1" algn="ctr"/>
              <a:r>
                <a:rPr lang="en-US" altLang="zh-CN" sz="1800" dirty="0">
                  <a:solidFill>
                    <a:srgbClr val="3B9B96"/>
                  </a:solidFill>
                  <a:latin typeface="Impact MT Std" pitchFamily="34" charset="0"/>
                  <a:ea typeface="方正兰亭黑简体" panose="02000000000000000000" pitchFamily="2" charset="-122"/>
                </a:rPr>
                <a:t>01</a:t>
              </a:r>
              <a:endParaRPr lang="zh-CN" altLang="en-US" sz="1800" dirty="0">
                <a:solidFill>
                  <a:srgbClr val="3B9B96"/>
                </a:solidFill>
                <a:latin typeface="Impact MT Std" pitchFamily="34" charset="0"/>
                <a:ea typeface="方正兰亭黑简体" panose="02000000000000000000" pitchFamily="2" charset="-122"/>
              </a:endParaRPr>
            </a:p>
          </p:txBody>
        </p:sp>
      </p:grpSp>
      <p:grpSp>
        <p:nvGrpSpPr>
          <p:cNvPr id="17" name="组合 16"/>
          <p:cNvGrpSpPr/>
          <p:nvPr/>
        </p:nvGrpSpPr>
        <p:grpSpPr>
          <a:xfrm>
            <a:off x="3600145" y="1251058"/>
            <a:ext cx="1944445" cy="1462626"/>
            <a:chOff x="4801443" y="1628800"/>
            <a:chExt cx="2593268" cy="1950675"/>
          </a:xfrm>
        </p:grpSpPr>
        <p:grpSp>
          <p:nvGrpSpPr>
            <p:cNvPr id="18" name="组合 17"/>
            <p:cNvGrpSpPr/>
            <p:nvPr/>
          </p:nvGrpSpPr>
          <p:grpSpPr>
            <a:xfrm>
              <a:off x="4801443" y="1628800"/>
              <a:ext cx="2593268" cy="1944216"/>
              <a:chOff x="1944563" y="1916832"/>
              <a:chExt cx="2977456" cy="2232248"/>
            </a:xfrm>
          </p:grpSpPr>
          <p:sp>
            <p:nvSpPr>
              <p:cNvPr id="20" name="圆角矩形 19"/>
              <p:cNvSpPr/>
              <p:nvPr/>
            </p:nvSpPr>
            <p:spPr>
              <a:xfrm>
                <a:off x="1944563" y="1916832"/>
                <a:ext cx="2977456" cy="2232248"/>
              </a:xfrm>
              <a:prstGeom prst="roundRect">
                <a:avLst>
                  <a:gd name="adj" fmla="val 12288"/>
                </a:avLst>
              </a:prstGeom>
              <a:blipFill>
                <a:blip r:embed="rId3">
                  <a:extLst>
                    <a:ext uri="{BEBA8EAE-BF5A-486C-A8C5-ECC9F3942E4B}">
                      <a14:imgProps xmlns:a14="http://schemas.microsoft.com/office/drawing/2010/main">
                        <a14:imgLayer r:embed="rId4">
                          <a14:imgEffect>
                            <a14:brightnessContrast bright="22000"/>
                          </a14:imgEffect>
                        </a14:imgLayer>
                      </a14:imgProps>
                    </a:ext>
                  </a:extLst>
                </a:blip>
                <a:srcRect/>
                <a:stretch>
                  <a:fillRect l="-15290" t="-41118" r="-12873" b="812"/>
                </a:stretch>
              </a:blipFill>
              <a:ln>
                <a:noFill/>
              </a:ln>
              <a:effectLst>
                <a:outerShdw blurRad="2667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21" name="圆角矩形 20"/>
              <p:cNvSpPr/>
              <p:nvPr/>
            </p:nvSpPr>
            <p:spPr>
              <a:xfrm>
                <a:off x="1944563" y="3573016"/>
                <a:ext cx="2977456" cy="576064"/>
              </a:xfrm>
              <a:prstGeom prst="roundRect">
                <a:avLst>
                  <a:gd name="adj" fmla="val 50000"/>
                </a:avLst>
              </a:prstGeom>
              <a:gradFill>
                <a:gsLst>
                  <a:gs pos="0">
                    <a:srgbClr val="D6D6D6"/>
                  </a:gs>
                  <a:gs pos="100000">
                    <a:srgbClr val="F7F7F7"/>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sp>
          <p:nvSpPr>
            <p:cNvPr id="19" name="文本框 9"/>
            <p:cNvSpPr txBox="1"/>
            <p:nvPr/>
          </p:nvSpPr>
          <p:spPr>
            <a:xfrm>
              <a:off x="5665538" y="3140968"/>
              <a:ext cx="907883" cy="438507"/>
            </a:xfrm>
            <a:prstGeom prst="rect">
              <a:avLst/>
            </a:prstGeom>
            <a:noFill/>
            <a:effectLst/>
          </p:spPr>
          <p:txBody>
            <a:bodyPr wrap="square" lIns="51422" tIns="25711" rIns="51422" bIns="25711" rtlCol="0">
              <a:spAutoFit/>
            </a:bodyPr>
            <a:lstStyle/>
            <a:p>
              <a:pPr marL="0" lvl="1" algn="ctr"/>
              <a:r>
                <a:rPr lang="en-US" altLang="zh-CN" sz="1800" dirty="0">
                  <a:solidFill>
                    <a:srgbClr val="3B9B96"/>
                  </a:solidFill>
                  <a:latin typeface="Impact MT Std" pitchFamily="34" charset="0"/>
                  <a:ea typeface="方正兰亭黑简体" panose="02000000000000000000" pitchFamily="2" charset="-122"/>
                </a:rPr>
                <a:t>02</a:t>
              </a:r>
              <a:endParaRPr lang="zh-CN" altLang="en-US" sz="1800" dirty="0">
                <a:solidFill>
                  <a:srgbClr val="3B9B96"/>
                </a:solidFill>
                <a:latin typeface="Impact MT Std" pitchFamily="34" charset="0"/>
                <a:ea typeface="方正兰亭黑简体" panose="02000000000000000000" pitchFamily="2" charset="-122"/>
              </a:endParaRPr>
            </a:p>
          </p:txBody>
        </p:sp>
      </p:grpSp>
      <p:grpSp>
        <p:nvGrpSpPr>
          <p:cNvPr id="22" name="组合 21"/>
          <p:cNvGrpSpPr/>
          <p:nvPr/>
        </p:nvGrpSpPr>
        <p:grpSpPr>
          <a:xfrm>
            <a:off x="5831391" y="1251058"/>
            <a:ext cx="1944445" cy="1462626"/>
            <a:chOff x="7777211" y="1628800"/>
            <a:chExt cx="2593268" cy="1950675"/>
          </a:xfrm>
        </p:grpSpPr>
        <p:grpSp>
          <p:nvGrpSpPr>
            <p:cNvPr id="23" name="组合 22"/>
            <p:cNvGrpSpPr/>
            <p:nvPr/>
          </p:nvGrpSpPr>
          <p:grpSpPr>
            <a:xfrm>
              <a:off x="7777211" y="1628800"/>
              <a:ext cx="2593268" cy="1944216"/>
              <a:chOff x="1944563" y="1916832"/>
              <a:chExt cx="2977456" cy="2232248"/>
            </a:xfrm>
          </p:grpSpPr>
          <p:sp>
            <p:nvSpPr>
              <p:cNvPr id="25" name="圆角矩形 24"/>
              <p:cNvSpPr/>
              <p:nvPr/>
            </p:nvSpPr>
            <p:spPr>
              <a:xfrm>
                <a:off x="1944563" y="1916832"/>
                <a:ext cx="2977456" cy="2232248"/>
              </a:xfrm>
              <a:prstGeom prst="roundRect">
                <a:avLst>
                  <a:gd name="adj" fmla="val 12288"/>
                </a:avLst>
              </a:prstGeom>
              <a:blipFill>
                <a:blip r:embed="rId5"/>
                <a:srcRect/>
                <a:stretch>
                  <a:fillRect l="-49774" t="-46883" r="-47352" b="-4952"/>
                </a:stretch>
              </a:blipFill>
              <a:ln>
                <a:noFill/>
              </a:ln>
              <a:effectLst>
                <a:outerShdw blurRad="114300"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26" name="圆角矩形 25"/>
              <p:cNvSpPr/>
              <p:nvPr/>
            </p:nvSpPr>
            <p:spPr>
              <a:xfrm>
                <a:off x="1944563" y="3573016"/>
                <a:ext cx="2977456" cy="576064"/>
              </a:xfrm>
              <a:prstGeom prst="roundRect">
                <a:avLst>
                  <a:gd name="adj" fmla="val 50000"/>
                </a:avLst>
              </a:prstGeom>
              <a:gradFill>
                <a:gsLst>
                  <a:gs pos="0">
                    <a:srgbClr val="D6D6D6"/>
                  </a:gs>
                  <a:gs pos="100000">
                    <a:srgbClr val="F7F7F7"/>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sp>
          <p:nvSpPr>
            <p:cNvPr id="24" name="文本框 9"/>
            <p:cNvSpPr txBox="1"/>
            <p:nvPr/>
          </p:nvSpPr>
          <p:spPr>
            <a:xfrm>
              <a:off x="8689875" y="3140968"/>
              <a:ext cx="859314" cy="438507"/>
            </a:xfrm>
            <a:prstGeom prst="rect">
              <a:avLst/>
            </a:prstGeom>
            <a:noFill/>
            <a:effectLst/>
          </p:spPr>
          <p:txBody>
            <a:bodyPr wrap="square" lIns="51422" tIns="25711" rIns="51422" bIns="25711" rtlCol="0">
              <a:spAutoFit/>
            </a:bodyPr>
            <a:lstStyle/>
            <a:p>
              <a:pPr marL="0" lvl="1" algn="ctr"/>
              <a:r>
                <a:rPr lang="en-US" altLang="zh-CN" sz="1800" dirty="0">
                  <a:solidFill>
                    <a:srgbClr val="3B9B96"/>
                  </a:solidFill>
                  <a:latin typeface="Impact MT Std" pitchFamily="34" charset="0"/>
                  <a:ea typeface="方正兰亭黑简体" panose="02000000000000000000" pitchFamily="2" charset="-122"/>
                </a:rPr>
                <a:t>03</a:t>
              </a:r>
              <a:endParaRPr lang="zh-CN" altLang="en-US" sz="1800" dirty="0">
                <a:solidFill>
                  <a:srgbClr val="3B9B96"/>
                </a:solidFill>
                <a:latin typeface="Impact MT Std" pitchFamily="34" charset="0"/>
                <a:ea typeface="方正兰亭黑简体" panose="02000000000000000000" pitchFamily="2" charset="-122"/>
              </a:endParaRPr>
            </a:p>
          </p:txBody>
        </p:sp>
      </p:grpSp>
      <p:grpSp>
        <p:nvGrpSpPr>
          <p:cNvPr id="27" name="组合 26"/>
          <p:cNvGrpSpPr/>
          <p:nvPr/>
        </p:nvGrpSpPr>
        <p:grpSpPr>
          <a:xfrm>
            <a:off x="1872623" y="2880114"/>
            <a:ext cx="851730" cy="851730"/>
            <a:chOff x="1677608" y="2996952"/>
            <a:chExt cx="1395643" cy="1395643"/>
          </a:xfrm>
        </p:grpSpPr>
        <p:sp>
          <p:nvSpPr>
            <p:cNvPr id="28"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29"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30" name="组合 29"/>
          <p:cNvGrpSpPr/>
          <p:nvPr/>
        </p:nvGrpSpPr>
        <p:grpSpPr>
          <a:xfrm>
            <a:off x="2139848" y="3162627"/>
            <a:ext cx="317280" cy="292542"/>
            <a:chOff x="7339246" y="1487600"/>
            <a:chExt cx="423150" cy="390158"/>
          </a:xfrm>
        </p:grpSpPr>
        <p:sp>
          <p:nvSpPr>
            <p:cNvPr id="31" name="Freeform 364"/>
            <p:cNvSpPr/>
            <p:nvPr/>
          </p:nvSpPr>
          <p:spPr bwMode="auto">
            <a:xfrm>
              <a:off x="7339246" y="1689008"/>
              <a:ext cx="423150" cy="188750"/>
            </a:xfrm>
            <a:custGeom>
              <a:avLst/>
              <a:gdLst>
                <a:gd name="T0" fmla="*/ 222 w 262"/>
                <a:gd name="T1" fmla="*/ 18 h 94"/>
                <a:gd name="T2" fmla="*/ 205 w 262"/>
                <a:gd name="T3" fmla="*/ 18 h 94"/>
                <a:gd name="T4" fmla="*/ 205 w 262"/>
                <a:gd name="T5" fmla="*/ 0 h 94"/>
                <a:gd name="T6" fmla="*/ 57 w 262"/>
                <a:gd name="T7" fmla="*/ 0 h 94"/>
                <a:gd name="T8" fmla="*/ 57 w 262"/>
                <a:gd name="T9" fmla="*/ 18 h 94"/>
                <a:gd name="T10" fmla="*/ 40 w 262"/>
                <a:gd name="T11" fmla="*/ 18 h 94"/>
                <a:gd name="T12" fmla="*/ 40 w 262"/>
                <a:gd name="T13" fmla="*/ 0 h 94"/>
                <a:gd name="T14" fmla="*/ 0 w 262"/>
                <a:gd name="T15" fmla="*/ 0 h 94"/>
                <a:gd name="T16" fmla="*/ 0 w 262"/>
                <a:gd name="T17" fmla="*/ 83 h 94"/>
                <a:gd name="T18" fmla="*/ 11 w 262"/>
                <a:gd name="T19" fmla="*/ 94 h 94"/>
                <a:gd name="T20" fmla="*/ 251 w 262"/>
                <a:gd name="T21" fmla="*/ 94 h 94"/>
                <a:gd name="T22" fmla="*/ 262 w 262"/>
                <a:gd name="T23" fmla="*/ 83 h 94"/>
                <a:gd name="T24" fmla="*/ 262 w 262"/>
                <a:gd name="T25" fmla="*/ 0 h 94"/>
                <a:gd name="T26" fmla="*/ 222 w 262"/>
                <a:gd name="T27" fmla="*/ 0 h 94"/>
                <a:gd name="T28" fmla="*/ 222 w 262"/>
                <a:gd name="T29"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94">
                  <a:moveTo>
                    <a:pt x="222" y="18"/>
                  </a:moveTo>
                  <a:cubicBezTo>
                    <a:pt x="205" y="18"/>
                    <a:pt x="205" y="18"/>
                    <a:pt x="205" y="18"/>
                  </a:cubicBezTo>
                  <a:cubicBezTo>
                    <a:pt x="205" y="0"/>
                    <a:pt x="205" y="0"/>
                    <a:pt x="205" y="0"/>
                  </a:cubicBezTo>
                  <a:cubicBezTo>
                    <a:pt x="57" y="0"/>
                    <a:pt x="57" y="0"/>
                    <a:pt x="57" y="0"/>
                  </a:cubicBezTo>
                  <a:cubicBezTo>
                    <a:pt x="57" y="18"/>
                    <a:pt x="57" y="18"/>
                    <a:pt x="57" y="18"/>
                  </a:cubicBezTo>
                  <a:cubicBezTo>
                    <a:pt x="40" y="18"/>
                    <a:pt x="40" y="18"/>
                    <a:pt x="40" y="18"/>
                  </a:cubicBezTo>
                  <a:cubicBezTo>
                    <a:pt x="40" y="0"/>
                    <a:pt x="40" y="0"/>
                    <a:pt x="40" y="0"/>
                  </a:cubicBezTo>
                  <a:cubicBezTo>
                    <a:pt x="0" y="0"/>
                    <a:pt x="0" y="0"/>
                    <a:pt x="0" y="0"/>
                  </a:cubicBezTo>
                  <a:cubicBezTo>
                    <a:pt x="0" y="83"/>
                    <a:pt x="0" y="83"/>
                    <a:pt x="0" y="83"/>
                  </a:cubicBezTo>
                  <a:cubicBezTo>
                    <a:pt x="0" y="89"/>
                    <a:pt x="5" y="94"/>
                    <a:pt x="11" y="94"/>
                  </a:cubicBezTo>
                  <a:cubicBezTo>
                    <a:pt x="251" y="94"/>
                    <a:pt x="251" y="94"/>
                    <a:pt x="251" y="94"/>
                  </a:cubicBezTo>
                  <a:cubicBezTo>
                    <a:pt x="258" y="94"/>
                    <a:pt x="262" y="89"/>
                    <a:pt x="262" y="83"/>
                  </a:cubicBezTo>
                  <a:cubicBezTo>
                    <a:pt x="262" y="0"/>
                    <a:pt x="262" y="0"/>
                    <a:pt x="262" y="0"/>
                  </a:cubicBezTo>
                  <a:cubicBezTo>
                    <a:pt x="222" y="0"/>
                    <a:pt x="222" y="0"/>
                    <a:pt x="222" y="0"/>
                  </a:cubicBezTo>
                  <a:lnTo>
                    <a:pt x="222" y="18"/>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32" name="Freeform 365"/>
            <p:cNvSpPr/>
            <p:nvPr/>
          </p:nvSpPr>
          <p:spPr bwMode="auto">
            <a:xfrm>
              <a:off x="7339246" y="1552399"/>
              <a:ext cx="423150" cy="128060"/>
            </a:xfrm>
            <a:custGeom>
              <a:avLst/>
              <a:gdLst>
                <a:gd name="T0" fmla="*/ 251 w 262"/>
                <a:gd name="T1" fmla="*/ 0 h 45"/>
                <a:gd name="T2" fmla="*/ 11 w 262"/>
                <a:gd name="T3" fmla="*/ 0 h 45"/>
                <a:gd name="T4" fmla="*/ 0 w 262"/>
                <a:gd name="T5" fmla="*/ 11 h 45"/>
                <a:gd name="T6" fmla="*/ 0 w 262"/>
                <a:gd name="T7" fmla="*/ 45 h 45"/>
                <a:gd name="T8" fmla="*/ 40 w 262"/>
                <a:gd name="T9" fmla="*/ 45 h 45"/>
                <a:gd name="T10" fmla="*/ 40 w 262"/>
                <a:gd name="T11" fmla="*/ 34 h 45"/>
                <a:gd name="T12" fmla="*/ 57 w 262"/>
                <a:gd name="T13" fmla="*/ 34 h 45"/>
                <a:gd name="T14" fmla="*/ 57 w 262"/>
                <a:gd name="T15" fmla="*/ 45 h 45"/>
                <a:gd name="T16" fmla="*/ 205 w 262"/>
                <a:gd name="T17" fmla="*/ 45 h 45"/>
                <a:gd name="T18" fmla="*/ 205 w 262"/>
                <a:gd name="T19" fmla="*/ 34 h 45"/>
                <a:gd name="T20" fmla="*/ 222 w 262"/>
                <a:gd name="T21" fmla="*/ 34 h 45"/>
                <a:gd name="T22" fmla="*/ 222 w 262"/>
                <a:gd name="T23" fmla="*/ 45 h 45"/>
                <a:gd name="T24" fmla="*/ 262 w 262"/>
                <a:gd name="T25" fmla="*/ 45 h 45"/>
                <a:gd name="T26" fmla="*/ 262 w 262"/>
                <a:gd name="T27" fmla="*/ 11 h 45"/>
                <a:gd name="T28" fmla="*/ 251 w 26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45">
                  <a:moveTo>
                    <a:pt x="251" y="0"/>
                  </a:moveTo>
                  <a:cubicBezTo>
                    <a:pt x="11" y="0"/>
                    <a:pt x="11" y="0"/>
                    <a:pt x="11" y="0"/>
                  </a:cubicBezTo>
                  <a:cubicBezTo>
                    <a:pt x="5" y="0"/>
                    <a:pt x="0" y="5"/>
                    <a:pt x="0" y="11"/>
                  </a:cubicBezTo>
                  <a:cubicBezTo>
                    <a:pt x="0" y="45"/>
                    <a:pt x="0" y="45"/>
                    <a:pt x="0" y="45"/>
                  </a:cubicBezTo>
                  <a:cubicBezTo>
                    <a:pt x="40" y="45"/>
                    <a:pt x="40" y="45"/>
                    <a:pt x="40" y="45"/>
                  </a:cubicBezTo>
                  <a:cubicBezTo>
                    <a:pt x="40" y="34"/>
                    <a:pt x="40" y="34"/>
                    <a:pt x="40" y="34"/>
                  </a:cubicBezTo>
                  <a:cubicBezTo>
                    <a:pt x="57" y="34"/>
                    <a:pt x="57" y="34"/>
                    <a:pt x="57" y="34"/>
                  </a:cubicBezTo>
                  <a:cubicBezTo>
                    <a:pt x="57" y="45"/>
                    <a:pt x="57" y="45"/>
                    <a:pt x="57" y="45"/>
                  </a:cubicBezTo>
                  <a:cubicBezTo>
                    <a:pt x="205" y="45"/>
                    <a:pt x="205" y="45"/>
                    <a:pt x="205" y="45"/>
                  </a:cubicBezTo>
                  <a:cubicBezTo>
                    <a:pt x="205" y="34"/>
                    <a:pt x="205" y="34"/>
                    <a:pt x="205" y="34"/>
                  </a:cubicBezTo>
                  <a:cubicBezTo>
                    <a:pt x="222" y="34"/>
                    <a:pt x="222" y="34"/>
                    <a:pt x="222" y="34"/>
                  </a:cubicBezTo>
                  <a:cubicBezTo>
                    <a:pt x="222" y="45"/>
                    <a:pt x="222" y="45"/>
                    <a:pt x="222" y="45"/>
                  </a:cubicBezTo>
                  <a:cubicBezTo>
                    <a:pt x="262" y="45"/>
                    <a:pt x="262" y="45"/>
                    <a:pt x="262" y="45"/>
                  </a:cubicBezTo>
                  <a:cubicBezTo>
                    <a:pt x="262" y="11"/>
                    <a:pt x="262" y="11"/>
                    <a:pt x="262" y="11"/>
                  </a:cubicBezTo>
                  <a:cubicBezTo>
                    <a:pt x="262" y="5"/>
                    <a:pt x="258" y="0"/>
                    <a:pt x="251" y="0"/>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33" name="Freeform 366"/>
            <p:cNvSpPr/>
            <p:nvPr/>
          </p:nvSpPr>
          <p:spPr bwMode="auto">
            <a:xfrm>
              <a:off x="7443155" y="1487600"/>
              <a:ext cx="215332" cy="79403"/>
            </a:xfrm>
            <a:custGeom>
              <a:avLst/>
              <a:gdLst>
                <a:gd name="T0" fmla="*/ 132 w 132"/>
                <a:gd name="T1" fmla="*/ 63 h 63"/>
                <a:gd name="T2" fmla="*/ 115 w 132"/>
                <a:gd name="T3" fmla="*/ 63 h 63"/>
                <a:gd name="T4" fmla="*/ 115 w 132"/>
                <a:gd name="T5" fmla="*/ 20 h 63"/>
                <a:gd name="T6" fmla="*/ 112 w 132"/>
                <a:gd name="T7" fmla="*/ 17 h 63"/>
                <a:gd name="T8" fmla="*/ 20 w 132"/>
                <a:gd name="T9" fmla="*/ 17 h 63"/>
                <a:gd name="T10" fmla="*/ 18 w 132"/>
                <a:gd name="T11" fmla="*/ 20 h 63"/>
                <a:gd name="T12" fmla="*/ 18 w 132"/>
                <a:gd name="T13" fmla="*/ 63 h 63"/>
                <a:gd name="T14" fmla="*/ 0 w 132"/>
                <a:gd name="T15" fmla="*/ 63 h 63"/>
                <a:gd name="T16" fmla="*/ 0 w 132"/>
                <a:gd name="T17" fmla="*/ 20 h 63"/>
                <a:gd name="T18" fmla="*/ 20 w 132"/>
                <a:gd name="T19" fmla="*/ 0 h 63"/>
                <a:gd name="T20" fmla="*/ 112 w 132"/>
                <a:gd name="T21" fmla="*/ 0 h 63"/>
                <a:gd name="T22" fmla="*/ 132 w 132"/>
                <a:gd name="T23" fmla="*/ 20 h 63"/>
                <a:gd name="T24" fmla="*/ 132 w 132"/>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63">
                  <a:moveTo>
                    <a:pt x="132" y="63"/>
                  </a:moveTo>
                  <a:cubicBezTo>
                    <a:pt x="115" y="63"/>
                    <a:pt x="115" y="63"/>
                    <a:pt x="115" y="63"/>
                  </a:cubicBezTo>
                  <a:cubicBezTo>
                    <a:pt x="115" y="20"/>
                    <a:pt x="115" y="20"/>
                    <a:pt x="115" y="20"/>
                  </a:cubicBezTo>
                  <a:cubicBezTo>
                    <a:pt x="115" y="18"/>
                    <a:pt x="114" y="17"/>
                    <a:pt x="112" y="17"/>
                  </a:cubicBezTo>
                  <a:cubicBezTo>
                    <a:pt x="20" y="17"/>
                    <a:pt x="20" y="17"/>
                    <a:pt x="20" y="17"/>
                  </a:cubicBezTo>
                  <a:cubicBezTo>
                    <a:pt x="19" y="17"/>
                    <a:pt x="18" y="18"/>
                    <a:pt x="18" y="20"/>
                  </a:cubicBezTo>
                  <a:cubicBezTo>
                    <a:pt x="18" y="63"/>
                    <a:pt x="18" y="63"/>
                    <a:pt x="18" y="63"/>
                  </a:cubicBezTo>
                  <a:cubicBezTo>
                    <a:pt x="0" y="63"/>
                    <a:pt x="0" y="63"/>
                    <a:pt x="0" y="63"/>
                  </a:cubicBezTo>
                  <a:cubicBezTo>
                    <a:pt x="0" y="20"/>
                    <a:pt x="0" y="20"/>
                    <a:pt x="0" y="20"/>
                  </a:cubicBezTo>
                  <a:cubicBezTo>
                    <a:pt x="0" y="9"/>
                    <a:pt x="9" y="0"/>
                    <a:pt x="20" y="0"/>
                  </a:cubicBezTo>
                  <a:cubicBezTo>
                    <a:pt x="112" y="0"/>
                    <a:pt x="112" y="0"/>
                    <a:pt x="112" y="0"/>
                  </a:cubicBezTo>
                  <a:cubicBezTo>
                    <a:pt x="123" y="0"/>
                    <a:pt x="132" y="9"/>
                    <a:pt x="132" y="20"/>
                  </a:cubicBezTo>
                  <a:lnTo>
                    <a:pt x="132" y="63"/>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grpSp>
      <p:grpSp>
        <p:nvGrpSpPr>
          <p:cNvPr id="34" name="组合 33"/>
          <p:cNvGrpSpPr/>
          <p:nvPr/>
        </p:nvGrpSpPr>
        <p:grpSpPr>
          <a:xfrm>
            <a:off x="1656437" y="3905961"/>
            <a:ext cx="1242035" cy="703135"/>
            <a:chOff x="2496894" y="3984275"/>
            <a:chExt cx="1656477" cy="937758"/>
          </a:xfrm>
        </p:grpSpPr>
        <p:grpSp>
          <p:nvGrpSpPr>
            <p:cNvPr id="35" name="组合 34"/>
            <p:cNvGrpSpPr/>
            <p:nvPr/>
          </p:nvGrpSpPr>
          <p:grpSpPr>
            <a:xfrm>
              <a:off x="2496894" y="4268381"/>
              <a:ext cx="153895" cy="316672"/>
              <a:chOff x="5300663" y="2555875"/>
              <a:chExt cx="165100" cy="339726"/>
            </a:xfrm>
          </p:grpSpPr>
          <p:sp>
            <p:nvSpPr>
              <p:cNvPr id="40" name="Oval 19"/>
              <p:cNvSpPr>
                <a:spLocks noChangeArrowheads="1"/>
              </p:cNvSpPr>
              <p:nvPr/>
            </p:nvSpPr>
            <p:spPr bwMode="auto">
              <a:xfrm>
                <a:off x="5353051" y="2555875"/>
                <a:ext cx="63500" cy="60325"/>
              </a:xfrm>
              <a:prstGeom prst="ellipse">
                <a:avLst/>
              </a:pr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41" name="Freeform 20"/>
              <p:cNvSpPr>
                <a:spLocks noEditPoints="1"/>
              </p:cNvSpPr>
              <p:nvPr/>
            </p:nvSpPr>
            <p:spPr bwMode="auto">
              <a:xfrm>
                <a:off x="5300663" y="2566988"/>
                <a:ext cx="165100" cy="328613"/>
              </a:xfrm>
              <a:custGeom>
                <a:avLst/>
                <a:gdLst>
                  <a:gd name="T0" fmla="*/ 38 w 44"/>
                  <a:gd name="T1" fmla="*/ 10 h 87"/>
                  <a:gd name="T2" fmla="*/ 37 w 44"/>
                  <a:gd name="T3" fmla="*/ 10 h 87"/>
                  <a:gd name="T4" fmla="*/ 37 w 44"/>
                  <a:gd name="T5" fmla="*/ 2 h 87"/>
                  <a:gd name="T6" fmla="*/ 33 w 44"/>
                  <a:gd name="T7" fmla="*/ 0 h 87"/>
                  <a:gd name="T8" fmla="*/ 31 w 44"/>
                  <a:gd name="T9" fmla="*/ 10 h 87"/>
                  <a:gd name="T10" fmla="*/ 35 w 44"/>
                  <a:gd name="T11" fmla="*/ 12 h 87"/>
                  <a:gd name="T12" fmla="*/ 36 w 44"/>
                  <a:gd name="T13" fmla="*/ 12 h 87"/>
                  <a:gd name="T14" fmla="*/ 36 w 44"/>
                  <a:gd name="T15" fmla="*/ 18 h 87"/>
                  <a:gd name="T16" fmla="*/ 30 w 44"/>
                  <a:gd name="T17" fmla="*/ 14 h 87"/>
                  <a:gd name="T18" fmla="*/ 16 w 44"/>
                  <a:gd name="T19" fmla="*/ 14 h 87"/>
                  <a:gd name="T20" fmla="*/ 12 w 44"/>
                  <a:gd name="T21" fmla="*/ 16 h 87"/>
                  <a:gd name="T22" fmla="*/ 0 w 44"/>
                  <a:gd name="T23" fmla="*/ 47 h 87"/>
                  <a:gd name="T24" fmla="*/ 7 w 44"/>
                  <a:gd name="T25" fmla="*/ 49 h 87"/>
                  <a:gd name="T26" fmla="*/ 12 w 44"/>
                  <a:gd name="T27" fmla="*/ 45 h 87"/>
                  <a:gd name="T28" fmla="*/ 13 w 44"/>
                  <a:gd name="T29" fmla="*/ 83 h 87"/>
                  <a:gd name="T30" fmla="*/ 21 w 44"/>
                  <a:gd name="T31" fmla="*/ 83 h 87"/>
                  <a:gd name="T32" fmla="*/ 24 w 44"/>
                  <a:gd name="T33" fmla="*/ 49 h 87"/>
                  <a:gd name="T34" fmla="*/ 28 w 44"/>
                  <a:gd name="T35" fmla="*/ 87 h 87"/>
                  <a:gd name="T36" fmla="*/ 32 w 44"/>
                  <a:gd name="T37" fmla="*/ 47 h 87"/>
                  <a:gd name="T38" fmla="*/ 33 w 44"/>
                  <a:gd name="T39" fmla="*/ 25 h 87"/>
                  <a:gd name="T40" fmla="*/ 41 w 44"/>
                  <a:gd name="T41" fmla="*/ 30 h 87"/>
                  <a:gd name="T42" fmla="*/ 42 w 44"/>
                  <a:gd name="T43" fmla="*/ 13 h 87"/>
                  <a:gd name="T44" fmla="*/ 35 w 44"/>
                  <a:gd name="T45" fmla="*/ 1 h 87"/>
                  <a:gd name="T46" fmla="*/ 35 w 44"/>
                  <a:gd name="T47" fmla="*/ 1 h 87"/>
                  <a:gd name="T48" fmla="*/ 34 w 44"/>
                  <a:gd name="T49" fmla="*/ 0 h 87"/>
                  <a:gd name="T50" fmla="*/ 34 w 44"/>
                  <a:gd name="T51" fmla="*/ 1 h 87"/>
                  <a:gd name="T52" fmla="*/ 34 w 44"/>
                  <a:gd name="T53" fmla="*/ 0 h 87"/>
                  <a:gd name="T54" fmla="*/ 34 w 44"/>
                  <a:gd name="T55" fmla="*/ 1 h 87"/>
                  <a:gd name="T56" fmla="*/ 34 w 44"/>
                  <a:gd name="T57" fmla="*/ 1 h 87"/>
                  <a:gd name="T58" fmla="*/ 36 w 44"/>
                  <a:gd name="T59" fmla="*/ 10 h 87"/>
                  <a:gd name="T60" fmla="*/ 33 w 44"/>
                  <a:gd name="T61" fmla="*/ 11 h 87"/>
                  <a:gd name="T62" fmla="*/ 33 w 44"/>
                  <a:gd name="T63" fmla="*/ 10 h 87"/>
                  <a:gd name="T64" fmla="*/ 35 w 44"/>
                  <a:gd name="T65" fmla="*/ 9 h 87"/>
                  <a:gd name="T66" fmla="*/ 36 w 44"/>
                  <a:gd name="T67" fmla="*/ 7 h 87"/>
                  <a:gd name="T68" fmla="*/ 33 w 44"/>
                  <a:gd name="T69" fmla="*/ 8 h 87"/>
                  <a:gd name="T70" fmla="*/ 32 w 44"/>
                  <a:gd name="T71" fmla="*/ 3 h 87"/>
                  <a:gd name="T72" fmla="*/ 35 w 44"/>
                  <a:gd name="T73" fmla="*/ 1 h 87"/>
                  <a:gd name="T74" fmla="*/ 36 w 44"/>
                  <a:gd name="T75"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87">
                    <a:moveTo>
                      <a:pt x="42" y="13"/>
                    </a:moveTo>
                    <a:cubicBezTo>
                      <a:pt x="42" y="11"/>
                      <a:pt x="40" y="10"/>
                      <a:pt x="38" y="10"/>
                    </a:cubicBezTo>
                    <a:cubicBezTo>
                      <a:pt x="38" y="10"/>
                      <a:pt x="38" y="10"/>
                      <a:pt x="38" y="10"/>
                    </a:cubicBezTo>
                    <a:cubicBezTo>
                      <a:pt x="37" y="10"/>
                      <a:pt x="37" y="10"/>
                      <a:pt x="37" y="10"/>
                    </a:cubicBezTo>
                    <a:cubicBezTo>
                      <a:pt x="37" y="10"/>
                      <a:pt x="37" y="10"/>
                      <a:pt x="37" y="10"/>
                    </a:cubicBezTo>
                    <a:cubicBezTo>
                      <a:pt x="37" y="2"/>
                      <a:pt x="37" y="2"/>
                      <a:pt x="37" y="2"/>
                    </a:cubicBezTo>
                    <a:cubicBezTo>
                      <a:pt x="37" y="1"/>
                      <a:pt x="37" y="0"/>
                      <a:pt x="35" y="0"/>
                    </a:cubicBezTo>
                    <a:cubicBezTo>
                      <a:pt x="33" y="0"/>
                      <a:pt x="33" y="0"/>
                      <a:pt x="33" y="0"/>
                    </a:cubicBezTo>
                    <a:cubicBezTo>
                      <a:pt x="32" y="0"/>
                      <a:pt x="31" y="1"/>
                      <a:pt x="31" y="2"/>
                    </a:cubicBezTo>
                    <a:cubicBezTo>
                      <a:pt x="31" y="10"/>
                      <a:pt x="31" y="10"/>
                      <a:pt x="31" y="10"/>
                    </a:cubicBezTo>
                    <a:cubicBezTo>
                      <a:pt x="31" y="11"/>
                      <a:pt x="32" y="12"/>
                      <a:pt x="33" y="12"/>
                    </a:cubicBezTo>
                    <a:cubicBezTo>
                      <a:pt x="35" y="12"/>
                      <a:pt x="35" y="12"/>
                      <a:pt x="35" y="12"/>
                    </a:cubicBezTo>
                    <a:cubicBezTo>
                      <a:pt x="35" y="12"/>
                      <a:pt x="35" y="12"/>
                      <a:pt x="36" y="12"/>
                    </a:cubicBezTo>
                    <a:cubicBezTo>
                      <a:pt x="36" y="12"/>
                      <a:pt x="36" y="12"/>
                      <a:pt x="36" y="12"/>
                    </a:cubicBezTo>
                    <a:cubicBezTo>
                      <a:pt x="35" y="12"/>
                      <a:pt x="35" y="13"/>
                      <a:pt x="35" y="14"/>
                    </a:cubicBezTo>
                    <a:cubicBezTo>
                      <a:pt x="36" y="18"/>
                      <a:pt x="36" y="18"/>
                      <a:pt x="36" y="18"/>
                    </a:cubicBezTo>
                    <a:cubicBezTo>
                      <a:pt x="33" y="15"/>
                      <a:pt x="33" y="15"/>
                      <a:pt x="33" y="15"/>
                    </a:cubicBezTo>
                    <a:cubicBezTo>
                      <a:pt x="32" y="15"/>
                      <a:pt x="31" y="14"/>
                      <a:pt x="30" y="14"/>
                    </a:cubicBezTo>
                    <a:cubicBezTo>
                      <a:pt x="30" y="14"/>
                      <a:pt x="30" y="14"/>
                      <a:pt x="29" y="14"/>
                    </a:cubicBezTo>
                    <a:cubicBezTo>
                      <a:pt x="16" y="14"/>
                      <a:pt x="16" y="14"/>
                      <a:pt x="16" y="14"/>
                    </a:cubicBezTo>
                    <a:cubicBezTo>
                      <a:pt x="15" y="14"/>
                      <a:pt x="15" y="14"/>
                      <a:pt x="15" y="14"/>
                    </a:cubicBezTo>
                    <a:cubicBezTo>
                      <a:pt x="13" y="15"/>
                      <a:pt x="13" y="15"/>
                      <a:pt x="12" y="16"/>
                    </a:cubicBezTo>
                    <a:cubicBezTo>
                      <a:pt x="12" y="17"/>
                      <a:pt x="11" y="17"/>
                      <a:pt x="11" y="18"/>
                    </a:cubicBezTo>
                    <a:cubicBezTo>
                      <a:pt x="0" y="47"/>
                      <a:pt x="0" y="47"/>
                      <a:pt x="0" y="47"/>
                    </a:cubicBezTo>
                    <a:cubicBezTo>
                      <a:pt x="0" y="48"/>
                      <a:pt x="0" y="50"/>
                      <a:pt x="2" y="51"/>
                    </a:cubicBezTo>
                    <a:cubicBezTo>
                      <a:pt x="4" y="52"/>
                      <a:pt x="6" y="51"/>
                      <a:pt x="7" y="49"/>
                    </a:cubicBezTo>
                    <a:cubicBezTo>
                      <a:pt x="12" y="36"/>
                      <a:pt x="12" y="36"/>
                      <a:pt x="12" y="36"/>
                    </a:cubicBezTo>
                    <a:cubicBezTo>
                      <a:pt x="12" y="45"/>
                      <a:pt x="12" y="45"/>
                      <a:pt x="12" y="45"/>
                    </a:cubicBezTo>
                    <a:cubicBezTo>
                      <a:pt x="12" y="46"/>
                      <a:pt x="12" y="47"/>
                      <a:pt x="13" y="47"/>
                    </a:cubicBezTo>
                    <a:cubicBezTo>
                      <a:pt x="13" y="83"/>
                      <a:pt x="13" y="83"/>
                      <a:pt x="13" y="83"/>
                    </a:cubicBezTo>
                    <a:cubicBezTo>
                      <a:pt x="13" y="85"/>
                      <a:pt x="15" y="87"/>
                      <a:pt x="17" y="87"/>
                    </a:cubicBezTo>
                    <a:cubicBezTo>
                      <a:pt x="19" y="87"/>
                      <a:pt x="21" y="85"/>
                      <a:pt x="21" y="83"/>
                    </a:cubicBezTo>
                    <a:cubicBezTo>
                      <a:pt x="21" y="49"/>
                      <a:pt x="21" y="49"/>
                      <a:pt x="21" y="49"/>
                    </a:cubicBezTo>
                    <a:cubicBezTo>
                      <a:pt x="24" y="49"/>
                      <a:pt x="24" y="49"/>
                      <a:pt x="24" y="49"/>
                    </a:cubicBezTo>
                    <a:cubicBezTo>
                      <a:pt x="24" y="83"/>
                      <a:pt x="24" y="83"/>
                      <a:pt x="24" y="83"/>
                    </a:cubicBezTo>
                    <a:cubicBezTo>
                      <a:pt x="24" y="85"/>
                      <a:pt x="26" y="87"/>
                      <a:pt x="28" y="87"/>
                    </a:cubicBezTo>
                    <a:cubicBezTo>
                      <a:pt x="30" y="87"/>
                      <a:pt x="32" y="85"/>
                      <a:pt x="32" y="83"/>
                    </a:cubicBezTo>
                    <a:cubicBezTo>
                      <a:pt x="32" y="47"/>
                      <a:pt x="32" y="47"/>
                      <a:pt x="32" y="47"/>
                    </a:cubicBezTo>
                    <a:cubicBezTo>
                      <a:pt x="32" y="47"/>
                      <a:pt x="33" y="46"/>
                      <a:pt x="33" y="45"/>
                    </a:cubicBezTo>
                    <a:cubicBezTo>
                      <a:pt x="33" y="25"/>
                      <a:pt x="33" y="25"/>
                      <a:pt x="33" y="25"/>
                    </a:cubicBezTo>
                    <a:cubicBezTo>
                      <a:pt x="38" y="29"/>
                      <a:pt x="38" y="29"/>
                      <a:pt x="38" y="29"/>
                    </a:cubicBezTo>
                    <a:cubicBezTo>
                      <a:pt x="39" y="30"/>
                      <a:pt x="40" y="30"/>
                      <a:pt x="41" y="30"/>
                    </a:cubicBezTo>
                    <a:cubicBezTo>
                      <a:pt x="43" y="30"/>
                      <a:pt x="44" y="28"/>
                      <a:pt x="44" y="26"/>
                    </a:cubicBezTo>
                    <a:lnTo>
                      <a:pt x="42" y="13"/>
                    </a:lnTo>
                    <a:close/>
                    <a:moveTo>
                      <a:pt x="35" y="0"/>
                    </a:moveTo>
                    <a:cubicBezTo>
                      <a:pt x="35" y="0"/>
                      <a:pt x="35" y="1"/>
                      <a:pt x="35" y="1"/>
                    </a:cubicBezTo>
                    <a:cubicBezTo>
                      <a:pt x="35" y="1"/>
                      <a:pt x="35" y="1"/>
                      <a:pt x="35" y="1"/>
                    </a:cubicBezTo>
                    <a:cubicBezTo>
                      <a:pt x="35" y="1"/>
                      <a:pt x="35" y="1"/>
                      <a:pt x="35" y="1"/>
                    </a:cubicBezTo>
                    <a:cubicBezTo>
                      <a:pt x="35" y="1"/>
                      <a:pt x="35" y="0"/>
                      <a:pt x="35"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6" y="10"/>
                    </a:moveTo>
                    <a:cubicBezTo>
                      <a:pt x="36" y="11"/>
                      <a:pt x="35" y="11"/>
                      <a:pt x="35" y="11"/>
                    </a:cubicBezTo>
                    <a:cubicBezTo>
                      <a:pt x="33" y="11"/>
                      <a:pt x="33" y="11"/>
                      <a:pt x="33" y="11"/>
                    </a:cubicBezTo>
                    <a:cubicBezTo>
                      <a:pt x="33" y="11"/>
                      <a:pt x="33" y="11"/>
                      <a:pt x="33" y="10"/>
                    </a:cubicBezTo>
                    <a:cubicBezTo>
                      <a:pt x="33" y="10"/>
                      <a:pt x="33" y="10"/>
                      <a:pt x="33" y="10"/>
                    </a:cubicBezTo>
                    <a:cubicBezTo>
                      <a:pt x="33" y="10"/>
                      <a:pt x="33" y="9"/>
                      <a:pt x="33" y="9"/>
                    </a:cubicBezTo>
                    <a:cubicBezTo>
                      <a:pt x="35" y="9"/>
                      <a:pt x="35" y="9"/>
                      <a:pt x="35" y="9"/>
                    </a:cubicBezTo>
                    <a:cubicBezTo>
                      <a:pt x="35" y="9"/>
                      <a:pt x="36" y="10"/>
                      <a:pt x="36" y="10"/>
                    </a:cubicBezTo>
                    <a:close/>
                    <a:moveTo>
                      <a:pt x="36" y="7"/>
                    </a:moveTo>
                    <a:cubicBezTo>
                      <a:pt x="36" y="8"/>
                      <a:pt x="36" y="8"/>
                      <a:pt x="35" y="8"/>
                    </a:cubicBezTo>
                    <a:cubicBezTo>
                      <a:pt x="33" y="8"/>
                      <a:pt x="33" y="8"/>
                      <a:pt x="33" y="8"/>
                    </a:cubicBezTo>
                    <a:cubicBezTo>
                      <a:pt x="33" y="8"/>
                      <a:pt x="32" y="8"/>
                      <a:pt x="32" y="7"/>
                    </a:cubicBezTo>
                    <a:cubicBezTo>
                      <a:pt x="32" y="3"/>
                      <a:pt x="32" y="3"/>
                      <a:pt x="32" y="3"/>
                    </a:cubicBezTo>
                    <a:cubicBezTo>
                      <a:pt x="32" y="2"/>
                      <a:pt x="33" y="1"/>
                      <a:pt x="33" y="1"/>
                    </a:cubicBezTo>
                    <a:cubicBezTo>
                      <a:pt x="35" y="1"/>
                      <a:pt x="35" y="1"/>
                      <a:pt x="35" y="1"/>
                    </a:cubicBezTo>
                    <a:cubicBezTo>
                      <a:pt x="36" y="1"/>
                      <a:pt x="36" y="2"/>
                      <a:pt x="36" y="3"/>
                    </a:cubicBezTo>
                    <a:lnTo>
                      <a:pt x="36" y="7"/>
                    </a:lnTo>
                    <a:close/>
                  </a:path>
                </a:pathLst>
              </a:cu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grpSp>
          <p:nvGrpSpPr>
            <p:cNvPr id="36" name="组合 35"/>
            <p:cNvGrpSpPr/>
            <p:nvPr/>
          </p:nvGrpSpPr>
          <p:grpSpPr>
            <a:xfrm>
              <a:off x="2699205" y="3984275"/>
              <a:ext cx="1333743" cy="937758"/>
              <a:chOff x="4271689" y="1207551"/>
              <a:chExt cx="1333743" cy="937758"/>
            </a:xfrm>
          </p:grpSpPr>
          <p:sp>
            <p:nvSpPr>
              <p:cNvPr id="38" name="文本框 30"/>
              <p:cNvSpPr txBox="1"/>
              <p:nvPr/>
            </p:nvSpPr>
            <p:spPr>
              <a:xfrm>
                <a:off x="4283968" y="1207551"/>
                <a:ext cx="1276564"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9" name="文本框 31"/>
              <p:cNvSpPr txBox="1"/>
              <p:nvPr/>
            </p:nvSpPr>
            <p:spPr>
              <a:xfrm>
                <a:off x="4271689" y="1504967"/>
                <a:ext cx="1333743" cy="640342"/>
              </a:xfrm>
              <a:prstGeom prst="rect">
                <a:avLst/>
              </a:prstGeom>
              <a:noFill/>
            </p:spPr>
            <p:txBody>
              <a:bodyPr wrap="square" rtlCol="0">
                <a:spAutoFit/>
              </a:bodyPr>
              <a:lstStyle/>
              <a:p>
                <a:pPr algn="ctr">
                  <a:lnSpc>
                    <a:spcPct val="120000"/>
                  </a:lnSpc>
                </a:pPr>
                <a:r>
                  <a:rPr lang="zh-CN" altLang="en-US" sz="1050" dirty="0">
                    <a:solidFill>
                      <a:srgbClr val="3B9B96"/>
                    </a:solidFill>
                    <a:latin typeface="微软雅黑" panose="020B0503020204020204" pitchFamily="34" charset="-122"/>
                    <a:ea typeface="微软雅黑" panose="020B0503020204020204" pitchFamily="34" charset="-122"/>
                  </a:rPr>
                  <a:t>点击添加内容点击添加内容</a:t>
                </a:r>
                <a:endParaRPr lang="zh-CN" altLang="en-US" sz="1050" dirty="0">
                  <a:solidFill>
                    <a:srgbClr val="3B9B96"/>
                  </a:solidFill>
                  <a:latin typeface="微软雅黑" panose="020B0503020204020204" pitchFamily="34" charset="-122"/>
                  <a:ea typeface="微软雅黑" panose="020B0503020204020204" pitchFamily="34" charset="-122"/>
                </a:endParaRPr>
              </a:p>
            </p:txBody>
          </p:sp>
        </p:grpSp>
        <p:sp>
          <p:nvSpPr>
            <p:cNvPr id="37" name="任意多边形 151"/>
            <p:cNvSpPr>
              <a:spLocks noChangeArrowheads="1"/>
            </p:cNvSpPr>
            <p:nvPr/>
          </p:nvSpPr>
          <p:spPr bwMode="auto">
            <a:xfrm>
              <a:off x="2578781" y="4002495"/>
              <a:ext cx="1574590" cy="848445"/>
            </a:xfrm>
            <a:custGeom>
              <a:avLst/>
              <a:gdLst>
                <a:gd name="T0" fmla="*/ 176216 w 3090"/>
                <a:gd name="T1" fmla="*/ 0 h 1665"/>
                <a:gd name="T2" fmla="*/ 1785934 w 3090"/>
                <a:gd name="T3" fmla="*/ 0 h 1665"/>
                <a:gd name="T4" fmla="*/ 1962150 w 3090"/>
                <a:gd name="T5" fmla="*/ 176216 h 1665"/>
                <a:gd name="T6" fmla="*/ 1962150 w 3090"/>
                <a:gd name="T7" fmla="*/ 881059 h 1665"/>
                <a:gd name="T8" fmla="*/ 1785934 w 3090"/>
                <a:gd name="T9" fmla="*/ 1057275 h 1665"/>
                <a:gd name="T10" fmla="*/ 176216 w 3090"/>
                <a:gd name="T11" fmla="*/ 1057275 h 1665"/>
                <a:gd name="T12" fmla="*/ 0 w 3090"/>
                <a:gd name="T13" fmla="*/ 881059 h 1665"/>
                <a:gd name="T14" fmla="*/ 0 w 3090"/>
                <a:gd name="T15" fmla="*/ 720027 h 1665"/>
                <a:gd name="T16" fmla="*/ 180692 w 3090"/>
                <a:gd name="T17" fmla="*/ 720027 h 1665"/>
                <a:gd name="T18" fmla="*/ 180692 w 3090"/>
                <a:gd name="T19" fmla="*/ 319977 h 1665"/>
                <a:gd name="T20" fmla="*/ 0 w 3090"/>
                <a:gd name="T21" fmla="*/ 319977 h 1665"/>
                <a:gd name="T22" fmla="*/ 0 w 3090"/>
                <a:gd name="T23" fmla="*/ 176216 h 1665"/>
                <a:gd name="T24" fmla="*/ 176216 w 3090"/>
                <a:gd name="T25" fmla="*/ 0 h 1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90" h="1665">
                  <a:moveTo>
                    <a:pt x="0" y="504"/>
                  </a:moveTo>
                  <a:lnTo>
                    <a:pt x="0" y="278"/>
                  </a:lnTo>
                  <a:cubicBezTo>
                    <a:pt x="0" y="124"/>
                    <a:pt x="124" y="0"/>
                    <a:pt x="278" y="0"/>
                  </a:cubicBezTo>
                  <a:lnTo>
                    <a:pt x="2812" y="0"/>
                  </a:lnTo>
                  <a:cubicBezTo>
                    <a:pt x="2966" y="0"/>
                    <a:pt x="3090" y="124"/>
                    <a:pt x="3090" y="278"/>
                  </a:cubicBezTo>
                  <a:lnTo>
                    <a:pt x="3090" y="1387"/>
                  </a:lnTo>
                  <a:cubicBezTo>
                    <a:pt x="3090" y="1541"/>
                    <a:pt x="2966" y="1665"/>
                    <a:pt x="2812" y="1665"/>
                  </a:cubicBezTo>
                  <a:lnTo>
                    <a:pt x="278" y="1665"/>
                  </a:lnTo>
                  <a:cubicBezTo>
                    <a:pt x="124" y="1665"/>
                    <a:pt x="0" y="1541"/>
                    <a:pt x="0" y="1387"/>
                  </a:cubicBezTo>
                  <a:lnTo>
                    <a:pt x="0" y="1134"/>
                  </a:lnTo>
                </a:path>
              </a:pathLst>
            </a:custGeom>
            <a:noFill/>
            <a:ln w="6350">
              <a:solidFill>
                <a:srgbClr val="3B9B96"/>
              </a:solidFill>
              <a:prstDash val="sysDash"/>
              <a:rou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lstStyle/>
            <a:p>
              <a:endParaRPr lang="zh-CN" altLang="en-US" sz="1350">
                <a:solidFill>
                  <a:srgbClr val="2684E2"/>
                </a:solidFill>
              </a:endParaRPr>
            </a:p>
          </p:txBody>
        </p:sp>
      </p:grpSp>
      <p:grpSp>
        <p:nvGrpSpPr>
          <p:cNvPr id="42" name="组合 41"/>
          <p:cNvGrpSpPr/>
          <p:nvPr/>
        </p:nvGrpSpPr>
        <p:grpSpPr>
          <a:xfrm>
            <a:off x="4140065" y="2907842"/>
            <a:ext cx="851730" cy="851730"/>
            <a:chOff x="1677608" y="2996952"/>
            <a:chExt cx="1395643" cy="1395643"/>
          </a:xfrm>
        </p:grpSpPr>
        <p:sp>
          <p:nvSpPr>
            <p:cNvPr id="4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44"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45" name="组合 44"/>
          <p:cNvGrpSpPr/>
          <p:nvPr/>
        </p:nvGrpSpPr>
        <p:grpSpPr>
          <a:xfrm>
            <a:off x="4399988" y="3174326"/>
            <a:ext cx="336553" cy="342670"/>
            <a:chOff x="2000378" y="1974523"/>
            <a:chExt cx="576064" cy="586534"/>
          </a:xfrm>
        </p:grpSpPr>
        <p:sp>
          <p:nvSpPr>
            <p:cNvPr id="46" name="Freeform 562"/>
            <p:cNvSpPr>
              <a:spLocks noEditPoints="1"/>
            </p:cNvSpPr>
            <p:nvPr/>
          </p:nvSpPr>
          <p:spPr bwMode="auto">
            <a:xfrm>
              <a:off x="2000378" y="1974523"/>
              <a:ext cx="576064" cy="504844"/>
            </a:xfrm>
            <a:custGeom>
              <a:avLst/>
              <a:gdLst>
                <a:gd name="T0" fmla="*/ 182 w 233"/>
                <a:gd name="T1" fmla="*/ 7 h 204"/>
                <a:gd name="T2" fmla="*/ 183 w 233"/>
                <a:gd name="T3" fmla="*/ 0 h 204"/>
                <a:gd name="T4" fmla="*/ 116 w 233"/>
                <a:gd name="T5" fmla="*/ 0 h 204"/>
                <a:gd name="T6" fmla="*/ 50 w 233"/>
                <a:gd name="T7" fmla="*/ 0 h 204"/>
                <a:gd name="T8" fmla="*/ 50 w 233"/>
                <a:gd name="T9" fmla="*/ 7 h 204"/>
                <a:gd name="T10" fmla="*/ 0 w 233"/>
                <a:gd name="T11" fmla="*/ 7 h 204"/>
                <a:gd name="T12" fmla="*/ 0 w 233"/>
                <a:gd name="T13" fmla="*/ 14 h 204"/>
                <a:gd name="T14" fmla="*/ 31 w 233"/>
                <a:gd name="T15" fmla="*/ 95 h 204"/>
                <a:gd name="T16" fmla="*/ 86 w 233"/>
                <a:gd name="T17" fmla="*/ 131 h 204"/>
                <a:gd name="T18" fmla="*/ 100 w 233"/>
                <a:gd name="T19" fmla="*/ 143 h 204"/>
                <a:gd name="T20" fmla="*/ 100 w 233"/>
                <a:gd name="T21" fmla="*/ 186 h 204"/>
                <a:gd name="T22" fmla="*/ 83 w 233"/>
                <a:gd name="T23" fmla="*/ 204 h 204"/>
                <a:gd name="T24" fmla="*/ 116 w 233"/>
                <a:gd name="T25" fmla="*/ 204 h 204"/>
                <a:gd name="T26" fmla="*/ 150 w 233"/>
                <a:gd name="T27" fmla="*/ 204 h 204"/>
                <a:gd name="T28" fmla="*/ 133 w 233"/>
                <a:gd name="T29" fmla="*/ 186 h 204"/>
                <a:gd name="T30" fmla="*/ 133 w 233"/>
                <a:gd name="T31" fmla="*/ 143 h 204"/>
                <a:gd name="T32" fmla="*/ 147 w 233"/>
                <a:gd name="T33" fmla="*/ 131 h 204"/>
                <a:gd name="T34" fmla="*/ 202 w 233"/>
                <a:gd name="T35" fmla="*/ 95 h 204"/>
                <a:gd name="T36" fmla="*/ 233 w 233"/>
                <a:gd name="T37" fmla="*/ 14 h 204"/>
                <a:gd name="T38" fmla="*/ 233 w 233"/>
                <a:gd name="T39" fmla="*/ 7 h 204"/>
                <a:gd name="T40" fmla="*/ 182 w 233"/>
                <a:gd name="T41" fmla="*/ 7 h 204"/>
                <a:gd name="T42" fmla="*/ 42 w 233"/>
                <a:gd name="T43" fmla="*/ 86 h 204"/>
                <a:gd name="T44" fmla="*/ 15 w 233"/>
                <a:gd name="T45" fmla="*/ 21 h 204"/>
                <a:gd name="T46" fmla="*/ 51 w 233"/>
                <a:gd name="T47" fmla="*/ 21 h 204"/>
                <a:gd name="T48" fmla="*/ 53 w 233"/>
                <a:gd name="T49" fmla="*/ 49 h 204"/>
                <a:gd name="T50" fmla="*/ 69 w 233"/>
                <a:gd name="T51" fmla="*/ 107 h 204"/>
                <a:gd name="T52" fmla="*/ 42 w 233"/>
                <a:gd name="T53" fmla="*/ 86 h 204"/>
                <a:gd name="T54" fmla="*/ 190 w 233"/>
                <a:gd name="T55" fmla="*/ 86 h 204"/>
                <a:gd name="T56" fmla="*/ 163 w 233"/>
                <a:gd name="T57" fmla="*/ 107 h 204"/>
                <a:gd name="T58" fmla="*/ 180 w 233"/>
                <a:gd name="T59" fmla="*/ 49 h 204"/>
                <a:gd name="T60" fmla="*/ 181 w 233"/>
                <a:gd name="T61" fmla="*/ 21 h 204"/>
                <a:gd name="T62" fmla="*/ 218 w 233"/>
                <a:gd name="T63" fmla="*/ 21 h 204"/>
                <a:gd name="T64" fmla="*/ 190 w 233"/>
                <a:gd name="T65" fmla="*/ 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3" h="204">
                  <a:moveTo>
                    <a:pt x="182" y="7"/>
                  </a:moveTo>
                  <a:cubicBezTo>
                    <a:pt x="183" y="0"/>
                    <a:pt x="183" y="0"/>
                    <a:pt x="183" y="0"/>
                  </a:cubicBezTo>
                  <a:cubicBezTo>
                    <a:pt x="116" y="0"/>
                    <a:pt x="116" y="0"/>
                    <a:pt x="116" y="0"/>
                  </a:cubicBezTo>
                  <a:cubicBezTo>
                    <a:pt x="50" y="0"/>
                    <a:pt x="50" y="0"/>
                    <a:pt x="50" y="0"/>
                  </a:cubicBezTo>
                  <a:cubicBezTo>
                    <a:pt x="50" y="7"/>
                    <a:pt x="50" y="7"/>
                    <a:pt x="50" y="7"/>
                  </a:cubicBezTo>
                  <a:cubicBezTo>
                    <a:pt x="0" y="7"/>
                    <a:pt x="0" y="7"/>
                    <a:pt x="0" y="7"/>
                  </a:cubicBezTo>
                  <a:cubicBezTo>
                    <a:pt x="0" y="14"/>
                    <a:pt x="0" y="14"/>
                    <a:pt x="0" y="14"/>
                  </a:cubicBezTo>
                  <a:cubicBezTo>
                    <a:pt x="0" y="16"/>
                    <a:pt x="0" y="58"/>
                    <a:pt x="31" y="95"/>
                  </a:cubicBezTo>
                  <a:cubicBezTo>
                    <a:pt x="32" y="96"/>
                    <a:pt x="52" y="119"/>
                    <a:pt x="86" y="131"/>
                  </a:cubicBezTo>
                  <a:cubicBezTo>
                    <a:pt x="93" y="139"/>
                    <a:pt x="100" y="143"/>
                    <a:pt x="100" y="143"/>
                  </a:cubicBezTo>
                  <a:cubicBezTo>
                    <a:pt x="100" y="186"/>
                    <a:pt x="100" y="186"/>
                    <a:pt x="100" y="186"/>
                  </a:cubicBezTo>
                  <a:cubicBezTo>
                    <a:pt x="83" y="204"/>
                    <a:pt x="83" y="204"/>
                    <a:pt x="83" y="204"/>
                  </a:cubicBezTo>
                  <a:cubicBezTo>
                    <a:pt x="116" y="204"/>
                    <a:pt x="116" y="204"/>
                    <a:pt x="116" y="204"/>
                  </a:cubicBezTo>
                  <a:cubicBezTo>
                    <a:pt x="150" y="204"/>
                    <a:pt x="150" y="204"/>
                    <a:pt x="150" y="204"/>
                  </a:cubicBezTo>
                  <a:cubicBezTo>
                    <a:pt x="133" y="186"/>
                    <a:pt x="133" y="186"/>
                    <a:pt x="133" y="186"/>
                  </a:cubicBezTo>
                  <a:cubicBezTo>
                    <a:pt x="133" y="143"/>
                    <a:pt x="133" y="143"/>
                    <a:pt x="133" y="143"/>
                  </a:cubicBezTo>
                  <a:cubicBezTo>
                    <a:pt x="133" y="143"/>
                    <a:pt x="139" y="139"/>
                    <a:pt x="147" y="131"/>
                  </a:cubicBezTo>
                  <a:cubicBezTo>
                    <a:pt x="181" y="119"/>
                    <a:pt x="201" y="96"/>
                    <a:pt x="202" y="95"/>
                  </a:cubicBezTo>
                  <a:cubicBezTo>
                    <a:pt x="233" y="58"/>
                    <a:pt x="233" y="16"/>
                    <a:pt x="233" y="14"/>
                  </a:cubicBezTo>
                  <a:cubicBezTo>
                    <a:pt x="233" y="7"/>
                    <a:pt x="233" y="7"/>
                    <a:pt x="233" y="7"/>
                  </a:cubicBezTo>
                  <a:lnTo>
                    <a:pt x="182" y="7"/>
                  </a:lnTo>
                  <a:close/>
                  <a:moveTo>
                    <a:pt x="42" y="86"/>
                  </a:moveTo>
                  <a:cubicBezTo>
                    <a:pt x="22" y="61"/>
                    <a:pt x="16" y="34"/>
                    <a:pt x="15" y="21"/>
                  </a:cubicBezTo>
                  <a:cubicBezTo>
                    <a:pt x="51" y="21"/>
                    <a:pt x="51" y="21"/>
                    <a:pt x="51" y="21"/>
                  </a:cubicBezTo>
                  <a:cubicBezTo>
                    <a:pt x="53" y="49"/>
                    <a:pt x="53" y="49"/>
                    <a:pt x="53" y="49"/>
                  </a:cubicBezTo>
                  <a:cubicBezTo>
                    <a:pt x="55" y="74"/>
                    <a:pt x="62" y="93"/>
                    <a:pt x="69" y="107"/>
                  </a:cubicBezTo>
                  <a:cubicBezTo>
                    <a:pt x="52" y="97"/>
                    <a:pt x="43" y="86"/>
                    <a:pt x="42" y="86"/>
                  </a:cubicBezTo>
                  <a:close/>
                  <a:moveTo>
                    <a:pt x="190" y="86"/>
                  </a:moveTo>
                  <a:cubicBezTo>
                    <a:pt x="190" y="86"/>
                    <a:pt x="180" y="97"/>
                    <a:pt x="163" y="107"/>
                  </a:cubicBezTo>
                  <a:cubicBezTo>
                    <a:pt x="171" y="93"/>
                    <a:pt x="178" y="74"/>
                    <a:pt x="180" y="49"/>
                  </a:cubicBezTo>
                  <a:cubicBezTo>
                    <a:pt x="181" y="21"/>
                    <a:pt x="181" y="21"/>
                    <a:pt x="181" y="21"/>
                  </a:cubicBezTo>
                  <a:cubicBezTo>
                    <a:pt x="218" y="21"/>
                    <a:pt x="218" y="21"/>
                    <a:pt x="218" y="21"/>
                  </a:cubicBezTo>
                  <a:cubicBezTo>
                    <a:pt x="216" y="34"/>
                    <a:pt x="211" y="61"/>
                    <a:pt x="190" y="86"/>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47" name="Freeform 563"/>
            <p:cNvSpPr/>
            <p:nvPr/>
          </p:nvSpPr>
          <p:spPr bwMode="auto">
            <a:xfrm>
              <a:off x="2129730" y="2488785"/>
              <a:ext cx="317360" cy="72272"/>
            </a:xfrm>
            <a:custGeom>
              <a:avLst/>
              <a:gdLst>
                <a:gd name="T0" fmla="*/ 0 w 303"/>
                <a:gd name="T1" fmla="*/ 0 h 69"/>
                <a:gd name="T2" fmla="*/ 0 w 303"/>
                <a:gd name="T3" fmla="*/ 69 h 69"/>
                <a:gd name="T4" fmla="*/ 152 w 303"/>
                <a:gd name="T5" fmla="*/ 69 h 69"/>
                <a:gd name="T6" fmla="*/ 303 w 303"/>
                <a:gd name="T7" fmla="*/ 69 h 69"/>
                <a:gd name="T8" fmla="*/ 303 w 303"/>
                <a:gd name="T9" fmla="*/ 0 h 69"/>
                <a:gd name="T10" fmla="*/ 152 w 303"/>
                <a:gd name="T11" fmla="*/ 0 h 69"/>
                <a:gd name="T12" fmla="*/ 0 w 303"/>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303" h="69">
                  <a:moveTo>
                    <a:pt x="0" y="0"/>
                  </a:moveTo>
                  <a:lnTo>
                    <a:pt x="0" y="69"/>
                  </a:lnTo>
                  <a:lnTo>
                    <a:pt x="152" y="69"/>
                  </a:lnTo>
                  <a:lnTo>
                    <a:pt x="303" y="69"/>
                  </a:lnTo>
                  <a:lnTo>
                    <a:pt x="303" y="0"/>
                  </a:lnTo>
                  <a:lnTo>
                    <a:pt x="152" y="0"/>
                  </a:lnTo>
                  <a:lnTo>
                    <a:pt x="0" y="0"/>
                  </a:lnTo>
                  <a:close/>
                </a:path>
              </a:pathLst>
            </a:custGeom>
            <a:solidFill>
              <a:schemeClr val="bg1"/>
            </a:solidFill>
            <a:ln>
              <a:noFill/>
            </a:ln>
          </p:spPr>
          <p:txBody>
            <a:bodyPr vert="horz" wrap="square" lIns="68562" tIns="34281" rIns="68562" bIns="34281" numCol="1" anchor="t" anchorCtr="0" compatLnSpc="1"/>
            <a:lstStyle/>
            <a:p>
              <a:endParaRPr lang="zh-CN" altLang="en-US" sz="1800"/>
            </a:p>
          </p:txBody>
        </p:sp>
      </p:grpSp>
      <p:grpSp>
        <p:nvGrpSpPr>
          <p:cNvPr id="48" name="组合 47"/>
          <p:cNvGrpSpPr/>
          <p:nvPr/>
        </p:nvGrpSpPr>
        <p:grpSpPr>
          <a:xfrm>
            <a:off x="3923878" y="3905961"/>
            <a:ext cx="1242035" cy="703135"/>
            <a:chOff x="2496894" y="3984275"/>
            <a:chExt cx="1656477" cy="937758"/>
          </a:xfrm>
        </p:grpSpPr>
        <p:grpSp>
          <p:nvGrpSpPr>
            <p:cNvPr id="49" name="组合 48"/>
            <p:cNvGrpSpPr/>
            <p:nvPr/>
          </p:nvGrpSpPr>
          <p:grpSpPr>
            <a:xfrm>
              <a:off x="2496894" y="4268381"/>
              <a:ext cx="153895" cy="316672"/>
              <a:chOff x="5300663" y="2555875"/>
              <a:chExt cx="165100" cy="339726"/>
            </a:xfrm>
          </p:grpSpPr>
          <p:sp>
            <p:nvSpPr>
              <p:cNvPr id="54" name="Oval 19"/>
              <p:cNvSpPr>
                <a:spLocks noChangeArrowheads="1"/>
              </p:cNvSpPr>
              <p:nvPr/>
            </p:nvSpPr>
            <p:spPr bwMode="auto">
              <a:xfrm>
                <a:off x="5353051" y="2555875"/>
                <a:ext cx="63500" cy="60325"/>
              </a:xfrm>
              <a:prstGeom prst="ellipse">
                <a:avLst/>
              </a:pr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55" name="Freeform 20"/>
              <p:cNvSpPr>
                <a:spLocks noEditPoints="1"/>
              </p:cNvSpPr>
              <p:nvPr/>
            </p:nvSpPr>
            <p:spPr bwMode="auto">
              <a:xfrm>
                <a:off x="5300663" y="2566988"/>
                <a:ext cx="165100" cy="328613"/>
              </a:xfrm>
              <a:custGeom>
                <a:avLst/>
                <a:gdLst>
                  <a:gd name="T0" fmla="*/ 38 w 44"/>
                  <a:gd name="T1" fmla="*/ 10 h 87"/>
                  <a:gd name="T2" fmla="*/ 37 w 44"/>
                  <a:gd name="T3" fmla="*/ 10 h 87"/>
                  <a:gd name="T4" fmla="*/ 37 w 44"/>
                  <a:gd name="T5" fmla="*/ 2 h 87"/>
                  <a:gd name="T6" fmla="*/ 33 w 44"/>
                  <a:gd name="T7" fmla="*/ 0 h 87"/>
                  <a:gd name="T8" fmla="*/ 31 w 44"/>
                  <a:gd name="T9" fmla="*/ 10 h 87"/>
                  <a:gd name="T10" fmla="*/ 35 w 44"/>
                  <a:gd name="T11" fmla="*/ 12 h 87"/>
                  <a:gd name="T12" fmla="*/ 36 w 44"/>
                  <a:gd name="T13" fmla="*/ 12 h 87"/>
                  <a:gd name="T14" fmla="*/ 36 w 44"/>
                  <a:gd name="T15" fmla="*/ 18 h 87"/>
                  <a:gd name="T16" fmla="*/ 30 w 44"/>
                  <a:gd name="T17" fmla="*/ 14 h 87"/>
                  <a:gd name="T18" fmla="*/ 16 w 44"/>
                  <a:gd name="T19" fmla="*/ 14 h 87"/>
                  <a:gd name="T20" fmla="*/ 12 w 44"/>
                  <a:gd name="T21" fmla="*/ 16 h 87"/>
                  <a:gd name="T22" fmla="*/ 0 w 44"/>
                  <a:gd name="T23" fmla="*/ 47 h 87"/>
                  <a:gd name="T24" fmla="*/ 7 w 44"/>
                  <a:gd name="T25" fmla="*/ 49 h 87"/>
                  <a:gd name="T26" fmla="*/ 12 w 44"/>
                  <a:gd name="T27" fmla="*/ 45 h 87"/>
                  <a:gd name="T28" fmla="*/ 13 w 44"/>
                  <a:gd name="T29" fmla="*/ 83 h 87"/>
                  <a:gd name="T30" fmla="*/ 21 w 44"/>
                  <a:gd name="T31" fmla="*/ 83 h 87"/>
                  <a:gd name="T32" fmla="*/ 24 w 44"/>
                  <a:gd name="T33" fmla="*/ 49 h 87"/>
                  <a:gd name="T34" fmla="*/ 28 w 44"/>
                  <a:gd name="T35" fmla="*/ 87 h 87"/>
                  <a:gd name="T36" fmla="*/ 32 w 44"/>
                  <a:gd name="T37" fmla="*/ 47 h 87"/>
                  <a:gd name="T38" fmla="*/ 33 w 44"/>
                  <a:gd name="T39" fmla="*/ 25 h 87"/>
                  <a:gd name="T40" fmla="*/ 41 w 44"/>
                  <a:gd name="T41" fmla="*/ 30 h 87"/>
                  <a:gd name="T42" fmla="*/ 42 w 44"/>
                  <a:gd name="T43" fmla="*/ 13 h 87"/>
                  <a:gd name="T44" fmla="*/ 35 w 44"/>
                  <a:gd name="T45" fmla="*/ 1 h 87"/>
                  <a:gd name="T46" fmla="*/ 35 w 44"/>
                  <a:gd name="T47" fmla="*/ 1 h 87"/>
                  <a:gd name="T48" fmla="*/ 34 w 44"/>
                  <a:gd name="T49" fmla="*/ 0 h 87"/>
                  <a:gd name="T50" fmla="*/ 34 w 44"/>
                  <a:gd name="T51" fmla="*/ 1 h 87"/>
                  <a:gd name="T52" fmla="*/ 34 w 44"/>
                  <a:gd name="T53" fmla="*/ 0 h 87"/>
                  <a:gd name="T54" fmla="*/ 34 w 44"/>
                  <a:gd name="T55" fmla="*/ 1 h 87"/>
                  <a:gd name="T56" fmla="*/ 34 w 44"/>
                  <a:gd name="T57" fmla="*/ 1 h 87"/>
                  <a:gd name="T58" fmla="*/ 36 w 44"/>
                  <a:gd name="T59" fmla="*/ 10 h 87"/>
                  <a:gd name="T60" fmla="*/ 33 w 44"/>
                  <a:gd name="T61" fmla="*/ 11 h 87"/>
                  <a:gd name="T62" fmla="*/ 33 w 44"/>
                  <a:gd name="T63" fmla="*/ 10 h 87"/>
                  <a:gd name="T64" fmla="*/ 35 w 44"/>
                  <a:gd name="T65" fmla="*/ 9 h 87"/>
                  <a:gd name="T66" fmla="*/ 36 w 44"/>
                  <a:gd name="T67" fmla="*/ 7 h 87"/>
                  <a:gd name="T68" fmla="*/ 33 w 44"/>
                  <a:gd name="T69" fmla="*/ 8 h 87"/>
                  <a:gd name="T70" fmla="*/ 32 w 44"/>
                  <a:gd name="T71" fmla="*/ 3 h 87"/>
                  <a:gd name="T72" fmla="*/ 35 w 44"/>
                  <a:gd name="T73" fmla="*/ 1 h 87"/>
                  <a:gd name="T74" fmla="*/ 36 w 44"/>
                  <a:gd name="T75"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87">
                    <a:moveTo>
                      <a:pt x="42" y="13"/>
                    </a:moveTo>
                    <a:cubicBezTo>
                      <a:pt x="42" y="11"/>
                      <a:pt x="40" y="10"/>
                      <a:pt x="38" y="10"/>
                    </a:cubicBezTo>
                    <a:cubicBezTo>
                      <a:pt x="38" y="10"/>
                      <a:pt x="38" y="10"/>
                      <a:pt x="38" y="10"/>
                    </a:cubicBezTo>
                    <a:cubicBezTo>
                      <a:pt x="37" y="10"/>
                      <a:pt x="37" y="10"/>
                      <a:pt x="37" y="10"/>
                    </a:cubicBezTo>
                    <a:cubicBezTo>
                      <a:pt x="37" y="10"/>
                      <a:pt x="37" y="10"/>
                      <a:pt x="37" y="10"/>
                    </a:cubicBezTo>
                    <a:cubicBezTo>
                      <a:pt x="37" y="2"/>
                      <a:pt x="37" y="2"/>
                      <a:pt x="37" y="2"/>
                    </a:cubicBezTo>
                    <a:cubicBezTo>
                      <a:pt x="37" y="1"/>
                      <a:pt x="37" y="0"/>
                      <a:pt x="35" y="0"/>
                    </a:cubicBezTo>
                    <a:cubicBezTo>
                      <a:pt x="33" y="0"/>
                      <a:pt x="33" y="0"/>
                      <a:pt x="33" y="0"/>
                    </a:cubicBezTo>
                    <a:cubicBezTo>
                      <a:pt x="32" y="0"/>
                      <a:pt x="31" y="1"/>
                      <a:pt x="31" y="2"/>
                    </a:cubicBezTo>
                    <a:cubicBezTo>
                      <a:pt x="31" y="10"/>
                      <a:pt x="31" y="10"/>
                      <a:pt x="31" y="10"/>
                    </a:cubicBezTo>
                    <a:cubicBezTo>
                      <a:pt x="31" y="11"/>
                      <a:pt x="32" y="12"/>
                      <a:pt x="33" y="12"/>
                    </a:cubicBezTo>
                    <a:cubicBezTo>
                      <a:pt x="35" y="12"/>
                      <a:pt x="35" y="12"/>
                      <a:pt x="35" y="12"/>
                    </a:cubicBezTo>
                    <a:cubicBezTo>
                      <a:pt x="35" y="12"/>
                      <a:pt x="35" y="12"/>
                      <a:pt x="36" y="12"/>
                    </a:cubicBezTo>
                    <a:cubicBezTo>
                      <a:pt x="36" y="12"/>
                      <a:pt x="36" y="12"/>
                      <a:pt x="36" y="12"/>
                    </a:cubicBezTo>
                    <a:cubicBezTo>
                      <a:pt x="35" y="12"/>
                      <a:pt x="35" y="13"/>
                      <a:pt x="35" y="14"/>
                    </a:cubicBezTo>
                    <a:cubicBezTo>
                      <a:pt x="36" y="18"/>
                      <a:pt x="36" y="18"/>
                      <a:pt x="36" y="18"/>
                    </a:cubicBezTo>
                    <a:cubicBezTo>
                      <a:pt x="33" y="15"/>
                      <a:pt x="33" y="15"/>
                      <a:pt x="33" y="15"/>
                    </a:cubicBezTo>
                    <a:cubicBezTo>
                      <a:pt x="32" y="15"/>
                      <a:pt x="31" y="14"/>
                      <a:pt x="30" y="14"/>
                    </a:cubicBezTo>
                    <a:cubicBezTo>
                      <a:pt x="30" y="14"/>
                      <a:pt x="30" y="14"/>
                      <a:pt x="29" y="14"/>
                    </a:cubicBezTo>
                    <a:cubicBezTo>
                      <a:pt x="16" y="14"/>
                      <a:pt x="16" y="14"/>
                      <a:pt x="16" y="14"/>
                    </a:cubicBezTo>
                    <a:cubicBezTo>
                      <a:pt x="15" y="14"/>
                      <a:pt x="15" y="14"/>
                      <a:pt x="15" y="14"/>
                    </a:cubicBezTo>
                    <a:cubicBezTo>
                      <a:pt x="13" y="15"/>
                      <a:pt x="13" y="15"/>
                      <a:pt x="12" y="16"/>
                    </a:cubicBezTo>
                    <a:cubicBezTo>
                      <a:pt x="12" y="17"/>
                      <a:pt x="11" y="17"/>
                      <a:pt x="11" y="18"/>
                    </a:cubicBezTo>
                    <a:cubicBezTo>
                      <a:pt x="0" y="47"/>
                      <a:pt x="0" y="47"/>
                      <a:pt x="0" y="47"/>
                    </a:cubicBezTo>
                    <a:cubicBezTo>
                      <a:pt x="0" y="48"/>
                      <a:pt x="0" y="50"/>
                      <a:pt x="2" y="51"/>
                    </a:cubicBezTo>
                    <a:cubicBezTo>
                      <a:pt x="4" y="52"/>
                      <a:pt x="6" y="51"/>
                      <a:pt x="7" y="49"/>
                    </a:cubicBezTo>
                    <a:cubicBezTo>
                      <a:pt x="12" y="36"/>
                      <a:pt x="12" y="36"/>
                      <a:pt x="12" y="36"/>
                    </a:cubicBezTo>
                    <a:cubicBezTo>
                      <a:pt x="12" y="45"/>
                      <a:pt x="12" y="45"/>
                      <a:pt x="12" y="45"/>
                    </a:cubicBezTo>
                    <a:cubicBezTo>
                      <a:pt x="12" y="46"/>
                      <a:pt x="12" y="47"/>
                      <a:pt x="13" y="47"/>
                    </a:cubicBezTo>
                    <a:cubicBezTo>
                      <a:pt x="13" y="83"/>
                      <a:pt x="13" y="83"/>
                      <a:pt x="13" y="83"/>
                    </a:cubicBezTo>
                    <a:cubicBezTo>
                      <a:pt x="13" y="85"/>
                      <a:pt x="15" y="87"/>
                      <a:pt x="17" y="87"/>
                    </a:cubicBezTo>
                    <a:cubicBezTo>
                      <a:pt x="19" y="87"/>
                      <a:pt x="21" y="85"/>
                      <a:pt x="21" y="83"/>
                    </a:cubicBezTo>
                    <a:cubicBezTo>
                      <a:pt x="21" y="49"/>
                      <a:pt x="21" y="49"/>
                      <a:pt x="21" y="49"/>
                    </a:cubicBezTo>
                    <a:cubicBezTo>
                      <a:pt x="24" y="49"/>
                      <a:pt x="24" y="49"/>
                      <a:pt x="24" y="49"/>
                    </a:cubicBezTo>
                    <a:cubicBezTo>
                      <a:pt x="24" y="83"/>
                      <a:pt x="24" y="83"/>
                      <a:pt x="24" y="83"/>
                    </a:cubicBezTo>
                    <a:cubicBezTo>
                      <a:pt x="24" y="85"/>
                      <a:pt x="26" y="87"/>
                      <a:pt x="28" y="87"/>
                    </a:cubicBezTo>
                    <a:cubicBezTo>
                      <a:pt x="30" y="87"/>
                      <a:pt x="32" y="85"/>
                      <a:pt x="32" y="83"/>
                    </a:cubicBezTo>
                    <a:cubicBezTo>
                      <a:pt x="32" y="47"/>
                      <a:pt x="32" y="47"/>
                      <a:pt x="32" y="47"/>
                    </a:cubicBezTo>
                    <a:cubicBezTo>
                      <a:pt x="32" y="47"/>
                      <a:pt x="33" y="46"/>
                      <a:pt x="33" y="45"/>
                    </a:cubicBezTo>
                    <a:cubicBezTo>
                      <a:pt x="33" y="25"/>
                      <a:pt x="33" y="25"/>
                      <a:pt x="33" y="25"/>
                    </a:cubicBezTo>
                    <a:cubicBezTo>
                      <a:pt x="38" y="29"/>
                      <a:pt x="38" y="29"/>
                      <a:pt x="38" y="29"/>
                    </a:cubicBezTo>
                    <a:cubicBezTo>
                      <a:pt x="39" y="30"/>
                      <a:pt x="40" y="30"/>
                      <a:pt x="41" y="30"/>
                    </a:cubicBezTo>
                    <a:cubicBezTo>
                      <a:pt x="43" y="30"/>
                      <a:pt x="44" y="28"/>
                      <a:pt x="44" y="26"/>
                    </a:cubicBezTo>
                    <a:lnTo>
                      <a:pt x="42" y="13"/>
                    </a:lnTo>
                    <a:close/>
                    <a:moveTo>
                      <a:pt x="35" y="0"/>
                    </a:moveTo>
                    <a:cubicBezTo>
                      <a:pt x="35" y="0"/>
                      <a:pt x="35" y="1"/>
                      <a:pt x="35" y="1"/>
                    </a:cubicBezTo>
                    <a:cubicBezTo>
                      <a:pt x="35" y="1"/>
                      <a:pt x="35" y="1"/>
                      <a:pt x="35" y="1"/>
                    </a:cubicBezTo>
                    <a:cubicBezTo>
                      <a:pt x="35" y="1"/>
                      <a:pt x="35" y="1"/>
                      <a:pt x="35" y="1"/>
                    </a:cubicBezTo>
                    <a:cubicBezTo>
                      <a:pt x="35" y="1"/>
                      <a:pt x="35" y="0"/>
                      <a:pt x="35"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6" y="10"/>
                    </a:moveTo>
                    <a:cubicBezTo>
                      <a:pt x="36" y="11"/>
                      <a:pt x="35" y="11"/>
                      <a:pt x="35" y="11"/>
                    </a:cubicBezTo>
                    <a:cubicBezTo>
                      <a:pt x="33" y="11"/>
                      <a:pt x="33" y="11"/>
                      <a:pt x="33" y="11"/>
                    </a:cubicBezTo>
                    <a:cubicBezTo>
                      <a:pt x="33" y="11"/>
                      <a:pt x="33" y="11"/>
                      <a:pt x="33" y="10"/>
                    </a:cubicBezTo>
                    <a:cubicBezTo>
                      <a:pt x="33" y="10"/>
                      <a:pt x="33" y="10"/>
                      <a:pt x="33" y="10"/>
                    </a:cubicBezTo>
                    <a:cubicBezTo>
                      <a:pt x="33" y="10"/>
                      <a:pt x="33" y="9"/>
                      <a:pt x="33" y="9"/>
                    </a:cubicBezTo>
                    <a:cubicBezTo>
                      <a:pt x="35" y="9"/>
                      <a:pt x="35" y="9"/>
                      <a:pt x="35" y="9"/>
                    </a:cubicBezTo>
                    <a:cubicBezTo>
                      <a:pt x="35" y="9"/>
                      <a:pt x="36" y="10"/>
                      <a:pt x="36" y="10"/>
                    </a:cubicBezTo>
                    <a:close/>
                    <a:moveTo>
                      <a:pt x="36" y="7"/>
                    </a:moveTo>
                    <a:cubicBezTo>
                      <a:pt x="36" y="8"/>
                      <a:pt x="36" y="8"/>
                      <a:pt x="35" y="8"/>
                    </a:cubicBezTo>
                    <a:cubicBezTo>
                      <a:pt x="33" y="8"/>
                      <a:pt x="33" y="8"/>
                      <a:pt x="33" y="8"/>
                    </a:cubicBezTo>
                    <a:cubicBezTo>
                      <a:pt x="33" y="8"/>
                      <a:pt x="32" y="8"/>
                      <a:pt x="32" y="7"/>
                    </a:cubicBezTo>
                    <a:cubicBezTo>
                      <a:pt x="32" y="3"/>
                      <a:pt x="32" y="3"/>
                      <a:pt x="32" y="3"/>
                    </a:cubicBezTo>
                    <a:cubicBezTo>
                      <a:pt x="32" y="2"/>
                      <a:pt x="33" y="1"/>
                      <a:pt x="33" y="1"/>
                    </a:cubicBezTo>
                    <a:cubicBezTo>
                      <a:pt x="35" y="1"/>
                      <a:pt x="35" y="1"/>
                      <a:pt x="35" y="1"/>
                    </a:cubicBezTo>
                    <a:cubicBezTo>
                      <a:pt x="36" y="1"/>
                      <a:pt x="36" y="2"/>
                      <a:pt x="36" y="3"/>
                    </a:cubicBezTo>
                    <a:lnTo>
                      <a:pt x="36" y="7"/>
                    </a:lnTo>
                    <a:close/>
                  </a:path>
                </a:pathLst>
              </a:cu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grpSp>
          <p:nvGrpSpPr>
            <p:cNvPr id="50" name="组合 49"/>
            <p:cNvGrpSpPr/>
            <p:nvPr/>
          </p:nvGrpSpPr>
          <p:grpSpPr>
            <a:xfrm>
              <a:off x="2699205" y="3984275"/>
              <a:ext cx="1333743" cy="937758"/>
              <a:chOff x="4271689" y="1207551"/>
              <a:chExt cx="1333743" cy="937758"/>
            </a:xfrm>
          </p:grpSpPr>
          <p:sp>
            <p:nvSpPr>
              <p:cNvPr id="52" name="文本框 30"/>
              <p:cNvSpPr txBox="1"/>
              <p:nvPr/>
            </p:nvSpPr>
            <p:spPr>
              <a:xfrm>
                <a:off x="4283968" y="1207551"/>
                <a:ext cx="1276564"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53" name="文本框 31"/>
              <p:cNvSpPr txBox="1"/>
              <p:nvPr/>
            </p:nvSpPr>
            <p:spPr>
              <a:xfrm>
                <a:off x="4271689" y="1504967"/>
                <a:ext cx="1333743" cy="640342"/>
              </a:xfrm>
              <a:prstGeom prst="rect">
                <a:avLst/>
              </a:prstGeom>
              <a:noFill/>
            </p:spPr>
            <p:txBody>
              <a:bodyPr wrap="square" rtlCol="0">
                <a:spAutoFit/>
              </a:bodyPr>
              <a:lstStyle/>
              <a:p>
                <a:pPr algn="ctr">
                  <a:lnSpc>
                    <a:spcPct val="120000"/>
                  </a:lnSpc>
                </a:pPr>
                <a:r>
                  <a:rPr lang="zh-CN" altLang="en-US" sz="1050" dirty="0">
                    <a:solidFill>
                      <a:srgbClr val="3B9B96"/>
                    </a:solidFill>
                    <a:latin typeface="微软雅黑" panose="020B0503020204020204" pitchFamily="34" charset="-122"/>
                    <a:ea typeface="微软雅黑" panose="020B0503020204020204" pitchFamily="34" charset="-122"/>
                  </a:rPr>
                  <a:t>点击添加内容点击添加内容</a:t>
                </a:r>
                <a:endParaRPr lang="zh-CN" altLang="en-US" sz="1050" dirty="0">
                  <a:solidFill>
                    <a:srgbClr val="3B9B96"/>
                  </a:solidFill>
                  <a:latin typeface="微软雅黑" panose="020B0503020204020204" pitchFamily="34" charset="-122"/>
                  <a:ea typeface="微软雅黑" panose="020B0503020204020204" pitchFamily="34" charset="-122"/>
                </a:endParaRPr>
              </a:p>
            </p:txBody>
          </p:sp>
        </p:grpSp>
        <p:sp>
          <p:nvSpPr>
            <p:cNvPr id="51" name="任意多边形 151"/>
            <p:cNvSpPr>
              <a:spLocks noChangeArrowheads="1"/>
            </p:cNvSpPr>
            <p:nvPr/>
          </p:nvSpPr>
          <p:spPr bwMode="auto">
            <a:xfrm>
              <a:off x="2578781" y="4002495"/>
              <a:ext cx="1574590" cy="848445"/>
            </a:xfrm>
            <a:custGeom>
              <a:avLst/>
              <a:gdLst>
                <a:gd name="T0" fmla="*/ 176216 w 3090"/>
                <a:gd name="T1" fmla="*/ 0 h 1665"/>
                <a:gd name="T2" fmla="*/ 1785934 w 3090"/>
                <a:gd name="T3" fmla="*/ 0 h 1665"/>
                <a:gd name="T4" fmla="*/ 1962150 w 3090"/>
                <a:gd name="T5" fmla="*/ 176216 h 1665"/>
                <a:gd name="T6" fmla="*/ 1962150 w 3090"/>
                <a:gd name="T7" fmla="*/ 881059 h 1665"/>
                <a:gd name="T8" fmla="*/ 1785934 w 3090"/>
                <a:gd name="T9" fmla="*/ 1057275 h 1665"/>
                <a:gd name="T10" fmla="*/ 176216 w 3090"/>
                <a:gd name="T11" fmla="*/ 1057275 h 1665"/>
                <a:gd name="T12" fmla="*/ 0 w 3090"/>
                <a:gd name="T13" fmla="*/ 881059 h 1665"/>
                <a:gd name="T14" fmla="*/ 0 w 3090"/>
                <a:gd name="T15" fmla="*/ 720027 h 1665"/>
                <a:gd name="T16" fmla="*/ 180692 w 3090"/>
                <a:gd name="T17" fmla="*/ 720027 h 1665"/>
                <a:gd name="T18" fmla="*/ 180692 w 3090"/>
                <a:gd name="T19" fmla="*/ 319977 h 1665"/>
                <a:gd name="T20" fmla="*/ 0 w 3090"/>
                <a:gd name="T21" fmla="*/ 319977 h 1665"/>
                <a:gd name="T22" fmla="*/ 0 w 3090"/>
                <a:gd name="T23" fmla="*/ 176216 h 1665"/>
                <a:gd name="T24" fmla="*/ 176216 w 3090"/>
                <a:gd name="T25" fmla="*/ 0 h 1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90" h="1665">
                  <a:moveTo>
                    <a:pt x="0" y="504"/>
                  </a:moveTo>
                  <a:lnTo>
                    <a:pt x="0" y="278"/>
                  </a:lnTo>
                  <a:cubicBezTo>
                    <a:pt x="0" y="124"/>
                    <a:pt x="124" y="0"/>
                    <a:pt x="278" y="0"/>
                  </a:cubicBezTo>
                  <a:lnTo>
                    <a:pt x="2812" y="0"/>
                  </a:lnTo>
                  <a:cubicBezTo>
                    <a:pt x="2966" y="0"/>
                    <a:pt x="3090" y="124"/>
                    <a:pt x="3090" y="278"/>
                  </a:cubicBezTo>
                  <a:lnTo>
                    <a:pt x="3090" y="1387"/>
                  </a:lnTo>
                  <a:cubicBezTo>
                    <a:pt x="3090" y="1541"/>
                    <a:pt x="2966" y="1665"/>
                    <a:pt x="2812" y="1665"/>
                  </a:cubicBezTo>
                  <a:lnTo>
                    <a:pt x="278" y="1665"/>
                  </a:lnTo>
                  <a:cubicBezTo>
                    <a:pt x="124" y="1665"/>
                    <a:pt x="0" y="1541"/>
                    <a:pt x="0" y="1387"/>
                  </a:cubicBezTo>
                  <a:lnTo>
                    <a:pt x="0" y="1134"/>
                  </a:lnTo>
                </a:path>
              </a:pathLst>
            </a:custGeom>
            <a:noFill/>
            <a:ln w="6350">
              <a:solidFill>
                <a:srgbClr val="3B9B96"/>
              </a:solidFill>
              <a:prstDash val="sysDash"/>
              <a:rou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lstStyle/>
            <a:p>
              <a:endParaRPr lang="zh-CN" altLang="en-US" sz="1350">
                <a:solidFill>
                  <a:srgbClr val="2684E2"/>
                </a:solidFill>
              </a:endParaRPr>
            </a:p>
          </p:txBody>
        </p:sp>
      </p:grpSp>
      <p:grpSp>
        <p:nvGrpSpPr>
          <p:cNvPr id="56" name="组合 55"/>
          <p:cNvGrpSpPr/>
          <p:nvPr/>
        </p:nvGrpSpPr>
        <p:grpSpPr>
          <a:xfrm>
            <a:off x="6365655" y="2895702"/>
            <a:ext cx="851730" cy="851730"/>
            <a:chOff x="1677608" y="2996952"/>
            <a:chExt cx="1395643" cy="1395643"/>
          </a:xfrm>
        </p:grpSpPr>
        <p:sp>
          <p:nvSpPr>
            <p:cNvPr id="57"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0070C0"/>
                </a:solidFill>
              </a:endParaRPr>
            </a:p>
          </p:txBody>
        </p:sp>
        <p:sp>
          <p:nvSpPr>
            <p:cNvPr id="58"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3B9B96"/>
                </a:solidFill>
                <a:effectLst>
                  <a:outerShdw blurRad="38100" dist="38100" dir="2700000" algn="tl">
                    <a:srgbClr val="000000">
                      <a:alpha val="43137"/>
                    </a:srgbClr>
                  </a:outerShdw>
                </a:effectLst>
                <a:latin typeface="DIN-BoldItalic" pitchFamily="50" charset="0"/>
              </a:endParaRPr>
            </a:p>
          </p:txBody>
        </p:sp>
      </p:grpSp>
      <p:sp>
        <p:nvSpPr>
          <p:cNvPr id="59" name="Freeform 133"/>
          <p:cNvSpPr/>
          <p:nvPr/>
        </p:nvSpPr>
        <p:spPr bwMode="auto">
          <a:xfrm>
            <a:off x="6588915" y="3136928"/>
            <a:ext cx="409880" cy="369281"/>
          </a:xfrm>
          <a:custGeom>
            <a:avLst/>
            <a:gdLst>
              <a:gd name="T0" fmla="*/ 442 w 525"/>
              <a:gd name="T1" fmla="*/ 185 h 473"/>
              <a:gd name="T2" fmla="*/ 442 w 525"/>
              <a:gd name="T3" fmla="*/ 40 h 473"/>
              <a:gd name="T4" fmla="*/ 343 w 525"/>
              <a:gd name="T5" fmla="*/ 40 h 473"/>
              <a:gd name="T6" fmla="*/ 343 w 525"/>
              <a:gd name="T7" fmla="*/ 83 h 473"/>
              <a:gd name="T8" fmla="*/ 262 w 525"/>
              <a:gd name="T9" fmla="*/ 0 h 473"/>
              <a:gd name="T10" fmla="*/ 0 w 525"/>
              <a:gd name="T11" fmla="*/ 267 h 473"/>
              <a:gd name="T12" fmla="*/ 59 w 525"/>
              <a:gd name="T13" fmla="*/ 267 h 473"/>
              <a:gd name="T14" fmla="*/ 59 w 525"/>
              <a:gd name="T15" fmla="*/ 473 h 473"/>
              <a:gd name="T16" fmla="*/ 165 w 525"/>
              <a:gd name="T17" fmla="*/ 473 h 473"/>
              <a:gd name="T18" fmla="*/ 165 w 525"/>
              <a:gd name="T19" fmla="*/ 326 h 473"/>
              <a:gd name="T20" fmla="*/ 359 w 525"/>
              <a:gd name="T21" fmla="*/ 326 h 473"/>
              <a:gd name="T22" fmla="*/ 359 w 525"/>
              <a:gd name="T23" fmla="*/ 473 h 473"/>
              <a:gd name="T24" fmla="*/ 466 w 525"/>
              <a:gd name="T25" fmla="*/ 473 h 473"/>
              <a:gd name="T26" fmla="*/ 466 w 525"/>
              <a:gd name="T27" fmla="*/ 267 h 473"/>
              <a:gd name="T28" fmla="*/ 525 w 525"/>
              <a:gd name="T29" fmla="*/ 267 h 473"/>
              <a:gd name="T30" fmla="*/ 442 w 525"/>
              <a:gd name="T31" fmla="*/ 18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5" h="473">
                <a:moveTo>
                  <a:pt x="442" y="185"/>
                </a:moveTo>
                <a:lnTo>
                  <a:pt x="442" y="40"/>
                </a:lnTo>
                <a:lnTo>
                  <a:pt x="343" y="40"/>
                </a:lnTo>
                <a:lnTo>
                  <a:pt x="343" y="83"/>
                </a:lnTo>
                <a:lnTo>
                  <a:pt x="262" y="0"/>
                </a:lnTo>
                <a:lnTo>
                  <a:pt x="0" y="267"/>
                </a:lnTo>
                <a:lnTo>
                  <a:pt x="59" y="267"/>
                </a:lnTo>
                <a:lnTo>
                  <a:pt x="59" y="473"/>
                </a:lnTo>
                <a:lnTo>
                  <a:pt x="165" y="473"/>
                </a:lnTo>
                <a:lnTo>
                  <a:pt x="165" y="326"/>
                </a:lnTo>
                <a:lnTo>
                  <a:pt x="359" y="326"/>
                </a:lnTo>
                <a:lnTo>
                  <a:pt x="359" y="473"/>
                </a:lnTo>
                <a:lnTo>
                  <a:pt x="466" y="473"/>
                </a:lnTo>
                <a:lnTo>
                  <a:pt x="466" y="267"/>
                </a:lnTo>
                <a:lnTo>
                  <a:pt x="525" y="267"/>
                </a:lnTo>
                <a:lnTo>
                  <a:pt x="442" y="185"/>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grpSp>
        <p:nvGrpSpPr>
          <p:cNvPr id="60" name="组合 59"/>
          <p:cNvGrpSpPr/>
          <p:nvPr/>
        </p:nvGrpSpPr>
        <p:grpSpPr>
          <a:xfrm>
            <a:off x="6137768" y="3905961"/>
            <a:ext cx="1242035" cy="703135"/>
            <a:chOff x="2496894" y="3984275"/>
            <a:chExt cx="1656477" cy="937758"/>
          </a:xfrm>
        </p:grpSpPr>
        <p:grpSp>
          <p:nvGrpSpPr>
            <p:cNvPr id="61" name="组合 60"/>
            <p:cNvGrpSpPr/>
            <p:nvPr/>
          </p:nvGrpSpPr>
          <p:grpSpPr>
            <a:xfrm>
              <a:off x="2496894" y="4268381"/>
              <a:ext cx="153895" cy="316672"/>
              <a:chOff x="5300663" y="2555875"/>
              <a:chExt cx="165100" cy="339726"/>
            </a:xfrm>
          </p:grpSpPr>
          <p:sp>
            <p:nvSpPr>
              <p:cNvPr id="66" name="Oval 19"/>
              <p:cNvSpPr>
                <a:spLocks noChangeArrowheads="1"/>
              </p:cNvSpPr>
              <p:nvPr/>
            </p:nvSpPr>
            <p:spPr bwMode="auto">
              <a:xfrm>
                <a:off x="5353051" y="2555875"/>
                <a:ext cx="63500" cy="60325"/>
              </a:xfrm>
              <a:prstGeom prst="ellipse">
                <a:avLst/>
              </a:pr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67" name="Freeform 20"/>
              <p:cNvSpPr>
                <a:spLocks noEditPoints="1"/>
              </p:cNvSpPr>
              <p:nvPr/>
            </p:nvSpPr>
            <p:spPr bwMode="auto">
              <a:xfrm>
                <a:off x="5300663" y="2566988"/>
                <a:ext cx="165100" cy="328613"/>
              </a:xfrm>
              <a:custGeom>
                <a:avLst/>
                <a:gdLst>
                  <a:gd name="T0" fmla="*/ 38 w 44"/>
                  <a:gd name="T1" fmla="*/ 10 h 87"/>
                  <a:gd name="T2" fmla="*/ 37 w 44"/>
                  <a:gd name="T3" fmla="*/ 10 h 87"/>
                  <a:gd name="T4" fmla="*/ 37 w 44"/>
                  <a:gd name="T5" fmla="*/ 2 h 87"/>
                  <a:gd name="T6" fmla="*/ 33 w 44"/>
                  <a:gd name="T7" fmla="*/ 0 h 87"/>
                  <a:gd name="T8" fmla="*/ 31 w 44"/>
                  <a:gd name="T9" fmla="*/ 10 h 87"/>
                  <a:gd name="T10" fmla="*/ 35 w 44"/>
                  <a:gd name="T11" fmla="*/ 12 h 87"/>
                  <a:gd name="T12" fmla="*/ 36 w 44"/>
                  <a:gd name="T13" fmla="*/ 12 h 87"/>
                  <a:gd name="T14" fmla="*/ 36 w 44"/>
                  <a:gd name="T15" fmla="*/ 18 h 87"/>
                  <a:gd name="T16" fmla="*/ 30 w 44"/>
                  <a:gd name="T17" fmla="*/ 14 h 87"/>
                  <a:gd name="T18" fmla="*/ 16 w 44"/>
                  <a:gd name="T19" fmla="*/ 14 h 87"/>
                  <a:gd name="T20" fmla="*/ 12 w 44"/>
                  <a:gd name="T21" fmla="*/ 16 h 87"/>
                  <a:gd name="T22" fmla="*/ 0 w 44"/>
                  <a:gd name="T23" fmla="*/ 47 h 87"/>
                  <a:gd name="T24" fmla="*/ 7 w 44"/>
                  <a:gd name="T25" fmla="*/ 49 h 87"/>
                  <a:gd name="T26" fmla="*/ 12 w 44"/>
                  <a:gd name="T27" fmla="*/ 45 h 87"/>
                  <a:gd name="T28" fmla="*/ 13 w 44"/>
                  <a:gd name="T29" fmla="*/ 83 h 87"/>
                  <a:gd name="T30" fmla="*/ 21 w 44"/>
                  <a:gd name="T31" fmla="*/ 83 h 87"/>
                  <a:gd name="T32" fmla="*/ 24 w 44"/>
                  <a:gd name="T33" fmla="*/ 49 h 87"/>
                  <a:gd name="T34" fmla="*/ 28 w 44"/>
                  <a:gd name="T35" fmla="*/ 87 h 87"/>
                  <a:gd name="T36" fmla="*/ 32 w 44"/>
                  <a:gd name="T37" fmla="*/ 47 h 87"/>
                  <a:gd name="T38" fmla="*/ 33 w 44"/>
                  <a:gd name="T39" fmla="*/ 25 h 87"/>
                  <a:gd name="T40" fmla="*/ 41 w 44"/>
                  <a:gd name="T41" fmla="*/ 30 h 87"/>
                  <a:gd name="T42" fmla="*/ 42 w 44"/>
                  <a:gd name="T43" fmla="*/ 13 h 87"/>
                  <a:gd name="T44" fmla="*/ 35 w 44"/>
                  <a:gd name="T45" fmla="*/ 1 h 87"/>
                  <a:gd name="T46" fmla="*/ 35 w 44"/>
                  <a:gd name="T47" fmla="*/ 1 h 87"/>
                  <a:gd name="T48" fmla="*/ 34 w 44"/>
                  <a:gd name="T49" fmla="*/ 0 h 87"/>
                  <a:gd name="T50" fmla="*/ 34 w 44"/>
                  <a:gd name="T51" fmla="*/ 1 h 87"/>
                  <a:gd name="T52" fmla="*/ 34 w 44"/>
                  <a:gd name="T53" fmla="*/ 0 h 87"/>
                  <a:gd name="T54" fmla="*/ 34 w 44"/>
                  <a:gd name="T55" fmla="*/ 1 h 87"/>
                  <a:gd name="T56" fmla="*/ 34 w 44"/>
                  <a:gd name="T57" fmla="*/ 1 h 87"/>
                  <a:gd name="T58" fmla="*/ 36 w 44"/>
                  <a:gd name="T59" fmla="*/ 10 h 87"/>
                  <a:gd name="T60" fmla="*/ 33 w 44"/>
                  <a:gd name="T61" fmla="*/ 11 h 87"/>
                  <a:gd name="T62" fmla="*/ 33 w 44"/>
                  <a:gd name="T63" fmla="*/ 10 h 87"/>
                  <a:gd name="T64" fmla="*/ 35 w 44"/>
                  <a:gd name="T65" fmla="*/ 9 h 87"/>
                  <a:gd name="T66" fmla="*/ 36 w 44"/>
                  <a:gd name="T67" fmla="*/ 7 h 87"/>
                  <a:gd name="T68" fmla="*/ 33 w 44"/>
                  <a:gd name="T69" fmla="*/ 8 h 87"/>
                  <a:gd name="T70" fmla="*/ 32 w 44"/>
                  <a:gd name="T71" fmla="*/ 3 h 87"/>
                  <a:gd name="T72" fmla="*/ 35 w 44"/>
                  <a:gd name="T73" fmla="*/ 1 h 87"/>
                  <a:gd name="T74" fmla="*/ 36 w 44"/>
                  <a:gd name="T75"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87">
                    <a:moveTo>
                      <a:pt x="42" y="13"/>
                    </a:moveTo>
                    <a:cubicBezTo>
                      <a:pt x="42" y="11"/>
                      <a:pt x="40" y="10"/>
                      <a:pt x="38" y="10"/>
                    </a:cubicBezTo>
                    <a:cubicBezTo>
                      <a:pt x="38" y="10"/>
                      <a:pt x="38" y="10"/>
                      <a:pt x="38" y="10"/>
                    </a:cubicBezTo>
                    <a:cubicBezTo>
                      <a:pt x="37" y="10"/>
                      <a:pt x="37" y="10"/>
                      <a:pt x="37" y="10"/>
                    </a:cubicBezTo>
                    <a:cubicBezTo>
                      <a:pt x="37" y="10"/>
                      <a:pt x="37" y="10"/>
                      <a:pt x="37" y="10"/>
                    </a:cubicBezTo>
                    <a:cubicBezTo>
                      <a:pt x="37" y="2"/>
                      <a:pt x="37" y="2"/>
                      <a:pt x="37" y="2"/>
                    </a:cubicBezTo>
                    <a:cubicBezTo>
                      <a:pt x="37" y="1"/>
                      <a:pt x="37" y="0"/>
                      <a:pt x="35" y="0"/>
                    </a:cubicBezTo>
                    <a:cubicBezTo>
                      <a:pt x="33" y="0"/>
                      <a:pt x="33" y="0"/>
                      <a:pt x="33" y="0"/>
                    </a:cubicBezTo>
                    <a:cubicBezTo>
                      <a:pt x="32" y="0"/>
                      <a:pt x="31" y="1"/>
                      <a:pt x="31" y="2"/>
                    </a:cubicBezTo>
                    <a:cubicBezTo>
                      <a:pt x="31" y="10"/>
                      <a:pt x="31" y="10"/>
                      <a:pt x="31" y="10"/>
                    </a:cubicBezTo>
                    <a:cubicBezTo>
                      <a:pt x="31" y="11"/>
                      <a:pt x="32" y="12"/>
                      <a:pt x="33" y="12"/>
                    </a:cubicBezTo>
                    <a:cubicBezTo>
                      <a:pt x="35" y="12"/>
                      <a:pt x="35" y="12"/>
                      <a:pt x="35" y="12"/>
                    </a:cubicBezTo>
                    <a:cubicBezTo>
                      <a:pt x="35" y="12"/>
                      <a:pt x="35" y="12"/>
                      <a:pt x="36" y="12"/>
                    </a:cubicBezTo>
                    <a:cubicBezTo>
                      <a:pt x="36" y="12"/>
                      <a:pt x="36" y="12"/>
                      <a:pt x="36" y="12"/>
                    </a:cubicBezTo>
                    <a:cubicBezTo>
                      <a:pt x="35" y="12"/>
                      <a:pt x="35" y="13"/>
                      <a:pt x="35" y="14"/>
                    </a:cubicBezTo>
                    <a:cubicBezTo>
                      <a:pt x="36" y="18"/>
                      <a:pt x="36" y="18"/>
                      <a:pt x="36" y="18"/>
                    </a:cubicBezTo>
                    <a:cubicBezTo>
                      <a:pt x="33" y="15"/>
                      <a:pt x="33" y="15"/>
                      <a:pt x="33" y="15"/>
                    </a:cubicBezTo>
                    <a:cubicBezTo>
                      <a:pt x="32" y="15"/>
                      <a:pt x="31" y="14"/>
                      <a:pt x="30" y="14"/>
                    </a:cubicBezTo>
                    <a:cubicBezTo>
                      <a:pt x="30" y="14"/>
                      <a:pt x="30" y="14"/>
                      <a:pt x="29" y="14"/>
                    </a:cubicBezTo>
                    <a:cubicBezTo>
                      <a:pt x="16" y="14"/>
                      <a:pt x="16" y="14"/>
                      <a:pt x="16" y="14"/>
                    </a:cubicBezTo>
                    <a:cubicBezTo>
                      <a:pt x="15" y="14"/>
                      <a:pt x="15" y="14"/>
                      <a:pt x="15" y="14"/>
                    </a:cubicBezTo>
                    <a:cubicBezTo>
                      <a:pt x="13" y="15"/>
                      <a:pt x="13" y="15"/>
                      <a:pt x="12" y="16"/>
                    </a:cubicBezTo>
                    <a:cubicBezTo>
                      <a:pt x="12" y="17"/>
                      <a:pt x="11" y="17"/>
                      <a:pt x="11" y="18"/>
                    </a:cubicBezTo>
                    <a:cubicBezTo>
                      <a:pt x="0" y="47"/>
                      <a:pt x="0" y="47"/>
                      <a:pt x="0" y="47"/>
                    </a:cubicBezTo>
                    <a:cubicBezTo>
                      <a:pt x="0" y="48"/>
                      <a:pt x="0" y="50"/>
                      <a:pt x="2" y="51"/>
                    </a:cubicBezTo>
                    <a:cubicBezTo>
                      <a:pt x="4" y="52"/>
                      <a:pt x="6" y="51"/>
                      <a:pt x="7" y="49"/>
                    </a:cubicBezTo>
                    <a:cubicBezTo>
                      <a:pt x="12" y="36"/>
                      <a:pt x="12" y="36"/>
                      <a:pt x="12" y="36"/>
                    </a:cubicBezTo>
                    <a:cubicBezTo>
                      <a:pt x="12" y="45"/>
                      <a:pt x="12" y="45"/>
                      <a:pt x="12" y="45"/>
                    </a:cubicBezTo>
                    <a:cubicBezTo>
                      <a:pt x="12" y="46"/>
                      <a:pt x="12" y="47"/>
                      <a:pt x="13" y="47"/>
                    </a:cubicBezTo>
                    <a:cubicBezTo>
                      <a:pt x="13" y="83"/>
                      <a:pt x="13" y="83"/>
                      <a:pt x="13" y="83"/>
                    </a:cubicBezTo>
                    <a:cubicBezTo>
                      <a:pt x="13" y="85"/>
                      <a:pt x="15" y="87"/>
                      <a:pt x="17" y="87"/>
                    </a:cubicBezTo>
                    <a:cubicBezTo>
                      <a:pt x="19" y="87"/>
                      <a:pt x="21" y="85"/>
                      <a:pt x="21" y="83"/>
                    </a:cubicBezTo>
                    <a:cubicBezTo>
                      <a:pt x="21" y="49"/>
                      <a:pt x="21" y="49"/>
                      <a:pt x="21" y="49"/>
                    </a:cubicBezTo>
                    <a:cubicBezTo>
                      <a:pt x="24" y="49"/>
                      <a:pt x="24" y="49"/>
                      <a:pt x="24" y="49"/>
                    </a:cubicBezTo>
                    <a:cubicBezTo>
                      <a:pt x="24" y="83"/>
                      <a:pt x="24" y="83"/>
                      <a:pt x="24" y="83"/>
                    </a:cubicBezTo>
                    <a:cubicBezTo>
                      <a:pt x="24" y="85"/>
                      <a:pt x="26" y="87"/>
                      <a:pt x="28" y="87"/>
                    </a:cubicBezTo>
                    <a:cubicBezTo>
                      <a:pt x="30" y="87"/>
                      <a:pt x="32" y="85"/>
                      <a:pt x="32" y="83"/>
                    </a:cubicBezTo>
                    <a:cubicBezTo>
                      <a:pt x="32" y="47"/>
                      <a:pt x="32" y="47"/>
                      <a:pt x="32" y="47"/>
                    </a:cubicBezTo>
                    <a:cubicBezTo>
                      <a:pt x="32" y="47"/>
                      <a:pt x="33" y="46"/>
                      <a:pt x="33" y="45"/>
                    </a:cubicBezTo>
                    <a:cubicBezTo>
                      <a:pt x="33" y="25"/>
                      <a:pt x="33" y="25"/>
                      <a:pt x="33" y="25"/>
                    </a:cubicBezTo>
                    <a:cubicBezTo>
                      <a:pt x="38" y="29"/>
                      <a:pt x="38" y="29"/>
                      <a:pt x="38" y="29"/>
                    </a:cubicBezTo>
                    <a:cubicBezTo>
                      <a:pt x="39" y="30"/>
                      <a:pt x="40" y="30"/>
                      <a:pt x="41" y="30"/>
                    </a:cubicBezTo>
                    <a:cubicBezTo>
                      <a:pt x="43" y="30"/>
                      <a:pt x="44" y="28"/>
                      <a:pt x="44" y="26"/>
                    </a:cubicBezTo>
                    <a:lnTo>
                      <a:pt x="42" y="13"/>
                    </a:lnTo>
                    <a:close/>
                    <a:moveTo>
                      <a:pt x="35" y="0"/>
                    </a:moveTo>
                    <a:cubicBezTo>
                      <a:pt x="35" y="0"/>
                      <a:pt x="35" y="1"/>
                      <a:pt x="35" y="1"/>
                    </a:cubicBezTo>
                    <a:cubicBezTo>
                      <a:pt x="35" y="1"/>
                      <a:pt x="35" y="1"/>
                      <a:pt x="35" y="1"/>
                    </a:cubicBezTo>
                    <a:cubicBezTo>
                      <a:pt x="35" y="1"/>
                      <a:pt x="35" y="1"/>
                      <a:pt x="35" y="1"/>
                    </a:cubicBezTo>
                    <a:cubicBezTo>
                      <a:pt x="35" y="1"/>
                      <a:pt x="35" y="0"/>
                      <a:pt x="35"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6" y="10"/>
                    </a:moveTo>
                    <a:cubicBezTo>
                      <a:pt x="36" y="11"/>
                      <a:pt x="35" y="11"/>
                      <a:pt x="35" y="11"/>
                    </a:cubicBezTo>
                    <a:cubicBezTo>
                      <a:pt x="33" y="11"/>
                      <a:pt x="33" y="11"/>
                      <a:pt x="33" y="11"/>
                    </a:cubicBezTo>
                    <a:cubicBezTo>
                      <a:pt x="33" y="11"/>
                      <a:pt x="33" y="11"/>
                      <a:pt x="33" y="10"/>
                    </a:cubicBezTo>
                    <a:cubicBezTo>
                      <a:pt x="33" y="10"/>
                      <a:pt x="33" y="10"/>
                      <a:pt x="33" y="10"/>
                    </a:cubicBezTo>
                    <a:cubicBezTo>
                      <a:pt x="33" y="10"/>
                      <a:pt x="33" y="9"/>
                      <a:pt x="33" y="9"/>
                    </a:cubicBezTo>
                    <a:cubicBezTo>
                      <a:pt x="35" y="9"/>
                      <a:pt x="35" y="9"/>
                      <a:pt x="35" y="9"/>
                    </a:cubicBezTo>
                    <a:cubicBezTo>
                      <a:pt x="35" y="9"/>
                      <a:pt x="36" y="10"/>
                      <a:pt x="36" y="10"/>
                    </a:cubicBezTo>
                    <a:close/>
                    <a:moveTo>
                      <a:pt x="36" y="7"/>
                    </a:moveTo>
                    <a:cubicBezTo>
                      <a:pt x="36" y="8"/>
                      <a:pt x="36" y="8"/>
                      <a:pt x="35" y="8"/>
                    </a:cubicBezTo>
                    <a:cubicBezTo>
                      <a:pt x="33" y="8"/>
                      <a:pt x="33" y="8"/>
                      <a:pt x="33" y="8"/>
                    </a:cubicBezTo>
                    <a:cubicBezTo>
                      <a:pt x="33" y="8"/>
                      <a:pt x="32" y="8"/>
                      <a:pt x="32" y="7"/>
                    </a:cubicBezTo>
                    <a:cubicBezTo>
                      <a:pt x="32" y="3"/>
                      <a:pt x="32" y="3"/>
                      <a:pt x="32" y="3"/>
                    </a:cubicBezTo>
                    <a:cubicBezTo>
                      <a:pt x="32" y="2"/>
                      <a:pt x="33" y="1"/>
                      <a:pt x="33" y="1"/>
                    </a:cubicBezTo>
                    <a:cubicBezTo>
                      <a:pt x="35" y="1"/>
                      <a:pt x="35" y="1"/>
                      <a:pt x="35" y="1"/>
                    </a:cubicBezTo>
                    <a:cubicBezTo>
                      <a:pt x="36" y="1"/>
                      <a:pt x="36" y="2"/>
                      <a:pt x="36" y="3"/>
                    </a:cubicBezTo>
                    <a:lnTo>
                      <a:pt x="36" y="7"/>
                    </a:lnTo>
                    <a:close/>
                  </a:path>
                </a:pathLst>
              </a:cu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grpSp>
          <p:nvGrpSpPr>
            <p:cNvPr id="62" name="组合 61"/>
            <p:cNvGrpSpPr/>
            <p:nvPr/>
          </p:nvGrpSpPr>
          <p:grpSpPr>
            <a:xfrm>
              <a:off x="2699205" y="3984275"/>
              <a:ext cx="1333743" cy="937758"/>
              <a:chOff x="4271689" y="1207551"/>
              <a:chExt cx="1333743" cy="937758"/>
            </a:xfrm>
          </p:grpSpPr>
          <p:sp>
            <p:nvSpPr>
              <p:cNvPr id="64" name="文本框 30"/>
              <p:cNvSpPr txBox="1"/>
              <p:nvPr/>
            </p:nvSpPr>
            <p:spPr>
              <a:xfrm>
                <a:off x="4283968" y="1207551"/>
                <a:ext cx="1276564"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65" name="文本框 31"/>
              <p:cNvSpPr txBox="1"/>
              <p:nvPr/>
            </p:nvSpPr>
            <p:spPr>
              <a:xfrm>
                <a:off x="4271689" y="1504967"/>
                <a:ext cx="1333743" cy="640342"/>
              </a:xfrm>
              <a:prstGeom prst="rect">
                <a:avLst/>
              </a:prstGeom>
              <a:noFill/>
            </p:spPr>
            <p:txBody>
              <a:bodyPr wrap="square" rtlCol="0">
                <a:spAutoFit/>
              </a:bodyPr>
              <a:lstStyle/>
              <a:p>
                <a:pPr algn="ctr">
                  <a:lnSpc>
                    <a:spcPct val="120000"/>
                  </a:lnSpc>
                </a:pPr>
                <a:r>
                  <a:rPr lang="zh-CN" altLang="en-US" sz="1050" dirty="0">
                    <a:solidFill>
                      <a:srgbClr val="3B9B96"/>
                    </a:solidFill>
                    <a:latin typeface="微软雅黑" panose="020B0503020204020204" pitchFamily="34" charset="-122"/>
                    <a:ea typeface="微软雅黑" panose="020B0503020204020204" pitchFamily="34" charset="-122"/>
                  </a:rPr>
                  <a:t>点击添加内容点击添加内容</a:t>
                </a:r>
                <a:endParaRPr lang="zh-CN" altLang="en-US" sz="1050" dirty="0">
                  <a:solidFill>
                    <a:srgbClr val="3B9B96"/>
                  </a:solidFill>
                  <a:latin typeface="微软雅黑" panose="020B0503020204020204" pitchFamily="34" charset="-122"/>
                  <a:ea typeface="微软雅黑" panose="020B0503020204020204" pitchFamily="34" charset="-122"/>
                </a:endParaRPr>
              </a:p>
            </p:txBody>
          </p:sp>
        </p:grpSp>
        <p:sp>
          <p:nvSpPr>
            <p:cNvPr id="63" name="任意多边形 151"/>
            <p:cNvSpPr>
              <a:spLocks noChangeArrowheads="1"/>
            </p:cNvSpPr>
            <p:nvPr/>
          </p:nvSpPr>
          <p:spPr bwMode="auto">
            <a:xfrm>
              <a:off x="2578781" y="4002495"/>
              <a:ext cx="1574590" cy="848445"/>
            </a:xfrm>
            <a:custGeom>
              <a:avLst/>
              <a:gdLst>
                <a:gd name="T0" fmla="*/ 176216 w 3090"/>
                <a:gd name="T1" fmla="*/ 0 h 1665"/>
                <a:gd name="T2" fmla="*/ 1785934 w 3090"/>
                <a:gd name="T3" fmla="*/ 0 h 1665"/>
                <a:gd name="T4" fmla="*/ 1962150 w 3090"/>
                <a:gd name="T5" fmla="*/ 176216 h 1665"/>
                <a:gd name="T6" fmla="*/ 1962150 w 3090"/>
                <a:gd name="T7" fmla="*/ 881059 h 1665"/>
                <a:gd name="T8" fmla="*/ 1785934 w 3090"/>
                <a:gd name="T9" fmla="*/ 1057275 h 1665"/>
                <a:gd name="T10" fmla="*/ 176216 w 3090"/>
                <a:gd name="T11" fmla="*/ 1057275 h 1665"/>
                <a:gd name="T12" fmla="*/ 0 w 3090"/>
                <a:gd name="T13" fmla="*/ 881059 h 1665"/>
                <a:gd name="T14" fmla="*/ 0 w 3090"/>
                <a:gd name="T15" fmla="*/ 720027 h 1665"/>
                <a:gd name="T16" fmla="*/ 180692 w 3090"/>
                <a:gd name="T17" fmla="*/ 720027 h 1665"/>
                <a:gd name="T18" fmla="*/ 180692 w 3090"/>
                <a:gd name="T19" fmla="*/ 319977 h 1665"/>
                <a:gd name="T20" fmla="*/ 0 w 3090"/>
                <a:gd name="T21" fmla="*/ 319977 h 1665"/>
                <a:gd name="T22" fmla="*/ 0 w 3090"/>
                <a:gd name="T23" fmla="*/ 176216 h 1665"/>
                <a:gd name="T24" fmla="*/ 176216 w 3090"/>
                <a:gd name="T25" fmla="*/ 0 h 1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90" h="1665">
                  <a:moveTo>
                    <a:pt x="0" y="504"/>
                  </a:moveTo>
                  <a:lnTo>
                    <a:pt x="0" y="278"/>
                  </a:lnTo>
                  <a:cubicBezTo>
                    <a:pt x="0" y="124"/>
                    <a:pt x="124" y="0"/>
                    <a:pt x="278" y="0"/>
                  </a:cubicBezTo>
                  <a:lnTo>
                    <a:pt x="2812" y="0"/>
                  </a:lnTo>
                  <a:cubicBezTo>
                    <a:pt x="2966" y="0"/>
                    <a:pt x="3090" y="124"/>
                    <a:pt x="3090" y="278"/>
                  </a:cubicBezTo>
                  <a:lnTo>
                    <a:pt x="3090" y="1387"/>
                  </a:lnTo>
                  <a:cubicBezTo>
                    <a:pt x="3090" y="1541"/>
                    <a:pt x="2966" y="1665"/>
                    <a:pt x="2812" y="1665"/>
                  </a:cubicBezTo>
                  <a:lnTo>
                    <a:pt x="278" y="1665"/>
                  </a:lnTo>
                  <a:cubicBezTo>
                    <a:pt x="124" y="1665"/>
                    <a:pt x="0" y="1541"/>
                    <a:pt x="0" y="1387"/>
                  </a:cubicBezTo>
                  <a:lnTo>
                    <a:pt x="0" y="1134"/>
                  </a:lnTo>
                </a:path>
              </a:pathLst>
            </a:custGeom>
            <a:noFill/>
            <a:ln w="6350">
              <a:solidFill>
                <a:srgbClr val="3B9B96"/>
              </a:solidFill>
              <a:prstDash val="sysDash"/>
              <a:rou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lstStyle/>
            <a:p>
              <a:endParaRPr lang="zh-CN" altLang="en-US" sz="1350">
                <a:solidFill>
                  <a:srgbClr val="2684E2"/>
                </a:solidFill>
              </a:endParaRPr>
            </a:p>
          </p:txBody>
        </p:sp>
      </p:grpSp>
      <p:sp>
        <p:nvSpPr>
          <p:cNvPr id="68"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68"/>
                                        </p:tgtEl>
                                      </p:cBhvr>
                                    </p:animEffect>
                                  </p:childTnLst>
                                </p:cTn>
                              </p:par>
                              <p:par>
                                <p:cTn id="12" presetID="31" presetClass="entr" presetSubtype="0" fill="hold"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750" fill="hold"/>
                                        <p:tgtEl>
                                          <p:spTgt spid="12"/>
                                        </p:tgtEl>
                                        <p:attrNameLst>
                                          <p:attrName>ppt_w</p:attrName>
                                        </p:attrNameLst>
                                      </p:cBhvr>
                                      <p:tavLst>
                                        <p:tav tm="0">
                                          <p:val>
                                            <p:fltVal val="0"/>
                                          </p:val>
                                        </p:tav>
                                        <p:tav tm="100000">
                                          <p:val>
                                            <p:strVal val="#ppt_w"/>
                                          </p:val>
                                        </p:tav>
                                      </p:tavLst>
                                    </p:anim>
                                    <p:anim calcmode="lin" valueType="num">
                                      <p:cBhvr>
                                        <p:cTn id="15" dur="750" fill="hold"/>
                                        <p:tgtEl>
                                          <p:spTgt spid="12"/>
                                        </p:tgtEl>
                                        <p:attrNameLst>
                                          <p:attrName>ppt_h</p:attrName>
                                        </p:attrNameLst>
                                      </p:cBhvr>
                                      <p:tavLst>
                                        <p:tav tm="0">
                                          <p:val>
                                            <p:fltVal val="0"/>
                                          </p:val>
                                        </p:tav>
                                        <p:tav tm="100000">
                                          <p:val>
                                            <p:strVal val="#ppt_h"/>
                                          </p:val>
                                        </p:tav>
                                      </p:tavLst>
                                    </p:anim>
                                    <p:anim calcmode="lin" valueType="num">
                                      <p:cBhvr>
                                        <p:cTn id="16" dur="750" fill="hold"/>
                                        <p:tgtEl>
                                          <p:spTgt spid="12"/>
                                        </p:tgtEl>
                                        <p:attrNameLst>
                                          <p:attrName>style.rotation</p:attrName>
                                        </p:attrNameLst>
                                      </p:cBhvr>
                                      <p:tavLst>
                                        <p:tav tm="0">
                                          <p:val>
                                            <p:fltVal val="90"/>
                                          </p:val>
                                        </p:tav>
                                        <p:tav tm="100000">
                                          <p:val>
                                            <p:fltVal val="0"/>
                                          </p:val>
                                        </p:tav>
                                      </p:tavLst>
                                    </p:anim>
                                    <p:animEffect transition="in" filter="fade">
                                      <p:cBhvr>
                                        <p:cTn id="17" dur="750"/>
                                        <p:tgtEl>
                                          <p:spTgt spid="12"/>
                                        </p:tgtEl>
                                      </p:cBhvr>
                                    </p:animEffect>
                                  </p:childTnLst>
                                </p:cTn>
                              </p:par>
                              <p:par>
                                <p:cTn id="18" presetID="31" presetClass="entr" presetSubtype="0" fill="hold" nodeType="withEffect">
                                  <p:stCondLst>
                                    <p:cond delay="1000"/>
                                  </p:stCondLst>
                                  <p:childTnLst>
                                    <p:set>
                                      <p:cBhvr>
                                        <p:cTn id="19" dur="1" fill="hold">
                                          <p:stCondLst>
                                            <p:cond delay="0"/>
                                          </p:stCondLst>
                                        </p:cTn>
                                        <p:tgtEl>
                                          <p:spTgt spid="17"/>
                                        </p:tgtEl>
                                        <p:attrNameLst>
                                          <p:attrName>style.visibility</p:attrName>
                                        </p:attrNameLst>
                                      </p:cBhvr>
                                      <p:to>
                                        <p:strVal val="visible"/>
                                      </p:to>
                                    </p:set>
                                    <p:anim calcmode="lin" valueType="num">
                                      <p:cBhvr>
                                        <p:cTn id="20" dur="750" fill="hold"/>
                                        <p:tgtEl>
                                          <p:spTgt spid="17"/>
                                        </p:tgtEl>
                                        <p:attrNameLst>
                                          <p:attrName>ppt_w</p:attrName>
                                        </p:attrNameLst>
                                      </p:cBhvr>
                                      <p:tavLst>
                                        <p:tav tm="0">
                                          <p:val>
                                            <p:fltVal val="0"/>
                                          </p:val>
                                        </p:tav>
                                        <p:tav tm="100000">
                                          <p:val>
                                            <p:strVal val="#ppt_w"/>
                                          </p:val>
                                        </p:tav>
                                      </p:tavLst>
                                    </p:anim>
                                    <p:anim calcmode="lin" valueType="num">
                                      <p:cBhvr>
                                        <p:cTn id="21" dur="750" fill="hold"/>
                                        <p:tgtEl>
                                          <p:spTgt spid="17"/>
                                        </p:tgtEl>
                                        <p:attrNameLst>
                                          <p:attrName>ppt_h</p:attrName>
                                        </p:attrNameLst>
                                      </p:cBhvr>
                                      <p:tavLst>
                                        <p:tav tm="0">
                                          <p:val>
                                            <p:fltVal val="0"/>
                                          </p:val>
                                        </p:tav>
                                        <p:tav tm="100000">
                                          <p:val>
                                            <p:strVal val="#ppt_h"/>
                                          </p:val>
                                        </p:tav>
                                      </p:tavLst>
                                    </p:anim>
                                    <p:anim calcmode="lin" valueType="num">
                                      <p:cBhvr>
                                        <p:cTn id="22" dur="750" fill="hold"/>
                                        <p:tgtEl>
                                          <p:spTgt spid="17"/>
                                        </p:tgtEl>
                                        <p:attrNameLst>
                                          <p:attrName>style.rotation</p:attrName>
                                        </p:attrNameLst>
                                      </p:cBhvr>
                                      <p:tavLst>
                                        <p:tav tm="0">
                                          <p:val>
                                            <p:fltVal val="90"/>
                                          </p:val>
                                        </p:tav>
                                        <p:tav tm="100000">
                                          <p:val>
                                            <p:fltVal val="0"/>
                                          </p:val>
                                        </p:tav>
                                      </p:tavLst>
                                    </p:anim>
                                    <p:animEffect transition="in" filter="fade">
                                      <p:cBhvr>
                                        <p:cTn id="23" dur="750"/>
                                        <p:tgtEl>
                                          <p:spTgt spid="17"/>
                                        </p:tgtEl>
                                      </p:cBhvr>
                                    </p:animEffect>
                                  </p:childTnLst>
                                </p:cTn>
                              </p:par>
                              <p:par>
                                <p:cTn id="24" presetID="31" presetClass="entr" presetSubtype="0" fill="hold" nodeType="withEffect">
                                  <p:stCondLst>
                                    <p:cond delay="1000"/>
                                  </p:stCondLst>
                                  <p:childTnLst>
                                    <p:set>
                                      <p:cBhvr>
                                        <p:cTn id="25" dur="1" fill="hold">
                                          <p:stCondLst>
                                            <p:cond delay="0"/>
                                          </p:stCondLst>
                                        </p:cTn>
                                        <p:tgtEl>
                                          <p:spTgt spid="22"/>
                                        </p:tgtEl>
                                        <p:attrNameLst>
                                          <p:attrName>style.visibility</p:attrName>
                                        </p:attrNameLst>
                                      </p:cBhvr>
                                      <p:to>
                                        <p:strVal val="visible"/>
                                      </p:to>
                                    </p:set>
                                    <p:anim calcmode="lin" valueType="num">
                                      <p:cBhvr>
                                        <p:cTn id="26" dur="750" fill="hold"/>
                                        <p:tgtEl>
                                          <p:spTgt spid="22"/>
                                        </p:tgtEl>
                                        <p:attrNameLst>
                                          <p:attrName>ppt_w</p:attrName>
                                        </p:attrNameLst>
                                      </p:cBhvr>
                                      <p:tavLst>
                                        <p:tav tm="0">
                                          <p:val>
                                            <p:fltVal val="0"/>
                                          </p:val>
                                        </p:tav>
                                        <p:tav tm="100000">
                                          <p:val>
                                            <p:strVal val="#ppt_w"/>
                                          </p:val>
                                        </p:tav>
                                      </p:tavLst>
                                    </p:anim>
                                    <p:anim calcmode="lin" valueType="num">
                                      <p:cBhvr>
                                        <p:cTn id="27" dur="750" fill="hold"/>
                                        <p:tgtEl>
                                          <p:spTgt spid="22"/>
                                        </p:tgtEl>
                                        <p:attrNameLst>
                                          <p:attrName>ppt_h</p:attrName>
                                        </p:attrNameLst>
                                      </p:cBhvr>
                                      <p:tavLst>
                                        <p:tav tm="0">
                                          <p:val>
                                            <p:fltVal val="0"/>
                                          </p:val>
                                        </p:tav>
                                        <p:tav tm="100000">
                                          <p:val>
                                            <p:strVal val="#ppt_h"/>
                                          </p:val>
                                        </p:tav>
                                      </p:tavLst>
                                    </p:anim>
                                    <p:anim calcmode="lin" valueType="num">
                                      <p:cBhvr>
                                        <p:cTn id="28" dur="750" fill="hold"/>
                                        <p:tgtEl>
                                          <p:spTgt spid="22"/>
                                        </p:tgtEl>
                                        <p:attrNameLst>
                                          <p:attrName>style.rotation</p:attrName>
                                        </p:attrNameLst>
                                      </p:cBhvr>
                                      <p:tavLst>
                                        <p:tav tm="0">
                                          <p:val>
                                            <p:fltVal val="90"/>
                                          </p:val>
                                        </p:tav>
                                        <p:tav tm="100000">
                                          <p:val>
                                            <p:fltVal val="0"/>
                                          </p:val>
                                        </p:tav>
                                      </p:tavLst>
                                    </p:anim>
                                    <p:animEffect transition="in" filter="fade">
                                      <p:cBhvr>
                                        <p:cTn id="29" dur="750"/>
                                        <p:tgtEl>
                                          <p:spTgt spid="2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290">
                                          <p:stCondLst>
                                            <p:cond delay="0"/>
                                          </p:stCondLst>
                                        </p:cTn>
                                        <p:tgtEl>
                                          <p:spTgt spid="27"/>
                                        </p:tgtEl>
                                      </p:cBhvr>
                                    </p:animEffect>
                                    <p:anim calcmode="lin" valueType="num">
                                      <p:cBhvr>
                                        <p:cTn id="34"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39" dur="13">
                                          <p:stCondLst>
                                            <p:cond delay="325"/>
                                          </p:stCondLst>
                                        </p:cTn>
                                        <p:tgtEl>
                                          <p:spTgt spid="27"/>
                                        </p:tgtEl>
                                      </p:cBhvr>
                                      <p:to x="100000" y="60000"/>
                                    </p:animScale>
                                    <p:animScale>
                                      <p:cBhvr>
                                        <p:cTn id="40" dur="83" decel="50000">
                                          <p:stCondLst>
                                            <p:cond delay="338"/>
                                          </p:stCondLst>
                                        </p:cTn>
                                        <p:tgtEl>
                                          <p:spTgt spid="27"/>
                                        </p:tgtEl>
                                      </p:cBhvr>
                                      <p:to x="100000" y="100000"/>
                                    </p:animScale>
                                    <p:animScale>
                                      <p:cBhvr>
                                        <p:cTn id="41" dur="13">
                                          <p:stCondLst>
                                            <p:cond delay="656"/>
                                          </p:stCondLst>
                                        </p:cTn>
                                        <p:tgtEl>
                                          <p:spTgt spid="27"/>
                                        </p:tgtEl>
                                      </p:cBhvr>
                                      <p:to x="100000" y="80000"/>
                                    </p:animScale>
                                    <p:animScale>
                                      <p:cBhvr>
                                        <p:cTn id="42" dur="83" decel="50000">
                                          <p:stCondLst>
                                            <p:cond delay="669"/>
                                          </p:stCondLst>
                                        </p:cTn>
                                        <p:tgtEl>
                                          <p:spTgt spid="27"/>
                                        </p:tgtEl>
                                      </p:cBhvr>
                                      <p:to x="100000" y="100000"/>
                                    </p:animScale>
                                    <p:animScale>
                                      <p:cBhvr>
                                        <p:cTn id="43" dur="13">
                                          <p:stCondLst>
                                            <p:cond delay="821"/>
                                          </p:stCondLst>
                                        </p:cTn>
                                        <p:tgtEl>
                                          <p:spTgt spid="27"/>
                                        </p:tgtEl>
                                      </p:cBhvr>
                                      <p:to x="100000" y="90000"/>
                                    </p:animScale>
                                    <p:animScale>
                                      <p:cBhvr>
                                        <p:cTn id="44" dur="83" decel="50000">
                                          <p:stCondLst>
                                            <p:cond delay="834"/>
                                          </p:stCondLst>
                                        </p:cTn>
                                        <p:tgtEl>
                                          <p:spTgt spid="27"/>
                                        </p:tgtEl>
                                      </p:cBhvr>
                                      <p:to x="100000" y="100000"/>
                                    </p:animScale>
                                    <p:animScale>
                                      <p:cBhvr>
                                        <p:cTn id="45" dur="13">
                                          <p:stCondLst>
                                            <p:cond delay="904"/>
                                          </p:stCondLst>
                                        </p:cTn>
                                        <p:tgtEl>
                                          <p:spTgt spid="27"/>
                                        </p:tgtEl>
                                      </p:cBhvr>
                                      <p:to x="100000" y="95000"/>
                                    </p:animScale>
                                    <p:animScale>
                                      <p:cBhvr>
                                        <p:cTn id="46" dur="83" decel="50000">
                                          <p:stCondLst>
                                            <p:cond delay="917"/>
                                          </p:stCondLst>
                                        </p:cTn>
                                        <p:tgtEl>
                                          <p:spTgt spid="27"/>
                                        </p:tgtEl>
                                      </p:cBhvr>
                                      <p:to x="100000" y="100000"/>
                                    </p:animScale>
                                  </p:childTnLst>
                                </p:cTn>
                              </p:par>
                            </p:childTnLst>
                          </p:cTn>
                        </p:par>
                        <p:par>
                          <p:cTn id="47" fill="hold">
                            <p:stCondLst>
                              <p:cond delay="2750"/>
                            </p:stCondLst>
                            <p:childTnLst>
                              <p:par>
                                <p:cTn id="48" presetID="42" presetClass="entr" presetSubtype="0"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par>
                          <p:cTn id="53" fill="hold">
                            <p:stCondLst>
                              <p:cond delay="3750"/>
                            </p:stCondLst>
                            <p:childTnLst>
                              <p:par>
                                <p:cTn id="54" presetID="42" presetClass="entr" presetSubtype="0"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par>
                          <p:cTn id="59" fill="hold">
                            <p:stCondLst>
                              <p:cond delay="4750"/>
                            </p:stCondLst>
                            <p:childTnLst>
                              <p:par>
                                <p:cTn id="60" presetID="26" presetClass="entr" presetSubtype="0" fill="hold"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290">
                                          <p:stCondLst>
                                            <p:cond delay="0"/>
                                          </p:stCondLst>
                                        </p:cTn>
                                        <p:tgtEl>
                                          <p:spTgt spid="42"/>
                                        </p:tgtEl>
                                      </p:cBhvr>
                                    </p:animEffect>
                                    <p:anim calcmode="lin" valueType="num">
                                      <p:cBhvr>
                                        <p:cTn id="63"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68" dur="13">
                                          <p:stCondLst>
                                            <p:cond delay="325"/>
                                          </p:stCondLst>
                                        </p:cTn>
                                        <p:tgtEl>
                                          <p:spTgt spid="42"/>
                                        </p:tgtEl>
                                      </p:cBhvr>
                                      <p:to x="100000" y="60000"/>
                                    </p:animScale>
                                    <p:animScale>
                                      <p:cBhvr>
                                        <p:cTn id="69" dur="83" decel="50000">
                                          <p:stCondLst>
                                            <p:cond delay="338"/>
                                          </p:stCondLst>
                                        </p:cTn>
                                        <p:tgtEl>
                                          <p:spTgt spid="42"/>
                                        </p:tgtEl>
                                      </p:cBhvr>
                                      <p:to x="100000" y="100000"/>
                                    </p:animScale>
                                    <p:animScale>
                                      <p:cBhvr>
                                        <p:cTn id="70" dur="13">
                                          <p:stCondLst>
                                            <p:cond delay="656"/>
                                          </p:stCondLst>
                                        </p:cTn>
                                        <p:tgtEl>
                                          <p:spTgt spid="42"/>
                                        </p:tgtEl>
                                      </p:cBhvr>
                                      <p:to x="100000" y="80000"/>
                                    </p:animScale>
                                    <p:animScale>
                                      <p:cBhvr>
                                        <p:cTn id="71" dur="83" decel="50000">
                                          <p:stCondLst>
                                            <p:cond delay="669"/>
                                          </p:stCondLst>
                                        </p:cTn>
                                        <p:tgtEl>
                                          <p:spTgt spid="42"/>
                                        </p:tgtEl>
                                      </p:cBhvr>
                                      <p:to x="100000" y="100000"/>
                                    </p:animScale>
                                    <p:animScale>
                                      <p:cBhvr>
                                        <p:cTn id="72" dur="13">
                                          <p:stCondLst>
                                            <p:cond delay="821"/>
                                          </p:stCondLst>
                                        </p:cTn>
                                        <p:tgtEl>
                                          <p:spTgt spid="42"/>
                                        </p:tgtEl>
                                      </p:cBhvr>
                                      <p:to x="100000" y="90000"/>
                                    </p:animScale>
                                    <p:animScale>
                                      <p:cBhvr>
                                        <p:cTn id="73" dur="83" decel="50000">
                                          <p:stCondLst>
                                            <p:cond delay="834"/>
                                          </p:stCondLst>
                                        </p:cTn>
                                        <p:tgtEl>
                                          <p:spTgt spid="42"/>
                                        </p:tgtEl>
                                      </p:cBhvr>
                                      <p:to x="100000" y="100000"/>
                                    </p:animScale>
                                    <p:animScale>
                                      <p:cBhvr>
                                        <p:cTn id="74" dur="13">
                                          <p:stCondLst>
                                            <p:cond delay="904"/>
                                          </p:stCondLst>
                                        </p:cTn>
                                        <p:tgtEl>
                                          <p:spTgt spid="42"/>
                                        </p:tgtEl>
                                      </p:cBhvr>
                                      <p:to x="100000" y="95000"/>
                                    </p:animScale>
                                    <p:animScale>
                                      <p:cBhvr>
                                        <p:cTn id="75" dur="83" decel="50000">
                                          <p:stCondLst>
                                            <p:cond delay="917"/>
                                          </p:stCondLst>
                                        </p:cTn>
                                        <p:tgtEl>
                                          <p:spTgt spid="42"/>
                                        </p:tgtEl>
                                      </p:cBhvr>
                                      <p:to x="100000" y="100000"/>
                                    </p:animScale>
                                  </p:childTnLst>
                                </p:cTn>
                              </p:par>
                            </p:childTnLst>
                          </p:cTn>
                        </p:par>
                        <p:par>
                          <p:cTn id="76" fill="hold">
                            <p:stCondLst>
                              <p:cond delay="5750"/>
                            </p:stCondLst>
                            <p:childTnLst>
                              <p:par>
                                <p:cTn id="77" presetID="42" presetClass="entr" presetSubtype="0" fill="hold" nodeType="after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1000"/>
                                        <p:tgtEl>
                                          <p:spTgt spid="45"/>
                                        </p:tgtEl>
                                      </p:cBhvr>
                                    </p:animEffect>
                                    <p:anim calcmode="lin" valueType="num">
                                      <p:cBhvr>
                                        <p:cTn id="80" dur="1000" fill="hold"/>
                                        <p:tgtEl>
                                          <p:spTgt spid="45"/>
                                        </p:tgtEl>
                                        <p:attrNameLst>
                                          <p:attrName>ppt_x</p:attrName>
                                        </p:attrNameLst>
                                      </p:cBhvr>
                                      <p:tavLst>
                                        <p:tav tm="0">
                                          <p:val>
                                            <p:strVal val="#ppt_x"/>
                                          </p:val>
                                        </p:tav>
                                        <p:tav tm="100000">
                                          <p:val>
                                            <p:strVal val="#ppt_x"/>
                                          </p:val>
                                        </p:tav>
                                      </p:tavLst>
                                    </p:anim>
                                    <p:anim calcmode="lin" valueType="num">
                                      <p:cBhvr>
                                        <p:cTn id="81" dur="1000" fill="hold"/>
                                        <p:tgtEl>
                                          <p:spTgt spid="45"/>
                                        </p:tgtEl>
                                        <p:attrNameLst>
                                          <p:attrName>ppt_y</p:attrName>
                                        </p:attrNameLst>
                                      </p:cBhvr>
                                      <p:tavLst>
                                        <p:tav tm="0">
                                          <p:val>
                                            <p:strVal val="#ppt_y+.1"/>
                                          </p:val>
                                        </p:tav>
                                        <p:tav tm="100000">
                                          <p:val>
                                            <p:strVal val="#ppt_y"/>
                                          </p:val>
                                        </p:tav>
                                      </p:tavLst>
                                    </p:anim>
                                  </p:childTnLst>
                                </p:cTn>
                              </p:par>
                            </p:childTnLst>
                          </p:cTn>
                        </p:par>
                        <p:par>
                          <p:cTn id="82" fill="hold">
                            <p:stCondLst>
                              <p:cond delay="6750"/>
                            </p:stCondLst>
                            <p:childTnLst>
                              <p:par>
                                <p:cTn id="83" presetID="42" presetClass="entr" presetSubtype="0"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1000"/>
                                        <p:tgtEl>
                                          <p:spTgt spid="48"/>
                                        </p:tgtEl>
                                      </p:cBhvr>
                                    </p:animEffect>
                                    <p:anim calcmode="lin" valueType="num">
                                      <p:cBhvr>
                                        <p:cTn id="86" dur="1000" fill="hold"/>
                                        <p:tgtEl>
                                          <p:spTgt spid="48"/>
                                        </p:tgtEl>
                                        <p:attrNameLst>
                                          <p:attrName>ppt_x</p:attrName>
                                        </p:attrNameLst>
                                      </p:cBhvr>
                                      <p:tavLst>
                                        <p:tav tm="0">
                                          <p:val>
                                            <p:strVal val="#ppt_x"/>
                                          </p:val>
                                        </p:tav>
                                        <p:tav tm="100000">
                                          <p:val>
                                            <p:strVal val="#ppt_x"/>
                                          </p:val>
                                        </p:tav>
                                      </p:tavLst>
                                    </p:anim>
                                    <p:anim calcmode="lin" valueType="num">
                                      <p:cBhvr>
                                        <p:cTn id="87" dur="1000" fill="hold"/>
                                        <p:tgtEl>
                                          <p:spTgt spid="48"/>
                                        </p:tgtEl>
                                        <p:attrNameLst>
                                          <p:attrName>ppt_y</p:attrName>
                                        </p:attrNameLst>
                                      </p:cBhvr>
                                      <p:tavLst>
                                        <p:tav tm="0">
                                          <p:val>
                                            <p:strVal val="#ppt_y+.1"/>
                                          </p:val>
                                        </p:tav>
                                        <p:tav tm="100000">
                                          <p:val>
                                            <p:strVal val="#ppt_y"/>
                                          </p:val>
                                        </p:tav>
                                      </p:tavLst>
                                    </p:anim>
                                  </p:childTnLst>
                                </p:cTn>
                              </p:par>
                            </p:childTnLst>
                          </p:cTn>
                        </p:par>
                        <p:par>
                          <p:cTn id="88" fill="hold">
                            <p:stCondLst>
                              <p:cond delay="7750"/>
                            </p:stCondLst>
                            <p:childTnLst>
                              <p:par>
                                <p:cTn id="89" presetID="26" presetClass="entr" presetSubtype="0"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wipe(down)">
                                      <p:cBhvr>
                                        <p:cTn id="91" dur="290">
                                          <p:stCondLst>
                                            <p:cond delay="0"/>
                                          </p:stCondLst>
                                        </p:cTn>
                                        <p:tgtEl>
                                          <p:spTgt spid="56"/>
                                        </p:tgtEl>
                                      </p:cBhvr>
                                    </p:animEffect>
                                    <p:anim calcmode="lin" valueType="num">
                                      <p:cBhvr>
                                        <p:cTn id="92" dur="911"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3" dur="332"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4" dur="332" tmFilter="0, 0; 0.125,0.2665; 0.25,0.4; 0.375,0.465; 0.5,0.5;  0.625,0.535; 0.75,0.6; 0.875,0.7335; 1,1">
                                          <p:stCondLst>
                                            <p:cond delay="332"/>
                                          </p:stCondLst>
                                        </p:cTn>
                                        <p:tgtEl>
                                          <p:spTgt spid="56"/>
                                        </p:tgtEl>
                                        <p:attrNameLst>
                                          <p:attrName>ppt_y</p:attrName>
                                        </p:attrNameLst>
                                      </p:cBhvr>
                                      <p:tavLst>
                                        <p:tav tm="0" fmla="#ppt_y-sin(pi*$)/9">
                                          <p:val>
                                            <p:fltVal val="0"/>
                                          </p:val>
                                        </p:tav>
                                        <p:tav tm="100000">
                                          <p:val>
                                            <p:fltVal val="1"/>
                                          </p:val>
                                        </p:tav>
                                      </p:tavLst>
                                    </p:anim>
                                    <p:anim calcmode="lin" valueType="num">
                                      <p:cBhvr>
                                        <p:cTn id="95" dur="166" tmFilter="0, 0; 0.125,0.2665; 0.25,0.4; 0.375,0.465; 0.5,0.5;  0.625,0.535; 0.75,0.6; 0.875,0.7335; 1,1">
                                          <p:stCondLst>
                                            <p:cond delay="662"/>
                                          </p:stCondLst>
                                        </p:cTn>
                                        <p:tgtEl>
                                          <p:spTgt spid="56"/>
                                        </p:tgtEl>
                                        <p:attrNameLst>
                                          <p:attrName>ppt_y</p:attrName>
                                        </p:attrNameLst>
                                      </p:cBhvr>
                                      <p:tavLst>
                                        <p:tav tm="0" fmla="#ppt_y-sin(pi*$)/27">
                                          <p:val>
                                            <p:fltVal val="0"/>
                                          </p:val>
                                        </p:tav>
                                        <p:tav tm="100000">
                                          <p:val>
                                            <p:fltVal val="1"/>
                                          </p:val>
                                        </p:tav>
                                      </p:tavLst>
                                    </p:anim>
                                    <p:anim calcmode="lin" valueType="num">
                                      <p:cBhvr>
                                        <p:cTn id="96" dur="82" tmFilter="0, 0; 0.125,0.2665; 0.25,0.4; 0.375,0.465; 0.5,0.5;  0.625,0.535; 0.75,0.6; 0.875,0.7335; 1,1">
                                          <p:stCondLst>
                                            <p:cond delay="828"/>
                                          </p:stCondLst>
                                        </p:cTn>
                                        <p:tgtEl>
                                          <p:spTgt spid="56"/>
                                        </p:tgtEl>
                                        <p:attrNameLst>
                                          <p:attrName>ppt_y</p:attrName>
                                        </p:attrNameLst>
                                      </p:cBhvr>
                                      <p:tavLst>
                                        <p:tav tm="0" fmla="#ppt_y-sin(pi*$)/81">
                                          <p:val>
                                            <p:fltVal val="0"/>
                                          </p:val>
                                        </p:tav>
                                        <p:tav tm="100000">
                                          <p:val>
                                            <p:fltVal val="1"/>
                                          </p:val>
                                        </p:tav>
                                      </p:tavLst>
                                    </p:anim>
                                    <p:animScale>
                                      <p:cBhvr>
                                        <p:cTn id="97" dur="13">
                                          <p:stCondLst>
                                            <p:cond delay="325"/>
                                          </p:stCondLst>
                                        </p:cTn>
                                        <p:tgtEl>
                                          <p:spTgt spid="56"/>
                                        </p:tgtEl>
                                      </p:cBhvr>
                                      <p:to x="100000" y="60000"/>
                                    </p:animScale>
                                    <p:animScale>
                                      <p:cBhvr>
                                        <p:cTn id="98" dur="83" decel="50000">
                                          <p:stCondLst>
                                            <p:cond delay="338"/>
                                          </p:stCondLst>
                                        </p:cTn>
                                        <p:tgtEl>
                                          <p:spTgt spid="56"/>
                                        </p:tgtEl>
                                      </p:cBhvr>
                                      <p:to x="100000" y="100000"/>
                                    </p:animScale>
                                    <p:animScale>
                                      <p:cBhvr>
                                        <p:cTn id="99" dur="13">
                                          <p:stCondLst>
                                            <p:cond delay="656"/>
                                          </p:stCondLst>
                                        </p:cTn>
                                        <p:tgtEl>
                                          <p:spTgt spid="56"/>
                                        </p:tgtEl>
                                      </p:cBhvr>
                                      <p:to x="100000" y="80000"/>
                                    </p:animScale>
                                    <p:animScale>
                                      <p:cBhvr>
                                        <p:cTn id="100" dur="83" decel="50000">
                                          <p:stCondLst>
                                            <p:cond delay="669"/>
                                          </p:stCondLst>
                                        </p:cTn>
                                        <p:tgtEl>
                                          <p:spTgt spid="56"/>
                                        </p:tgtEl>
                                      </p:cBhvr>
                                      <p:to x="100000" y="100000"/>
                                    </p:animScale>
                                    <p:animScale>
                                      <p:cBhvr>
                                        <p:cTn id="101" dur="13">
                                          <p:stCondLst>
                                            <p:cond delay="821"/>
                                          </p:stCondLst>
                                        </p:cTn>
                                        <p:tgtEl>
                                          <p:spTgt spid="56"/>
                                        </p:tgtEl>
                                      </p:cBhvr>
                                      <p:to x="100000" y="90000"/>
                                    </p:animScale>
                                    <p:animScale>
                                      <p:cBhvr>
                                        <p:cTn id="102" dur="83" decel="50000">
                                          <p:stCondLst>
                                            <p:cond delay="834"/>
                                          </p:stCondLst>
                                        </p:cTn>
                                        <p:tgtEl>
                                          <p:spTgt spid="56"/>
                                        </p:tgtEl>
                                      </p:cBhvr>
                                      <p:to x="100000" y="100000"/>
                                    </p:animScale>
                                    <p:animScale>
                                      <p:cBhvr>
                                        <p:cTn id="103" dur="13">
                                          <p:stCondLst>
                                            <p:cond delay="904"/>
                                          </p:stCondLst>
                                        </p:cTn>
                                        <p:tgtEl>
                                          <p:spTgt spid="56"/>
                                        </p:tgtEl>
                                      </p:cBhvr>
                                      <p:to x="100000" y="95000"/>
                                    </p:animScale>
                                    <p:animScale>
                                      <p:cBhvr>
                                        <p:cTn id="104" dur="83" decel="50000">
                                          <p:stCondLst>
                                            <p:cond delay="917"/>
                                          </p:stCondLst>
                                        </p:cTn>
                                        <p:tgtEl>
                                          <p:spTgt spid="56"/>
                                        </p:tgtEl>
                                      </p:cBhvr>
                                      <p:to x="100000" y="100000"/>
                                    </p:animScale>
                                  </p:childTnLst>
                                </p:cTn>
                              </p:par>
                            </p:childTnLst>
                          </p:cTn>
                        </p:par>
                        <p:par>
                          <p:cTn id="105" fill="hold">
                            <p:stCondLst>
                              <p:cond delay="8750"/>
                            </p:stCondLst>
                            <p:childTnLst>
                              <p:par>
                                <p:cTn id="106" presetID="42" presetClass="entr" presetSubtype="0" fill="hold" grpId="0" nodeType="after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fade">
                                      <p:cBhvr>
                                        <p:cTn id="108" dur="1000"/>
                                        <p:tgtEl>
                                          <p:spTgt spid="59"/>
                                        </p:tgtEl>
                                      </p:cBhvr>
                                    </p:animEffect>
                                    <p:anim calcmode="lin" valueType="num">
                                      <p:cBhvr>
                                        <p:cTn id="109" dur="1000" fill="hold"/>
                                        <p:tgtEl>
                                          <p:spTgt spid="59"/>
                                        </p:tgtEl>
                                        <p:attrNameLst>
                                          <p:attrName>ppt_x</p:attrName>
                                        </p:attrNameLst>
                                      </p:cBhvr>
                                      <p:tavLst>
                                        <p:tav tm="0">
                                          <p:val>
                                            <p:strVal val="#ppt_x"/>
                                          </p:val>
                                        </p:tav>
                                        <p:tav tm="100000">
                                          <p:val>
                                            <p:strVal val="#ppt_x"/>
                                          </p:val>
                                        </p:tav>
                                      </p:tavLst>
                                    </p:anim>
                                    <p:anim calcmode="lin" valueType="num">
                                      <p:cBhvr>
                                        <p:cTn id="110" dur="1000" fill="hold"/>
                                        <p:tgtEl>
                                          <p:spTgt spid="59"/>
                                        </p:tgtEl>
                                        <p:attrNameLst>
                                          <p:attrName>ppt_y</p:attrName>
                                        </p:attrNameLst>
                                      </p:cBhvr>
                                      <p:tavLst>
                                        <p:tav tm="0">
                                          <p:val>
                                            <p:strVal val="#ppt_y+.1"/>
                                          </p:val>
                                        </p:tav>
                                        <p:tav tm="100000">
                                          <p:val>
                                            <p:strVal val="#ppt_y"/>
                                          </p:val>
                                        </p:tav>
                                      </p:tavLst>
                                    </p:anim>
                                  </p:childTnLst>
                                </p:cTn>
                              </p:par>
                            </p:childTnLst>
                          </p:cTn>
                        </p:par>
                        <p:par>
                          <p:cTn id="111" fill="hold">
                            <p:stCondLst>
                              <p:cond delay="9750"/>
                            </p:stCondLst>
                            <p:childTnLst>
                              <p:par>
                                <p:cTn id="112" presetID="42" presetClass="entr" presetSubtype="0" fill="hold" nodeType="after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fade">
                                      <p:cBhvr>
                                        <p:cTn id="114" dur="1000"/>
                                        <p:tgtEl>
                                          <p:spTgt spid="60"/>
                                        </p:tgtEl>
                                      </p:cBhvr>
                                    </p:animEffect>
                                    <p:anim calcmode="lin" valueType="num">
                                      <p:cBhvr>
                                        <p:cTn id="115" dur="1000" fill="hold"/>
                                        <p:tgtEl>
                                          <p:spTgt spid="60"/>
                                        </p:tgtEl>
                                        <p:attrNameLst>
                                          <p:attrName>ppt_x</p:attrName>
                                        </p:attrNameLst>
                                      </p:cBhvr>
                                      <p:tavLst>
                                        <p:tav tm="0">
                                          <p:val>
                                            <p:strVal val="#ppt_x"/>
                                          </p:val>
                                        </p:tav>
                                        <p:tav tm="100000">
                                          <p:val>
                                            <p:strVal val="#ppt_x"/>
                                          </p:val>
                                        </p:tav>
                                      </p:tavLst>
                                    </p:anim>
                                    <p:anim calcmode="lin" valueType="num">
                                      <p:cBhvr>
                                        <p:cTn id="11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8"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5" name="图片 84"/>
          <p:cNvPicPr>
            <a:picLocks noChangeAspect="1"/>
          </p:cNvPicPr>
          <p:nvPr/>
        </p:nvPicPr>
        <p:blipFill rotWithShape="1">
          <a:blip r:embed="rId1">
            <a:extLst>
              <a:ext uri="{28A0092B-C50C-407E-A947-70E740481C1C}">
                <a14:useLocalDpi xmlns:a14="http://schemas.microsoft.com/office/drawing/2010/main" val="0"/>
              </a:ext>
            </a:extLst>
          </a:blip>
          <a:srcRect l="27431" r="12559"/>
          <a:stretch>
            <a:fillRect/>
          </a:stretch>
        </p:blipFill>
        <p:spPr>
          <a:xfrm>
            <a:off x="200488" y="1693069"/>
            <a:ext cx="3357563" cy="3450431"/>
          </a:xfrm>
          <a:prstGeom prst="rect">
            <a:avLst/>
          </a:prstGeom>
        </p:spPr>
      </p:pic>
      <p:grpSp>
        <p:nvGrpSpPr>
          <p:cNvPr id="86" name="组合 85"/>
          <p:cNvGrpSpPr/>
          <p:nvPr/>
        </p:nvGrpSpPr>
        <p:grpSpPr>
          <a:xfrm>
            <a:off x="1774581" y="2297473"/>
            <a:ext cx="1093013" cy="1613161"/>
            <a:chOff x="2366108" y="3063297"/>
            <a:chExt cx="1457350" cy="2150881"/>
          </a:xfrm>
        </p:grpSpPr>
        <p:sp>
          <p:nvSpPr>
            <p:cNvPr id="87" name="文本框 86"/>
            <p:cNvSpPr txBox="1"/>
            <p:nvPr/>
          </p:nvSpPr>
          <p:spPr>
            <a:xfrm>
              <a:off x="2476665" y="3063297"/>
              <a:ext cx="1030625" cy="330945"/>
            </a:xfrm>
            <a:prstGeom prst="rect">
              <a:avLst/>
            </a:prstGeom>
            <a:noFill/>
          </p:spPr>
          <p:txBody>
            <a:bodyPr wrap="none" rtlCol="0">
              <a:spAutoFit/>
            </a:bodyPr>
            <a:lstStyle/>
            <a:p>
              <a:pPr defTabSz="685800"/>
              <a:r>
                <a:rPr lang="en-US" altLang="zh-CN" sz="1015" dirty="0">
                  <a:solidFill>
                    <a:prstClr val="white">
                      <a:lumMod val="50000"/>
                    </a:prstClr>
                  </a:solidFill>
                  <a:latin typeface="Britannic Bold" panose="020B0903060703020204" pitchFamily="34" charset="0"/>
                </a:rPr>
                <a:t>ADD TITLE</a:t>
              </a:r>
              <a:endParaRPr lang="zh-CN" altLang="en-US" sz="1015" dirty="0">
                <a:solidFill>
                  <a:prstClr val="white">
                    <a:lumMod val="50000"/>
                  </a:prstClr>
                </a:solidFill>
                <a:latin typeface="Britannic Bold" panose="020B0903060703020204" pitchFamily="34" charset="0"/>
              </a:endParaRPr>
            </a:p>
          </p:txBody>
        </p:sp>
        <p:sp>
          <p:nvSpPr>
            <p:cNvPr id="88" name="文本框 87"/>
            <p:cNvSpPr txBox="1"/>
            <p:nvPr/>
          </p:nvSpPr>
          <p:spPr>
            <a:xfrm>
              <a:off x="2366108" y="3475241"/>
              <a:ext cx="1457350" cy="1738937"/>
            </a:xfrm>
            <a:prstGeom prst="rect">
              <a:avLst/>
            </a:prstGeom>
            <a:noFill/>
          </p:spPr>
          <p:txBody>
            <a:bodyPr wrap="square" rtlCol="0">
              <a:spAutoFit/>
            </a:bodyPr>
            <a:lstStyle/>
            <a:p>
              <a:pPr algn="just" defTabSz="685800">
                <a:lnSpc>
                  <a:spcPct val="150000"/>
                </a:lnSpc>
              </a:pPr>
              <a:r>
                <a:rPr lang="zh-CN" altLang="en-US" sz="1050" dirty="0">
                  <a:solidFill>
                    <a:prstClr val="white">
                      <a:lumMod val="50000"/>
                    </a:prstClr>
                  </a:solidFill>
                  <a:latin typeface="微软雅黑" panose="020B0503020204020204" pitchFamily="34" charset="-122"/>
                  <a:ea typeface="微软雅黑" panose="020B0503020204020204" pitchFamily="34" charset="-122"/>
                </a:rPr>
                <a:t>下一步的计划是提高工作效率，重点是</a:t>
              </a:r>
              <a:r>
                <a:rPr lang="en-US" altLang="zh-CN" sz="1050" dirty="0">
                  <a:solidFill>
                    <a:prstClr val="white">
                      <a:lumMod val="50000"/>
                    </a:prstClr>
                  </a:solidFill>
                  <a:latin typeface="微软雅黑" panose="020B0503020204020204" pitchFamily="34" charset="-122"/>
                  <a:ea typeface="微软雅黑" panose="020B0503020204020204" pitchFamily="34" charset="-122"/>
                </a:rPr>
                <a:t>A</a:t>
              </a:r>
              <a:r>
                <a:rPr lang="zh-CN" altLang="en-US" sz="1050" dirty="0">
                  <a:solidFill>
                    <a:prstClr val="white">
                      <a:lumMod val="50000"/>
                    </a:prstClr>
                  </a:solidFill>
                  <a:latin typeface="微软雅黑" panose="020B0503020204020204" pitchFamily="34" charset="-122"/>
                  <a:ea typeface="微软雅黑" panose="020B0503020204020204" pitchFamily="34" charset="-122"/>
                </a:rPr>
                <a:t>、</a:t>
              </a:r>
              <a:r>
                <a:rPr lang="en-US" altLang="zh-CN" sz="1050" dirty="0">
                  <a:solidFill>
                    <a:prstClr val="white">
                      <a:lumMod val="50000"/>
                    </a:prstClr>
                  </a:solidFill>
                  <a:latin typeface="微软雅黑" panose="020B0503020204020204" pitchFamily="34" charset="-122"/>
                  <a:ea typeface="微软雅黑" panose="020B0503020204020204" pitchFamily="34" charset="-122"/>
                </a:rPr>
                <a:t>B</a:t>
              </a:r>
              <a:r>
                <a:rPr lang="zh-CN" altLang="en-US" sz="1050" dirty="0">
                  <a:solidFill>
                    <a:prstClr val="white">
                      <a:lumMod val="50000"/>
                    </a:prstClr>
                  </a:solidFill>
                  <a:latin typeface="微软雅黑" panose="020B0503020204020204" pitchFamily="34" charset="-122"/>
                  <a:ea typeface="微软雅黑" panose="020B0503020204020204" pitchFamily="34" charset="-122"/>
                </a:rPr>
                <a:t>项目，具体措施请看右边</a:t>
              </a:r>
              <a:endParaRPr lang="zh-CN" altLang="en-US" sz="1050" dirty="0">
                <a:solidFill>
                  <a:prstClr val="white">
                    <a:lumMod val="50000"/>
                  </a:prstClr>
                </a:solidFill>
                <a:latin typeface="微软雅黑" panose="020B0503020204020204" pitchFamily="34" charset="-122"/>
                <a:ea typeface="微软雅黑" panose="020B0503020204020204" pitchFamily="34" charset="-122"/>
              </a:endParaRPr>
            </a:p>
          </p:txBody>
        </p:sp>
      </p:grpSp>
      <p:sp>
        <p:nvSpPr>
          <p:cNvPr id="89" name="矩形 88"/>
          <p:cNvSpPr/>
          <p:nvPr/>
        </p:nvSpPr>
        <p:spPr>
          <a:xfrm>
            <a:off x="4942918" y="1837678"/>
            <a:ext cx="3102509" cy="507831"/>
          </a:xfrm>
          <a:prstGeom prst="rect">
            <a:avLst/>
          </a:prstGeom>
        </p:spPr>
        <p:txBody>
          <a:bodyPr wrap="square">
            <a:spAutoFit/>
          </a:bodyPr>
          <a:lstStyle/>
          <a:p>
            <a:pPr algn="just" defTabSz="685800">
              <a:lnSpc>
                <a:spcPct val="150000"/>
              </a:lnSpc>
            </a:pPr>
            <a:r>
              <a:rPr lang="zh-CN" altLang="en-US" sz="900" dirty="0">
                <a:solidFill>
                  <a:prstClr val="white">
                    <a:lumMod val="50000"/>
                  </a:prstClr>
                </a:solidFill>
                <a:latin typeface="微软雅黑" panose="020B0503020204020204" pitchFamily="34" charset="-122"/>
                <a:ea typeface="微软雅黑" panose="020B0503020204020204" pitchFamily="34" charset="-122"/>
              </a:rPr>
              <a:t>苹果公司是美国的一家高科技公司。由史蒂夫·乔布斯、斯蒂夫·沃兹尼亚克和罗·韦恩等三人于1976年4月1日创立。</a:t>
            </a:r>
            <a:endParaRPr lang="zh-CN" altLang="en-US" sz="90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90" name="矩形 89"/>
          <p:cNvSpPr/>
          <p:nvPr/>
        </p:nvSpPr>
        <p:spPr>
          <a:xfrm>
            <a:off x="4942918" y="2727145"/>
            <a:ext cx="3102509" cy="507831"/>
          </a:xfrm>
          <a:prstGeom prst="rect">
            <a:avLst/>
          </a:prstGeom>
        </p:spPr>
        <p:txBody>
          <a:bodyPr wrap="square">
            <a:spAutoFit/>
          </a:bodyPr>
          <a:lstStyle/>
          <a:p>
            <a:pPr algn="just" defTabSz="685800">
              <a:lnSpc>
                <a:spcPct val="150000"/>
              </a:lnSpc>
            </a:pPr>
            <a:r>
              <a:rPr lang="zh-CN" altLang="en-US" sz="900" dirty="0">
                <a:solidFill>
                  <a:prstClr val="white">
                    <a:lumMod val="50000"/>
                  </a:prstClr>
                </a:solidFill>
                <a:latin typeface="微软雅黑" panose="020B0503020204020204" pitchFamily="34" charset="-122"/>
                <a:ea typeface="微软雅黑" panose="020B0503020204020204" pitchFamily="34" charset="-122"/>
              </a:rPr>
              <a:t>苹果公司是美国的一家高科技公司。由史蒂夫·乔布斯、斯蒂夫·沃兹尼亚克和罗·韦恩等三人于1976年4月1日创立。</a:t>
            </a:r>
            <a:endParaRPr lang="zh-CN" altLang="en-US" sz="90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91" name="矩形 90"/>
          <p:cNvSpPr/>
          <p:nvPr/>
        </p:nvSpPr>
        <p:spPr>
          <a:xfrm>
            <a:off x="4942918" y="3616612"/>
            <a:ext cx="3102509" cy="507831"/>
          </a:xfrm>
          <a:prstGeom prst="rect">
            <a:avLst/>
          </a:prstGeom>
        </p:spPr>
        <p:txBody>
          <a:bodyPr wrap="square">
            <a:spAutoFit/>
          </a:bodyPr>
          <a:lstStyle/>
          <a:p>
            <a:pPr algn="just" defTabSz="685800">
              <a:lnSpc>
                <a:spcPct val="150000"/>
              </a:lnSpc>
            </a:pPr>
            <a:r>
              <a:rPr lang="zh-CN" altLang="en-US" sz="900" dirty="0">
                <a:solidFill>
                  <a:prstClr val="white">
                    <a:lumMod val="50000"/>
                  </a:prstClr>
                </a:solidFill>
                <a:latin typeface="微软雅黑" panose="020B0503020204020204" pitchFamily="34" charset="-122"/>
                <a:ea typeface="微软雅黑" panose="020B0503020204020204" pitchFamily="34" charset="-122"/>
              </a:rPr>
              <a:t>苹果公司是美国的一家高科技公司。由史蒂夫·乔布斯、斯蒂夫·沃兹尼亚克和罗·韦恩等三人于1976年4月1日创立。</a:t>
            </a:r>
            <a:endParaRPr lang="zh-CN" altLang="en-US" sz="900" dirty="0">
              <a:solidFill>
                <a:prstClr val="white">
                  <a:lumMod val="50000"/>
                </a:prstClr>
              </a:solidFill>
              <a:latin typeface="微软雅黑" panose="020B0503020204020204" pitchFamily="34" charset="-122"/>
              <a:ea typeface="微软雅黑" panose="020B0503020204020204" pitchFamily="34" charset="-122"/>
            </a:endParaRPr>
          </a:p>
        </p:txBody>
      </p:sp>
      <p:grpSp>
        <p:nvGrpSpPr>
          <p:cNvPr id="92" name="组合 91"/>
          <p:cNvGrpSpPr/>
          <p:nvPr/>
        </p:nvGrpSpPr>
        <p:grpSpPr>
          <a:xfrm>
            <a:off x="4299857" y="1862071"/>
            <a:ext cx="533400" cy="461665"/>
            <a:chOff x="5733143" y="2482763"/>
            <a:chExt cx="711200" cy="615553"/>
          </a:xfrm>
        </p:grpSpPr>
        <p:sp>
          <p:nvSpPr>
            <p:cNvPr id="93" name="矩形 92"/>
            <p:cNvSpPr/>
            <p:nvPr/>
          </p:nvSpPr>
          <p:spPr>
            <a:xfrm>
              <a:off x="5733143" y="2483508"/>
              <a:ext cx="711200" cy="579789"/>
            </a:xfrm>
            <a:prstGeom prst="rec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90500" dist="114300" dir="8100000" algn="tr"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srgbClr val="3B9B96"/>
                </a:solidFill>
                <a:effectLst/>
                <a:uLnTx/>
                <a:uFillTx/>
                <a:latin typeface="Calibri" panose="020F0502020204030204"/>
                <a:ea typeface="宋体" panose="02010600030101010101" pitchFamily="2" charset="-122"/>
                <a:cs typeface="+mn-cs"/>
              </a:endParaRPr>
            </a:p>
          </p:txBody>
        </p:sp>
        <p:sp>
          <p:nvSpPr>
            <p:cNvPr id="94" name="文本框 93"/>
            <p:cNvSpPr txBox="1"/>
            <p:nvPr/>
          </p:nvSpPr>
          <p:spPr>
            <a:xfrm>
              <a:off x="5852140" y="2482763"/>
              <a:ext cx="534763" cy="615553"/>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rgbClr val="3B9B96"/>
                  </a:solidFill>
                  <a:effectLst/>
                  <a:uLnTx/>
                  <a:uFillTx/>
                  <a:latin typeface="Agency FB" panose="020B0503020202020204" pitchFamily="34" charset="0"/>
                </a:rPr>
                <a:t>01</a:t>
              </a:r>
              <a:endParaRPr kumimoji="0" lang="zh-CN" altLang="en-US" sz="2400" b="1" i="0" u="none" strike="noStrike" kern="0" cap="none" spc="0" normalizeH="0" baseline="0" noProof="0" dirty="0" smtClean="0">
                <a:ln>
                  <a:noFill/>
                </a:ln>
                <a:solidFill>
                  <a:srgbClr val="3B9B96"/>
                </a:solidFill>
                <a:effectLst/>
                <a:uLnTx/>
                <a:uFillTx/>
                <a:latin typeface="Agency FB" panose="020B0503020202020204" pitchFamily="34" charset="0"/>
              </a:endParaRPr>
            </a:p>
          </p:txBody>
        </p:sp>
      </p:grpSp>
      <p:grpSp>
        <p:nvGrpSpPr>
          <p:cNvPr id="95" name="组合 94"/>
          <p:cNvGrpSpPr/>
          <p:nvPr/>
        </p:nvGrpSpPr>
        <p:grpSpPr>
          <a:xfrm>
            <a:off x="4299855" y="2748358"/>
            <a:ext cx="537023" cy="461665"/>
            <a:chOff x="5733143" y="3664478"/>
            <a:chExt cx="716031" cy="615554"/>
          </a:xfrm>
        </p:grpSpPr>
        <p:sp>
          <p:nvSpPr>
            <p:cNvPr id="96" name="矩形 95"/>
            <p:cNvSpPr/>
            <p:nvPr/>
          </p:nvSpPr>
          <p:spPr>
            <a:xfrm>
              <a:off x="5733143" y="3669464"/>
              <a:ext cx="711200" cy="579789"/>
            </a:xfrm>
            <a:prstGeom prst="rec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90500" dist="114300" dir="8100000" algn="tr"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srgbClr val="3B9B96"/>
                </a:solidFill>
                <a:effectLst/>
                <a:uLnTx/>
                <a:uFillTx/>
                <a:latin typeface="Calibri" panose="020F0502020204030204"/>
                <a:ea typeface="宋体" panose="02010600030101010101" pitchFamily="2" charset="-122"/>
                <a:cs typeface="+mn-cs"/>
              </a:endParaRPr>
            </a:p>
          </p:txBody>
        </p:sp>
        <p:sp>
          <p:nvSpPr>
            <p:cNvPr id="97" name="文本框 96"/>
            <p:cNvSpPr txBox="1"/>
            <p:nvPr/>
          </p:nvSpPr>
          <p:spPr>
            <a:xfrm>
              <a:off x="5828918" y="3664478"/>
              <a:ext cx="620256" cy="615554"/>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rgbClr val="3B9B96"/>
                  </a:solidFill>
                  <a:effectLst/>
                  <a:uLnTx/>
                  <a:uFillTx/>
                  <a:latin typeface="Agency FB" panose="020B0503020202020204" pitchFamily="34" charset="0"/>
                </a:rPr>
                <a:t>02</a:t>
              </a:r>
              <a:endParaRPr kumimoji="0" lang="zh-CN" altLang="en-US" sz="2400" b="1" i="0" u="none" strike="noStrike" kern="0" cap="none" spc="0" normalizeH="0" baseline="0" noProof="0" dirty="0" smtClean="0">
                <a:ln>
                  <a:noFill/>
                </a:ln>
                <a:solidFill>
                  <a:srgbClr val="3B9B96"/>
                </a:solidFill>
                <a:effectLst/>
                <a:uLnTx/>
                <a:uFillTx/>
                <a:latin typeface="Agency FB" panose="020B0503020202020204" pitchFamily="34" charset="0"/>
              </a:endParaRPr>
            </a:p>
          </p:txBody>
        </p:sp>
      </p:grpSp>
      <p:grpSp>
        <p:nvGrpSpPr>
          <p:cNvPr id="98" name="组合 97"/>
          <p:cNvGrpSpPr/>
          <p:nvPr/>
        </p:nvGrpSpPr>
        <p:grpSpPr>
          <a:xfrm>
            <a:off x="4299857" y="3641565"/>
            <a:ext cx="533400" cy="461665"/>
            <a:chOff x="5733143" y="4855419"/>
            <a:chExt cx="711200" cy="615553"/>
          </a:xfrm>
        </p:grpSpPr>
        <p:sp>
          <p:nvSpPr>
            <p:cNvPr id="99" name="矩形 98"/>
            <p:cNvSpPr/>
            <p:nvPr/>
          </p:nvSpPr>
          <p:spPr>
            <a:xfrm>
              <a:off x="5733143" y="4855419"/>
              <a:ext cx="711200" cy="579789"/>
            </a:xfrm>
            <a:prstGeom prst="rec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90500" dist="114300" dir="8100000" algn="tr"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srgbClr val="3B9B96"/>
                </a:solidFill>
                <a:effectLst/>
                <a:uLnTx/>
                <a:uFillTx/>
                <a:latin typeface="Calibri" panose="020F0502020204030204"/>
                <a:ea typeface="宋体" panose="02010600030101010101" pitchFamily="2" charset="-122"/>
                <a:cs typeface="+mn-cs"/>
              </a:endParaRPr>
            </a:p>
          </p:txBody>
        </p:sp>
        <p:sp>
          <p:nvSpPr>
            <p:cNvPr id="100" name="文本框 99"/>
            <p:cNvSpPr txBox="1"/>
            <p:nvPr/>
          </p:nvSpPr>
          <p:spPr>
            <a:xfrm>
              <a:off x="5813678" y="4855419"/>
              <a:ext cx="626667" cy="615553"/>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rgbClr val="3B9B96"/>
                  </a:solidFill>
                  <a:effectLst/>
                  <a:uLnTx/>
                  <a:uFillTx/>
                  <a:latin typeface="Agency FB" panose="020B0503020202020204" pitchFamily="34" charset="0"/>
                </a:rPr>
                <a:t>03</a:t>
              </a:r>
              <a:endParaRPr kumimoji="0" lang="zh-CN" altLang="en-US" sz="2400" b="1" i="0" u="none" strike="noStrike" kern="0" cap="none" spc="0" normalizeH="0" baseline="0" noProof="0" dirty="0" smtClean="0">
                <a:ln>
                  <a:noFill/>
                </a:ln>
                <a:solidFill>
                  <a:srgbClr val="3B9B96"/>
                </a:solidFill>
                <a:effectLst/>
                <a:uLnTx/>
                <a:uFillTx/>
                <a:latin typeface="Agency FB" panose="020B0503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9"/>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500" fill="hold"/>
                                            <p:tgtEl>
                                              <p:spTgt spid="85"/>
                                            </p:tgtEl>
                                            <p:attrNameLst>
                                              <p:attrName>ppt_w</p:attrName>
                                            </p:attrNameLst>
                                          </p:cBhvr>
                                          <p:tavLst>
                                            <p:tav tm="0">
                                              <p:val>
                                                <p:fltVal val="0"/>
                                              </p:val>
                                            </p:tav>
                                            <p:tav tm="100000">
                                              <p:val>
                                                <p:strVal val="#ppt_w"/>
                                              </p:val>
                                            </p:tav>
                                          </p:tavLst>
                                        </p:anim>
                                        <p:anim calcmode="lin" valueType="num">
                                          <p:cBhvr>
                                            <p:cTn id="16" dur="500" fill="hold"/>
                                            <p:tgtEl>
                                              <p:spTgt spid="85"/>
                                            </p:tgtEl>
                                            <p:attrNameLst>
                                              <p:attrName>ppt_h</p:attrName>
                                            </p:attrNameLst>
                                          </p:cBhvr>
                                          <p:tavLst>
                                            <p:tav tm="0">
                                              <p:val>
                                                <p:fltVal val="0"/>
                                              </p:val>
                                            </p:tav>
                                            <p:tav tm="100000">
                                              <p:val>
                                                <p:strVal val="#ppt_h"/>
                                              </p:val>
                                            </p:tav>
                                          </p:tavLst>
                                        </p:anim>
                                        <p:animEffect transition="in" filter="fade">
                                          <p:cBhvr>
                                            <p:cTn id="17" dur="500"/>
                                            <p:tgtEl>
                                              <p:spTgt spid="85"/>
                                            </p:tgtEl>
                                          </p:cBhvr>
                                        </p:animEffect>
                                      </p:childTnLst>
                                    </p:cTn>
                                  </p:par>
                                  <p:par>
                                    <p:cTn id="18" presetID="14" presetClass="entr" presetSubtype="10" fill="hold" nodeType="withEffect">
                                      <p:stCondLst>
                                        <p:cond delay="250"/>
                                      </p:stCondLst>
                                      <p:childTnLst>
                                        <p:set>
                                          <p:cBhvr>
                                            <p:cTn id="19" dur="1" fill="hold">
                                              <p:stCondLst>
                                                <p:cond delay="0"/>
                                              </p:stCondLst>
                                            </p:cTn>
                                            <p:tgtEl>
                                              <p:spTgt spid="86"/>
                                            </p:tgtEl>
                                            <p:attrNameLst>
                                              <p:attrName>style.visibility</p:attrName>
                                            </p:attrNameLst>
                                          </p:cBhvr>
                                          <p:to>
                                            <p:strVal val="visible"/>
                                          </p:to>
                                        </p:set>
                                        <p:animEffect transition="in" filter="randombar(horizontal)">
                                          <p:cBhvr>
                                            <p:cTn id="20" dur="500"/>
                                            <p:tgtEl>
                                              <p:spTgt spid="86"/>
                                            </p:tgtEl>
                                          </p:cBhvr>
                                        </p:animEffect>
                                      </p:childTnLst>
                                    </p:cTn>
                                  </p:par>
                                </p:childTnLst>
                              </p:cTn>
                            </p:par>
                            <p:par>
                              <p:cTn id="21" fill="hold">
                                <p:stCondLst>
                                  <p:cond delay="1449"/>
                                </p:stCondLst>
                                <p:childTnLst>
                                  <p:par>
                                    <p:cTn id="22" presetID="2" presetClass="entr" presetSubtype="2" accel="40000" fill="hold" nodeType="afterEffect" p14:presetBounceEnd="40000">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14:bounceEnd="40000">
                                          <p:cBhvr additive="base">
                                            <p:cTn id="24" dur="500" fill="hold"/>
                                            <p:tgtEl>
                                              <p:spTgt spid="92"/>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92"/>
                                            </p:tgtEl>
                                            <p:attrNameLst>
                                              <p:attrName>ppt_y</p:attrName>
                                            </p:attrNameLst>
                                          </p:cBhvr>
                                          <p:tavLst>
                                            <p:tav tm="0">
                                              <p:val>
                                                <p:strVal val="#ppt_y"/>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randombar(horizontal)">
                                          <p:cBhvr>
                                            <p:cTn id="28" dur="500"/>
                                            <p:tgtEl>
                                              <p:spTgt spid="89"/>
                                            </p:tgtEl>
                                          </p:cBhvr>
                                        </p:animEffect>
                                      </p:childTnLst>
                                    </p:cTn>
                                  </p:par>
                                  <p:par>
                                    <p:cTn id="29" presetID="2" presetClass="entr" presetSubtype="2" accel="40000" fill="hold" nodeType="withEffect" p14:presetBounceEnd="40000">
                                      <p:stCondLst>
                                        <p:cond delay="250"/>
                                      </p:stCondLst>
                                      <p:childTnLst>
                                        <p:set>
                                          <p:cBhvr>
                                            <p:cTn id="30" dur="1" fill="hold">
                                              <p:stCondLst>
                                                <p:cond delay="0"/>
                                              </p:stCondLst>
                                            </p:cTn>
                                            <p:tgtEl>
                                              <p:spTgt spid="95"/>
                                            </p:tgtEl>
                                            <p:attrNameLst>
                                              <p:attrName>style.visibility</p:attrName>
                                            </p:attrNameLst>
                                          </p:cBhvr>
                                          <p:to>
                                            <p:strVal val="visible"/>
                                          </p:to>
                                        </p:set>
                                        <p:anim calcmode="lin" valueType="num" p14:bounceEnd="40000">
                                          <p:cBhvr additive="base">
                                            <p:cTn id="31" dur="500" fill="hold"/>
                                            <p:tgtEl>
                                              <p:spTgt spid="95"/>
                                            </p:tgtEl>
                                            <p:attrNameLst>
                                              <p:attrName>ppt_x</p:attrName>
                                            </p:attrNameLst>
                                          </p:cBhvr>
                                          <p:tavLst>
                                            <p:tav tm="0">
                                              <p:val>
                                                <p:strVal val="1+#ppt_w/2"/>
                                              </p:val>
                                            </p:tav>
                                            <p:tav tm="100000">
                                              <p:val>
                                                <p:strVal val="#ppt_x"/>
                                              </p:val>
                                            </p:tav>
                                          </p:tavLst>
                                        </p:anim>
                                        <p:anim calcmode="lin" valueType="num" p14:bounceEnd="40000">
                                          <p:cBhvr additive="base">
                                            <p:cTn id="32" dur="500" fill="hold"/>
                                            <p:tgtEl>
                                              <p:spTgt spid="95"/>
                                            </p:tgtEl>
                                            <p:attrNameLst>
                                              <p:attrName>ppt_y</p:attrName>
                                            </p:attrNameLst>
                                          </p:cBhvr>
                                          <p:tavLst>
                                            <p:tav tm="0">
                                              <p:val>
                                                <p:strVal val="#ppt_y"/>
                                              </p:val>
                                            </p:tav>
                                            <p:tav tm="100000">
                                              <p:val>
                                                <p:strVal val="#ppt_y"/>
                                              </p:val>
                                            </p:tav>
                                          </p:tavLst>
                                        </p:anim>
                                      </p:childTnLst>
                                    </p:cTn>
                                  </p:par>
                                  <p:par>
                                    <p:cTn id="33" presetID="14" presetClass="entr" presetSubtype="10" fill="hold" grpId="0" nodeType="withEffect">
                                      <p:stCondLst>
                                        <p:cond delay="250"/>
                                      </p:stCondLst>
                                      <p:childTnLst>
                                        <p:set>
                                          <p:cBhvr>
                                            <p:cTn id="34" dur="1" fill="hold">
                                              <p:stCondLst>
                                                <p:cond delay="0"/>
                                              </p:stCondLst>
                                            </p:cTn>
                                            <p:tgtEl>
                                              <p:spTgt spid="90"/>
                                            </p:tgtEl>
                                            <p:attrNameLst>
                                              <p:attrName>style.visibility</p:attrName>
                                            </p:attrNameLst>
                                          </p:cBhvr>
                                          <p:to>
                                            <p:strVal val="visible"/>
                                          </p:to>
                                        </p:set>
                                        <p:animEffect transition="in" filter="randombar(horizontal)">
                                          <p:cBhvr>
                                            <p:cTn id="35" dur="500"/>
                                            <p:tgtEl>
                                              <p:spTgt spid="90"/>
                                            </p:tgtEl>
                                          </p:cBhvr>
                                        </p:animEffect>
                                      </p:childTnLst>
                                    </p:cTn>
                                  </p:par>
                                  <p:par>
                                    <p:cTn id="36" presetID="2" presetClass="entr" presetSubtype="2" accel="40000" fill="hold" nodeType="withEffect" p14:presetBounceEnd="40000">
                                      <p:stCondLst>
                                        <p:cond delay="500"/>
                                      </p:stCondLst>
                                      <p:childTnLst>
                                        <p:set>
                                          <p:cBhvr>
                                            <p:cTn id="37" dur="1" fill="hold">
                                              <p:stCondLst>
                                                <p:cond delay="0"/>
                                              </p:stCondLst>
                                            </p:cTn>
                                            <p:tgtEl>
                                              <p:spTgt spid="98"/>
                                            </p:tgtEl>
                                            <p:attrNameLst>
                                              <p:attrName>style.visibility</p:attrName>
                                            </p:attrNameLst>
                                          </p:cBhvr>
                                          <p:to>
                                            <p:strVal val="visible"/>
                                          </p:to>
                                        </p:set>
                                        <p:anim calcmode="lin" valueType="num" p14:bounceEnd="40000">
                                          <p:cBhvr additive="base">
                                            <p:cTn id="38" dur="500" fill="hold"/>
                                            <p:tgtEl>
                                              <p:spTgt spid="98"/>
                                            </p:tgtEl>
                                            <p:attrNameLst>
                                              <p:attrName>ppt_x</p:attrName>
                                            </p:attrNameLst>
                                          </p:cBhvr>
                                          <p:tavLst>
                                            <p:tav tm="0">
                                              <p:val>
                                                <p:strVal val="1+#ppt_w/2"/>
                                              </p:val>
                                            </p:tav>
                                            <p:tav tm="100000">
                                              <p:val>
                                                <p:strVal val="#ppt_x"/>
                                              </p:val>
                                            </p:tav>
                                          </p:tavLst>
                                        </p:anim>
                                        <p:anim calcmode="lin" valueType="num" p14:bounceEnd="40000">
                                          <p:cBhvr additive="base">
                                            <p:cTn id="39" dur="500" fill="hold"/>
                                            <p:tgtEl>
                                              <p:spTgt spid="98"/>
                                            </p:tgtEl>
                                            <p:attrNameLst>
                                              <p:attrName>ppt_y</p:attrName>
                                            </p:attrNameLst>
                                          </p:cBhvr>
                                          <p:tavLst>
                                            <p:tav tm="0">
                                              <p:val>
                                                <p:strVal val="#ppt_y"/>
                                              </p:val>
                                            </p:tav>
                                            <p:tav tm="100000">
                                              <p:val>
                                                <p:strVal val="#ppt_y"/>
                                              </p:val>
                                            </p:tav>
                                          </p:tavLst>
                                        </p:anim>
                                      </p:childTnLst>
                                    </p:cTn>
                                  </p:par>
                                  <p:par>
                                    <p:cTn id="40" presetID="14" presetClass="entr" presetSubtype="10" fill="hold" grpId="0" nodeType="withEffect">
                                      <p:stCondLst>
                                        <p:cond delay="500"/>
                                      </p:stCondLst>
                                      <p:childTnLst>
                                        <p:set>
                                          <p:cBhvr>
                                            <p:cTn id="41" dur="1" fill="hold">
                                              <p:stCondLst>
                                                <p:cond delay="0"/>
                                              </p:stCondLst>
                                            </p:cTn>
                                            <p:tgtEl>
                                              <p:spTgt spid="91"/>
                                            </p:tgtEl>
                                            <p:attrNameLst>
                                              <p:attrName>style.visibility</p:attrName>
                                            </p:attrNameLst>
                                          </p:cBhvr>
                                          <p:to>
                                            <p:strVal val="visible"/>
                                          </p:to>
                                        </p:set>
                                        <p:animEffect transition="in" filter="randombar(horizontal)">
                                          <p:cBhvr>
                                            <p:cTn id="4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utoUpdateAnimBg="0"/>
          <p:bldP spid="89" grpId="0"/>
          <p:bldP spid="90" grpId="0"/>
          <p:bldP spid="9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9"/>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500" fill="hold"/>
                                            <p:tgtEl>
                                              <p:spTgt spid="85"/>
                                            </p:tgtEl>
                                            <p:attrNameLst>
                                              <p:attrName>ppt_w</p:attrName>
                                            </p:attrNameLst>
                                          </p:cBhvr>
                                          <p:tavLst>
                                            <p:tav tm="0">
                                              <p:val>
                                                <p:fltVal val="0"/>
                                              </p:val>
                                            </p:tav>
                                            <p:tav tm="100000">
                                              <p:val>
                                                <p:strVal val="#ppt_w"/>
                                              </p:val>
                                            </p:tav>
                                          </p:tavLst>
                                        </p:anim>
                                        <p:anim calcmode="lin" valueType="num">
                                          <p:cBhvr>
                                            <p:cTn id="16" dur="500" fill="hold"/>
                                            <p:tgtEl>
                                              <p:spTgt spid="85"/>
                                            </p:tgtEl>
                                            <p:attrNameLst>
                                              <p:attrName>ppt_h</p:attrName>
                                            </p:attrNameLst>
                                          </p:cBhvr>
                                          <p:tavLst>
                                            <p:tav tm="0">
                                              <p:val>
                                                <p:fltVal val="0"/>
                                              </p:val>
                                            </p:tav>
                                            <p:tav tm="100000">
                                              <p:val>
                                                <p:strVal val="#ppt_h"/>
                                              </p:val>
                                            </p:tav>
                                          </p:tavLst>
                                        </p:anim>
                                        <p:animEffect transition="in" filter="fade">
                                          <p:cBhvr>
                                            <p:cTn id="17" dur="500"/>
                                            <p:tgtEl>
                                              <p:spTgt spid="85"/>
                                            </p:tgtEl>
                                          </p:cBhvr>
                                        </p:animEffect>
                                      </p:childTnLst>
                                    </p:cTn>
                                  </p:par>
                                  <p:par>
                                    <p:cTn id="18" presetID="14" presetClass="entr" presetSubtype="10" fill="hold" nodeType="withEffect">
                                      <p:stCondLst>
                                        <p:cond delay="250"/>
                                      </p:stCondLst>
                                      <p:childTnLst>
                                        <p:set>
                                          <p:cBhvr>
                                            <p:cTn id="19" dur="1" fill="hold">
                                              <p:stCondLst>
                                                <p:cond delay="0"/>
                                              </p:stCondLst>
                                            </p:cTn>
                                            <p:tgtEl>
                                              <p:spTgt spid="86"/>
                                            </p:tgtEl>
                                            <p:attrNameLst>
                                              <p:attrName>style.visibility</p:attrName>
                                            </p:attrNameLst>
                                          </p:cBhvr>
                                          <p:to>
                                            <p:strVal val="visible"/>
                                          </p:to>
                                        </p:set>
                                        <p:animEffect transition="in" filter="randombar(horizontal)">
                                          <p:cBhvr>
                                            <p:cTn id="20" dur="500"/>
                                            <p:tgtEl>
                                              <p:spTgt spid="86"/>
                                            </p:tgtEl>
                                          </p:cBhvr>
                                        </p:animEffect>
                                      </p:childTnLst>
                                    </p:cTn>
                                  </p:par>
                                </p:childTnLst>
                              </p:cTn>
                            </p:par>
                            <p:par>
                              <p:cTn id="21" fill="hold">
                                <p:stCondLst>
                                  <p:cond delay="1449"/>
                                </p:stCondLst>
                                <p:childTnLst>
                                  <p:par>
                                    <p:cTn id="22" presetID="2" presetClass="entr" presetSubtype="2" accel="40000"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additive="base">
                                            <p:cTn id="24" dur="500" fill="hold"/>
                                            <p:tgtEl>
                                              <p:spTgt spid="92"/>
                                            </p:tgtEl>
                                            <p:attrNameLst>
                                              <p:attrName>ppt_x</p:attrName>
                                            </p:attrNameLst>
                                          </p:cBhvr>
                                          <p:tavLst>
                                            <p:tav tm="0">
                                              <p:val>
                                                <p:strVal val="1+#ppt_w/2"/>
                                              </p:val>
                                            </p:tav>
                                            <p:tav tm="100000">
                                              <p:val>
                                                <p:strVal val="#ppt_x"/>
                                              </p:val>
                                            </p:tav>
                                          </p:tavLst>
                                        </p:anim>
                                        <p:anim calcmode="lin" valueType="num">
                                          <p:cBhvr additive="base">
                                            <p:cTn id="25" dur="500" fill="hold"/>
                                            <p:tgtEl>
                                              <p:spTgt spid="92"/>
                                            </p:tgtEl>
                                            <p:attrNameLst>
                                              <p:attrName>ppt_y</p:attrName>
                                            </p:attrNameLst>
                                          </p:cBhvr>
                                          <p:tavLst>
                                            <p:tav tm="0">
                                              <p:val>
                                                <p:strVal val="#ppt_y"/>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randombar(horizontal)">
                                          <p:cBhvr>
                                            <p:cTn id="28" dur="500"/>
                                            <p:tgtEl>
                                              <p:spTgt spid="89"/>
                                            </p:tgtEl>
                                          </p:cBhvr>
                                        </p:animEffect>
                                      </p:childTnLst>
                                    </p:cTn>
                                  </p:par>
                                  <p:par>
                                    <p:cTn id="29" presetID="2" presetClass="entr" presetSubtype="2" accel="40000" fill="hold" nodeType="withEffect">
                                      <p:stCondLst>
                                        <p:cond delay="25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1+#ppt_w/2"/>
                                              </p:val>
                                            </p:tav>
                                            <p:tav tm="100000">
                                              <p:val>
                                                <p:strVal val="#ppt_x"/>
                                              </p:val>
                                            </p:tav>
                                          </p:tavLst>
                                        </p:anim>
                                        <p:anim calcmode="lin" valueType="num">
                                          <p:cBhvr additive="base">
                                            <p:cTn id="32" dur="500" fill="hold"/>
                                            <p:tgtEl>
                                              <p:spTgt spid="95"/>
                                            </p:tgtEl>
                                            <p:attrNameLst>
                                              <p:attrName>ppt_y</p:attrName>
                                            </p:attrNameLst>
                                          </p:cBhvr>
                                          <p:tavLst>
                                            <p:tav tm="0">
                                              <p:val>
                                                <p:strVal val="#ppt_y"/>
                                              </p:val>
                                            </p:tav>
                                            <p:tav tm="100000">
                                              <p:val>
                                                <p:strVal val="#ppt_y"/>
                                              </p:val>
                                            </p:tav>
                                          </p:tavLst>
                                        </p:anim>
                                      </p:childTnLst>
                                    </p:cTn>
                                  </p:par>
                                  <p:par>
                                    <p:cTn id="33" presetID="14" presetClass="entr" presetSubtype="10" fill="hold" grpId="0" nodeType="withEffect">
                                      <p:stCondLst>
                                        <p:cond delay="250"/>
                                      </p:stCondLst>
                                      <p:childTnLst>
                                        <p:set>
                                          <p:cBhvr>
                                            <p:cTn id="34" dur="1" fill="hold">
                                              <p:stCondLst>
                                                <p:cond delay="0"/>
                                              </p:stCondLst>
                                            </p:cTn>
                                            <p:tgtEl>
                                              <p:spTgt spid="90"/>
                                            </p:tgtEl>
                                            <p:attrNameLst>
                                              <p:attrName>style.visibility</p:attrName>
                                            </p:attrNameLst>
                                          </p:cBhvr>
                                          <p:to>
                                            <p:strVal val="visible"/>
                                          </p:to>
                                        </p:set>
                                        <p:animEffect transition="in" filter="randombar(horizontal)">
                                          <p:cBhvr>
                                            <p:cTn id="35" dur="500"/>
                                            <p:tgtEl>
                                              <p:spTgt spid="90"/>
                                            </p:tgtEl>
                                          </p:cBhvr>
                                        </p:animEffect>
                                      </p:childTnLst>
                                    </p:cTn>
                                  </p:par>
                                  <p:par>
                                    <p:cTn id="36" presetID="2" presetClass="entr" presetSubtype="2" accel="40000" fill="hold" nodeType="withEffect">
                                      <p:stCondLst>
                                        <p:cond delay="50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500" fill="hold"/>
                                            <p:tgtEl>
                                              <p:spTgt spid="98"/>
                                            </p:tgtEl>
                                            <p:attrNameLst>
                                              <p:attrName>ppt_x</p:attrName>
                                            </p:attrNameLst>
                                          </p:cBhvr>
                                          <p:tavLst>
                                            <p:tav tm="0">
                                              <p:val>
                                                <p:strVal val="1+#ppt_w/2"/>
                                              </p:val>
                                            </p:tav>
                                            <p:tav tm="100000">
                                              <p:val>
                                                <p:strVal val="#ppt_x"/>
                                              </p:val>
                                            </p:tav>
                                          </p:tavLst>
                                        </p:anim>
                                        <p:anim calcmode="lin" valueType="num">
                                          <p:cBhvr additive="base">
                                            <p:cTn id="39" dur="500" fill="hold"/>
                                            <p:tgtEl>
                                              <p:spTgt spid="98"/>
                                            </p:tgtEl>
                                            <p:attrNameLst>
                                              <p:attrName>ppt_y</p:attrName>
                                            </p:attrNameLst>
                                          </p:cBhvr>
                                          <p:tavLst>
                                            <p:tav tm="0">
                                              <p:val>
                                                <p:strVal val="#ppt_y"/>
                                              </p:val>
                                            </p:tav>
                                            <p:tav tm="100000">
                                              <p:val>
                                                <p:strVal val="#ppt_y"/>
                                              </p:val>
                                            </p:tav>
                                          </p:tavLst>
                                        </p:anim>
                                      </p:childTnLst>
                                    </p:cTn>
                                  </p:par>
                                  <p:par>
                                    <p:cTn id="40" presetID="14" presetClass="entr" presetSubtype="10" fill="hold" grpId="0" nodeType="withEffect">
                                      <p:stCondLst>
                                        <p:cond delay="500"/>
                                      </p:stCondLst>
                                      <p:childTnLst>
                                        <p:set>
                                          <p:cBhvr>
                                            <p:cTn id="41" dur="1" fill="hold">
                                              <p:stCondLst>
                                                <p:cond delay="0"/>
                                              </p:stCondLst>
                                            </p:cTn>
                                            <p:tgtEl>
                                              <p:spTgt spid="91"/>
                                            </p:tgtEl>
                                            <p:attrNameLst>
                                              <p:attrName>style.visibility</p:attrName>
                                            </p:attrNameLst>
                                          </p:cBhvr>
                                          <p:to>
                                            <p:strVal val="visible"/>
                                          </p:to>
                                        </p:set>
                                        <p:animEffect transition="in" filter="randombar(horizontal)">
                                          <p:cBhvr>
                                            <p:cTn id="4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utoUpdateAnimBg="0"/>
          <p:bldP spid="89" grpId="0"/>
          <p:bldP spid="90" grpId="0"/>
          <p:bldP spid="91"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208242" y="524038"/>
            <a:ext cx="5148064" cy="4668801"/>
          </a:xfrm>
          <a:prstGeom prst="parallelogram">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4398424" y="922089"/>
            <a:ext cx="551520" cy="4025308"/>
            <a:chOff x="4124802" y="1156869"/>
            <a:chExt cx="5390196" cy="5368475"/>
          </a:xfrm>
          <a:effectLst>
            <a:outerShdw blurRad="50800" dist="38100" dir="5400000" algn="t" rotWithShape="0">
              <a:prstClr val="black">
                <a:alpha val="40000"/>
              </a:prstClr>
            </a:outerShdw>
          </a:effectLst>
        </p:grpSpPr>
        <p:sp>
          <p:nvSpPr>
            <p:cNvPr id="51" name="椭圆 50"/>
            <p:cNvSpPr/>
            <p:nvPr/>
          </p:nvSpPr>
          <p:spPr>
            <a:xfrm>
              <a:off x="4621472" y="1156869"/>
              <a:ext cx="2650210" cy="167164"/>
            </a:xfrm>
            <a:prstGeom prst="ellipse">
              <a:avLst/>
            </a:prstGeom>
            <a:gradFill flip="none" rotWithShape="1">
              <a:gsLst>
                <a:gs pos="100000">
                  <a:srgbClr val="FBFBFB"/>
                </a:gs>
                <a:gs pos="62000">
                  <a:srgbClr val="F3F3F3"/>
                </a:gs>
                <a:gs pos="0">
                  <a:srgbClr val="CFD0CD"/>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52" name="组合 51"/>
            <p:cNvGrpSpPr/>
            <p:nvPr/>
          </p:nvGrpSpPr>
          <p:grpSpPr>
            <a:xfrm>
              <a:off x="4124802" y="1230608"/>
              <a:ext cx="5390196" cy="5294736"/>
              <a:chOff x="4124802" y="1230608"/>
              <a:chExt cx="5390196" cy="5294736"/>
            </a:xfrm>
          </p:grpSpPr>
          <p:sp>
            <p:nvSpPr>
              <p:cNvPr id="53" name="椭圆 52"/>
              <p:cNvSpPr/>
              <p:nvPr/>
            </p:nvSpPr>
            <p:spPr>
              <a:xfrm>
                <a:off x="4124802" y="5601873"/>
                <a:ext cx="5390196" cy="923471"/>
              </a:xfrm>
              <a:prstGeom prst="ellipse">
                <a:avLst/>
              </a:prstGeom>
              <a:gradFill flip="none" rotWithShape="1">
                <a:gsLst>
                  <a:gs pos="77000">
                    <a:srgbClr val="000000">
                      <a:alpha val="5000"/>
                    </a:srgbClr>
                  </a:gs>
                  <a:gs pos="61000">
                    <a:srgbClr val="000000">
                      <a:alpha val="19000"/>
                    </a:srgbClr>
                  </a:gs>
                  <a:gs pos="21000">
                    <a:srgbClr val="000000">
                      <a:alpha val="22000"/>
                    </a:srgbClr>
                  </a:gs>
                  <a:gs pos="100000">
                    <a:schemeClr val="tx1">
                      <a:alpha val="0"/>
                    </a:schemeClr>
                  </a:gs>
                  <a:gs pos="0">
                    <a:schemeClr val="tx1">
                      <a:alpha val="50000"/>
                    </a:schemeClr>
                  </a:gs>
                </a:gsLst>
                <a:lin ang="0" scaled="1"/>
                <a:tileRect/>
              </a:gra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54" name="组合 53"/>
              <p:cNvGrpSpPr/>
              <p:nvPr/>
            </p:nvGrpSpPr>
            <p:grpSpPr>
              <a:xfrm>
                <a:off x="4621472" y="1230608"/>
                <a:ext cx="2650210" cy="4982626"/>
                <a:chOff x="4621472" y="1230608"/>
                <a:chExt cx="2650210" cy="4982626"/>
              </a:xfrm>
            </p:grpSpPr>
            <p:sp>
              <p:nvSpPr>
                <p:cNvPr id="55" name="任意多边形 54"/>
                <p:cNvSpPr/>
                <p:nvPr/>
              </p:nvSpPr>
              <p:spPr>
                <a:xfrm>
                  <a:off x="4621472" y="1230608"/>
                  <a:ext cx="2650210" cy="4982626"/>
                </a:xfrm>
                <a:custGeom>
                  <a:avLst/>
                  <a:gdLst>
                    <a:gd name="connsiteX0" fmla="*/ 0 w 2650210"/>
                    <a:gd name="connsiteY0" fmla="*/ 0 h 4982626"/>
                    <a:gd name="connsiteX1" fmla="*/ 2650210 w 2650210"/>
                    <a:gd name="connsiteY1" fmla="*/ 0 h 4982626"/>
                    <a:gd name="connsiteX2" fmla="*/ 2650210 w 2650210"/>
                    <a:gd name="connsiteY2" fmla="*/ 1016000 h 4982626"/>
                    <a:gd name="connsiteX3" fmla="*/ 2650210 w 2650210"/>
                    <a:gd name="connsiteY3" fmla="*/ 4835471 h 4982626"/>
                    <a:gd name="connsiteX4" fmla="*/ 1325105 w 2650210"/>
                    <a:gd name="connsiteY4" fmla="*/ 4982626 h 4982626"/>
                    <a:gd name="connsiteX5" fmla="*/ 0 w 2650210"/>
                    <a:gd name="connsiteY5" fmla="*/ 4835471 h 4982626"/>
                    <a:gd name="connsiteX6" fmla="*/ 0 w 2650210"/>
                    <a:gd name="connsiteY6" fmla="*/ 1016000 h 49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210" h="4982626">
                      <a:moveTo>
                        <a:pt x="0" y="0"/>
                      </a:moveTo>
                      <a:lnTo>
                        <a:pt x="2650210" y="0"/>
                      </a:lnTo>
                      <a:lnTo>
                        <a:pt x="2650210" y="1016000"/>
                      </a:lnTo>
                      <a:lnTo>
                        <a:pt x="2650210" y="4835471"/>
                      </a:lnTo>
                      <a:cubicBezTo>
                        <a:pt x="2650210" y="4916742"/>
                        <a:pt x="2056940" y="4982626"/>
                        <a:pt x="1325105" y="4982626"/>
                      </a:cubicBezTo>
                      <a:cubicBezTo>
                        <a:pt x="593270" y="4982626"/>
                        <a:pt x="0" y="4916742"/>
                        <a:pt x="0" y="4835471"/>
                      </a:cubicBezTo>
                      <a:lnTo>
                        <a:pt x="0" y="1016000"/>
                      </a:lnTo>
                      <a:close/>
                    </a:path>
                  </a:pathLst>
                </a:custGeom>
                <a:gradFill>
                  <a:gsLst>
                    <a:gs pos="31000">
                      <a:schemeClr val="bg1">
                        <a:lumMod val="95000"/>
                      </a:schemeClr>
                    </a:gs>
                    <a:gs pos="100000">
                      <a:srgbClr val="D2D3D0"/>
                    </a:gs>
                    <a:gs pos="83000">
                      <a:srgbClr val="C7C8C5"/>
                    </a:gs>
                    <a:gs pos="68000">
                      <a:srgbClr val="D3D3D1"/>
                    </a:gs>
                    <a:gs pos="49000">
                      <a:srgbClr val="E3E3E1"/>
                    </a:gs>
                    <a:gs pos="17000">
                      <a:srgbClr val="F2F2F0"/>
                    </a:gs>
                    <a:gs pos="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任意多边形 55"/>
                <p:cNvSpPr/>
                <p:nvPr/>
              </p:nvSpPr>
              <p:spPr>
                <a:xfrm>
                  <a:off x="4621472" y="2454661"/>
                  <a:ext cx="2647950" cy="152400"/>
                </a:xfrm>
                <a:custGeom>
                  <a:avLst/>
                  <a:gdLst>
                    <a:gd name="connsiteX0" fmla="*/ 0 w 2671763"/>
                    <a:gd name="connsiteY0" fmla="*/ 0 h 138119"/>
                    <a:gd name="connsiteX1" fmla="*/ 1352550 w 2671763"/>
                    <a:gd name="connsiteY1" fmla="*/ 138112 h 138119"/>
                    <a:gd name="connsiteX2" fmla="*/ 2671763 w 2671763"/>
                    <a:gd name="connsiteY2" fmla="*/ 4762 h 138119"/>
                    <a:gd name="connsiteX0-1" fmla="*/ 0 w 2671763"/>
                    <a:gd name="connsiteY0-2" fmla="*/ 0 h 138119"/>
                    <a:gd name="connsiteX1-3" fmla="*/ 1352550 w 2671763"/>
                    <a:gd name="connsiteY1-4" fmla="*/ 138112 h 138119"/>
                    <a:gd name="connsiteX2-5" fmla="*/ 2671763 w 2671763"/>
                    <a:gd name="connsiteY2-6" fmla="*/ 4762 h 138119"/>
                    <a:gd name="connsiteX0-7" fmla="*/ 0 w 2671763"/>
                    <a:gd name="connsiteY0-8" fmla="*/ 0 h 138120"/>
                    <a:gd name="connsiteX1-9" fmla="*/ 1352550 w 2671763"/>
                    <a:gd name="connsiteY1-10" fmla="*/ 138112 h 138120"/>
                    <a:gd name="connsiteX2-11" fmla="*/ 2671763 w 2671763"/>
                    <a:gd name="connsiteY2-12" fmla="*/ 4762 h 138120"/>
                    <a:gd name="connsiteX0-13" fmla="*/ 0 w 2652713"/>
                    <a:gd name="connsiteY0-14" fmla="*/ 14288 h 153386"/>
                    <a:gd name="connsiteX1-15" fmla="*/ 1352550 w 2652713"/>
                    <a:gd name="connsiteY1-16" fmla="*/ 152400 h 153386"/>
                    <a:gd name="connsiteX2-17" fmla="*/ 2652713 w 2652713"/>
                    <a:gd name="connsiteY2-18" fmla="*/ 0 h 153386"/>
                    <a:gd name="connsiteX0-19" fmla="*/ 0 w 2652713"/>
                    <a:gd name="connsiteY0-20" fmla="*/ 0 h 138197"/>
                    <a:gd name="connsiteX1-21" fmla="*/ 1352550 w 2652713"/>
                    <a:gd name="connsiteY1-22" fmla="*/ 138112 h 138197"/>
                    <a:gd name="connsiteX2-23" fmla="*/ 2652713 w 2652713"/>
                    <a:gd name="connsiteY2-24" fmla="*/ 14287 h 138197"/>
                    <a:gd name="connsiteX0-25" fmla="*/ 0 w 2647950"/>
                    <a:gd name="connsiteY0-26" fmla="*/ 1 h 125521"/>
                    <a:gd name="connsiteX1-27" fmla="*/ 1347787 w 2647950"/>
                    <a:gd name="connsiteY1-28" fmla="*/ 123825 h 125521"/>
                    <a:gd name="connsiteX2-29" fmla="*/ 2647950 w 2647950"/>
                    <a:gd name="connsiteY2-30" fmla="*/ 0 h 125521"/>
                    <a:gd name="connsiteX0-31" fmla="*/ 0 w 2647950"/>
                    <a:gd name="connsiteY0-32" fmla="*/ 1 h 125521"/>
                    <a:gd name="connsiteX1-33" fmla="*/ 1347787 w 2647950"/>
                    <a:gd name="connsiteY1-34" fmla="*/ 123825 h 125521"/>
                    <a:gd name="connsiteX2-35" fmla="*/ 2647950 w 2647950"/>
                    <a:gd name="connsiteY2-36" fmla="*/ 0 h 125521"/>
                    <a:gd name="connsiteX0-37" fmla="*/ 0 w 2647950"/>
                    <a:gd name="connsiteY0-38" fmla="*/ 1 h 142921"/>
                    <a:gd name="connsiteX1-39" fmla="*/ 1347787 w 2647950"/>
                    <a:gd name="connsiteY1-40" fmla="*/ 142875 h 142921"/>
                    <a:gd name="connsiteX2-41" fmla="*/ 2647950 w 2647950"/>
                    <a:gd name="connsiteY2-42" fmla="*/ 0 h 142921"/>
                    <a:gd name="connsiteX0-43" fmla="*/ 0 w 2647950"/>
                    <a:gd name="connsiteY0-44" fmla="*/ 1 h 152400"/>
                    <a:gd name="connsiteX1-45" fmla="*/ 1347787 w 2647950"/>
                    <a:gd name="connsiteY1-46" fmla="*/ 152400 h 152400"/>
                    <a:gd name="connsiteX2-47" fmla="*/ 2647950 w 2647950"/>
                    <a:gd name="connsiteY2-48" fmla="*/ 0 h 152400"/>
                  </a:gdLst>
                  <a:ahLst/>
                  <a:cxnLst>
                    <a:cxn ang="0">
                      <a:pos x="connsiteX0-1" y="connsiteY0-2"/>
                    </a:cxn>
                    <a:cxn ang="0">
                      <a:pos x="connsiteX1-3" y="connsiteY1-4"/>
                    </a:cxn>
                    <a:cxn ang="0">
                      <a:pos x="connsiteX2-5" y="connsiteY2-6"/>
                    </a:cxn>
                  </a:cxnLst>
                  <a:rect l="l" t="t" r="r" b="b"/>
                  <a:pathLst>
                    <a:path w="2647950" h="152400">
                      <a:moveTo>
                        <a:pt x="0" y="1"/>
                      </a:moveTo>
                      <a:cubicBezTo>
                        <a:pt x="458390" y="149623"/>
                        <a:pt x="906462" y="152400"/>
                        <a:pt x="1347787" y="152400"/>
                      </a:cubicBezTo>
                      <a:cubicBezTo>
                        <a:pt x="1789112" y="152400"/>
                        <a:pt x="2206625" y="140494"/>
                        <a:pt x="2647950" y="0"/>
                      </a:cubicBezTo>
                    </a:path>
                  </a:pathLst>
                </a:custGeom>
                <a:noFill/>
                <a:ln w="15875">
                  <a:gradFill flip="none" rotWithShape="1">
                    <a:gsLst>
                      <a:gs pos="0">
                        <a:srgbClr val="90928A">
                          <a:alpha val="50000"/>
                        </a:srgbClr>
                      </a:gs>
                      <a:gs pos="79000">
                        <a:schemeClr val="bg1"/>
                      </a:gs>
                      <a:gs pos="42000">
                        <a:srgbClr val="90928A">
                          <a:alpha val="50000"/>
                        </a:srgbClr>
                      </a:gs>
                      <a:gs pos="54000">
                        <a:schemeClr val="bg1"/>
                      </a:gs>
                      <a:gs pos="9000">
                        <a:schemeClr val="bg1"/>
                      </a:gs>
                      <a:gs pos="90000">
                        <a:srgbClr val="90928A">
                          <a:alpha val="50000"/>
                        </a:srgbClr>
                      </a:gs>
                      <a:gs pos="66000">
                        <a:srgbClr val="90928A">
                          <a:alpha val="50000"/>
                        </a:srgbClr>
                      </a:gs>
                      <a:gs pos="30000">
                        <a:schemeClr val="bg1"/>
                      </a:gs>
                      <a:gs pos="19000">
                        <a:srgbClr val="90928A">
                          <a:alpha val="50000"/>
                        </a:srgbClr>
                      </a:gs>
                      <a:gs pos="100000">
                        <a:schemeClr val="bg1"/>
                      </a:gs>
                    </a:gsLst>
                    <a:lin ang="0" scaled="1"/>
                    <a:tileRect/>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7" name="任意多边形 56"/>
                <p:cNvSpPr/>
                <p:nvPr/>
              </p:nvSpPr>
              <p:spPr>
                <a:xfrm>
                  <a:off x="4621472" y="3739342"/>
                  <a:ext cx="2647950" cy="152400"/>
                </a:xfrm>
                <a:custGeom>
                  <a:avLst/>
                  <a:gdLst>
                    <a:gd name="connsiteX0" fmla="*/ 0 w 2671763"/>
                    <a:gd name="connsiteY0" fmla="*/ 0 h 138119"/>
                    <a:gd name="connsiteX1" fmla="*/ 1352550 w 2671763"/>
                    <a:gd name="connsiteY1" fmla="*/ 138112 h 138119"/>
                    <a:gd name="connsiteX2" fmla="*/ 2671763 w 2671763"/>
                    <a:gd name="connsiteY2" fmla="*/ 4762 h 138119"/>
                    <a:gd name="connsiteX0-1" fmla="*/ 0 w 2671763"/>
                    <a:gd name="connsiteY0-2" fmla="*/ 0 h 138119"/>
                    <a:gd name="connsiteX1-3" fmla="*/ 1352550 w 2671763"/>
                    <a:gd name="connsiteY1-4" fmla="*/ 138112 h 138119"/>
                    <a:gd name="connsiteX2-5" fmla="*/ 2671763 w 2671763"/>
                    <a:gd name="connsiteY2-6" fmla="*/ 4762 h 138119"/>
                    <a:gd name="connsiteX0-7" fmla="*/ 0 w 2671763"/>
                    <a:gd name="connsiteY0-8" fmla="*/ 0 h 138120"/>
                    <a:gd name="connsiteX1-9" fmla="*/ 1352550 w 2671763"/>
                    <a:gd name="connsiteY1-10" fmla="*/ 138112 h 138120"/>
                    <a:gd name="connsiteX2-11" fmla="*/ 2671763 w 2671763"/>
                    <a:gd name="connsiteY2-12" fmla="*/ 4762 h 138120"/>
                    <a:gd name="connsiteX0-13" fmla="*/ 0 w 2652713"/>
                    <a:gd name="connsiteY0-14" fmla="*/ 14288 h 153386"/>
                    <a:gd name="connsiteX1-15" fmla="*/ 1352550 w 2652713"/>
                    <a:gd name="connsiteY1-16" fmla="*/ 152400 h 153386"/>
                    <a:gd name="connsiteX2-17" fmla="*/ 2652713 w 2652713"/>
                    <a:gd name="connsiteY2-18" fmla="*/ 0 h 153386"/>
                    <a:gd name="connsiteX0-19" fmla="*/ 0 w 2652713"/>
                    <a:gd name="connsiteY0-20" fmla="*/ 0 h 138197"/>
                    <a:gd name="connsiteX1-21" fmla="*/ 1352550 w 2652713"/>
                    <a:gd name="connsiteY1-22" fmla="*/ 138112 h 138197"/>
                    <a:gd name="connsiteX2-23" fmla="*/ 2652713 w 2652713"/>
                    <a:gd name="connsiteY2-24" fmla="*/ 14287 h 138197"/>
                    <a:gd name="connsiteX0-25" fmla="*/ 0 w 2647950"/>
                    <a:gd name="connsiteY0-26" fmla="*/ 1 h 125521"/>
                    <a:gd name="connsiteX1-27" fmla="*/ 1347787 w 2647950"/>
                    <a:gd name="connsiteY1-28" fmla="*/ 123825 h 125521"/>
                    <a:gd name="connsiteX2-29" fmla="*/ 2647950 w 2647950"/>
                    <a:gd name="connsiteY2-30" fmla="*/ 0 h 125521"/>
                    <a:gd name="connsiteX0-31" fmla="*/ 0 w 2647950"/>
                    <a:gd name="connsiteY0-32" fmla="*/ 1 h 125521"/>
                    <a:gd name="connsiteX1-33" fmla="*/ 1347787 w 2647950"/>
                    <a:gd name="connsiteY1-34" fmla="*/ 123825 h 125521"/>
                    <a:gd name="connsiteX2-35" fmla="*/ 2647950 w 2647950"/>
                    <a:gd name="connsiteY2-36" fmla="*/ 0 h 125521"/>
                    <a:gd name="connsiteX0-37" fmla="*/ 0 w 2647950"/>
                    <a:gd name="connsiteY0-38" fmla="*/ 1 h 142921"/>
                    <a:gd name="connsiteX1-39" fmla="*/ 1347787 w 2647950"/>
                    <a:gd name="connsiteY1-40" fmla="*/ 142875 h 142921"/>
                    <a:gd name="connsiteX2-41" fmla="*/ 2647950 w 2647950"/>
                    <a:gd name="connsiteY2-42" fmla="*/ 0 h 142921"/>
                    <a:gd name="connsiteX0-43" fmla="*/ 0 w 2647950"/>
                    <a:gd name="connsiteY0-44" fmla="*/ 1 h 152400"/>
                    <a:gd name="connsiteX1-45" fmla="*/ 1347787 w 2647950"/>
                    <a:gd name="connsiteY1-46" fmla="*/ 152400 h 152400"/>
                    <a:gd name="connsiteX2-47" fmla="*/ 2647950 w 2647950"/>
                    <a:gd name="connsiteY2-48" fmla="*/ 0 h 152400"/>
                  </a:gdLst>
                  <a:ahLst/>
                  <a:cxnLst>
                    <a:cxn ang="0">
                      <a:pos x="connsiteX0-1" y="connsiteY0-2"/>
                    </a:cxn>
                    <a:cxn ang="0">
                      <a:pos x="connsiteX1-3" y="connsiteY1-4"/>
                    </a:cxn>
                    <a:cxn ang="0">
                      <a:pos x="connsiteX2-5" y="connsiteY2-6"/>
                    </a:cxn>
                  </a:cxnLst>
                  <a:rect l="l" t="t" r="r" b="b"/>
                  <a:pathLst>
                    <a:path w="2647950" h="152400">
                      <a:moveTo>
                        <a:pt x="0" y="1"/>
                      </a:moveTo>
                      <a:cubicBezTo>
                        <a:pt x="458390" y="149623"/>
                        <a:pt x="906462" y="152400"/>
                        <a:pt x="1347787" y="152400"/>
                      </a:cubicBezTo>
                      <a:cubicBezTo>
                        <a:pt x="1789112" y="152400"/>
                        <a:pt x="2206625" y="140494"/>
                        <a:pt x="2647950" y="0"/>
                      </a:cubicBezTo>
                    </a:path>
                  </a:pathLst>
                </a:custGeom>
                <a:noFill/>
                <a:ln w="15875">
                  <a:gradFill flip="none" rotWithShape="1">
                    <a:gsLst>
                      <a:gs pos="0">
                        <a:srgbClr val="90928A">
                          <a:alpha val="50000"/>
                        </a:srgbClr>
                      </a:gs>
                      <a:gs pos="79000">
                        <a:schemeClr val="bg1"/>
                      </a:gs>
                      <a:gs pos="42000">
                        <a:srgbClr val="90928A">
                          <a:alpha val="50000"/>
                        </a:srgbClr>
                      </a:gs>
                      <a:gs pos="54000">
                        <a:schemeClr val="bg1"/>
                      </a:gs>
                      <a:gs pos="9000">
                        <a:schemeClr val="bg1"/>
                      </a:gs>
                      <a:gs pos="90000">
                        <a:srgbClr val="90928A">
                          <a:alpha val="50000"/>
                        </a:srgbClr>
                      </a:gs>
                      <a:gs pos="66000">
                        <a:srgbClr val="90928A">
                          <a:alpha val="50000"/>
                        </a:srgbClr>
                      </a:gs>
                      <a:gs pos="30000">
                        <a:schemeClr val="bg1"/>
                      </a:gs>
                      <a:gs pos="19000">
                        <a:srgbClr val="90928A">
                          <a:alpha val="50000"/>
                        </a:srgbClr>
                      </a:gs>
                      <a:gs pos="100000">
                        <a:schemeClr val="bg1"/>
                      </a:gs>
                    </a:gsLst>
                    <a:lin ang="0" scaled="1"/>
                    <a:tileRect/>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8" name="任意多边形 57"/>
                <p:cNvSpPr/>
                <p:nvPr/>
              </p:nvSpPr>
              <p:spPr>
                <a:xfrm>
                  <a:off x="4621472" y="4907742"/>
                  <a:ext cx="2647950" cy="152400"/>
                </a:xfrm>
                <a:custGeom>
                  <a:avLst/>
                  <a:gdLst>
                    <a:gd name="connsiteX0" fmla="*/ 0 w 2671763"/>
                    <a:gd name="connsiteY0" fmla="*/ 0 h 138119"/>
                    <a:gd name="connsiteX1" fmla="*/ 1352550 w 2671763"/>
                    <a:gd name="connsiteY1" fmla="*/ 138112 h 138119"/>
                    <a:gd name="connsiteX2" fmla="*/ 2671763 w 2671763"/>
                    <a:gd name="connsiteY2" fmla="*/ 4762 h 138119"/>
                    <a:gd name="connsiteX0-1" fmla="*/ 0 w 2671763"/>
                    <a:gd name="connsiteY0-2" fmla="*/ 0 h 138119"/>
                    <a:gd name="connsiteX1-3" fmla="*/ 1352550 w 2671763"/>
                    <a:gd name="connsiteY1-4" fmla="*/ 138112 h 138119"/>
                    <a:gd name="connsiteX2-5" fmla="*/ 2671763 w 2671763"/>
                    <a:gd name="connsiteY2-6" fmla="*/ 4762 h 138119"/>
                    <a:gd name="connsiteX0-7" fmla="*/ 0 w 2671763"/>
                    <a:gd name="connsiteY0-8" fmla="*/ 0 h 138120"/>
                    <a:gd name="connsiteX1-9" fmla="*/ 1352550 w 2671763"/>
                    <a:gd name="connsiteY1-10" fmla="*/ 138112 h 138120"/>
                    <a:gd name="connsiteX2-11" fmla="*/ 2671763 w 2671763"/>
                    <a:gd name="connsiteY2-12" fmla="*/ 4762 h 138120"/>
                    <a:gd name="connsiteX0-13" fmla="*/ 0 w 2652713"/>
                    <a:gd name="connsiteY0-14" fmla="*/ 14288 h 153386"/>
                    <a:gd name="connsiteX1-15" fmla="*/ 1352550 w 2652713"/>
                    <a:gd name="connsiteY1-16" fmla="*/ 152400 h 153386"/>
                    <a:gd name="connsiteX2-17" fmla="*/ 2652713 w 2652713"/>
                    <a:gd name="connsiteY2-18" fmla="*/ 0 h 153386"/>
                    <a:gd name="connsiteX0-19" fmla="*/ 0 w 2652713"/>
                    <a:gd name="connsiteY0-20" fmla="*/ 0 h 138197"/>
                    <a:gd name="connsiteX1-21" fmla="*/ 1352550 w 2652713"/>
                    <a:gd name="connsiteY1-22" fmla="*/ 138112 h 138197"/>
                    <a:gd name="connsiteX2-23" fmla="*/ 2652713 w 2652713"/>
                    <a:gd name="connsiteY2-24" fmla="*/ 14287 h 138197"/>
                    <a:gd name="connsiteX0-25" fmla="*/ 0 w 2647950"/>
                    <a:gd name="connsiteY0-26" fmla="*/ 1 h 125521"/>
                    <a:gd name="connsiteX1-27" fmla="*/ 1347787 w 2647950"/>
                    <a:gd name="connsiteY1-28" fmla="*/ 123825 h 125521"/>
                    <a:gd name="connsiteX2-29" fmla="*/ 2647950 w 2647950"/>
                    <a:gd name="connsiteY2-30" fmla="*/ 0 h 125521"/>
                    <a:gd name="connsiteX0-31" fmla="*/ 0 w 2647950"/>
                    <a:gd name="connsiteY0-32" fmla="*/ 1 h 125521"/>
                    <a:gd name="connsiteX1-33" fmla="*/ 1347787 w 2647950"/>
                    <a:gd name="connsiteY1-34" fmla="*/ 123825 h 125521"/>
                    <a:gd name="connsiteX2-35" fmla="*/ 2647950 w 2647950"/>
                    <a:gd name="connsiteY2-36" fmla="*/ 0 h 125521"/>
                    <a:gd name="connsiteX0-37" fmla="*/ 0 w 2647950"/>
                    <a:gd name="connsiteY0-38" fmla="*/ 1 h 142921"/>
                    <a:gd name="connsiteX1-39" fmla="*/ 1347787 w 2647950"/>
                    <a:gd name="connsiteY1-40" fmla="*/ 142875 h 142921"/>
                    <a:gd name="connsiteX2-41" fmla="*/ 2647950 w 2647950"/>
                    <a:gd name="connsiteY2-42" fmla="*/ 0 h 142921"/>
                    <a:gd name="connsiteX0-43" fmla="*/ 0 w 2647950"/>
                    <a:gd name="connsiteY0-44" fmla="*/ 1 h 152400"/>
                    <a:gd name="connsiteX1-45" fmla="*/ 1347787 w 2647950"/>
                    <a:gd name="connsiteY1-46" fmla="*/ 152400 h 152400"/>
                    <a:gd name="connsiteX2-47" fmla="*/ 2647950 w 2647950"/>
                    <a:gd name="connsiteY2-48" fmla="*/ 0 h 152400"/>
                  </a:gdLst>
                  <a:ahLst/>
                  <a:cxnLst>
                    <a:cxn ang="0">
                      <a:pos x="connsiteX0-1" y="connsiteY0-2"/>
                    </a:cxn>
                    <a:cxn ang="0">
                      <a:pos x="connsiteX1-3" y="connsiteY1-4"/>
                    </a:cxn>
                    <a:cxn ang="0">
                      <a:pos x="connsiteX2-5" y="connsiteY2-6"/>
                    </a:cxn>
                  </a:cxnLst>
                  <a:rect l="l" t="t" r="r" b="b"/>
                  <a:pathLst>
                    <a:path w="2647950" h="152400">
                      <a:moveTo>
                        <a:pt x="0" y="1"/>
                      </a:moveTo>
                      <a:cubicBezTo>
                        <a:pt x="458390" y="149623"/>
                        <a:pt x="906462" y="152400"/>
                        <a:pt x="1347787" y="152400"/>
                      </a:cubicBezTo>
                      <a:cubicBezTo>
                        <a:pt x="1789112" y="152400"/>
                        <a:pt x="2206625" y="140494"/>
                        <a:pt x="2647950" y="0"/>
                      </a:cubicBezTo>
                    </a:path>
                  </a:pathLst>
                </a:custGeom>
                <a:noFill/>
                <a:ln w="15875">
                  <a:gradFill flip="none" rotWithShape="1">
                    <a:gsLst>
                      <a:gs pos="0">
                        <a:srgbClr val="90928A">
                          <a:alpha val="50000"/>
                        </a:srgbClr>
                      </a:gs>
                      <a:gs pos="79000">
                        <a:schemeClr val="bg1"/>
                      </a:gs>
                      <a:gs pos="42000">
                        <a:srgbClr val="90928A">
                          <a:alpha val="50000"/>
                        </a:srgbClr>
                      </a:gs>
                      <a:gs pos="54000">
                        <a:schemeClr val="bg1"/>
                      </a:gs>
                      <a:gs pos="9000">
                        <a:schemeClr val="bg1"/>
                      </a:gs>
                      <a:gs pos="90000">
                        <a:srgbClr val="90928A">
                          <a:alpha val="50000"/>
                        </a:srgbClr>
                      </a:gs>
                      <a:gs pos="66000">
                        <a:srgbClr val="90928A">
                          <a:alpha val="50000"/>
                        </a:srgbClr>
                      </a:gs>
                      <a:gs pos="30000">
                        <a:schemeClr val="bg1"/>
                      </a:gs>
                      <a:gs pos="19000">
                        <a:srgbClr val="90928A">
                          <a:alpha val="50000"/>
                        </a:srgbClr>
                      </a:gs>
                      <a:gs pos="100000">
                        <a:schemeClr val="bg1"/>
                      </a:gs>
                    </a:gsLst>
                    <a:lin ang="0" scaled="1"/>
                    <a:tileRect/>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grpSp>
      <p:sp>
        <p:nvSpPr>
          <p:cNvPr id="59" name="文本框 2329"/>
          <p:cNvSpPr txBox="1"/>
          <p:nvPr/>
        </p:nvSpPr>
        <p:spPr>
          <a:xfrm>
            <a:off x="4309441" y="1325219"/>
            <a:ext cx="532577" cy="369204"/>
          </a:xfrm>
          <a:prstGeom prst="rect">
            <a:avLst/>
          </a:prstGeom>
          <a:noFill/>
        </p:spPr>
        <p:txBody>
          <a:bodyPr wrap="square" rtlCol="0">
            <a:spAutoFit/>
          </a:bodyPr>
          <a:lstStyle/>
          <a:p>
            <a:pPr algn="ctr"/>
            <a:r>
              <a:rPr lang="en-US" altLang="zh-CN" sz="1800" dirty="0">
                <a:solidFill>
                  <a:srgbClr val="3B9B96"/>
                </a:solidFill>
                <a:latin typeface="Impact MT Std" pitchFamily="34" charset="0"/>
                <a:ea typeface="方正兰亭黑简体" panose="02000000000000000000" pitchFamily="2" charset="-122"/>
              </a:rPr>
              <a:t>01</a:t>
            </a:r>
            <a:endParaRPr lang="zh-CN" altLang="en-US" sz="1800" dirty="0">
              <a:solidFill>
                <a:srgbClr val="3B9B96"/>
              </a:solidFill>
              <a:latin typeface="Impact MT Std" pitchFamily="34" charset="0"/>
              <a:ea typeface="方正兰亭黑简体" panose="02000000000000000000" pitchFamily="2" charset="-122"/>
            </a:endParaRPr>
          </a:p>
        </p:txBody>
      </p:sp>
      <p:sp>
        <p:nvSpPr>
          <p:cNvPr id="60" name="文本框 266"/>
          <p:cNvSpPr txBox="1"/>
          <p:nvPr/>
        </p:nvSpPr>
        <p:spPr>
          <a:xfrm>
            <a:off x="4309441" y="2224547"/>
            <a:ext cx="532577" cy="369204"/>
          </a:xfrm>
          <a:prstGeom prst="rect">
            <a:avLst/>
          </a:prstGeom>
          <a:noFill/>
        </p:spPr>
        <p:txBody>
          <a:bodyPr wrap="square" rtlCol="0">
            <a:spAutoFit/>
          </a:bodyPr>
          <a:lstStyle/>
          <a:p>
            <a:pPr algn="ctr"/>
            <a:r>
              <a:rPr lang="en-US" altLang="zh-CN" sz="1800" dirty="0">
                <a:solidFill>
                  <a:srgbClr val="3B9B96"/>
                </a:solidFill>
                <a:latin typeface="Impact MT Std" pitchFamily="34" charset="0"/>
                <a:ea typeface="方正兰亭黑简体" panose="02000000000000000000" pitchFamily="2" charset="-122"/>
              </a:rPr>
              <a:t>02</a:t>
            </a:r>
            <a:endParaRPr lang="zh-CN" altLang="en-US" sz="1800" dirty="0">
              <a:solidFill>
                <a:srgbClr val="3B9B96"/>
              </a:solidFill>
              <a:latin typeface="Impact MT Std" pitchFamily="34" charset="0"/>
              <a:ea typeface="方正兰亭黑简体" panose="02000000000000000000" pitchFamily="2" charset="-122"/>
            </a:endParaRPr>
          </a:p>
        </p:txBody>
      </p:sp>
      <p:sp>
        <p:nvSpPr>
          <p:cNvPr id="61" name="文本框 267"/>
          <p:cNvSpPr txBox="1"/>
          <p:nvPr/>
        </p:nvSpPr>
        <p:spPr>
          <a:xfrm>
            <a:off x="4309441" y="3190818"/>
            <a:ext cx="532577" cy="369204"/>
          </a:xfrm>
          <a:prstGeom prst="rect">
            <a:avLst/>
          </a:prstGeom>
          <a:noFill/>
        </p:spPr>
        <p:txBody>
          <a:bodyPr wrap="square" rtlCol="0">
            <a:spAutoFit/>
          </a:bodyPr>
          <a:lstStyle/>
          <a:p>
            <a:pPr algn="ctr"/>
            <a:r>
              <a:rPr lang="en-US" altLang="zh-CN" sz="1800" dirty="0">
                <a:solidFill>
                  <a:srgbClr val="3B9B96"/>
                </a:solidFill>
                <a:latin typeface="Impact MT Std" pitchFamily="34" charset="0"/>
                <a:ea typeface="方正兰亭黑简体" panose="02000000000000000000" pitchFamily="2" charset="-122"/>
              </a:rPr>
              <a:t>03</a:t>
            </a:r>
            <a:endParaRPr lang="zh-CN" altLang="en-US" sz="1800" dirty="0">
              <a:solidFill>
                <a:srgbClr val="3B9B96"/>
              </a:solidFill>
              <a:latin typeface="Impact MT Std" pitchFamily="34" charset="0"/>
              <a:ea typeface="方正兰亭黑简体" panose="02000000000000000000" pitchFamily="2" charset="-122"/>
            </a:endParaRPr>
          </a:p>
        </p:txBody>
      </p:sp>
      <p:sp>
        <p:nvSpPr>
          <p:cNvPr id="62" name="文本框 268"/>
          <p:cNvSpPr txBox="1"/>
          <p:nvPr/>
        </p:nvSpPr>
        <p:spPr>
          <a:xfrm>
            <a:off x="4309441" y="4069157"/>
            <a:ext cx="532577" cy="369204"/>
          </a:xfrm>
          <a:prstGeom prst="rect">
            <a:avLst/>
          </a:prstGeom>
          <a:noFill/>
        </p:spPr>
        <p:txBody>
          <a:bodyPr wrap="square" rtlCol="0">
            <a:spAutoFit/>
          </a:bodyPr>
          <a:lstStyle/>
          <a:p>
            <a:pPr algn="ctr"/>
            <a:r>
              <a:rPr lang="en-US" altLang="zh-CN" sz="1800" dirty="0">
                <a:solidFill>
                  <a:srgbClr val="3B9B96"/>
                </a:solidFill>
                <a:latin typeface="Impact MT Std" pitchFamily="34" charset="0"/>
                <a:ea typeface="方正兰亭黑简体" panose="02000000000000000000" pitchFamily="2" charset="-122"/>
              </a:rPr>
              <a:t>04</a:t>
            </a:r>
            <a:endParaRPr lang="zh-CN" altLang="en-US" sz="1800" dirty="0">
              <a:solidFill>
                <a:srgbClr val="3B9B96"/>
              </a:solidFill>
              <a:latin typeface="Impact MT Std" pitchFamily="34" charset="0"/>
              <a:ea typeface="方正兰亭黑简体" panose="02000000000000000000" pitchFamily="2" charset="-122"/>
            </a:endParaRPr>
          </a:p>
        </p:txBody>
      </p:sp>
      <p:grpSp>
        <p:nvGrpSpPr>
          <p:cNvPr id="63" name="组合 62"/>
          <p:cNvGrpSpPr/>
          <p:nvPr/>
        </p:nvGrpSpPr>
        <p:grpSpPr>
          <a:xfrm>
            <a:off x="5728750" y="1757958"/>
            <a:ext cx="338059" cy="350130"/>
            <a:chOff x="9450388" y="2662238"/>
            <a:chExt cx="133350" cy="138112"/>
          </a:xfrm>
          <a:solidFill>
            <a:srgbClr val="3B9B96"/>
          </a:solidFill>
        </p:grpSpPr>
        <p:sp>
          <p:nvSpPr>
            <p:cNvPr id="64" name="Rectangle 239"/>
            <p:cNvSpPr>
              <a:spLocks noChangeArrowheads="1"/>
            </p:cNvSpPr>
            <p:nvPr/>
          </p:nvSpPr>
          <p:spPr bwMode="auto">
            <a:xfrm>
              <a:off x="9450388" y="2778125"/>
              <a:ext cx="26988"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65" name="Rectangle 240"/>
            <p:cNvSpPr>
              <a:spLocks noChangeArrowheads="1"/>
            </p:cNvSpPr>
            <p:nvPr/>
          </p:nvSpPr>
          <p:spPr bwMode="auto">
            <a:xfrm>
              <a:off x="9488488" y="2751138"/>
              <a:ext cx="22225"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66" name="Rectangle 241"/>
            <p:cNvSpPr>
              <a:spLocks noChangeArrowheads="1"/>
            </p:cNvSpPr>
            <p:nvPr/>
          </p:nvSpPr>
          <p:spPr bwMode="auto">
            <a:xfrm>
              <a:off x="9521825" y="2713038"/>
              <a:ext cx="23813" cy="87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67" name="Rectangle 242"/>
            <p:cNvSpPr>
              <a:spLocks noChangeArrowheads="1"/>
            </p:cNvSpPr>
            <p:nvPr/>
          </p:nvSpPr>
          <p:spPr bwMode="auto">
            <a:xfrm>
              <a:off x="9556750" y="2662238"/>
              <a:ext cx="26988" cy="138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68" name="Freeform 243"/>
            <p:cNvSpPr/>
            <p:nvPr/>
          </p:nvSpPr>
          <p:spPr bwMode="auto">
            <a:xfrm>
              <a:off x="9556750" y="2662238"/>
              <a:ext cx="26988" cy="138112"/>
            </a:xfrm>
            <a:custGeom>
              <a:avLst/>
              <a:gdLst>
                <a:gd name="T0" fmla="*/ 17 w 17"/>
                <a:gd name="T1" fmla="*/ 87 h 87"/>
                <a:gd name="T2" fmla="*/ 0 w 17"/>
                <a:gd name="T3" fmla="*/ 87 h 87"/>
                <a:gd name="T4" fmla="*/ 0 w 17"/>
                <a:gd name="T5" fmla="*/ 0 h 87"/>
                <a:gd name="T6" fmla="*/ 17 w 17"/>
                <a:gd name="T7" fmla="*/ 0 h 87"/>
              </a:gdLst>
              <a:ahLst/>
              <a:cxnLst>
                <a:cxn ang="0">
                  <a:pos x="T0" y="T1"/>
                </a:cxn>
                <a:cxn ang="0">
                  <a:pos x="T2" y="T3"/>
                </a:cxn>
                <a:cxn ang="0">
                  <a:pos x="T4" y="T5"/>
                </a:cxn>
                <a:cxn ang="0">
                  <a:pos x="T6" y="T7"/>
                </a:cxn>
              </a:cxnLst>
              <a:rect l="0" t="0" r="r" b="b"/>
              <a:pathLst>
                <a:path w="17" h="87">
                  <a:moveTo>
                    <a:pt x="17" y="87"/>
                  </a:moveTo>
                  <a:lnTo>
                    <a:pt x="0" y="87"/>
                  </a:lnTo>
                  <a:lnTo>
                    <a:pt x="0" y="0"/>
                  </a:lnTo>
                  <a:lnTo>
                    <a:pt x="1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grpSp>
        <p:nvGrpSpPr>
          <p:cNvPr id="69" name="组合 68"/>
          <p:cNvGrpSpPr/>
          <p:nvPr/>
        </p:nvGrpSpPr>
        <p:grpSpPr>
          <a:xfrm>
            <a:off x="4949944" y="2144449"/>
            <a:ext cx="865319" cy="353819"/>
            <a:chOff x="9017000" y="2870200"/>
            <a:chExt cx="714376" cy="292100"/>
          </a:xfrm>
          <a:solidFill>
            <a:schemeClr val="tx1">
              <a:lumMod val="50000"/>
              <a:lumOff val="50000"/>
            </a:schemeClr>
          </a:solidFill>
        </p:grpSpPr>
        <p:sp>
          <p:nvSpPr>
            <p:cNvPr id="70"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chemeClr val="tx1">
                  <a:lumMod val="50000"/>
                  <a:lumOff val="50000"/>
                </a:schemeClr>
              </a:solidFill>
              <a:round/>
            </a:ln>
          </p:spPr>
          <p:txBody>
            <a:bodyPr vert="horz" wrap="square" lIns="68562" tIns="34281" rIns="68562" bIns="34281" numCol="1" anchor="t" anchorCtr="0" compatLnSpc="1"/>
            <a:lstStyle/>
            <a:p>
              <a:endParaRPr lang="zh-CN" altLang="en-US" sz="1350">
                <a:solidFill>
                  <a:prstClr val="black"/>
                </a:solidFill>
              </a:endParaRPr>
            </a:p>
          </p:txBody>
        </p:sp>
        <p:sp>
          <p:nvSpPr>
            <p:cNvPr id="71" name="Oval 269"/>
            <p:cNvSpPr>
              <a:spLocks noChangeArrowheads="1"/>
            </p:cNvSpPr>
            <p:nvPr/>
          </p:nvSpPr>
          <p:spPr bwMode="auto">
            <a:xfrm>
              <a:off x="9017000" y="3062288"/>
              <a:ext cx="95250" cy="100012"/>
            </a:xfrm>
            <a:prstGeom prst="ellipse">
              <a:avLst/>
            </a:pr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sp>
        <p:nvSpPr>
          <p:cNvPr id="72" name="文本框 317"/>
          <p:cNvSpPr txBox="1"/>
          <p:nvPr/>
        </p:nvSpPr>
        <p:spPr>
          <a:xfrm>
            <a:off x="6057037" y="1931111"/>
            <a:ext cx="1591574" cy="722505"/>
          </a:xfrm>
          <a:prstGeom prst="rect">
            <a:avLst/>
          </a:prstGeom>
          <a:noFill/>
        </p:spPr>
        <p:txBody>
          <a:bodyPr wrap="square" rtlCol="0">
            <a:spAutoFit/>
          </a:bodyPr>
          <a:lstStyle/>
          <a:p>
            <a:pPr algn="just">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文本框 318"/>
          <p:cNvSpPr txBox="1"/>
          <p:nvPr/>
        </p:nvSpPr>
        <p:spPr>
          <a:xfrm>
            <a:off x="6056212" y="1678991"/>
            <a:ext cx="1233262" cy="299954"/>
          </a:xfrm>
          <a:prstGeom prst="rect">
            <a:avLst/>
          </a:prstGeom>
          <a:noFill/>
        </p:spPr>
        <p:txBody>
          <a:bodyPr wrap="square" rtlCol="0">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车站墙体广告</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4949944" y="3916269"/>
            <a:ext cx="865319" cy="353819"/>
            <a:chOff x="9017000" y="2870200"/>
            <a:chExt cx="714376" cy="292100"/>
          </a:xfrm>
          <a:solidFill>
            <a:schemeClr val="tx1">
              <a:lumMod val="50000"/>
              <a:lumOff val="50000"/>
            </a:schemeClr>
          </a:solidFill>
        </p:grpSpPr>
        <p:sp>
          <p:nvSpPr>
            <p:cNvPr id="75"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chemeClr val="tx1">
                  <a:lumMod val="50000"/>
                  <a:lumOff val="50000"/>
                </a:schemeClr>
              </a:solidFill>
              <a:round/>
            </a:ln>
          </p:spPr>
          <p:txBody>
            <a:bodyPr vert="horz" wrap="square" lIns="68562" tIns="34281" rIns="68562" bIns="34281" numCol="1" anchor="t" anchorCtr="0" compatLnSpc="1"/>
            <a:lstStyle/>
            <a:p>
              <a:endParaRPr lang="zh-CN" altLang="en-US" sz="1350">
                <a:solidFill>
                  <a:prstClr val="black"/>
                </a:solidFill>
              </a:endParaRPr>
            </a:p>
          </p:txBody>
        </p:sp>
        <p:sp>
          <p:nvSpPr>
            <p:cNvPr id="76" name="Oval 269"/>
            <p:cNvSpPr>
              <a:spLocks noChangeArrowheads="1"/>
            </p:cNvSpPr>
            <p:nvPr/>
          </p:nvSpPr>
          <p:spPr bwMode="auto">
            <a:xfrm>
              <a:off x="9017000" y="3062288"/>
              <a:ext cx="95250" cy="100012"/>
            </a:xfrm>
            <a:prstGeom prst="ellipse">
              <a:avLst/>
            </a:pr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sp>
        <p:nvSpPr>
          <p:cNvPr id="77" name="文本框 323"/>
          <p:cNvSpPr txBox="1"/>
          <p:nvPr/>
        </p:nvSpPr>
        <p:spPr>
          <a:xfrm>
            <a:off x="6057037" y="3702931"/>
            <a:ext cx="1591574" cy="722505"/>
          </a:xfrm>
          <a:prstGeom prst="rect">
            <a:avLst/>
          </a:prstGeom>
          <a:noFill/>
        </p:spPr>
        <p:txBody>
          <a:bodyPr wrap="square" rtlCol="0">
            <a:spAutoFit/>
          </a:bodyPr>
          <a:lstStyle/>
          <a:p>
            <a:pPr algn="just">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8" name="文本框 324"/>
          <p:cNvSpPr txBox="1"/>
          <p:nvPr/>
        </p:nvSpPr>
        <p:spPr>
          <a:xfrm>
            <a:off x="6056212" y="3450811"/>
            <a:ext cx="1233262" cy="299954"/>
          </a:xfrm>
          <a:prstGeom prst="rect">
            <a:avLst/>
          </a:prstGeom>
          <a:noFill/>
        </p:spPr>
        <p:txBody>
          <a:bodyPr wrap="square" rtlCol="0">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户外灯箱招贴</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grpSp>
        <p:nvGrpSpPr>
          <p:cNvPr id="79" name="组合 78"/>
          <p:cNvGrpSpPr/>
          <p:nvPr/>
        </p:nvGrpSpPr>
        <p:grpSpPr>
          <a:xfrm>
            <a:off x="5706509" y="3543606"/>
            <a:ext cx="385856" cy="151588"/>
            <a:chOff x="9374188" y="5727700"/>
            <a:chExt cx="133350" cy="52388"/>
          </a:xfrm>
          <a:solidFill>
            <a:srgbClr val="3B9B96"/>
          </a:solidFill>
        </p:grpSpPr>
        <p:sp>
          <p:nvSpPr>
            <p:cNvPr id="80" name="Freeform 276"/>
            <p:cNvSpPr/>
            <p:nvPr/>
          </p:nvSpPr>
          <p:spPr bwMode="auto">
            <a:xfrm>
              <a:off x="9374188" y="5727700"/>
              <a:ext cx="87313" cy="52388"/>
            </a:xfrm>
            <a:custGeom>
              <a:avLst/>
              <a:gdLst>
                <a:gd name="T0" fmla="*/ 7 w 23"/>
                <a:gd name="T1" fmla="*/ 11 h 14"/>
                <a:gd name="T2" fmla="*/ 3 w 23"/>
                <a:gd name="T3" fmla="*/ 7 h 14"/>
                <a:gd name="T4" fmla="*/ 7 w 23"/>
                <a:gd name="T5" fmla="*/ 3 h 14"/>
                <a:gd name="T6" fmla="*/ 15 w 23"/>
                <a:gd name="T7" fmla="*/ 3 h 14"/>
                <a:gd name="T8" fmla="*/ 16 w 23"/>
                <a:gd name="T9" fmla="*/ 3 h 14"/>
                <a:gd name="T10" fmla="*/ 16 w 23"/>
                <a:gd name="T11" fmla="*/ 3 h 14"/>
                <a:gd name="T12" fmla="*/ 16 w 23"/>
                <a:gd name="T13" fmla="*/ 3 h 14"/>
                <a:gd name="T14" fmla="*/ 17 w 23"/>
                <a:gd name="T15" fmla="*/ 3 h 14"/>
                <a:gd name="T16" fmla="*/ 17 w 23"/>
                <a:gd name="T17" fmla="*/ 4 h 14"/>
                <a:gd name="T18" fmla="*/ 17 w 23"/>
                <a:gd name="T19" fmla="*/ 4 h 14"/>
                <a:gd name="T20" fmla="*/ 18 w 23"/>
                <a:gd name="T21" fmla="*/ 4 h 14"/>
                <a:gd name="T22" fmla="*/ 19 w 23"/>
                <a:gd name="T23" fmla="*/ 6 h 14"/>
                <a:gd name="T24" fmla="*/ 19 w 23"/>
                <a:gd name="T25" fmla="*/ 6 h 14"/>
                <a:gd name="T26" fmla="*/ 19 w 23"/>
                <a:gd name="T27" fmla="*/ 7 h 14"/>
                <a:gd name="T28" fmla="*/ 19 w 23"/>
                <a:gd name="T29" fmla="*/ 8 h 14"/>
                <a:gd name="T30" fmla="*/ 20 w 23"/>
                <a:gd name="T31" fmla="*/ 8 h 14"/>
                <a:gd name="T32" fmla="*/ 23 w 23"/>
                <a:gd name="T33" fmla="*/ 8 h 14"/>
                <a:gd name="T34" fmla="*/ 23 w 23"/>
                <a:gd name="T35" fmla="*/ 7 h 14"/>
                <a:gd name="T36" fmla="*/ 22 w 23"/>
                <a:gd name="T37" fmla="*/ 5 h 14"/>
                <a:gd name="T38" fmla="*/ 22 w 23"/>
                <a:gd name="T39" fmla="*/ 5 h 14"/>
                <a:gd name="T40" fmla="*/ 21 w 23"/>
                <a:gd name="T41" fmla="*/ 3 h 14"/>
                <a:gd name="T42" fmla="*/ 21 w 23"/>
                <a:gd name="T43" fmla="*/ 2 h 14"/>
                <a:gd name="T44" fmla="*/ 19 w 23"/>
                <a:gd name="T45" fmla="*/ 1 h 14"/>
                <a:gd name="T46" fmla="*/ 19 w 23"/>
                <a:gd name="T47" fmla="*/ 1 h 14"/>
                <a:gd name="T48" fmla="*/ 15 w 23"/>
                <a:gd name="T49" fmla="*/ 0 h 14"/>
                <a:gd name="T50" fmla="*/ 7 w 23"/>
                <a:gd name="T51" fmla="*/ 0 h 14"/>
                <a:gd name="T52" fmla="*/ 0 w 23"/>
                <a:gd name="T53" fmla="*/ 7 h 14"/>
                <a:gd name="T54" fmla="*/ 7 w 23"/>
                <a:gd name="T55" fmla="*/ 14 h 14"/>
                <a:gd name="T56" fmla="*/ 12 w 23"/>
                <a:gd name="T57" fmla="*/ 14 h 14"/>
                <a:gd name="T58" fmla="*/ 10 w 23"/>
                <a:gd name="T59" fmla="*/ 11 h 14"/>
                <a:gd name="T60" fmla="*/ 7 w 23"/>
                <a:gd name="T6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14">
                  <a:moveTo>
                    <a:pt x="7" y="11"/>
                  </a:moveTo>
                  <a:cubicBezTo>
                    <a:pt x="5" y="11"/>
                    <a:pt x="3" y="9"/>
                    <a:pt x="3" y="7"/>
                  </a:cubicBezTo>
                  <a:cubicBezTo>
                    <a:pt x="3" y="5"/>
                    <a:pt x="5" y="3"/>
                    <a:pt x="7" y="3"/>
                  </a:cubicBezTo>
                  <a:cubicBezTo>
                    <a:pt x="15" y="3"/>
                    <a:pt x="15" y="3"/>
                    <a:pt x="15" y="3"/>
                  </a:cubicBezTo>
                  <a:cubicBezTo>
                    <a:pt x="16" y="3"/>
                    <a:pt x="16" y="3"/>
                    <a:pt x="16" y="3"/>
                  </a:cubicBezTo>
                  <a:cubicBezTo>
                    <a:pt x="16" y="3"/>
                    <a:pt x="16" y="3"/>
                    <a:pt x="16" y="3"/>
                  </a:cubicBezTo>
                  <a:cubicBezTo>
                    <a:pt x="16" y="3"/>
                    <a:pt x="16" y="3"/>
                    <a:pt x="16" y="3"/>
                  </a:cubicBezTo>
                  <a:cubicBezTo>
                    <a:pt x="17" y="3"/>
                    <a:pt x="17" y="3"/>
                    <a:pt x="17" y="3"/>
                  </a:cubicBezTo>
                  <a:cubicBezTo>
                    <a:pt x="17" y="4"/>
                    <a:pt x="17" y="4"/>
                    <a:pt x="17" y="4"/>
                  </a:cubicBezTo>
                  <a:cubicBezTo>
                    <a:pt x="17" y="4"/>
                    <a:pt x="17" y="4"/>
                    <a:pt x="17" y="4"/>
                  </a:cubicBezTo>
                  <a:cubicBezTo>
                    <a:pt x="18" y="4"/>
                    <a:pt x="18" y="4"/>
                    <a:pt x="18" y="4"/>
                  </a:cubicBezTo>
                  <a:cubicBezTo>
                    <a:pt x="19" y="5"/>
                    <a:pt x="19" y="5"/>
                    <a:pt x="19" y="6"/>
                  </a:cubicBezTo>
                  <a:cubicBezTo>
                    <a:pt x="19" y="6"/>
                    <a:pt x="19" y="6"/>
                    <a:pt x="19" y="6"/>
                  </a:cubicBezTo>
                  <a:cubicBezTo>
                    <a:pt x="19" y="7"/>
                    <a:pt x="19" y="7"/>
                    <a:pt x="19" y="7"/>
                  </a:cubicBezTo>
                  <a:cubicBezTo>
                    <a:pt x="19" y="8"/>
                    <a:pt x="19" y="8"/>
                    <a:pt x="19" y="8"/>
                  </a:cubicBezTo>
                  <a:cubicBezTo>
                    <a:pt x="20" y="8"/>
                    <a:pt x="20" y="8"/>
                    <a:pt x="20" y="8"/>
                  </a:cubicBezTo>
                  <a:cubicBezTo>
                    <a:pt x="23" y="8"/>
                    <a:pt x="23" y="8"/>
                    <a:pt x="23" y="8"/>
                  </a:cubicBezTo>
                  <a:cubicBezTo>
                    <a:pt x="23" y="7"/>
                    <a:pt x="23" y="7"/>
                    <a:pt x="23" y="7"/>
                  </a:cubicBezTo>
                  <a:cubicBezTo>
                    <a:pt x="23" y="6"/>
                    <a:pt x="22" y="6"/>
                    <a:pt x="22" y="5"/>
                  </a:cubicBezTo>
                  <a:cubicBezTo>
                    <a:pt x="22" y="5"/>
                    <a:pt x="22" y="5"/>
                    <a:pt x="22" y="5"/>
                  </a:cubicBezTo>
                  <a:cubicBezTo>
                    <a:pt x="22" y="4"/>
                    <a:pt x="22" y="3"/>
                    <a:pt x="21" y="3"/>
                  </a:cubicBezTo>
                  <a:cubicBezTo>
                    <a:pt x="21" y="2"/>
                    <a:pt x="21" y="2"/>
                    <a:pt x="21" y="2"/>
                  </a:cubicBezTo>
                  <a:cubicBezTo>
                    <a:pt x="20" y="2"/>
                    <a:pt x="20" y="1"/>
                    <a:pt x="19" y="1"/>
                  </a:cubicBezTo>
                  <a:cubicBezTo>
                    <a:pt x="19" y="1"/>
                    <a:pt x="19" y="1"/>
                    <a:pt x="19" y="1"/>
                  </a:cubicBezTo>
                  <a:cubicBezTo>
                    <a:pt x="18" y="0"/>
                    <a:pt x="17" y="0"/>
                    <a:pt x="15" y="0"/>
                  </a:cubicBezTo>
                  <a:cubicBezTo>
                    <a:pt x="7" y="0"/>
                    <a:pt x="7" y="0"/>
                    <a:pt x="7" y="0"/>
                  </a:cubicBezTo>
                  <a:cubicBezTo>
                    <a:pt x="3" y="0"/>
                    <a:pt x="0" y="3"/>
                    <a:pt x="0" y="7"/>
                  </a:cubicBezTo>
                  <a:cubicBezTo>
                    <a:pt x="0" y="11"/>
                    <a:pt x="3" y="14"/>
                    <a:pt x="7" y="14"/>
                  </a:cubicBezTo>
                  <a:cubicBezTo>
                    <a:pt x="12" y="14"/>
                    <a:pt x="12" y="14"/>
                    <a:pt x="12" y="14"/>
                  </a:cubicBezTo>
                  <a:cubicBezTo>
                    <a:pt x="11" y="14"/>
                    <a:pt x="10" y="12"/>
                    <a:pt x="10" y="11"/>
                  </a:cubicBezTo>
                  <a:lnTo>
                    <a:pt x="7"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81" name="Freeform 277"/>
            <p:cNvSpPr/>
            <p:nvPr/>
          </p:nvSpPr>
          <p:spPr bwMode="auto">
            <a:xfrm>
              <a:off x="9420225" y="5727700"/>
              <a:ext cx="87313" cy="52388"/>
            </a:xfrm>
            <a:custGeom>
              <a:avLst/>
              <a:gdLst>
                <a:gd name="T0" fmla="*/ 16 w 23"/>
                <a:gd name="T1" fmla="*/ 0 h 14"/>
                <a:gd name="T2" fmla="*/ 11 w 23"/>
                <a:gd name="T3" fmla="*/ 0 h 14"/>
                <a:gd name="T4" fmla="*/ 13 w 23"/>
                <a:gd name="T5" fmla="*/ 3 h 14"/>
                <a:gd name="T6" fmla="*/ 16 w 23"/>
                <a:gd name="T7" fmla="*/ 3 h 14"/>
                <a:gd name="T8" fmla="*/ 20 w 23"/>
                <a:gd name="T9" fmla="*/ 7 h 14"/>
                <a:gd name="T10" fmla="*/ 16 w 23"/>
                <a:gd name="T11" fmla="*/ 11 h 14"/>
                <a:gd name="T12" fmla="*/ 8 w 23"/>
                <a:gd name="T13" fmla="*/ 11 h 14"/>
                <a:gd name="T14" fmla="*/ 4 w 23"/>
                <a:gd name="T15" fmla="*/ 9 h 14"/>
                <a:gd name="T16" fmla="*/ 4 w 23"/>
                <a:gd name="T17" fmla="*/ 9 h 14"/>
                <a:gd name="T18" fmla="*/ 4 w 23"/>
                <a:gd name="T19" fmla="*/ 7 h 14"/>
                <a:gd name="T20" fmla="*/ 4 w 23"/>
                <a:gd name="T21" fmla="*/ 7 h 14"/>
                <a:gd name="T22" fmla="*/ 3 w 23"/>
                <a:gd name="T23" fmla="*/ 6 h 14"/>
                <a:gd name="T24" fmla="*/ 1 w 23"/>
                <a:gd name="T25" fmla="*/ 6 h 14"/>
                <a:gd name="T26" fmla="*/ 0 w 23"/>
                <a:gd name="T27" fmla="*/ 7 h 14"/>
                <a:gd name="T28" fmla="*/ 8 w 23"/>
                <a:gd name="T29" fmla="*/ 14 h 14"/>
                <a:gd name="T30" fmla="*/ 16 w 23"/>
                <a:gd name="T31" fmla="*/ 14 h 14"/>
                <a:gd name="T32" fmla="*/ 23 w 23"/>
                <a:gd name="T33" fmla="*/ 7 h 14"/>
                <a:gd name="T34" fmla="*/ 16 w 23"/>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14">
                  <a:moveTo>
                    <a:pt x="16" y="0"/>
                  </a:moveTo>
                  <a:cubicBezTo>
                    <a:pt x="11" y="0"/>
                    <a:pt x="11" y="0"/>
                    <a:pt x="11" y="0"/>
                  </a:cubicBezTo>
                  <a:cubicBezTo>
                    <a:pt x="12" y="1"/>
                    <a:pt x="13" y="2"/>
                    <a:pt x="13" y="3"/>
                  </a:cubicBezTo>
                  <a:cubicBezTo>
                    <a:pt x="16" y="3"/>
                    <a:pt x="16" y="3"/>
                    <a:pt x="16" y="3"/>
                  </a:cubicBezTo>
                  <a:cubicBezTo>
                    <a:pt x="18" y="3"/>
                    <a:pt x="20" y="5"/>
                    <a:pt x="20" y="7"/>
                  </a:cubicBezTo>
                  <a:cubicBezTo>
                    <a:pt x="20" y="9"/>
                    <a:pt x="18" y="11"/>
                    <a:pt x="16" y="11"/>
                  </a:cubicBezTo>
                  <a:cubicBezTo>
                    <a:pt x="8" y="11"/>
                    <a:pt x="8" y="11"/>
                    <a:pt x="8" y="11"/>
                  </a:cubicBezTo>
                  <a:cubicBezTo>
                    <a:pt x="6" y="11"/>
                    <a:pt x="5" y="11"/>
                    <a:pt x="4" y="9"/>
                  </a:cubicBezTo>
                  <a:cubicBezTo>
                    <a:pt x="4" y="9"/>
                    <a:pt x="4" y="9"/>
                    <a:pt x="4" y="9"/>
                  </a:cubicBezTo>
                  <a:cubicBezTo>
                    <a:pt x="4" y="8"/>
                    <a:pt x="4" y="8"/>
                    <a:pt x="4" y="7"/>
                  </a:cubicBezTo>
                  <a:cubicBezTo>
                    <a:pt x="4" y="7"/>
                    <a:pt x="4" y="7"/>
                    <a:pt x="4" y="7"/>
                  </a:cubicBezTo>
                  <a:cubicBezTo>
                    <a:pt x="3" y="6"/>
                    <a:pt x="3" y="6"/>
                    <a:pt x="3" y="6"/>
                  </a:cubicBezTo>
                  <a:cubicBezTo>
                    <a:pt x="1" y="6"/>
                    <a:pt x="1" y="6"/>
                    <a:pt x="1" y="6"/>
                  </a:cubicBezTo>
                  <a:cubicBezTo>
                    <a:pt x="0" y="7"/>
                    <a:pt x="0" y="7"/>
                    <a:pt x="0" y="7"/>
                  </a:cubicBezTo>
                  <a:cubicBezTo>
                    <a:pt x="0" y="11"/>
                    <a:pt x="4" y="14"/>
                    <a:pt x="8" y="14"/>
                  </a:cubicBezTo>
                  <a:cubicBezTo>
                    <a:pt x="16" y="14"/>
                    <a:pt x="16" y="14"/>
                    <a:pt x="16" y="14"/>
                  </a:cubicBezTo>
                  <a:cubicBezTo>
                    <a:pt x="20" y="14"/>
                    <a:pt x="23" y="11"/>
                    <a:pt x="23" y="7"/>
                  </a:cubicBezTo>
                  <a:cubicBezTo>
                    <a:pt x="23" y="3"/>
                    <a:pt x="20"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grpSp>
        <p:nvGrpSpPr>
          <p:cNvPr id="82" name="组合 81"/>
          <p:cNvGrpSpPr/>
          <p:nvPr/>
        </p:nvGrpSpPr>
        <p:grpSpPr>
          <a:xfrm>
            <a:off x="3382730" y="1499105"/>
            <a:ext cx="865319" cy="353819"/>
            <a:chOff x="3508696" y="1865657"/>
            <a:chExt cx="1154058" cy="471881"/>
          </a:xfrm>
        </p:grpSpPr>
        <p:sp>
          <p:nvSpPr>
            <p:cNvPr id="83" name="Freeform 268"/>
            <p:cNvSpPr/>
            <p:nvPr/>
          </p:nvSpPr>
          <p:spPr bwMode="auto">
            <a:xfrm flipH="1" flipV="1">
              <a:off x="3508696" y="1940030"/>
              <a:ext cx="1084814" cy="397508"/>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solidFill>
              <a:schemeClr val="tx1">
                <a:lumMod val="50000"/>
                <a:lumOff val="50000"/>
              </a:schemeClr>
            </a:solidFill>
            <a:ln w="9525">
              <a:solidFill>
                <a:schemeClr val="tx1">
                  <a:lumMod val="50000"/>
                  <a:lumOff val="50000"/>
                </a:schemeClr>
              </a:solidFill>
              <a:round/>
            </a:ln>
          </p:spPr>
          <p:txBody>
            <a:bodyPr vert="horz" wrap="square" lIns="68562" tIns="34281" rIns="68562" bIns="34281" numCol="1" anchor="t" anchorCtr="0" compatLnSpc="1"/>
            <a:lstStyle/>
            <a:p>
              <a:endParaRPr lang="zh-CN" altLang="en-US" sz="1350">
                <a:solidFill>
                  <a:prstClr val="black"/>
                </a:solidFill>
              </a:endParaRPr>
            </a:p>
          </p:txBody>
        </p:sp>
        <p:sp>
          <p:nvSpPr>
            <p:cNvPr id="84" name="Oval 269"/>
            <p:cNvSpPr>
              <a:spLocks noChangeArrowheads="1"/>
            </p:cNvSpPr>
            <p:nvPr/>
          </p:nvSpPr>
          <p:spPr bwMode="auto">
            <a:xfrm flipH="1" flipV="1">
              <a:off x="4508880" y="1865657"/>
              <a:ext cx="153874" cy="161567"/>
            </a:xfrm>
            <a:prstGeom prst="ellipse">
              <a:avLst/>
            </a:prstGeom>
            <a:solidFill>
              <a:srgbClr val="3B9B96"/>
            </a:solidFill>
            <a:ln>
              <a:noFill/>
            </a:ln>
          </p:spPr>
          <p:txBody>
            <a:bodyPr vert="horz" wrap="square" lIns="68562" tIns="34281" rIns="68562" bIns="34281" numCol="1" anchor="t" anchorCtr="0" compatLnSpc="1"/>
            <a:lstStyle/>
            <a:p>
              <a:endParaRPr lang="zh-CN" altLang="en-US" sz="1350">
                <a:solidFill>
                  <a:prstClr val="black">
                    <a:lumMod val="50000"/>
                    <a:lumOff val="50000"/>
                  </a:prstClr>
                </a:solidFill>
              </a:endParaRPr>
            </a:p>
          </p:txBody>
        </p:sp>
      </p:grpSp>
      <p:sp>
        <p:nvSpPr>
          <p:cNvPr id="85" name="文本框 362"/>
          <p:cNvSpPr txBox="1"/>
          <p:nvPr/>
        </p:nvSpPr>
        <p:spPr>
          <a:xfrm>
            <a:off x="2191603" y="2115244"/>
            <a:ext cx="1591574" cy="722505"/>
          </a:xfrm>
          <a:prstGeom prst="rect">
            <a:avLst/>
          </a:prstGeom>
          <a:noFill/>
        </p:spPr>
        <p:txBody>
          <a:bodyPr wrap="square" rtlCol="0">
            <a:spAutoFit/>
          </a:bodyPr>
          <a:lstStyle/>
          <a:p>
            <a:pPr algn="just">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6" name="文本框 363"/>
          <p:cNvSpPr txBox="1"/>
          <p:nvPr/>
        </p:nvSpPr>
        <p:spPr>
          <a:xfrm>
            <a:off x="2190777" y="1863124"/>
            <a:ext cx="1233262" cy="299954"/>
          </a:xfrm>
          <a:prstGeom prst="rect">
            <a:avLst/>
          </a:prstGeom>
          <a:noFill/>
        </p:spPr>
        <p:txBody>
          <a:bodyPr wrap="square" rtlCol="0">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地铁招贴广告</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87" name="Freeform 310"/>
          <p:cNvSpPr>
            <a:spLocks noEditPoints="1"/>
          </p:cNvSpPr>
          <p:nvPr/>
        </p:nvSpPr>
        <p:spPr bwMode="auto">
          <a:xfrm>
            <a:off x="1804597" y="1907632"/>
            <a:ext cx="398222" cy="392984"/>
          </a:xfrm>
          <a:custGeom>
            <a:avLst/>
            <a:gdLst>
              <a:gd name="T0" fmla="*/ 31 w 32"/>
              <a:gd name="T1" fmla="*/ 13 h 31"/>
              <a:gd name="T2" fmla="*/ 28 w 32"/>
              <a:gd name="T3" fmla="*/ 13 h 31"/>
              <a:gd name="T4" fmla="*/ 26 w 32"/>
              <a:gd name="T5" fmla="*/ 9 h 31"/>
              <a:gd name="T6" fmla="*/ 28 w 32"/>
              <a:gd name="T7" fmla="*/ 7 h 31"/>
              <a:gd name="T8" fmla="*/ 28 w 32"/>
              <a:gd name="T9" fmla="*/ 6 h 31"/>
              <a:gd name="T10" fmla="*/ 26 w 32"/>
              <a:gd name="T11" fmla="*/ 3 h 31"/>
              <a:gd name="T12" fmla="*/ 25 w 32"/>
              <a:gd name="T13" fmla="*/ 3 h 31"/>
              <a:gd name="T14" fmla="*/ 22 w 32"/>
              <a:gd name="T15" fmla="*/ 6 h 31"/>
              <a:gd name="T16" fmla="*/ 19 w 32"/>
              <a:gd name="T17" fmla="*/ 4 h 31"/>
              <a:gd name="T18" fmla="*/ 19 w 32"/>
              <a:gd name="T19" fmla="*/ 1 h 31"/>
              <a:gd name="T20" fmla="*/ 18 w 32"/>
              <a:gd name="T21" fmla="*/ 0 h 31"/>
              <a:gd name="T22" fmla="*/ 14 w 32"/>
              <a:gd name="T23" fmla="*/ 0 h 31"/>
              <a:gd name="T24" fmla="*/ 13 w 32"/>
              <a:gd name="T25" fmla="*/ 1 h 31"/>
              <a:gd name="T26" fmla="*/ 13 w 32"/>
              <a:gd name="T27" fmla="*/ 4 h 31"/>
              <a:gd name="T28" fmla="*/ 10 w 32"/>
              <a:gd name="T29" fmla="*/ 6 h 31"/>
              <a:gd name="T30" fmla="*/ 8 w 32"/>
              <a:gd name="T31" fmla="*/ 3 h 31"/>
              <a:gd name="T32" fmla="*/ 6 w 32"/>
              <a:gd name="T33" fmla="*/ 3 h 31"/>
              <a:gd name="T34" fmla="*/ 4 w 32"/>
              <a:gd name="T35" fmla="*/ 6 h 31"/>
              <a:gd name="T36" fmla="*/ 4 w 32"/>
              <a:gd name="T37" fmla="*/ 7 h 31"/>
              <a:gd name="T38" fmla="*/ 6 w 32"/>
              <a:gd name="T39" fmla="*/ 9 h 31"/>
              <a:gd name="T40" fmla="*/ 5 w 32"/>
              <a:gd name="T41" fmla="*/ 13 h 31"/>
              <a:gd name="T42" fmla="*/ 1 w 32"/>
              <a:gd name="T43" fmla="*/ 13 h 31"/>
              <a:gd name="T44" fmla="*/ 0 w 32"/>
              <a:gd name="T45" fmla="*/ 14 h 31"/>
              <a:gd name="T46" fmla="*/ 0 w 32"/>
              <a:gd name="T47" fmla="*/ 17 h 31"/>
              <a:gd name="T48" fmla="*/ 1 w 32"/>
              <a:gd name="T49" fmla="*/ 18 h 31"/>
              <a:gd name="T50" fmla="*/ 5 w 32"/>
              <a:gd name="T51" fmla="*/ 18 h 31"/>
              <a:gd name="T52" fmla="*/ 6 w 32"/>
              <a:gd name="T53" fmla="*/ 22 h 31"/>
              <a:gd name="T54" fmla="*/ 4 w 32"/>
              <a:gd name="T55" fmla="*/ 24 h 31"/>
              <a:gd name="T56" fmla="*/ 4 w 32"/>
              <a:gd name="T57" fmla="*/ 25 h 31"/>
              <a:gd name="T58" fmla="*/ 6 w 32"/>
              <a:gd name="T59" fmla="*/ 28 h 31"/>
              <a:gd name="T60" fmla="*/ 8 w 32"/>
              <a:gd name="T61" fmla="*/ 28 h 31"/>
              <a:gd name="T62" fmla="*/ 10 w 32"/>
              <a:gd name="T63" fmla="*/ 26 h 31"/>
              <a:gd name="T64" fmla="*/ 13 w 32"/>
              <a:gd name="T65" fmla="*/ 27 h 31"/>
              <a:gd name="T66" fmla="*/ 13 w 32"/>
              <a:gd name="T67" fmla="*/ 30 h 31"/>
              <a:gd name="T68" fmla="*/ 14 w 32"/>
              <a:gd name="T69" fmla="*/ 31 h 31"/>
              <a:gd name="T70" fmla="*/ 18 w 32"/>
              <a:gd name="T71" fmla="*/ 31 h 31"/>
              <a:gd name="T72" fmla="*/ 19 w 32"/>
              <a:gd name="T73" fmla="*/ 30 h 31"/>
              <a:gd name="T74" fmla="*/ 19 w 32"/>
              <a:gd name="T75" fmla="*/ 27 h 31"/>
              <a:gd name="T76" fmla="*/ 22 w 32"/>
              <a:gd name="T77" fmla="*/ 26 h 31"/>
              <a:gd name="T78" fmla="*/ 25 w 32"/>
              <a:gd name="T79" fmla="*/ 28 h 31"/>
              <a:gd name="T80" fmla="*/ 26 w 32"/>
              <a:gd name="T81" fmla="*/ 28 h 31"/>
              <a:gd name="T82" fmla="*/ 28 w 32"/>
              <a:gd name="T83" fmla="*/ 25 h 31"/>
              <a:gd name="T84" fmla="*/ 28 w 32"/>
              <a:gd name="T85" fmla="*/ 24 h 31"/>
              <a:gd name="T86" fmla="*/ 26 w 32"/>
              <a:gd name="T87" fmla="*/ 22 h 31"/>
              <a:gd name="T88" fmla="*/ 28 w 32"/>
              <a:gd name="T89" fmla="*/ 18 h 31"/>
              <a:gd name="T90" fmla="*/ 31 w 32"/>
              <a:gd name="T91" fmla="*/ 18 h 31"/>
              <a:gd name="T92" fmla="*/ 32 w 32"/>
              <a:gd name="T93" fmla="*/ 17 h 31"/>
              <a:gd name="T94" fmla="*/ 32 w 32"/>
              <a:gd name="T95" fmla="*/ 14 h 31"/>
              <a:gd name="T96" fmla="*/ 31 w 32"/>
              <a:gd name="T97" fmla="*/ 13 h 31"/>
              <a:gd name="T98" fmla="*/ 16 w 32"/>
              <a:gd name="T99" fmla="*/ 23 h 31"/>
              <a:gd name="T100" fmla="*/ 9 w 32"/>
              <a:gd name="T101" fmla="*/ 16 h 31"/>
              <a:gd name="T102" fmla="*/ 16 w 32"/>
              <a:gd name="T103" fmla="*/ 9 h 31"/>
              <a:gd name="T104" fmla="*/ 23 w 32"/>
              <a:gd name="T105" fmla="*/ 16 h 31"/>
              <a:gd name="T106" fmla="*/ 16 w 32"/>
              <a:gd name="T107"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31">
                <a:moveTo>
                  <a:pt x="31" y="13"/>
                </a:moveTo>
                <a:cubicBezTo>
                  <a:pt x="28" y="13"/>
                  <a:pt x="28" y="13"/>
                  <a:pt x="28" y="13"/>
                </a:cubicBezTo>
                <a:cubicBezTo>
                  <a:pt x="27" y="12"/>
                  <a:pt x="27" y="10"/>
                  <a:pt x="26" y="9"/>
                </a:cubicBezTo>
                <a:cubicBezTo>
                  <a:pt x="28" y="7"/>
                  <a:pt x="28" y="7"/>
                  <a:pt x="28" y="7"/>
                </a:cubicBezTo>
                <a:cubicBezTo>
                  <a:pt x="29" y="7"/>
                  <a:pt x="29" y="6"/>
                  <a:pt x="28" y="6"/>
                </a:cubicBezTo>
                <a:cubicBezTo>
                  <a:pt x="26" y="3"/>
                  <a:pt x="26" y="3"/>
                  <a:pt x="26" y="3"/>
                </a:cubicBezTo>
                <a:cubicBezTo>
                  <a:pt x="26" y="3"/>
                  <a:pt x="25" y="3"/>
                  <a:pt x="25" y="3"/>
                </a:cubicBezTo>
                <a:cubicBezTo>
                  <a:pt x="22" y="6"/>
                  <a:pt x="22" y="6"/>
                  <a:pt x="22" y="6"/>
                </a:cubicBezTo>
                <a:cubicBezTo>
                  <a:pt x="21" y="5"/>
                  <a:pt x="20" y="4"/>
                  <a:pt x="19" y="4"/>
                </a:cubicBezTo>
                <a:cubicBezTo>
                  <a:pt x="19" y="1"/>
                  <a:pt x="19" y="1"/>
                  <a:pt x="19" y="1"/>
                </a:cubicBezTo>
                <a:cubicBezTo>
                  <a:pt x="19" y="0"/>
                  <a:pt x="18" y="0"/>
                  <a:pt x="18" y="0"/>
                </a:cubicBezTo>
                <a:cubicBezTo>
                  <a:pt x="14" y="0"/>
                  <a:pt x="14" y="0"/>
                  <a:pt x="14" y="0"/>
                </a:cubicBezTo>
                <a:cubicBezTo>
                  <a:pt x="14" y="0"/>
                  <a:pt x="13" y="0"/>
                  <a:pt x="13" y="1"/>
                </a:cubicBezTo>
                <a:cubicBezTo>
                  <a:pt x="13" y="4"/>
                  <a:pt x="13" y="4"/>
                  <a:pt x="13" y="4"/>
                </a:cubicBezTo>
                <a:cubicBezTo>
                  <a:pt x="12" y="4"/>
                  <a:pt x="11" y="5"/>
                  <a:pt x="10" y="6"/>
                </a:cubicBezTo>
                <a:cubicBezTo>
                  <a:pt x="8" y="3"/>
                  <a:pt x="8" y="3"/>
                  <a:pt x="8" y="3"/>
                </a:cubicBezTo>
                <a:cubicBezTo>
                  <a:pt x="7" y="3"/>
                  <a:pt x="7" y="3"/>
                  <a:pt x="6" y="3"/>
                </a:cubicBezTo>
                <a:cubicBezTo>
                  <a:pt x="4" y="6"/>
                  <a:pt x="4" y="6"/>
                  <a:pt x="4" y="6"/>
                </a:cubicBezTo>
                <a:cubicBezTo>
                  <a:pt x="3" y="6"/>
                  <a:pt x="3" y="7"/>
                  <a:pt x="4" y="7"/>
                </a:cubicBezTo>
                <a:cubicBezTo>
                  <a:pt x="6" y="9"/>
                  <a:pt x="6" y="9"/>
                  <a:pt x="6" y="9"/>
                </a:cubicBezTo>
                <a:cubicBezTo>
                  <a:pt x="5" y="10"/>
                  <a:pt x="5" y="12"/>
                  <a:pt x="5" y="13"/>
                </a:cubicBezTo>
                <a:cubicBezTo>
                  <a:pt x="1" y="13"/>
                  <a:pt x="1" y="13"/>
                  <a:pt x="1" y="13"/>
                </a:cubicBezTo>
                <a:cubicBezTo>
                  <a:pt x="1" y="13"/>
                  <a:pt x="0" y="13"/>
                  <a:pt x="0" y="14"/>
                </a:cubicBezTo>
                <a:cubicBezTo>
                  <a:pt x="0" y="17"/>
                  <a:pt x="0" y="17"/>
                  <a:pt x="0" y="17"/>
                </a:cubicBezTo>
                <a:cubicBezTo>
                  <a:pt x="0" y="18"/>
                  <a:pt x="1" y="18"/>
                  <a:pt x="1" y="18"/>
                </a:cubicBezTo>
                <a:cubicBezTo>
                  <a:pt x="5" y="18"/>
                  <a:pt x="5" y="18"/>
                  <a:pt x="5" y="18"/>
                </a:cubicBezTo>
                <a:cubicBezTo>
                  <a:pt x="5" y="20"/>
                  <a:pt x="5" y="21"/>
                  <a:pt x="6" y="22"/>
                </a:cubicBezTo>
                <a:cubicBezTo>
                  <a:pt x="4" y="24"/>
                  <a:pt x="4" y="24"/>
                  <a:pt x="4" y="24"/>
                </a:cubicBezTo>
                <a:cubicBezTo>
                  <a:pt x="3" y="25"/>
                  <a:pt x="3" y="25"/>
                  <a:pt x="4" y="25"/>
                </a:cubicBezTo>
                <a:cubicBezTo>
                  <a:pt x="6" y="28"/>
                  <a:pt x="6" y="28"/>
                  <a:pt x="6" y="28"/>
                </a:cubicBezTo>
                <a:cubicBezTo>
                  <a:pt x="7" y="28"/>
                  <a:pt x="7" y="28"/>
                  <a:pt x="8" y="28"/>
                </a:cubicBezTo>
                <a:cubicBezTo>
                  <a:pt x="10" y="26"/>
                  <a:pt x="10" y="26"/>
                  <a:pt x="10" y="26"/>
                </a:cubicBezTo>
                <a:cubicBezTo>
                  <a:pt x="11" y="26"/>
                  <a:pt x="12" y="27"/>
                  <a:pt x="13" y="27"/>
                </a:cubicBezTo>
                <a:cubicBezTo>
                  <a:pt x="13" y="30"/>
                  <a:pt x="13" y="30"/>
                  <a:pt x="13" y="30"/>
                </a:cubicBezTo>
                <a:cubicBezTo>
                  <a:pt x="13" y="31"/>
                  <a:pt x="14" y="31"/>
                  <a:pt x="14" y="31"/>
                </a:cubicBezTo>
                <a:cubicBezTo>
                  <a:pt x="18" y="31"/>
                  <a:pt x="18" y="31"/>
                  <a:pt x="18" y="31"/>
                </a:cubicBezTo>
                <a:cubicBezTo>
                  <a:pt x="18" y="31"/>
                  <a:pt x="19" y="31"/>
                  <a:pt x="19" y="30"/>
                </a:cubicBezTo>
                <a:cubicBezTo>
                  <a:pt x="19" y="27"/>
                  <a:pt x="19" y="27"/>
                  <a:pt x="19" y="27"/>
                </a:cubicBezTo>
                <a:cubicBezTo>
                  <a:pt x="20" y="27"/>
                  <a:pt x="21" y="26"/>
                  <a:pt x="22" y="26"/>
                </a:cubicBezTo>
                <a:cubicBezTo>
                  <a:pt x="25" y="28"/>
                  <a:pt x="25" y="28"/>
                  <a:pt x="25" y="28"/>
                </a:cubicBezTo>
                <a:cubicBezTo>
                  <a:pt x="25" y="28"/>
                  <a:pt x="26" y="28"/>
                  <a:pt x="26" y="28"/>
                </a:cubicBezTo>
                <a:cubicBezTo>
                  <a:pt x="28" y="25"/>
                  <a:pt x="28" y="25"/>
                  <a:pt x="28" y="25"/>
                </a:cubicBezTo>
                <a:cubicBezTo>
                  <a:pt x="29" y="25"/>
                  <a:pt x="29" y="25"/>
                  <a:pt x="28" y="24"/>
                </a:cubicBezTo>
                <a:cubicBezTo>
                  <a:pt x="26" y="22"/>
                  <a:pt x="26" y="22"/>
                  <a:pt x="26" y="22"/>
                </a:cubicBezTo>
                <a:cubicBezTo>
                  <a:pt x="27" y="21"/>
                  <a:pt x="27" y="20"/>
                  <a:pt x="28" y="18"/>
                </a:cubicBezTo>
                <a:cubicBezTo>
                  <a:pt x="31" y="18"/>
                  <a:pt x="31" y="18"/>
                  <a:pt x="31" y="18"/>
                </a:cubicBezTo>
                <a:cubicBezTo>
                  <a:pt x="31" y="18"/>
                  <a:pt x="32" y="18"/>
                  <a:pt x="32" y="17"/>
                </a:cubicBezTo>
                <a:cubicBezTo>
                  <a:pt x="32" y="14"/>
                  <a:pt x="32" y="14"/>
                  <a:pt x="32" y="14"/>
                </a:cubicBezTo>
                <a:cubicBezTo>
                  <a:pt x="32" y="13"/>
                  <a:pt x="31" y="13"/>
                  <a:pt x="31" y="13"/>
                </a:cubicBezTo>
                <a:close/>
                <a:moveTo>
                  <a:pt x="16" y="23"/>
                </a:moveTo>
                <a:cubicBezTo>
                  <a:pt x="12" y="23"/>
                  <a:pt x="9" y="19"/>
                  <a:pt x="9" y="16"/>
                </a:cubicBezTo>
                <a:cubicBezTo>
                  <a:pt x="9" y="12"/>
                  <a:pt x="12" y="9"/>
                  <a:pt x="16" y="9"/>
                </a:cubicBezTo>
                <a:cubicBezTo>
                  <a:pt x="20" y="9"/>
                  <a:pt x="23" y="12"/>
                  <a:pt x="23" y="16"/>
                </a:cubicBezTo>
                <a:cubicBezTo>
                  <a:pt x="23" y="19"/>
                  <a:pt x="20" y="23"/>
                  <a:pt x="16" y="23"/>
                </a:cubicBezTo>
                <a:close/>
              </a:path>
            </a:pathLst>
          </a:custGeom>
          <a:solidFill>
            <a:srgbClr val="3B9B96"/>
          </a:solidFill>
          <a:ln>
            <a:noFill/>
          </a:ln>
        </p:spPr>
        <p:txBody>
          <a:bodyPr vert="horz" wrap="square" lIns="68562" tIns="34281" rIns="68562" bIns="34281" numCol="1" anchor="t" anchorCtr="0" compatLnSpc="1"/>
          <a:lstStyle/>
          <a:p>
            <a:endParaRPr lang="zh-CN" altLang="en-US" sz="1350">
              <a:solidFill>
                <a:prstClr val="black"/>
              </a:solidFill>
            </a:endParaRPr>
          </a:p>
        </p:txBody>
      </p:sp>
      <p:sp>
        <p:nvSpPr>
          <p:cNvPr id="88" name="AutoShape 341"/>
          <p:cNvSpPr>
            <a:spLocks noChangeAspect="1" noChangeArrowheads="1" noTextEdit="1"/>
          </p:cNvSpPr>
          <p:nvPr/>
        </p:nvSpPr>
        <p:spPr bwMode="auto">
          <a:xfrm>
            <a:off x="2280929" y="3138285"/>
            <a:ext cx="683241" cy="36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nvGrpSpPr>
          <p:cNvPr id="89" name="组合 88"/>
          <p:cNvGrpSpPr/>
          <p:nvPr/>
        </p:nvGrpSpPr>
        <p:grpSpPr>
          <a:xfrm>
            <a:off x="1947704" y="3579555"/>
            <a:ext cx="243486" cy="634538"/>
            <a:chOff x="2327275" y="4164013"/>
            <a:chExt cx="52388" cy="136526"/>
          </a:xfrm>
          <a:solidFill>
            <a:srgbClr val="3B9B96"/>
          </a:solidFill>
        </p:grpSpPr>
        <p:sp>
          <p:nvSpPr>
            <p:cNvPr id="90" name="Oval 343"/>
            <p:cNvSpPr>
              <a:spLocks noChangeArrowheads="1"/>
            </p:cNvSpPr>
            <p:nvPr/>
          </p:nvSpPr>
          <p:spPr bwMode="auto">
            <a:xfrm>
              <a:off x="2338388" y="4164013"/>
              <a:ext cx="26988" cy="254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91" name="Freeform 344"/>
            <p:cNvSpPr/>
            <p:nvPr/>
          </p:nvSpPr>
          <p:spPr bwMode="auto">
            <a:xfrm>
              <a:off x="2327275" y="4194176"/>
              <a:ext cx="52388" cy="106363"/>
            </a:xfrm>
            <a:custGeom>
              <a:avLst/>
              <a:gdLst>
                <a:gd name="T0" fmla="*/ 14 w 14"/>
                <a:gd name="T1" fmla="*/ 6 h 28"/>
                <a:gd name="T2" fmla="*/ 14 w 14"/>
                <a:gd name="T3" fmla="*/ 6 h 28"/>
                <a:gd name="T4" fmla="*/ 14 w 14"/>
                <a:gd name="T5" fmla="*/ 6 h 28"/>
                <a:gd name="T6" fmla="*/ 9 w 14"/>
                <a:gd name="T7" fmla="*/ 0 h 28"/>
                <a:gd name="T8" fmla="*/ 9 w 14"/>
                <a:gd name="T9" fmla="*/ 0 h 28"/>
                <a:gd name="T10" fmla="*/ 8 w 14"/>
                <a:gd name="T11" fmla="*/ 3 h 28"/>
                <a:gd name="T12" fmla="*/ 7 w 14"/>
                <a:gd name="T13" fmla="*/ 0 h 28"/>
                <a:gd name="T14" fmla="*/ 7 w 14"/>
                <a:gd name="T15" fmla="*/ 0 h 28"/>
                <a:gd name="T16" fmla="*/ 6 w 14"/>
                <a:gd name="T17" fmla="*/ 3 h 28"/>
                <a:gd name="T18" fmla="*/ 5 w 14"/>
                <a:gd name="T19" fmla="*/ 0 h 28"/>
                <a:gd name="T20" fmla="*/ 5 w 14"/>
                <a:gd name="T21" fmla="*/ 0 h 28"/>
                <a:gd name="T22" fmla="*/ 0 w 14"/>
                <a:gd name="T23" fmla="*/ 6 h 28"/>
                <a:gd name="T24" fmla="*/ 0 w 14"/>
                <a:gd name="T25" fmla="*/ 6 h 28"/>
                <a:gd name="T26" fmla="*/ 0 w 14"/>
                <a:gd name="T27" fmla="*/ 6 h 28"/>
                <a:gd name="T28" fmla="*/ 0 w 14"/>
                <a:gd name="T29" fmla="*/ 6 h 28"/>
                <a:gd name="T30" fmla="*/ 0 w 14"/>
                <a:gd name="T31" fmla="*/ 13 h 28"/>
                <a:gd name="T32" fmla="*/ 0 w 14"/>
                <a:gd name="T33" fmla="*/ 13 h 28"/>
                <a:gd name="T34" fmla="*/ 1 w 14"/>
                <a:gd name="T35" fmla="*/ 14 h 28"/>
                <a:gd name="T36" fmla="*/ 2 w 14"/>
                <a:gd name="T37" fmla="*/ 13 h 28"/>
                <a:gd name="T38" fmla="*/ 2 w 14"/>
                <a:gd name="T39" fmla="*/ 4 h 28"/>
                <a:gd name="T40" fmla="*/ 3 w 14"/>
                <a:gd name="T41" fmla="*/ 4 h 28"/>
                <a:gd name="T42" fmla="*/ 3 w 14"/>
                <a:gd name="T43" fmla="*/ 13 h 28"/>
                <a:gd name="T44" fmla="*/ 3 w 14"/>
                <a:gd name="T45" fmla="*/ 14 h 28"/>
                <a:gd name="T46" fmla="*/ 3 w 14"/>
                <a:gd name="T47" fmla="*/ 27 h 28"/>
                <a:gd name="T48" fmla="*/ 5 w 14"/>
                <a:gd name="T49" fmla="*/ 28 h 28"/>
                <a:gd name="T50" fmla="*/ 6 w 14"/>
                <a:gd name="T51" fmla="*/ 27 h 28"/>
                <a:gd name="T52" fmla="*/ 6 w 14"/>
                <a:gd name="T53" fmla="*/ 14 h 28"/>
                <a:gd name="T54" fmla="*/ 8 w 14"/>
                <a:gd name="T55" fmla="*/ 14 h 28"/>
                <a:gd name="T56" fmla="*/ 8 w 14"/>
                <a:gd name="T57" fmla="*/ 27 h 28"/>
                <a:gd name="T58" fmla="*/ 9 w 14"/>
                <a:gd name="T59" fmla="*/ 28 h 28"/>
                <a:gd name="T60" fmla="*/ 11 w 14"/>
                <a:gd name="T61" fmla="*/ 27 h 28"/>
                <a:gd name="T62" fmla="*/ 11 w 14"/>
                <a:gd name="T63" fmla="*/ 14 h 28"/>
                <a:gd name="T64" fmla="*/ 11 w 14"/>
                <a:gd name="T65" fmla="*/ 14 h 28"/>
                <a:gd name="T66" fmla="*/ 11 w 14"/>
                <a:gd name="T67" fmla="*/ 4 h 28"/>
                <a:gd name="T68" fmla="*/ 12 w 14"/>
                <a:gd name="T69" fmla="*/ 4 h 28"/>
                <a:gd name="T70" fmla="*/ 12 w 14"/>
                <a:gd name="T71" fmla="*/ 13 h 28"/>
                <a:gd name="T72" fmla="*/ 13 w 14"/>
                <a:gd name="T73" fmla="*/ 14 h 28"/>
                <a:gd name="T74" fmla="*/ 14 w 14"/>
                <a:gd name="T75" fmla="*/ 13 h 28"/>
                <a:gd name="T76" fmla="*/ 14 w 14"/>
                <a:gd name="T77" fmla="*/ 13 h 28"/>
                <a:gd name="T78" fmla="*/ 14 w 14"/>
                <a:gd name="T79" fmla="*/ 6 h 28"/>
                <a:gd name="T80" fmla="*/ 14 w 14"/>
                <a:gd name="T81"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28">
                  <a:moveTo>
                    <a:pt x="14" y="6"/>
                  </a:moveTo>
                  <a:cubicBezTo>
                    <a:pt x="14" y="6"/>
                    <a:pt x="14" y="6"/>
                    <a:pt x="14" y="6"/>
                  </a:cubicBezTo>
                  <a:cubicBezTo>
                    <a:pt x="14" y="6"/>
                    <a:pt x="14" y="6"/>
                    <a:pt x="14" y="6"/>
                  </a:cubicBezTo>
                  <a:cubicBezTo>
                    <a:pt x="14" y="3"/>
                    <a:pt x="12" y="0"/>
                    <a:pt x="9" y="0"/>
                  </a:cubicBezTo>
                  <a:cubicBezTo>
                    <a:pt x="9" y="0"/>
                    <a:pt x="9" y="0"/>
                    <a:pt x="9" y="0"/>
                  </a:cubicBezTo>
                  <a:cubicBezTo>
                    <a:pt x="8" y="3"/>
                    <a:pt x="8" y="3"/>
                    <a:pt x="8" y="3"/>
                  </a:cubicBezTo>
                  <a:cubicBezTo>
                    <a:pt x="7" y="0"/>
                    <a:pt x="7" y="0"/>
                    <a:pt x="7" y="0"/>
                  </a:cubicBezTo>
                  <a:cubicBezTo>
                    <a:pt x="7" y="0"/>
                    <a:pt x="7" y="0"/>
                    <a:pt x="7" y="0"/>
                  </a:cubicBezTo>
                  <a:cubicBezTo>
                    <a:pt x="6" y="3"/>
                    <a:pt x="6" y="3"/>
                    <a:pt x="6" y="3"/>
                  </a:cubicBezTo>
                  <a:cubicBezTo>
                    <a:pt x="5" y="0"/>
                    <a:pt x="5" y="0"/>
                    <a:pt x="5" y="0"/>
                  </a:cubicBezTo>
                  <a:cubicBezTo>
                    <a:pt x="5" y="0"/>
                    <a:pt x="5" y="0"/>
                    <a:pt x="5" y="0"/>
                  </a:cubicBezTo>
                  <a:cubicBezTo>
                    <a:pt x="2" y="0"/>
                    <a:pt x="0" y="3"/>
                    <a:pt x="0" y="6"/>
                  </a:cubicBezTo>
                  <a:cubicBezTo>
                    <a:pt x="0" y="6"/>
                    <a:pt x="0" y="6"/>
                    <a:pt x="0" y="6"/>
                  </a:cubicBezTo>
                  <a:cubicBezTo>
                    <a:pt x="0" y="6"/>
                    <a:pt x="0" y="6"/>
                    <a:pt x="0" y="6"/>
                  </a:cubicBezTo>
                  <a:cubicBezTo>
                    <a:pt x="0" y="6"/>
                    <a:pt x="0" y="6"/>
                    <a:pt x="0" y="6"/>
                  </a:cubicBezTo>
                  <a:cubicBezTo>
                    <a:pt x="0" y="13"/>
                    <a:pt x="0" y="13"/>
                    <a:pt x="0" y="13"/>
                  </a:cubicBezTo>
                  <a:cubicBezTo>
                    <a:pt x="0" y="13"/>
                    <a:pt x="0" y="13"/>
                    <a:pt x="0" y="13"/>
                  </a:cubicBezTo>
                  <a:cubicBezTo>
                    <a:pt x="0" y="14"/>
                    <a:pt x="0" y="14"/>
                    <a:pt x="1" y="14"/>
                  </a:cubicBezTo>
                  <a:cubicBezTo>
                    <a:pt x="1" y="14"/>
                    <a:pt x="2" y="14"/>
                    <a:pt x="2" y="13"/>
                  </a:cubicBezTo>
                  <a:cubicBezTo>
                    <a:pt x="2" y="4"/>
                    <a:pt x="2" y="4"/>
                    <a:pt x="2" y="4"/>
                  </a:cubicBezTo>
                  <a:cubicBezTo>
                    <a:pt x="3" y="4"/>
                    <a:pt x="3" y="4"/>
                    <a:pt x="3" y="4"/>
                  </a:cubicBezTo>
                  <a:cubicBezTo>
                    <a:pt x="3" y="13"/>
                    <a:pt x="3" y="13"/>
                    <a:pt x="3" y="13"/>
                  </a:cubicBezTo>
                  <a:cubicBezTo>
                    <a:pt x="3" y="14"/>
                    <a:pt x="3" y="14"/>
                    <a:pt x="3" y="14"/>
                  </a:cubicBezTo>
                  <a:cubicBezTo>
                    <a:pt x="3" y="27"/>
                    <a:pt x="3" y="27"/>
                    <a:pt x="3" y="27"/>
                  </a:cubicBezTo>
                  <a:cubicBezTo>
                    <a:pt x="3" y="28"/>
                    <a:pt x="4" y="28"/>
                    <a:pt x="5" y="28"/>
                  </a:cubicBezTo>
                  <a:cubicBezTo>
                    <a:pt x="5" y="28"/>
                    <a:pt x="6" y="28"/>
                    <a:pt x="6" y="27"/>
                  </a:cubicBezTo>
                  <a:cubicBezTo>
                    <a:pt x="6" y="14"/>
                    <a:pt x="6" y="14"/>
                    <a:pt x="6" y="14"/>
                  </a:cubicBezTo>
                  <a:cubicBezTo>
                    <a:pt x="8" y="14"/>
                    <a:pt x="8" y="14"/>
                    <a:pt x="8" y="14"/>
                  </a:cubicBezTo>
                  <a:cubicBezTo>
                    <a:pt x="8" y="27"/>
                    <a:pt x="8" y="27"/>
                    <a:pt x="8" y="27"/>
                  </a:cubicBezTo>
                  <a:cubicBezTo>
                    <a:pt x="8" y="28"/>
                    <a:pt x="9" y="28"/>
                    <a:pt x="9" y="28"/>
                  </a:cubicBezTo>
                  <a:cubicBezTo>
                    <a:pt x="10" y="28"/>
                    <a:pt x="11" y="28"/>
                    <a:pt x="11" y="27"/>
                  </a:cubicBezTo>
                  <a:cubicBezTo>
                    <a:pt x="11" y="14"/>
                    <a:pt x="11" y="14"/>
                    <a:pt x="11" y="14"/>
                  </a:cubicBezTo>
                  <a:cubicBezTo>
                    <a:pt x="11" y="14"/>
                    <a:pt x="11" y="14"/>
                    <a:pt x="11" y="14"/>
                  </a:cubicBezTo>
                  <a:cubicBezTo>
                    <a:pt x="11" y="4"/>
                    <a:pt x="11" y="4"/>
                    <a:pt x="11" y="4"/>
                  </a:cubicBezTo>
                  <a:cubicBezTo>
                    <a:pt x="12" y="4"/>
                    <a:pt x="12" y="4"/>
                    <a:pt x="12" y="4"/>
                  </a:cubicBezTo>
                  <a:cubicBezTo>
                    <a:pt x="12" y="13"/>
                    <a:pt x="12" y="13"/>
                    <a:pt x="12" y="13"/>
                  </a:cubicBezTo>
                  <a:cubicBezTo>
                    <a:pt x="12" y="14"/>
                    <a:pt x="13" y="14"/>
                    <a:pt x="13" y="14"/>
                  </a:cubicBezTo>
                  <a:cubicBezTo>
                    <a:pt x="14" y="14"/>
                    <a:pt x="14" y="14"/>
                    <a:pt x="14" y="13"/>
                  </a:cubicBezTo>
                  <a:cubicBezTo>
                    <a:pt x="14" y="13"/>
                    <a:pt x="14" y="13"/>
                    <a:pt x="14" y="13"/>
                  </a:cubicBezTo>
                  <a:cubicBezTo>
                    <a:pt x="14" y="6"/>
                    <a:pt x="14" y="6"/>
                    <a:pt x="14" y="6"/>
                  </a:cubicBezTo>
                  <a:cubicBezTo>
                    <a:pt x="14" y="6"/>
                    <a:pt x="14" y="6"/>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grpSp>
        <p:nvGrpSpPr>
          <p:cNvPr id="92" name="组合 91"/>
          <p:cNvGrpSpPr/>
          <p:nvPr/>
        </p:nvGrpSpPr>
        <p:grpSpPr>
          <a:xfrm flipH="1" flipV="1">
            <a:off x="3382730" y="3351764"/>
            <a:ext cx="865319" cy="353819"/>
            <a:chOff x="9017000" y="2870200"/>
            <a:chExt cx="714376" cy="292100"/>
          </a:xfrm>
          <a:solidFill>
            <a:schemeClr val="tx1">
              <a:lumMod val="50000"/>
              <a:lumOff val="50000"/>
            </a:schemeClr>
          </a:solidFill>
        </p:grpSpPr>
        <p:sp>
          <p:nvSpPr>
            <p:cNvPr id="93"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chemeClr val="tx1">
                  <a:lumMod val="50000"/>
                  <a:lumOff val="50000"/>
                </a:schemeClr>
              </a:solidFill>
              <a:round/>
            </a:ln>
          </p:spPr>
          <p:txBody>
            <a:bodyPr vert="horz" wrap="square" lIns="68562" tIns="34281" rIns="68562" bIns="34281" numCol="1" anchor="t" anchorCtr="0" compatLnSpc="1"/>
            <a:lstStyle/>
            <a:p>
              <a:endParaRPr lang="zh-CN" altLang="en-US" sz="1350">
                <a:solidFill>
                  <a:prstClr val="black"/>
                </a:solidFill>
              </a:endParaRPr>
            </a:p>
          </p:txBody>
        </p:sp>
        <p:sp>
          <p:nvSpPr>
            <p:cNvPr id="94" name="Oval 269"/>
            <p:cNvSpPr>
              <a:spLocks noChangeArrowheads="1"/>
            </p:cNvSpPr>
            <p:nvPr/>
          </p:nvSpPr>
          <p:spPr bwMode="auto">
            <a:xfrm>
              <a:off x="9017000" y="3062288"/>
              <a:ext cx="95250" cy="100012"/>
            </a:xfrm>
            <a:prstGeom prst="ellipse">
              <a:avLst/>
            </a:prstGeom>
            <a:solidFill>
              <a:srgbClr val="3B9B96"/>
            </a:solidFill>
            <a:ln w="9525">
              <a:noFill/>
              <a:round/>
            </a:ln>
          </p:spPr>
          <p:txBody>
            <a:bodyPr vert="horz" wrap="square" lIns="68562" tIns="34281" rIns="68562" bIns="34281" numCol="1" anchor="t" anchorCtr="0" compatLnSpc="1"/>
            <a:lstStyle/>
            <a:p>
              <a:endParaRPr lang="zh-CN" altLang="en-US" sz="1350">
                <a:solidFill>
                  <a:prstClr val="black"/>
                </a:solidFill>
              </a:endParaRPr>
            </a:p>
          </p:txBody>
        </p:sp>
      </p:grpSp>
      <p:sp>
        <p:nvSpPr>
          <p:cNvPr id="95" name="文本框 433"/>
          <p:cNvSpPr txBox="1"/>
          <p:nvPr/>
        </p:nvSpPr>
        <p:spPr>
          <a:xfrm>
            <a:off x="2191603" y="3944687"/>
            <a:ext cx="1591574" cy="722505"/>
          </a:xfrm>
          <a:prstGeom prst="rect">
            <a:avLst/>
          </a:prstGeom>
          <a:noFill/>
        </p:spPr>
        <p:txBody>
          <a:bodyPr wrap="square" rtlCol="0">
            <a:spAutoFit/>
          </a:bodyPr>
          <a:lstStyle/>
          <a:p>
            <a:pPr algn="just">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6" name="文本框 434"/>
          <p:cNvSpPr txBox="1"/>
          <p:nvPr/>
        </p:nvSpPr>
        <p:spPr>
          <a:xfrm>
            <a:off x="2190777" y="3715783"/>
            <a:ext cx="1233262" cy="299954"/>
          </a:xfrm>
          <a:prstGeom prst="rect">
            <a:avLst/>
          </a:prstGeom>
          <a:noFill/>
        </p:spPr>
        <p:txBody>
          <a:bodyPr wrap="square" rtlCol="0">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高速高架炮</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97"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7"/>
                                        </p:tgtEl>
                                        <p:attrNameLst>
                                          <p:attrName>ppt_y</p:attrName>
                                        </p:attrNameLst>
                                      </p:cBhvr>
                                      <p:tavLst>
                                        <p:tav tm="0">
                                          <p:val>
                                            <p:strVal val="#ppt_y"/>
                                          </p:val>
                                        </p:tav>
                                        <p:tav tm="100000">
                                          <p:val>
                                            <p:strVal val="#ppt_y"/>
                                          </p:val>
                                        </p:tav>
                                      </p:tavLst>
                                    </p:anim>
                                    <p:anim calcmode="lin" valueType="num">
                                      <p:cBhvr>
                                        <p:cTn id="9" dur="500" fill="hold"/>
                                        <p:tgtEl>
                                          <p:spTgt spid="9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7"/>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97"/>
                                        </p:tgtEl>
                                      </p:cBhvr>
                                    </p:animEffect>
                                  </p:childTnLst>
                                </p:cTn>
                              </p:par>
                            </p:childTnLst>
                          </p:cTn>
                        </p:par>
                        <p:par>
                          <p:cTn id="12" fill="hold">
                            <p:stCondLst>
                              <p:cond delay="949"/>
                            </p:stCondLst>
                            <p:childTnLst>
                              <p:par>
                                <p:cTn id="13" presetID="2" presetClass="entr" presetSubtype="4"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par>
                          <p:cTn id="17" fill="hold">
                            <p:stCondLst>
                              <p:cond delay="1449"/>
                            </p:stCondLst>
                            <p:childTnLst>
                              <p:par>
                                <p:cTn id="18" presetID="10"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childTnLst>
                          </p:cTn>
                        </p:par>
                        <p:par>
                          <p:cTn id="21" fill="hold">
                            <p:stCondLst>
                              <p:cond delay="1949"/>
                            </p:stCondLst>
                            <p:childTnLst>
                              <p:par>
                                <p:cTn id="22" presetID="22" presetClass="entr" presetSubtype="2"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right)">
                                      <p:cBhvr>
                                        <p:cTn id="24" dur="500"/>
                                        <p:tgtEl>
                                          <p:spTgt spid="82"/>
                                        </p:tgtEl>
                                      </p:cBhvr>
                                    </p:animEffect>
                                  </p:childTnLst>
                                </p:cTn>
                              </p:par>
                              <p:par>
                                <p:cTn id="25" presetID="2" presetClass="entr" presetSubtype="8" fill="hold" grpId="0" nodeType="withEffect">
                                  <p:stCondLst>
                                    <p:cond delay="50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0-#ppt_w/2"/>
                                          </p:val>
                                        </p:tav>
                                        <p:tav tm="100000">
                                          <p:val>
                                            <p:strVal val="#ppt_x"/>
                                          </p:val>
                                        </p:tav>
                                      </p:tavLst>
                                    </p:anim>
                                    <p:anim calcmode="lin" valueType="num">
                                      <p:cBhvr additive="base">
                                        <p:cTn id="28" dur="500" fill="hold"/>
                                        <p:tgtEl>
                                          <p:spTgt spid="8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500"/>
                                  </p:stCondLst>
                                  <p:childTnLst>
                                    <p:set>
                                      <p:cBhvr>
                                        <p:cTn id="30" dur="1" fill="hold">
                                          <p:stCondLst>
                                            <p:cond delay="0"/>
                                          </p:stCondLst>
                                        </p:cTn>
                                        <p:tgtEl>
                                          <p:spTgt spid="86"/>
                                        </p:tgtEl>
                                        <p:attrNameLst>
                                          <p:attrName>style.visibility</p:attrName>
                                        </p:attrNameLst>
                                      </p:cBhvr>
                                      <p:to>
                                        <p:strVal val="visible"/>
                                      </p:to>
                                    </p:set>
                                    <p:anim calcmode="lin" valueType="num">
                                      <p:cBhvr additive="base">
                                        <p:cTn id="31" dur="500" fill="hold"/>
                                        <p:tgtEl>
                                          <p:spTgt spid="86"/>
                                        </p:tgtEl>
                                        <p:attrNameLst>
                                          <p:attrName>ppt_x</p:attrName>
                                        </p:attrNameLst>
                                      </p:cBhvr>
                                      <p:tavLst>
                                        <p:tav tm="0">
                                          <p:val>
                                            <p:strVal val="0-#ppt_w/2"/>
                                          </p:val>
                                        </p:tav>
                                        <p:tav tm="100000">
                                          <p:val>
                                            <p:strVal val="#ppt_x"/>
                                          </p:val>
                                        </p:tav>
                                      </p:tavLst>
                                    </p:anim>
                                    <p:anim calcmode="lin" valueType="num">
                                      <p:cBhvr additive="base">
                                        <p:cTn id="32" dur="500" fill="hold"/>
                                        <p:tgtEl>
                                          <p:spTgt spid="8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500"/>
                                  </p:stCondLst>
                                  <p:childTnLst>
                                    <p:set>
                                      <p:cBhvr>
                                        <p:cTn id="34" dur="1" fill="hold">
                                          <p:stCondLst>
                                            <p:cond delay="0"/>
                                          </p:stCondLst>
                                        </p:cTn>
                                        <p:tgtEl>
                                          <p:spTgt spid="87"/>
                                        </p:tgtEl>
                                        <p:attrNameLst>
                                          <p:attrName>style.visibility</p:attrName>
                                        </p:attrNameLst>
                                      </p:cBhvr>
                                      <p:to>
                                        <p:strVal val="visible"/>
                                      </p:to>
                                    </p:set>
                                    <p:anim calcmode="lin" valueType="num">
                                      <p:cBhvr additive="base">
                                        <p:cTn id="35" dur="500" fill="hold"/>
                                        <p:tgtEl>
                                          <p:spTgt spid="87"/>
                                        </p:tgtEl>
                                        <p:attrNameLst>
                                          <p:attrName>ppt_x</p:attrName>
                                        </p:attrNameLst>
                                      </p:cBhvr>
                                      <p:tavLst>
                                        <p:tav tm="0">
                                          <p:val>
                                            <p:strVal val="0-#ppt_w/2"/>
                                          </p:val>
                                        </p:tav>
                                        <p:tav tm="100000">
                                          <p:val>
                                            <p:strVal val="#ppt_x"/>
                                          </p:val>
                                        </p:tav>
                                      </p:tavLst>
                                    </p:anim>
                                    <p:anim calcmode="lin" valueType="num">
                                      <p:cBhvr additive="base">
                                        <p:cTn id="36" dur="500" fill="hold"/>
                                        <p:tgtEl>
                                          <p:spTgt spid="87"/>
                                        </p:tgtEl>
                                        <p:attrNameLst>
                                          <p:attrName>ppt_y</p:attrName>
                                        </p:attrNameLst>
                                      </p:cBhvr>
                                      <p:tavLst>
                                        <p:tav tm="0">
                                          <p:val>
                                            <p:strVal val="#ppt_y"/>
                                          </p:val>
                                        </p:tav>
                                        <p:tav tm="100000">
                                          <p:val>
                                            <p:strVal val="#ppt_y"/>
                                          </p:val>
                                        </p:tav>
                                      </p:tavLst>
                                    </p:anim>
                                  </p:childTnLst>
                                </p:cTn>
                              </p:par>
                            </p:childTnLst>
                          </p:cTn>
                        </p:par>
                        <p:par>
                          <p:cTn id="37" fill="hold">
                            <p:stCondLst>
                              <p:cond delay="2449"/>
                            </p:stCondLst>
                            <p:childTnLst>
                              <p:par>
                                <p:cTn id="38" presetID="10" presetClass="entr" presetSubtype="0" fill="hold" grpId="0"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par>
                          <p:cTn id="41" fill="hold">
                            <p:stCondLst>
                              <p:cond delay="2949"/>
                            </p:stCondLst>
                            <p:childTnLst>
                              <p:par>
                                <p:cTn id="42" presetID="22" presetClass="entr" presetSubtype="4" fill="hold" nodeType="after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ipe(down)">
                                      <p:cBhvr>
                                        <p:cTn id="44" dur="500"/>
                                        <p:tgtEl>
                                          <p:spTgt spid="69"/>
                                        </p:tgtEl>
                                      </p:cBhvr>
                                    </p:animEffect>
                                  </p:childTnLst>
                                </p:cTn>
                              </p:par>
                              <p:par>
                                <p:cTn id="45" presetID="2" presetClass="entr" presetSubtype="2" fill="hold" nodeType="withEffect">
                                  <p:stCondLst>
                                    <p:cond delay="50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fill="hold"/>
                                        <p:tgtEl>
                                          <p:spTgt spid="63"/>
                                        </p:tgtEl>
                                        <p:attrNameLst>
                                          <p:attrName>ppt_x</p:attrName>
                                        </p:attrNameLst>
                                      </p:cBhvr>
                                      <p:tavLst>
                                        <p:tav tm="0">
                                          <p:val>
                                            <p:strVal val="1+#ppt_w/2"/>
                                          </p:val>
                                        </p:tav>
                                        <p:tav tm="100000">
                                          <p:val>
                                            <p:strVal val="#ppt_x"/>
                                          </p:val>
                                        </p:tav>
                                      </p:tavLst>
                                    </p:anim>
                                    <p:anim calcmode="lin" valueType="num">
                                      <p:cBhvr additive="base">
                                        <p:cTn id="48" dur="500" fill="hold"/>
                                        <p:tgtEl>
                                          <p:spTgt spid="63"/>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500"/>
                                  </p:stCondLst>
                                  <p:childTnLst>
                                    <p:set>
                                      <p:cBhvr>
                                        <p:cTn id="50" dur="1" fill="hold">
                                          <p:stCondLst>
                                            <p:cond delay="0"/>
                                          </p:stCondLst>
                                        </p:cTn>
                                        <p:tgtEl>
                                          <p:spTgt spid="72"/>
                                        </p:tgtEl>
                                        <p:attrNameLst>
                                          <p:attrName>style.visibility</p:attrName>
                                        </p:attrNameLst>
                                      </p:cBhvr>
                                      <p:to>
                                        <p:strVal val="visible"/>
                                      </p:to>
                                    </p:set>
                                    <p:anim calcmode="lin" valueType="num">
                                      <p:cBhvr additive="base">
                                        <p:cTn id="51" dur="500" fill="hold"/>
                                        <p:tgtEl>
                                          <p:spTgt spid="72"/>
                                        </p:tgtEl>
                                        <p:attrNameLst>
                                          <p:attrName>ppt_x</p:attrName>
                                        </p:attrNameLst>
                                      </p:cBhvr>
                                      <p:tavLst>
                                        <p:tav tm="0">
                                          <p:val>
                                            <p:strVal val="1+#ppt_w/2"/>
                                          </p:val>
                                        </p:tav>
                                        <p:tav tm="100000">
                                          <p:val>
                                            <p:strVal val="#ppt_x"/>
                                          </p:val>
                                        </p:tav>
                                      </p:tavLst>
                                    </p:anim>
                                    <p:anim calcmode="lin" valueType="num">
                                      <p:cBhvr additive="base">
                                        <p:cTn id="52" dur="500" fill="hold"/>
                                        <p:tgtEl>
                                          <p:spTgt spid="72"/>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50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500" fill="hold"/>
                                        <p:tgtEl>
                                          <p:spTgt spid="73"/>
                                        </p:tgtEl>
                                        <p:attrNameLst>
                                          <p:attrName>ppt_x</p:attrName>
                                        </p:attrNameLst>
                                      </p:cBhvr>
                                      <p:tavLst>
                                        <p:tav tm="0">
                                          <p:val>
                                            <p:strVal val="1+#ppt_w/2"/>
                                          </p:val>
                                        </p:tav>
                                        <p:tav tm="100000">
                                          <p:val>
                                            <p:strVal val="#ppt_x"/>
                                          </p:val>
                                        </p:tav>
                                      </p:tavLst>
                                    </p:anim>
                                    <p:anim calcmode="lin" valueType="num">
                                      <p:cBhvr additive="base">
                                        <p:cTn id="56" dur="500" fill="hold"/>
                                        <p:tgtEl>
                                          <p:spTgt spid="73"/>
                                        </p:tgtEl>
                                        <p:attrNameLst>
                                          <p:attrName>ppt_y</p:attrName>
                                        </p:attrNameLst>
                                      </p:cBhvr>
                                      <p:tavLst>
                                        <p:tav tm="0">
                                          <p:val>
                                            <p:strVal val="#ppt_y"/>
                                          </p:val>
                                        </p:tav>
                                        <p:tav tm="100000">
                                          <p:val>
                                            <p:strVal val="#ppt_y"/>
                                          </p:val>
                                        </p:tav>
                                      </p:tavLst>
                                    </p:anim>
                                  </p:childTnLst>
                                </p:cTn>
                              </p:par>
                            </p:childTnLst>
                          </p:cTn>
                        </p:par>
                        <p:par>
                          <p:cTn id="57" fill="hold">
                            <p:stCondLst>
                              <p:cond delay="3449"/>
                            </p:stCondLst>
                            <p:childTnLst>
                              <p:par>
                                <p:cTn id="58" presetID="10"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childTnLst>
                          </p:cTn>
                        </p:par>
                        <p:par>
                          <p:cTn id="61" fill="hold">
                            <p:stCondLst>
                              <p:cond delay="3949"/>
                            </p:stCondLst>
                            <p:childTnLst>
                              <p:par>
                                <p:cTn id="62" presetID="22" presetClass="entr" presetSubtype="2" fill="hold" nodeType="afterEffect">
                                  <p:stCondLst>
                                    <p:cond delay="0"/>
                                  </p:stCondLst>
                                  <p:childTnLst>
                                    <p:set>
                                      <p:cBhvr>
                                        <p:cTn id="63" dur="1" fill="hold">
                                          <p:stCondLst>
                                            <p:cond delay="0"/>
                                          </p:stCondLst>
                                        </p:cTn>
                                        <p:tgtEl>
                                          <p:spTgt spid="92"/>
                                        </p:tgtEl>
                                        <p:attrNameLst>
                                          <p:attrName>style.visibility</p:attrName>
                                        </p:attrNameLst>
                                      </p:cBhvr>
                                      <p:to>
                                        <p:strVal val="visible"/>
                                      </p:to>
                                    </p:set>
                                    <p:animEffect transition="in" filter="wipe(right)">
                                      <p:cBhvr>
                                        <p:cTn id="64" dur="500"/>
                                        <p:tgtEl>
                                          <p:spTgt spid="92"/>
                                        </p:tgtEl>
                                      </p:cBhvr>
                                    </p:animEffect>
                                  </p:childTnLst>
                                </p:cTn>
                              </p:par>
                              <p:par>
                                <p:cTn id="65" presetID="2" presetClass="entr" presetSubtype="8" fill="hold" nodeType="withEffect">
                                  <p:stCondLst>
                                    <p:cond delay="500"/>
                                  </p:stCondLst>
                                  <p:childTnLst>
                                    <p:set>
                                      <p:cBhvr>
                                        <p:cTn id="66" dur="1" fill="hold">
                                          <p:stCondLst>
                                            <p:cond delay="0"/>
                                          </p:stCondLst>
                                        </p:cTn>
                                        <p:tgtEl>
                                          <p:spTgt spid="89"/>
                                        </p:tgtEl>
                                        <p:attrNameLst>
                                          <p:attrName>style.visibility</p:attrName>
                                        </p:attrNameLst>
                                      </p:cBhvr>
                                      <p:to>
                                        <p:strVal val="visible"/>
                                      </p:to>
                                    </p:set>
                                    <p:anim calcmode="lin" valueType="num">
                                      <p:cBhvr additive="base">
                                        <p:cTn id="67" dur="500" fill="hold"/>
                                        <p:tgtEl>
                                          <p:spTgt spid="89"/>
                                        </p:tgtEl>
                                        <p:attrNameLst>
                                          <p:attrName>ppt_x</p:attrName>
                                        </p:attrNameLst>
                                      </p:cBhvr>
                                      <p:tavLst>
                                        <p:tav tm="0">
                                          <p:val>
                                            <p:strVal val="0-#ppt_w/2"/>
                                          </p:val>
                                        </p:tav>
                                        <p:tav tm="100000">
                                          <p:val>
                                            <p:strVal val="#ppt_x"/>
                                          </p:val>
                                        </p:tav>
                                      </p:tavLst>
                                    </p:anim>
                                    <p:anim calcmode="lin" valueType="num">
                                      <p:cBhvr additive="base">
                                        <p:cTn id="68" dur="500" fill="hold"/>
                                        <p:tgtEl>
                                          <p:spTgt spid="89"/>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500"/>
                                  </p:stCondLst>
                                  <p:childTnLst>
                                    <p:set>
                                      <p:cBhvr>
                                        <p:cTn id="70" dur="1" fill="hold">
                                          <p:stCondLst>
                                            <p:cond delay="0"/>
                                          </p:stCondLst>
                                        </p:cTn>
                                        <p:tgtEl>
                                          <p:spTgt spid="95"/>
                                        </p:tgtEl>
                                        <p:attrNameLst>
                                          <p:attrName>style.visibility</p:attrName>
                                        </p:attrNameLst>
                                      </p:cBhvr>
                                      <p:to>
                                        <p:strVal val="visible"/>
                                      </p:to>
                                    </p:set>
                                    <p:anim calcmode="lin" valueType="num">
                                      <p:cBhvr additive="base">
                                        <p:cTn id="71" dur="500" fill="hold"/>
                                        <p:tgtEl>
                                          <p:spTgt spid="95"/>
                                        </p:tgtEl>
                                        <p:attrNameLst>
                                          <p:attrName>ppt_x</p:attrName>
                                        </p:attrNameLst>
                                      </p:cBhvr>
                                      <p:tavLst>
                                        <p:tav tm="0">
                                          <p:val>
                                            <p:strVal val="0-#ppt_w/2"/>
                                          </p:val>
                                        </p:tav>
                                        <p:tav tm="100000">
                                          <p:val>
                                            <p:strVal val="#ppt_x"/>
                                          </p:val>
                                        </p:tav>
                                      </p:tavLst>
                                    </p:anim>
                                    <p:anim calcmode="lin" valueType="num">
                                      <p:cBhvr additive="base">
                                        <p:cTn id="72" dur="500" fill="hold"/>
                                        <p:tgtEl>
                                          <p:spTgt spid="95"/>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500"/>
                                  </p:stCondLst>
                                  <p:childTnLst>
                                    <p:set>
                                      <p:cBhvr>
                                        <p:cTn id="74" dur="1" fill="hold">
                                          <p:stCondLst>
                                            <p:cond delay="0"/>
                                          </p:stCondLst>
                                        </p:cTn>
                                        <p:tgtEl>
                                          <p:spTgt spid="96"/>
                                        </p:tgtEl>
                                        <p:attrNameLst>
                                          <p:attrName>style.visibility</p:attrName>
                                        </p:attrNameLst>
                                      </p:cBhvr>
                                      <p:to>
                                        <p:strVal val="visible"/>
                                      </p:to>
                                    </p:set>
                                    <p:anim calcmode="lin" valueType="num">
                                      <p:cBhvr additive="base">
                                        <p:cTn id="75" dur="500" fill="hold"/>
                                        <p:tgtEl>
                                          <p:spTgt spid="96"/>
                                        </p:tgtEl>
                                        <p:attrNameLst>
                                          <p:attrName>ppt_x</p:attrName>
                                        </p:attrNameLst>
                                      </p:cBhvr>
                                      <p:tavLst>
                                        <p:tav tm="0">
                                          <p:val>
                                            <p:strVal val="0-#ppt_w/2"/>
                                          </p:val>
                                        </p:tav>
                                        <p:tav tm="100000">
                                          <p:val>
                                            <p:strVal val="#ppt_x"/>
                                          </p:val>
                                        </p:tav>
                                      </p:tavLst>
                                    </p:anim>
                                    <p:anim calcmode="lin" valueType="num">
                                      <p:cBhvr additive="base">
                                        <p:cTn id="76" dur="500" fill="hold"/>
                                        <p:tgtEl>
                                          <p:spTgt spid="96"/>
                                        </p:tgtEl>
                                        <p:attrNameLst>
                                          <p:attrName>ppt_y</p:attrName>
                                        </p:attrNameLst>
                                      </p:cBhvr>
                                      <p:tavLst>
                                        <p:tav tm="0">
                                          <p:val>
                                            <p:strVal val="#ppt_y"/>
                                          </p:val>
                                        </p:tav>
                                        <p:tav tm="100000">
                                          <p:val>
                                            <p:strVal val="#ppt_y"/>
                                          </p:val>
                                        </p:tav>
                                      </p:tavLst>
                                    </p:anim>
                                  </p:childTnLst>
                                </p:cTn>
                              </p:par>
                            </p:childTnLst>
                          </p:cTn>
                        </p:par>
                        <p:par>
                          <p:cTn id="77" fill="hold">
                            <p:stCondLst>
                              <p:cond delay="4449"/>
                            </p:stCondLst>
                            <p:childTnLst>
                              <p:par>
                                <p:cTn id="78" presetID="10" presetClass="entr" presetSubtype="0" fill="hold" grpId="0" nodeType="after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cTn>
                              </p:par>
                            </p:childTnLst>
                          </p:cTn>
                        </p:par>
                        <p:par>
                          <p:cTn id="81" fill="hold">
                            <p:stCondLst>
                              <p:cond delay="4949"/>
                            </p:stCondLst>
                            <p:childTnLst>
                              <p:par>
                                <p:cTn id="82" presetID="22" presetClass="entr" presetSubtype="4" fill="hold" nodeType="after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wipe(down)">
                                      <p:cBhvr>
                                        <p:cTn id="84" dur="500"/>
                                        <p:tgtEl>
                                          <p:spTgt spid="74"/>
                                        </p:tgtEl>
                                      </p:cBhvr>
                                    </p:animEffect>
                                  </p:childTnLst>
                                </p:cTn>
                              </p:par>
                              <p:par>
                                <p:cTn id="85" presetID="2" presetClass="entr" presetSubtype="2" fill="hold" grpId="0" nodeType="withEffect">
                                  <p:stCondLst>
                                    <p:cond delay="500"/>
                                  </p:stCondLst>
                                  <p:childTnLst>
                                    <p:set>
                                      <p:cBhvr>
                                        <p:cTn id="86" dur="1" fill="hold">
                                          <p:stCondLst>
                                            <p:cond delay="0"/>
                                          </p:stCondLst>
                                        </p:cTn>
                                        <p:tgtEl>
                                          <p:spTgt spid="77"/>
                                        </p:tgtEl>
                                        <p:attrNameLst>
                                          <p:attrName>style.visibility</p:attrName>
                                        </p:attrNameLst>
                                      </p:cBhvr>
                                      <p:to>
                                        <p:strVal val="visible"/>
                                      </p:to>
                                    </p:set>
                                    <p:anim calcmode="lin" valueType="num">
                                      <p:cBhvr additive="base">
                                        <p:cTn id="87" dur="500" fill="hold"/>
                                        <p:tgtEl>
                                          <p:spTgt spid="77"/>
                                        </p:tgtEl>
                                        <p:attrNameLst>
                                          <p:attrName>ppt_x</p:attrName>
                                        </p:attrNameLst>
                                      </p:cBhvr>
                                      <p:tavLst>
                                        <p:tav tm="0">
                                          <p:val>
                                            <p:strVal val="1+#ppt_w/2"/>
                                          </p:val>
                                        </p:tav>
                                        <p:tav tm="100000">
                                          <p:val>
                                            <p:strVal val="#ppt_x"/>
                                          </p:val>
                                        </p:tav>
                                      </p:tavLst>
                                    </p:anim>
                                    <p:anim calcmode="lin" valueType="num">
                                      <p:cBhvr additive="base">
                                        <p:cTn id="88" dur="500" fill="hold"/>
                                        <p:tgtEl>
                                          <p:spTgt spid="77"/>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500"/>
                                  </p:stCondLst>
                                  <p:childTnLst>
                                    <p:set>
                                      <p:cBhvr>
                                        <p:cTn id="90" dur="1" fill="hold">
                                          <p:stCondLst>
                                            <p:cond delay="0"/>
                                          </p:stCondLst>
                                        </p:cTn>
                                        <p:tgtEl>
                                          <p:spTgt spid="78"/>
                                        </p:tgtEl>
                                        <p:attrNameLst>
                                          <p:attrName>style.visibility</p:attrName>
                                        </p:attrNameLst>
                                      </p:cBhvr>
                                      <p:to>
                                        <p:strVal val="visible"/>
                                      </p:to>
                                    </p:set>
                                    <p:anim calcmode="lin" valueType="num">
                                      <p:cBhvr additive="base">
                                        <p:cTn id="91" dur="500" fill="hold"/>
                                        <p:tgtEl>
                                          <p:spTgt spid="78"/>
                                        </p:tgtEl>
                                        <p:attrNameLst>
                                          <p:attrName>ppt_x</p:attrName>
                                        </p:attrNameLst>
                                      </p:cBhvr>
                                      <p:tavLst>
                                        <p:tav tm="0">
                                          <p:val>
                                            <p:strVal val="1+#ppt_w/2"/>
                                          </p:val>
                                        </p:tav>
                                        <p:tav tm="100000">
                                          <p:val>
                                            <p:strVal val="#ppt_x"/>
                                          </p:val>
                                        </p:tav>
                                      </p:tavLst>
                                    </p:anim>
                                    <p:anim calcmode="lin" valueType="num">
                                      <p:cBhvr additive="base">
                                        <p:cTn id="92" dur="500" fill="hold"/>
                                        <p:tgtEl>
                                          <p:spTgt spid="78"/>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stCondLst>
                                    <p:cond delay="500"/>
                                  </p:stCondLst>
                                  <p:childTnLst>
                                    <p:set>
                                      <p:cBhvr>
                                        <p:cTn id="94" dur="1" fill="hold">
                                          <p:stCondLst>
                                            <p:cond delay="0"/>
                                          </p:stCondLst>
                                        </p:cTn>
                                        <p:tgtEl>
                                          <p:spTgt spid="79"/>
                                        </p:tgtEl>
                                        <p:attrNameLst>
                                          <p:attrName>style.visibility</p:attrName>
                                        </p:attrNameLst>
                                      </p:cBhvr>
                                      <p:to>
                                        <p:strVal val="visible"/>
                                      </p:to>
                                    </p:set>
                                    <p:anim calcmode="lin" valueType="num">
                                      <p:cBhvr additive="base">
                                        <p:cTn id="95" dur="500" fill="hold"/>
                                        <p:tgtEl>
                                          <p:spTgt spid="79"/>
                                        </p:tgtEl>
                                        <p:attrNameLst>
                                          <p:attrName>ppt_x</p:attrName>
                                        </p:attrNameLst>
                                      </p:cBhvr>
                                      <p:tavLst>
                                        <p:tav tm="0">
                                          <p:val>
                                            <p:strVal val="1+#ppt_w/2"/>
                                          </p:val>
                                        </p:tav>
                                        <p:tav tm="100000">
                                          <p:val>
                                            <p:strVal val="#ppt_x"/>
                                          </p:val>
                                        </p:tav>
                                      </p:tavLst>
                                    </p:anim>
                                    <p:anim calcmode="lin" valueType="num">
                                      <p:cBhvr additive="base">
                                        <p:cTn id="96" dur="5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72" grpId="0"/>
      <p:bldP spid="73" grpId="0"/>
      <p:bldP spid="77" grpId="0"/>
      <p:bldP spid="78" grpId="0"/>
      <p:bldP spid="85" grpId="0"/>
      <p:bldP spid="86" grpId="0"/>
      <p:bldP spid="87" grpId="0" animBg="1"/>
      <p:bldP spid="95" grpId="0"/>
      <p:bldP spid="96" grpId="0"/>
      <p:bldP spid="97" grpId="0" bldLvl="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心形 2"/>
          <p:cNvSpPr/>
          <p:nvPr/>
        </p:nvSpPr>
        <p:spPr>
          <a:xfrm>
            <a:off x="2424190" y="679004"/>
            <a:ext cx="4608512" cy="4464496"/>
          </a:xfrm>
          <a:prstGeom prst="heart">
            <a:avLst/>
          </a:prstGeom>
          <a:blipFill dpi="0" rotWithShape="1">
            <a:blip r:embed="rId1">
              <a:extLst>
                <a:ext uri="{BEBA8EAE-BF5A-486C-A8C5-ECC9F3942E4B}">
                  <a14:imgProps xmlns:a14="http://schemas.microsoft.com/office/drawing/2010/main">
                    <a14:imgLayer r:embed="rId2">
                      <a14:imgEffect>
                        <a14:artisticBlur radius="15"/>
                      </a14:imgEffect>
                    </a14:imgLayer>
                  </a14:imgProps>
                </a:ext>
                <a:ext uri="{28A0092B-C50C-407E-A947-70E740481C1C}">
                  <a14:useLocalDpi xmlns:a14="http://schemas.microsoft.com/office/drawing/2010/main" val="0"/>
                </a:ext>
              </a:extLst>
            </a:blip>
            <a:srcRect/>
            <a:stretch>
              <a:fillRect/>
            </a:stretch>
          </a:blip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54"/>
          <p:cNvGrpSpPr/>
          <p:nvPr/>
        </p:nvGrpSpPr>
        <p:grpSpPr>
          <a:xfrm rot="16200000">
            <a:off x="6161502" y="3863396"/>
            <a:ext cx="531799" cy="556364"/>
            <a:chOff x="1652259" y="4256917"/>
            <a:chExt cx="1206254" cy="360191"/>
          </a:xfrm>
          <a:effectLst>
            <a:innerShdw blurRad="114300">
              <a:prstClr val="black"/>
            </a:innerShdw>
          </a:effectLst>
        </p:grpSpPr>
        <p:cxnSp>
          <p:nvCxnSpPr>
            <p:cNvPr id="13" name="Straight Connector 55"/>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15" name="Freeform 5"/>
          <p:cNvSpPr/>
          <p:nvPr/>
        </p:nvSpPr>
        <p:spPr bwMode="auto">
          <a:xfrm flipH="1">
            <a:off x="3659062" y="1750204"/>
            <a:ext cx="1388626" cy="1602791"/>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1"/>
              </a:solidFill>
              <a:effectLst>
                <a:outerShdw blurRad="38100" dist="38100" dir="2700000" algn="tl">
                  <a:srgbClr val="000000">
                    <a:alpha val="43137"/>
                  </a:srgbClr>
                </a:outerShdw>
              </a:effectLst>
              <a:latin typeface="DIN-BoldItalic" pitchFamily="50" charset="0"/>
            </a:endParaRPr>
          </a:p>
        </p:txBody>
      </p:sp>
      <p:sp>
        <p:nvSpPr>
          <p:cNvPr id="16" name="Freeform 5"/>
          <p:cNvSpPr/>
          <p:nvPr/>
        </p:nvSpPr>
        <p:spPr bwMode="auto">
          <a:xfrm flipH="1">
            <a:off x="3207632" y="3024492"/>
            <a:ext cx="884818" cy="1021282"/>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Freeform 5"/>
          <p:cNvSpPr/>
          <p:nvPr/>
        </p:nvSpPr>
        <p:spPr bwMode="auto">
          <a:xfrm flipH="1">
            <a:off x="5119851" y="1933357"/>
            <a:ext cx="779734" cy="899992"/>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Freeform 5"/>
          <p:cNvSpPr/>
          <p:nvPr/>
        </p:nvSpPr>
        <p:spPr bwMode="auto">
          <a:xfrm flipH="1">
            <a:off x="5534563" y="2541946"/>
            <a:ext cx="1224736" cy="141362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effectLst>
                <a:outerShdw blurRad="38100" dist="38100" dir="2700000" algn="tl">
                  <a:srgbClr val="000000">
                    <a:alpha val="43137"/>
                  </a:srgbClr>
                </a:outerShdw>
              </a:effectLst>
              <a:latin typeface="DIN-BoldItalic" pitchFamily="50" charset="0"/>
            </a:endParaRPr>
          </a:p>
        </p:txBody>
      </p:sp>
      <p:sp>
        <p:nvSpPr>
          <p:cNvPr id="19" name="Freeform 5"/>
          <p:cNvSpPr/>
          <p:nvPr/>
        </p:nvSpPr>
        <p:spPr bwMode="auto">
          <a:xfrm flipH="1">
            <a:off x="6838903" y="2703549"/>
            <a:ext cx="659705" cy="761452"/>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Freeform 5"/>
          <p:cNvSpPr/>
          <p:nvPr/>
        </p:nvSpPr>
        <p:spPr bwMode="auto">
          <a:xfrm flipH="1">
            <a:off x="2486364" y="2679720"/>
            <a:ext cx="659705" cy="761452"/>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effectLst>
                <a:outerShdw blurRad="38100" dist="38100" dir="2700000" algn="tl">
                  <a:srgbClr val="000000">
                    <a:alpha val="43137"/>
                  </a:srgbClr>
                </a:outerShdw>
              </a:effectLst>
              <a:latin typeface="DIN-BoldItalic" pitchFamily="50" charset="0"/>
            </a:endParaRPr>
          </a:p>
        </p:txBody>
      </p:sp>
      <p:grpSp>
        <p:nvGrpSpPr>
          <p:cNvPr id="21" name="Group 42"/>
          <p:cNvGrpSpPr/>
          <p:nvPr/>
        </p:nvGrpSpPr>
        <p:grpSpPr>
          <a:xfrm>
            <a:off x="1637419" y="3081445"/>
            <a:ext cx="769343" cy="270073"/>
            <a:chOff x="1652259" y="4256917"/>
            <a:chExt cx="1206254" cy="360191"/>
          </a:xfrm>
          <a:effectLst>
            <a:innerShdw blurRad="114300">
              <a:prstClr val="black"/>
            </a:innerShdw>
          </a:effectLst>
        </p:grpSpPr>
        <p:cxnSp>
          <p:nvCxnSpPr>
            <p:cNvPr id="22" name="Straight Connector 43"/>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44"/>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4" name="Group 45"/>
          <p:cNvGrpSpPr/>
          <p:nvPr/>
        </p:nvGrpSpPr>
        <p:grpSpPr>
          <a:xfrm rot="10800000" flipH="1">
            <a:off x="2344586" y="2055829"/>
            <a:ext cx="1210170" cy="270073"/>
            <a:chOff x="1652259" y="4256917"/>
            <a:chExt cx="1206254" cy="360191"/>
          </a:xfrm>
          <a:effectLst>
            <a:innerShdw blurRad="114300">
              <a:prstClr val="black"/>
            </a:innerShdw>
          </a:effectLst>
        </p:grpSpPr>
        <p:cxnSp>
          <p:nvCxnSpPr>
            <p:cNvPr id="25" name="Straight Connector 46"/>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47"/>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7" name="Group 48"/>
          <p:cNvGrpSpPr/>
          <p:nvPr/>
        </p:nvGrpSpPr>
        <p:grpSpPr>
          <a:xfrm rot="16200000" flipH="1">
            <a:off x="5906025" y="1453764"/>
            <a:ext cx="286934" cy="672250"/>
            <a:chOff x="1652259" y="4256917"/>
            <a:chExt cx="1206254" cy="360191"/>
          </a:xfrm>
          <a:effectLst>
            <a:innerShdw blurRad="114300">
              <a:prstClr val="black"/>
            </a:innerShdw>
          </a:effectLst>
        </p:grpSpPr>
        <p:cxnSp>
          <p:nvCxnSpPr>
            <p:cNvPr id="28" name="Straight Connector 49"/>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50"/>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3" name="Freeform 474"/>
          <p:cNvSpPr>
            <a:spLocks noEditPoints="1"/>
          </p:cNvSpPr>
          <p:nvPr/>
        </p:nvSpPr>
        <p:spPr bwMode="auto">
          <a:xfrm>
            <a:off x="5921521" y="3042815"/>
            <a:ext cx="450821" cy="450821"/>
          </a:xfrm>
          <a:custGeom>
            <a:avLst/>
            <a:gdLst>
              <a:gd name="T0" fmla="*/ 290 w 291"/>
              <a:gd name="T1" fmla="*/ 145 h 291"/>
              <a:gd name="T2" fmla="*/ 270 w 291"/>
              <a:gd name="T3" fmla="*/ 116 h 291"/>
              <a:gd name="T4" fmla="*/ 290 w 291"/>
              <a:gd name="T5" fmla="*/ 87 h 291"/>
              <a:gd name="T6" fmla="*/ 270 w 291"/>
              <a:gd name="T7" fmla="*/ 58 h 291"/>
              <a:gd name="T8" fmla="*/ 285 w 291"/>
              <a:gd name="T9" fmla="*/ 37 h 291"/>
              <a:gd name="T10" fmla="*/ 278 w 291"/>
              <a:gd name="T11" fmla="*/ 6 h 291"/>
              <a:gd name="T12" fmla="*/ 249 w 291"/>
              <a:gd name="T13" fmla="*/ 11 h 291"/>
              <a:gd name="T14" fmla="*/ 216 w 291"/>
              <a:gd name="T15" fmla="*/ 8 h 291"/>
              <a:gd name="T16" fmla="*/ 193 w 291"/>
              <a:gd name="T17" fmla="*/ 8 h 291"/>
              <a:gd name="T18" fmla="*/ 158 w 291"/>
              <a:gd name="T19" fmla="*/ 8 h 291"/>
              <a:gd name="T20" fmla="*/ 135 w 291"/>
              <a:gd name="T21" fmla="*/ 8 h 291"/>
              <a:gd name="T22" fmla="*/ 100 w 291"/>
              <a:gd name="T23" fmla="*/ 8 h 291"/>
              <a:gd name="T24" fmla="*/ 77 w 291"/>
              <a:gd name="T25" fmla="*/ 8 h 291"/>
              <a:gd name="T26" fmla="*/ 45 w 291"/>
              <a:gd name="T27" fmla="*/ 14 h 291"/>
              <a:gd name="T28" fmla="*/ 13 w 291"/>
              <a:gd name="T29" fmla="*/ 6 h 291"/>
              <a:gd name="T30" fmla="*/ 7 w 291"/>
              <a:gd name="T31" fmla="*/ 37 h 291"/>
              <a:gd name="T32" fmla="*/ 23 w 291"/>
              <a:gd name="T33" fmla="*/ 58 h 291"/>
              <a:gd name="T34" fmla="*/ 2 w 291"/>
              <a:gd name="T35" fmla="*/ 87 h 291"/>
              <a:gd name="T36" fmla="*/ 23 w 291"/>
              <a:gd name="T37" fmla="*/ 116 h 291"/>
              <a:gd name="T38" fmla="*/ 2 w 291"/>
              <a:gd name="T39" fmla="*/ 145 h 291"/>
              <a:gd name="T40" fmla="*/ 23 w 291"/>
              <a:gd name="T41" fmla="*/ 174 h 291"/>
              <a:gd name="T42" fmla="*/ 2 w 291"/>
              <a:gd name="T43" fmla="*/ 203 h 291"/>
              <a:gd name="T44" fmla="*/ 23 w 291"/>
              <a:gd name="T45" fmla="*/ 232 h 291"/>
              <a:gd name="T46" fmla="*/ 7 w 291"/>
              <a:gd name="T47" fmla="*/ 254 h 291"/>
              <a:gd name="T48" fmla="*/ 13 w 291"/>
              <a:gd name="T49" fmla="*/ 284 h 291"/>
              <a:gd name="T50" fmla="*/ 44 w 291"/>
              <a:gd name="T51" fmla="*/ 277 h 291"/>
              <a:gd name="T52" fmla="*/ 76 w 291"/>
              <a:gd name="T53" fmla="*/ 282 h 291"/>
              <a:gd name="T54" fmla="*/ 100 w 291"/>
              <a:gd name="T55" fmla="*/ 282 h 291"/>
              <a:gd name="T56" fmla="*/ 134 w 291"/>
              <a:gd name="T57" fmla="*/ 282 h 291"/>
              <a:gd name="T58" fmla="*/ 158 w 291"/>
              <a:gd name="T59" fmla="*/ 282 h 291"/>
              <a:gd name="T60" fmla="*/ 192 w 291"/>
              <a:gd name="T61" fmla="*/ 282 h 291"/>
              <a:gd name="T62" fmla="*/ 216 w 291"/>
              <a:gd name="T63" fmla="*/ 282 h 291"/>
              <a:gd name="T64" fmla="*/ 250 w 291"/>
              <a:gd name="T65" fmla="*/ 280 h 291"/>
              <a:gd name="T66" fmla="*/ 278 w 291"/>
              <a:gd name="T67" fmla="*/ 284 h 291"/>
              <a:gd name="T68" fmla="*/ 285 w 291"/>
              <a:gd name="T69" fmla="*/ 254 h 291"/>
              <a:gd name="T70" fmla="*/ 270 w 291"/>
              <a:gd name="T71" fmla="*/ 232 h 291"/>
              <a:gd name="T72" fmla="*/ 290 w 291"/>
              <a:gd name="T73" fmla="*/ 203 h 291"/>
              <a:gd name="T74" fmla="*/ 270 w 291"/>
              <a:gd name="T75" fmla="*/ 174 h 291"/>
              <a:gd name="T76" fmla="*/ 154 w 291"/>
              <a:gd name="T77" fmla="*/ 200 h 291"/>
              <a:gd name="T78" fmla="*/ 81 w 291"/>
              <a:gd name="T79" fmla="*/ 217 h 291"/>
              <a:gd name="T80" fmla="*/ 65 w 291"/>
              <a:gd name="T81" fmla="*/ 144 h 291"/>
              <a:gd name="T82" fmla="*/ 228 w 291"/>
              <a:gd name="T83"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1" h="291">
                <a:moveTo>
                  <a:pt x="283" y="157"/>
                </a:moveTo>
                <a:cubicBezTo>
                  <a:pt x="287" y="154"/>
                  <a:pt x="290" y="150"/>
                  <a:pt x="290" y="145"/>
                </a:cubicBezTo>
                <a:cubicBezTo>
                  <a:pt x="290" y="141"/>
                  <a:pt x="287" y="137"/>
                  <a:pt x="283" y="133"/>
                </a:cubicBezTo>
                <a:cubicBezTo>
                  <a:pt x="275" y="131"/>
                  <a:pt x="270" y="124"/>
                  <a:pt x="270" y="116"/>
                </a:cubicBezTo>
                <a:cubicBezTo>
                  <a:pt x="270" y="109"/>
                  <a:pt x="275" y="102"/>
                  <a:pt x="283" y="99"/>
                </a:cubicBezTo>
                <a:cubicBezTo>
                  <a:pt x="287" y="96"/>
                  <a:pt x="290" y="92"/>
                  <a:pt x="290" y="87"/>
                </a:cubicBezTo>
                <a:cubicBezTo>
                  <a:pt x="290" y="83"/>
                  <a:pt x="287" y="79"/>
                  <a:pt x="283" y="75"/>
                </a:cubicBezTo>
                <a:cubicBezTo>
                  <a:pt x="275" y="73"/>
                  <a:pt x="270" y="66"/>
                  <a:pt x="270" y="58"/>
                </a:cubicBezTo>
                <a:cubicBezTo>
                  <a:pt x="270" y="52"/>
                  <a:pt x="272" y="47"/>
                  <a:pt x="278" y="43"/>
                </a:cubicBezTo>
                <a:cubicBezTo>
                  <a:pt x="285" y="37"/>
                  <a:pt x="285" y="37"/>
                  <a:pt x="285" y="37"/>
                </a:cubicBezTo>
                <a:cubicBezTo>
                  <a:pt x="291" y="30"/>
                  <a:pt x="291" y="19"/>
                  <a:pt x="285" y="13"/>
                </a:cubicBezTo>
                <a:cubicBezTo>
                  <a:pt x="278" y="6"/>
                  <a:pt x="278" y="6"/>
                  <a:pt x="278" y="6"/>
                </a:cubicBezTo>
                <a:cubicBezTo>
                  <a:pt x="271" y="0"/>
                  <a:pt x="261" y="0"/>
                  <a:pt x="254" y="6"/>
                </a:cubicBezTo>
                <a:cubicBezTo>
                  <a:pt x="249" y="11"/>
                  <a:pt x="249" y="11"/>
                  <a:pt x="249" y="11"/>
                </a:cubicBezTo>
                <a:cubicBezTo>
                  <a:pt x="246" y="19"/>
                  <a:pt x="240" y="21"/>
                  <a:pt x="233" y="21"/>
                </a:cubicBezTo>
                <a:cubicBezTo>
                  <a:pt x="226" y="21"/>
                  <a:pt x="219" y="17"/>
                  <a:pt x="216" y="8"/>
                </a:cubicBezTo>
                <a:cubicBezTo>
                  <a:pt x="213" y="4"/>
                  <a:pt x="209" y="1"/>
                  <a:pt x="204" y="1"/>
                </a:cubicBezTo>
                <a:cubicBezTo>
                  <a:pt x="200" y="1"/>
                  <a:pt x="196" y="4"/>
                  <a:pt x="193" y="8"/>
                </a:cubicBezTo>
                <a:cubicBezTo>
                  <a:pt x="190" y="17"/>
                  <a:pt x="183" y="21"/>
                  <a:pt x="175" y="21"/>
                </a:cubicBezTo>
                <a:cubicBezTo>
                  <a:pt x="168" y="21"/>
                  <a:pt x="161" y="17"/>
                  <a:pt x="158" y="8"/>
                </a:cubicBezTo>
                <a:cubicBezTo>
                  <a:pt x="155" y="4"/>
                  <a:pt x="151" y="1"/>
                  <a:pt x="146" y="1"/>
                </a:cubicBezTo>
                <a:cubicBezTo>
                  <a:pt x="142" y="1"/>
                  <a:pt x="138" y="4"/>
                  <a:pt x="135" y="8"/>
                </a:cubicBezTo>
                <a:cubicBezTo>
                  <a:pt x="132" y="17"/>
                  <a:pt x="125" y="21"/>
                  <a:pt x="117" y="21"/>
                </a:cubicBezTo>
                <a:cubicBezTo>
                  <a:pt x="110" y="21"/>
                  <a:pt x="103" y="17"/>
                  <a:pt x="100" y="8"/>
                </a:cubicBezTo>
                <a:cubicBezTo>
                  <a:pt x="97" y="4"/>
                  <a:pt x="93" y="1"/>
                  <a:pt x="88" y="1"/>
                </a:cubicBezTo>
                <a:cubicBezTo>
                  <a:pt x="84" y="1"/>
                  <a:pt x="80" y="4"/>
                  <a:pt x="77" y="8"/>
                </a:cubicBezTo>
                <a:cubicBezTo>
                  <a:pt x="74" y="17"/>
                  <a:pt x="67" y="21"/>
                  <a:pt x="59" y="21"/>
                </a:cubicBezTo>
                <a:cubicBezTo>
                  <a:pt x="53" y="21"/>
                  <a:pt x="48" y="20"/>
                  <a:pt x="45" y="14"/>
                </a:cubicBezTo>
                <a:cubicBezTo>
                  <a:pt x="37" y="6"/>
                  <a:pt x="37" y="6"/>
                  <a:pt x="37" y="6"/>
                </a:cubicBezTo>
                <a:cubicBezTo>
                  <a:pt x="30" y="0"/>
                  <a:pt x="20" y="0"/>
                  <a:pt x="13" y="6"/>
                </a:cubicBezTo>
                <a:cubicBezTo>
                  <a:pt x="7" y="13"/>
                  <a:pt x="7" y="13"/>
                  <a:pt x="7" y="13"/>
                </a:cubicBezTo>
                <a:cubicBezTo>
                  <a:pt x="0" y="19"/>
                  <a:pt x="0" y="30"/>
                  <a:pt x="7" y="37"/>
                </a:cubicBezTo>
                <a:cubicBezTo>
                  <a:pt x="12" y="42"/>
                  <a:pt x="12" y="42"/>
                  <a:pt x="12" y="42"/>
                </a:cubicBezTo>
                <a:cubicBezTo>
                  <a:pt x="19" y="45"/>
                  <a:pt x="23" y="51"/>
                  <a:pt x="23" y="58"/>
                </a:cubicBezTo>
                <a:cubicBezTo>
                  <a:pt x="23" y="66"/>
                  <a:pt x="18" y="73"/>
                  <a:pt x="9" y="75"/>
                </a:cubicBezTo>
                <a:cubicBezTo>
                  <a:pt x="5" y="79"/>
                  <a:pt x="2" y="83"/>
                  <a:pt x="2" y="87"/>
                </a:cubicBezTo>
                <a:cubicBezTo>
                  <a:pt x="2" y="92"/>
                  <a:pt x="5" y="96"/>
                  <a:pt x="10" y="99"/>
                </a:cubicBezTo>
                <a:cubicBezTo>
                  <a:pt x="18" y="102"/>
                  <a:pt x="23" y="109"/>
                  <a:pt x="23" y="116"/>
                </a:cubicBezTo>
                <a:cubicBezTo>
                  <a:pt x="23" y="124"/>
                  <a:pt x="18" y="131"/>
                  <a:pt x="9" y="133"/>
                </a:cubicBezTo>
                <a:cubicBezTo>
                  <a:pt x="5" y="137"/>
                  <a:pt x="2" y="141"/>
                  <a:pt x="2" y="145"/>
                </a:cubicBezTo>
                <a:cubicBezTo>
                  <a:pt x="2" y="150"/>
                  <a:pt x="5" y="154"/>
                  <a:pt x="10" y="157"/>
                </a:cubicBezTo>
                <a:cubicBezTo>
                  <a:pt x="18" y="160"/>
                  <a:pt x="23" y="167"/>
                  <a:pt x="23" y="174"/>
                </a:cubicBezTo>
                <a:cubicBezTo>
                  <a:pt x="23" y="182"/>
                  <a:pt x="18" y="189"/>
                  <a:pt x="9" y="191"/>
                </a:cubicBezTo>
                <a:cubicBezTo>
                  <a:pt x="5" y="195"/>
                  <a:pt x="2" y="199"/>
                  <a:pt x="2" y="203"/>
                </a:cubicBezTo>
                <a:cubicBezTo>
                  <a:pt x="2" y="208"/>
                  <a:pt x="5" y="212"/>
                  <a:pt x="10" y="215"/>
                </a:cubicBezTo>
                <a:cubicBezTo>
                  <a:pt x="18" y="218"/>
                  <a:pt x="23" y="225"/>
                  <a:pt x="23" y="232"/>
                </a:cubicBezTo>
                <a:cubicBezTo>
                  <a:pt x="23" y="239"/>
                  <a:pt x="20" y="245"/>
                  <a:pt x="12" y="248"/>
                </a:cubicBezTo>
                <a:cubicBezTo>
                  <a:pt x="7" y="254"/>
                  <a:pt x="7" y="254"/>
                  <a:pt x="7" y="254"/>
                </a:cubicBezTo>
                <a:cubicBezTo>
                  <a:pt x="0" y="261"/>
                  <a:pt x="0" y="271"/>
                  <a:pt x="7" y="278"/>
                </a:cubicBezTo>
                <a:cubicBezTo>
                  <a:pt x="13" y="284"/>
                  <a:pt x="13" y="284"/>
                  <a:pt x="13" y="284"/>
                </a:cubicBezTo>
                <a:cubicBezTo>
                  <a:pt x="20" y="291"/>
                  <a:pt x="30" y="291"/>
                  <a:pt x="37" y="284"/>
                </a:cubicBezTo>
                <a:cubicBezTo>
                  <a:pt x="44" y="277"/>
                  <a:pt x="44" y="277"/>
                  <a:pt x="44" y="277"/>
                </a:cubicBezTo>
                <a:cubicBezTo>
                  <a:pt x="48" y="270"/>
                  <a:pt x="53" y="269"/>
                  <a:pt x="59" y="269"/>
                </a:cubicBezTo>
                <a:cubicBezTo>
                  <a:pt x="67" y="269"/>
                  <a:pt x="73" y="273"/>
                  <a:pt x="76" y="282"/>
                </a:cubicBezTo>
                <a:cubicBezTo>
                  <a:pt x="80" y="286"/>
                  <a:pt x="84" y="289"/>
                  <a:pt x="88" y="289"/>
                </a:cubicBezTo>
                <a:cubicBezTo>
                  <a:pt x="93" y="289"/>
                  <a:pt x="97" y="286"/>
                  <a:pt x="100" y="282"/>
                </a:cubicBezTo>
                <a:cubicBezTo>
                  <a:pt x="103" y="273"/>
                  <a:pt x="110" y="269"/>
                  <a:pt x="117" y="269"/>
                </a:cubicBezTo>
                <a:cubicBezTo>
                  <a:pt x="125" y="269"/>
                  <a:pt x="131" y="273"/>
                  <a:pt x="134" y="282"/>
                </a:cubicBezTo>
                <a:cubicBezTo>
                  <a:pt x="138" y="286"/>
                  <a:pt x="142" y="289"/>
                  <a:pt x="146" y="289"/>
                </a:cubicBezTo>
                <a:cubicBezTo>
                  <a:pt x="151" y="289"/>
                  <a:pt x="155" y="286"/>
                  <a:pt x="158" y="282"/>
                </a:cubicBezTo>
                <a:cubicBezTo>
                  <a:pt x="161" y="273"/>
                  <a:pt x="168" y="269"/>
                  <a:pt x="175" y="269"/>
                </a:cubicBezTo>
                <a:cubicBezTo>
                  <a:pt x="183" y="269"/>
                  <a:pt x="189" y="273"/>
                  <a:pt x="192" y="282"/>
                </a:cubicBezTo>
                <a:cubicBezTo>
                  <a:pt x="196" y="286"/>
                  <a:pt x="200" y="289"/>
                  <a:pt x="204" y="289"/>
                </a:cubicBezTo>
                <a:cubicBezTo>
                  <a:pt x="209" y="289"/>
                  <a:pt x="213" y="286"/>
                  <a:pt x="216" y="282"/>
                </a:cubicBezTo>
                <a:cubicBezTo>
                  <a:pt x="219" y="273"/>
                  <a:pt x="226" y="269"/>
                  <a:pt x="233" y="269"/>
                </a:cubicBezTo>
                <a:cubicBezTo>
                  <a:pt x="240" y="269"/>
                  <a:pt x="246" y="272"/>
                  <a:pt x="250" y="280"/>
                </a:cubicBezTo>
                <a:cubicBezTo>
                  <a:pt x="254" y="284"/>
                  <a:pt x="254" y="284"/>
                  <a:pt x="254" y="284"/>
                </a:cubicBezTo>
                <a:cubicBezTo>
                  <a:pt x="261" y="291"/>
                  <a:pt x="271" y="291"/>
                  <a:pt x="278" y="284"/>
                </a:cubicBezTo>
                <a:cubicBezTo>
                  <a:pt x="285" y="278"/>
                  <a:pt x="285" y="278"/>
                  <a:pt x="285" y="278"/>
                </a:cubicBezTo>
                <a:cubicBezTo>
                  <a:pt x="291" y="271"/>
                  <a:pt x="291" y="261"/>
                  <a:pt x="285" y="254"/>
                </a:cubicBezTo>
                <a:cubicBezTo>
                  <a:pt x="277" y="247"/>
                  <a:pt x="277" y="247"/>
                  <a:pt x="277" y="247"/>
                </a:cubicBezTo>
                <a:cubicBezTo>
                  <a:pt x="271" y="243"/>
                  <a:pt x="270" y="238"/>
                  <a:pt x="270" y="232"/>
                </a:cubicBezTo>
                <a:cubicBezTo>
                  <a:pt x="270" y="225"/>
                  <a:pt x="275" y="218"/>
                  <a:pt x="283" y="215"/>
                </a:cubicBezTo>
                <a:cubicBezTo>
                  <a:pt x="287" y="212"/>
                  <a:pt x="290" y="208"/>
                  <a:pt x="290" y="203"/>
                </a:cubicBezTo>
                <a:cubicBezTo>
                  <a:pt x="290" y="199"/>
                  <a:pt x="287" y="195"/>
                  <a:pt x="284" y="191"/>
                </a:cubicBezTo>
                <a:cubicBezTo>
                  <a:pt x="275" y="189"/>
                  <a:pt x="270" y="182"/>
                  <a:pt x="270" y="174"/>
                </a:cubicBezTo>
                <a:cubicBezTo>
                  <a:pt x="270" y="167"/>
                  <a:pt x="275" y="160"/>
                  <a:pt x="283" y="157"/>
                </a:cubicBezTo>
                <a:close/>
                <a:moveTo>
                  <a:pt x="154" y="200"/>
                </a:moveTo>
                <a:cubicBezTo>
                  <a:pt x="146" y="201"/>
                  <a:pt x="138" y="201"/>
                  <a:pt x="130" y="200"/>
                </a:cubicBezTo>
                <a:cubicBezTo>
                  <a:pt x="104" y="227"/>
                  <a:pt x="75" y="222"/>
                  <a:pt x="81" y="217"/>
                </a:cubicBezTo>
                <a:cubicBezTo>
                  <a:pt x="95" y="207"/>
                  <a:pt x="98" y="197"/>
                  <a:pt x="97" y="189"/>
                </a:cubicBezTo>
                <a:cubicBezTo>
                  <a:pt x="79" y="179"/>
                  <a:pt x="67" y="163"/>
                  <a:pt x="65" y="144"/>
                </a:cubicBezTo>
                <a:cubicBezTo>
                  <a:pt x="60" y="108"/>
                  <a:pt x="94" y="75"/>
                  <a:pt x="139" y="70"/>
                </a:cubicBezTo>
                <a:cubicBezTo>
                  <a:pt x="184" y="65"/>
                  <a:pt x="223" y="90"/>
                  <a:pt x="228" y="126"/>
                </a:cubicBezTo>
                <a:cubicBezTo>
                  <a:pt x="232" y="162"/>
                  <a:pt x="199" y="195"/>
                  <a:pt x="154" y="200"/>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grpSp>
        <p:nvGrpSpPr>
          <p:cNvPr id="34" name="组合 33"/>
          <p:cNvGrpSpPr/>
          <p:nvPr/>
        </p:nvGrpSpPr>
        <p:grpSpPr>
          <a:xfrm>
            <a:off x="2709066" y="2934397"/>
            <a:ext cx="210686" cy="248777"/>
            <a:chOff x="7627938" y="1927226"/>
            <a:chExt cx="280988" cy="331788"/>
          </a:xfrm>
          <a:solidFill>
            <a:schemeClr val="bg1"/>
          </a:solidFill>
        </p:grpSpPr>
        <p:sp>
          <p:nvSpPr>
            <p:cNvPr id="35" name="Freeform 550"/>
            <p:cNvSpPr>
              <a:spLocks noEditPoints="1"/>
            </p:cNvSpPr>
            <p:nvPr/>
          </p:nvSpPr>
          <p:spPr bwMode="auto">
            <a:xfrm>
              <a:off x="7627938" y="1927226"/>
              <a:ext cx="280988" cy="331788"/>
            </a:xfrm>
            <a:custGeom>
              <a:avLst/>
              <a:gdLst>
                <a:gd name="T0" fmla="*/ 139 w 242"/>
                <a:gd name="T1" fmla="*/ 47 h 287"/>
                <a:gd name="T2" fmla="*/ 139 w 242"/>
                <a:gd name="T3" fmla="*/ 23 h 287"/>
                <a:gd name="T4" fmla="*/ 152 w 242"/>
                <a:gd name="T5" fmla="*/ 23 h 287"/>
                <a:gd name="T6" fmla="*/ 163 w 242"/>
                <a:gd name="T7" fmla="*/ 11 h 287"/>
                <a:gd name="T8" fmla="*/ 152 w 242"/>
                <a:gd name="T9" fmla="*/ 0 h 287"/>
                <a:gd name="T10" fmla="*/ 91 w 242"/>
                <a:gd name="T11" fmla="*/ 0 h 287"/>
                <a:gd name="T12" fmla="*/ 79 w 242"/>
                <a:gd name="T13" fmla="*/ 11 h 287"/>
                <a:gd name="T14" fmla="*/ 91 w 242"/>
                <a:gd name="T15" fmla="*/ 23 h 287"/>
                <a:gd name="T16" fmla="*/ 103 w 242"/>
                <a:gd name="T17" fmla="*/ 23 h 287"/>
                <a:gd name="T18" fmla="*/ 103 w 242"/>
                <a:gd name="T19" fmla="*/ 47 h 287"/>
                <a:gd name="T20" fmla="*/ 0 w 242"/>
                <a:gd name="T21" fmla="*/ 166 h 287"/>
                <a:gd name="T22" fmla="*/ 121 w 242"/>
                <a:gd name="T23" fmla="*/ 287 h 287"/>
                <a:gd name="T24" fmla="*/ 242 w 242"/>
                <a:gd name="T25" fmla="*/ 166 h 287"/>
                <a:gd name="T26" fmla="*/ 139 w 242"/>
                <a:gd name="T27" fmla="*/ 47 h 287"/>
                <a:gd name="T28" fmla="*/ 121 w 242"/>
                <a:gd name="T29" fmla="*/ 257 h 287"/>
                <a:gd name="T30" fmla="*/ 30 w 242"/>
                <a:gd name="T31" fmla="*/ 166 h 287"/>
                <a:gd name="T32" fmla="*/ 121 w 242"/>
                <a:gd name="T33" fmla="*/ 75 h 287"/>
                <a:gd name="T34" fmla="*/ 212 w 242"/>
                <a:gd name="T35" fmla="*/ 166 h 287"/>
                <a:gd name="T36" fmla="*/ 121 w 242"/>
                <a:gd name="T37" fmla="*/ 25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87">
                  <a:moveTo>
                    <a:pt x="139" y="47"/>
                  </a:moveTo>
                  <a:cubicBezTo>
                    <a:pt x="139" y="23"/>
                    <a:pt x="139" y="23"/>
                    <a:pt x="139" y="23"/>
                  </a:cubicBezTo>
                  <a:cubicBezTo>
                    <a:pt x="152" y="23"/>
                    <a:pt x="152" y="23"/>
                    <a:pt x="152" y="23"/>
                  </a:cubicBezTo>
                  <a:cubicBezTo>
                    <a:pt x="158" y="23"/>
                    <a:pt x="163" y="18"/>
                    <a:pt x="163" y="11"/>
                  </a:cubicBezTo>
                  <a:cubicBezTo>
                    <a:pt x="163" y="5"/>
                    <a:pt x="158" y="0"/>
                    <a:pt x="152" y="0"/>
                  </a:cubicBezTo>
                  <a:cubicBezTo>
                    <a:pt x="91" y="0"/>
                    <a:pt x="91" y="0"/>
                    <a:pt x="91" y="0"/>
                  </a:cubicBezTo>
                  <a:cubicBezTo>
                    <a:pt x="84" y="0"/>
                    <a:pt x="79" y="5"/>
                    <a:pt x="79" y="11"/>
                  </a:cubicBezTo>
                  <a:cubicBezTo>
                    <a:pt x="79" y="18"/>
                    <a:pt x="84" y="23"/>
                    <a:pt x="91" y="23"/>
                  </a:cubicBezTo>
                  <a:cubicBezTo>
                    <a:pt x="103" y="23"/>
                    <a:pt x="103" y="23"/>
                    <a:pt x="103" y="23"/>
                  </a:cubicBezTo>
                  <a:cubicBezTo>
                    <a:pt x="103" y="47"/>
                    <a:pt x="103" y="47"/>
                    <a:pt x="103" y="47"/>
                  </a:cubicBezTo>
                  <a:cubicBezTo>
                    <a:pt x="45" y="55"/>
                    <a:pt x="0" y="106"/>
                    <a:pt x="0" y="166"/>
                  </a:cubicBezTo>
                  <a:cubicBezTo>
                    <a:pt x="0" y="233"/>
                    <a:pt x="54" y="287"/>
                    <a:pt x="121" y="287"/>
                  </a:cubicBezTo>
                  <a:cubicBezTo>
                    <a:pt x="188" y="287"/>
                    <a:pt x="242" y="233"/>
                    <a:pt x="242" y="166"/>
                  </a:cubicBezTo>
                  <a:cubicBezTo>
                    <a:pt x="242" y="105"/>
                    <a:pt x="197" y="55"/>
                    <a:pt x="139" y="47"/>
                  </a:cubicBezTo>
                  <a:close/>
                  <a:moveTo>
                    <a:pt x="121" y="257"/>
                  </a:moveTo>
                  <a:cubicBezTo>
                    <a:pt x="71" y="257"/>
                    <a:pt x="30" y="216"/>
                    <a:pt x="30" y="166"/>
                  </a:cubicBezTo>
                  <a:cubicBezTo>
                    <a:pt x="30" y="116"/>
                    <a:pt x="71" y="75"/>
                    <a:pt x="121" y="75"/>
                  </a:cubicBezTo>
                  <a:cubicBezTo>
                    <a:pt x="171" y="75"/>
                    <a:pt x="212" y="116"/>
                    <a:pt x="212" y="166"/>
                  </a:cubicBezTo>
                  <a:cubicBezTo>
                    <a:pt x="212" y="216"/>
                    <a:pt x="171" y="257"/>
                    <a:pt x="121" y="2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36" name="Freeform 551"/>
            <p:cNvSpPr/>
            <p:nvPr/>
          </p:nvSpPr>
          <p:spPr bwMode="auto">
            <a:xfrm>
              <a:off x="7754938" y="2043114"/>
              <a:ext cx="85725" cy="131763"/>
            </a:xfrm>
            <a:custGeom>
              <a:avLst/>
              <a:gdLst>
                <a:gd name="T0" fmla="*/ 71 w 74"/>
                <a:gd name="T1" fmla="*/ 93 h 114"/>
                <a:gd name="T2" fmla="*/ 23 w 74"/>
                <a:gd name="T3" fmla="*/ 61 h 114"/>
                <a:gd name="T4" fmla="*/ 23 w 74"/>
                <a:gd name="T5" fmla="*/ 5 h 114"/>
                <a:gd name="T6" fmla="*/ 21 w 74"/>
                <a:gd name="T7" fmla="*/ 2 h 114"/>
                <a:gd name="T8" fmla="*/ 18 w 74"/>
                <a:gd name="T9" fmla="*/ 0 h 114"/>
                <a:gd name="T10" fmla="*/ 5 w 74"/>
                <a:gd name="T11" fmla="*/ 0 h 114"/>
                <a:gd name="T12" fmla="*/ 1 w 74"/>
                <a:gd name="T13" fmla="*/ 2 h 114"/>
                <a:gd name="T14" fmla="*/ 0 w 74"/>
                <a:gd name="T15" fmla="*/ 5 h 114"/>
                <a:gd name="T16" fmla="*/ 0 w 74"/>
                <a:gd name="T17" fmla="*/ 71 h 114"/>
                <a:gd name="T18" fmla="*/ 1 w 74"/>
                <a:gd name="T19" fmla="*/ 75 h 114"/>
                <a:gd name="T20" fmla="*/ 2 w 74"/>
                <a:gd name="T21" fmla="*/ 75 h 114"/>
                <a:gd name="T22" fmla="*/ 58 w 74"/>
                <a:gd name="T23" fmla="*/ 113 h 114"/>
                <a:gd name="T24" fmla="*/ 61 w 74"/>
                <a:gd name="T25" fmla="*/ 114 h 114"/>
                <a:gd name="T26" fmla="*/ 62 w 74"/>
                <a:gd name="T27" fmla="*/ 114 h 114"/>
                <a:gd name="T28" fmla="*/ 65 w 74"/>
                <a:gd name="T29" fmla="*/ 111 h 114"/>
                <a:gd name="T30" fmla="*/ 72 w 74"/>
                <a:gd name="T31" fmla="*/ 100 h 114"/>
                <a:gd name="T32" fmla="*/ 71 w 74"/>
                <a:gd name="T33"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4">
                  <a:moveTo>
                    <a:pt x="71" y="93"/>
                  </a:moveTo>
                  <a:cubicBezTo>
                    <a:pt x="23" y="61"/>
                    <a:pt x="23" y="61"/>
                    <a:pt x="23" y="61"/>
                  </a:cubicBezTo>
                  <a:cubicBezTo>
                    <a:pt x="23" y="5"/>
                    <a:pt x="23" y="5"/>
                    <a:pt x="23" y="5"/>
                  </a:cubicBezTo>
                  <a:cubicBezTo>
                    <a:pt x="23" y="4"/>
                    <a:pt x="22" y="3"/>
                    <a:pt x="21" y="2"/>
                  </a:cubicBezTo>
                  <a:cubicBezTo>
                    <a:pt x="21" y="1"/>
                    <a:pt x="19" y="0"/>
                    <a:pt x="18" y="0"/>
                  </a:cubicBezTo>
                  <a:cubicBezTo>
                    <a:pt x="5" y="0"/>
                    <a:pt x="5" y="0"/>
                    <a:pt x="5" y="0"/>
                  </a:cubicBezTo>
                  <a:cubicBezTo>
                    <a:pt x="3" y="0"/>
                    <a:pt x="2" y="1"/>
                    <a:pt x="1" y="2"/>
                  </a:cubicBezTo>
                  <a:cubicBezTo>
                    <a:pt x="0" y="3"/>
                    <a:pt x="0" y="4"/>
                    <a:pt x="0" y="5"/>
                  </a:cubicBezTo>
                  <a:cubicBezTo>
                    <a:pt x="0" y="71"/>
                    <a:pt x="0" y="71"/>
                    <a:pt x="0" y="71"/>
                  </a:cubicBezTo>
                  <a:cubicBezTo>
                    <a:pt x="0" y="72"/>
                    <a:pt x="0" y="74"/>
                    <a:pt x="1" y="75"/>
                  </a:cubicBezTo>
                  <a:cubicBezTo>
                    <a:pt x="1" y="75"/>
                    <a:pt x="2" y="75"/>
                    <a:pt x="2" y="75"/>
                  </a:cubicBezTo>
                  <a:cubicBezTo>
                    <a:pt x="58" y="113"/>
                    <a:pt x="58" y="113"/>
                    <a:pt x="58" y="113"/>
                  </a:cubicBezTo>
                  <a:cubicBezTo>
                    <a:pt x="59" y="113"/>
                    <a:pt x="60" y="114"/>
                    <a:pt x="61" y="114"/>
                  </a:cubicBezTo>
                  <a:cubicBezTo>
                    <a:pt x="61" y="114"/>
                    <a:pt x="62" y="114"/>
                    <a:pt x="62" y="114"/>
                  </a:cubicBezTo>
                  <a:cubicBezTo>
                    <a:pt x="63" y="113"/>
                    <a:pt x="64" y="112"/>
                    <a:pt x="65" y="111"/>
                  </a:cubicBezTo>
                  <a:cubicBezTo>
                    <a:pt x="72" y="100"/>
                    <a:pt x="72" y="100"/>
                    <a:pt x="72" y="100"/>
                  </a:cubicBezTo>
                  <a:cubicBezTo>
                    <a:pt x="74" y="98"/>
                    <a:pt x="73" y="95"/>
                    <a:pt x="71"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grpSp>
        <p:nvGrpSpPr>
          <p:cNvPr id="37" name="组合 36"/>
          <p:cNvGrpSpPr/>
          <p:nvPr/>
        </p:nvGrpSpPr>
        <p:grpSpPr>
          <a:xfrm>
            <a:off x="4017362" y="2233681"/>
            <a:ext cx="652564" cy="652564"/>
            <a:chOff x="2254251" y="2593976"/>
            <a:chExt cx="333375" cy="333375"/>
          </a:xfrm>
          <a:solidFill>
            <a:schemeClr val="bg1"/>
          </a:solidFill>
        </p:grpSpPr>
        <p:sp>
          <p:nvSpPr>
            <p:cNvPr id="38" name="Freeform 599"/>
            <p:cNvSpPr/>
            <p:nvPr/>
          </p:nvSpPr>
          <p:spPr bwMode="auto">
            <a:xfrm>
              <a:off x="2351088" y="2690814"/>
              <a:ext cx="139700" cy="139700"/>
            </a:xfrm>
            <a:custGeom>
              <a:avLst/>
              <a:gdLst>
                <a:gd name="T0" fmla="*/ 120 w 120"/>
                <a:gd name="T1" fmla="*/ 0 h 120"/>
                <a:gd name="T2" fmla="*/ 119 w 120"/>
                <a:gd name="T3" fmla="*/ 0 h 120"/>
                <a:gd name="T4" fmla="*/ 115 w 120"/>
                <a:gd name="T5" fmla="*/ 0 h 120"/>
                <a:gd name="T6" fmla="*/ 5 w 120"/>
                <a:gd name="T7" fmla="*/ 0 h 120"/>
                <a:gd name="T8" fmla="*/ 1 w 120"/>
                <a:gd name="T9" fmla="*/ 0 h 120"/>
                <a:gd name="T10" fmla="*/ 0 w 120"/>
                <a:gd name="T11" fmla="*/ 0 h 120"/>
                <a:gd name="T12" fmla="*/ 0 w 120"/>
                <a:gd name="T13" fmla="*/ 1 h 120"/>
                <a:gd name="T14" fmla="*/ 0 w 120"/>
                <a:gd name="T15" fmla="*/ 5 h 120"/>
                <a:gd name="T16" fmla="*/ 0 w 120"/>
                <a:gd name="T17" fmla="*/ 115 h 120"/>
                <a:gd name="T18" fmla="*/ 0 w 120"/>
                <a:gd name="T19" fmla="*/ 119 h 120"/>
                <a:gd name="T20" fmla="*/ 0 w 120"/>
                <a:gd name="T21" fmla="*/ 120 h 120"/>
                <a:gd name="T22" fmla="*/ 1 w 120"/>
                <a:gd name="T23" fmla="*/ 120 h 120"/>
                <a:gd name="T24" fmla="*/ 5 w 120"/>
                <a:gd name="T25" fmla="*/ 120 h 120"/>
                <a:gd name="T26" fmla="*/ 115 w 120"/>
                <a:gd name="T27" fmla="*/ 120 h 120"/>
                <a:gd name="T28" fmla="*/ 119 w 120"/>
                <a:gd name="T29" fmla="*/ 120 h 120"/>
                <a:gd name="T30" fmla="*/ 120 w 120"/>
                <a:gd name="T31" fmla="*/ 120 h 120"/>
                <a:gd name="T32" fmla="*/ 120 w 120"/>
                <a:gd name="T33" fmla="*/ 119 h 120"/>
                <a:gd name="T34" fmla="*/ 120 w 120"/>
                <a:gd name="T35" fmla="*/ 115 h 120"/>
                <a:gd name="T36" fmla="*/ 120 w 120"/>
                <a:gd name="T37" fmla="*/ 5 h 120"/>
                <a:gd name="T38" fmla="*/ 120 w 120"/>
                <a:gd name="T39" fmla="*/ 1 h 120"/>
                <a:gd name="T40" fmla="*/ 120 w 120"/>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0">
                  <a:moveTo>
                    <a:pt x="120" y="0"/>
                  </a:moveTo>
                  <a:cubicBezTo>
                    <a:pt x="120" y="0"/>
                    <a:pt x="120" y="0"/>
                    <a:pt x="119" y="0"/>
                  </a:cubicBezTo>
                  <a:cubicBezTo>
                    <a:pt x="119" y="0"/>
                    <a:pt x="117" y="0"/>
                    <a:pt x="115" y="0"/>
                  </a:cubicBezTo>
                  <a:cubicBezTo>
                    <a:pt x="5" y="0"/>
                    <a:pt x="5" y="0"/>
                    <a:pt x="5" y="0"/>
                  </a:cubicBezTo>
                  <a:cubicBezTo>
                    <a:pt x="3" y="0"/>
                    <a:pt x="2" y="0"/>
                    <a:pt x="1" y="0"/>
                  </a:cubicBezTo>
                  <a:cubicBezTo>
                    <a:pt x="1" y="0"/>
                    <a:pt x="1" y="0"/>
                    <a:pt x="0" y="0"/>
                  </a:cubicBezTo>
                  <a:cubicBezTo>
                    <a:pt x="0" y="0"/>
                    <a:pt x="0" y="1"/>
                    <a:pt x="0" y="1"/>
                  </a:cubicBezTo>
                  <a:cubicBezTo>
                    <a:pt x="0" y="1"/>
                    <a:pt x="0" y="3"/>
                    <a:pt x="0" y="5"/>
                  </a:cubicBezTo>
                  <a:cubicBezTo>
                    <a:pt x="0" y="115"/>
                    <a:pt x="0" y="115"/>
                    <a:pt x="0" y="115"/>
                  </a:cubicBezTo>
                  <a:cubicBezTo>
                    <a:pt x="0" y="117"/>
                    <a:pt x="0" y="118"/>
                    <a:pt x="0" y="119"/>
                  </a:cubicBezTo>
                  <a:cubicBezTo>
                    <a:pt x="0" y="119"/>
                    <a:pt x="0" y="120"/>
                    <a:pt x="0" y="120"/>
                  </a:cubicBezTo>
                  <a:cubicBezTo>
                    <a:pt x="1" y="120"/>
                    <a:pt x="1" y="120"/>
                    <a:pt x="1" y="120"/>
                  </a:cubicBezTo>
                  <a:cubicBezTo>
                    <a:pt x="1" y="120"/>
                    <a:pt x="3" y="120"/>
                    <a:pt x="5" y="120"/>
                  </a:cubicBezTo>
                  <a:cubicBezTo>
                    <a:pt x="115" y="120"/>
                    <a:pt x="115" y="120"/>
                    <a:pt x="115" y="120"/>
                  </a:cubicBezTo>
                  <a:cubicBezTo>
                    <a:pt x="117" y="120"/>
                    <a:pt x="118" y="120"/>
                    <a:pt x="119" y="120"/>
                  </a:cubicBezTo>
                  <a:cubicBezTo>
                    <a:pt x="119" y="120"/>
                    <a:pt x="120" y="120"/>
                    <a:pt x="120" y="120"/>
                  </a:cubicBezTo>
                  <a:cubicBezTo>
                    <a:pt x="120" y="120"/>
                    <a:pt x="120" y="120"/>
                    <a:pt x="120" y="119"/>
                  </a:cubicBezTo>
                  <a:cubicBezTo>
                    <a:pt x="120" y="119"/>
                    <a:pt x="120" y="117"/>
                    <a:pt x="120" y="115"/>
                  </a:cubicBezTo>
                  <a:cubicBezTo>
                    <a:pt x="120" y="5"/>
                    <a:pt x="120" y="5"/>
                    <a:pt x="120" y="5"/>
                  </a:cubicBezTo>
                  <a:cubicBezTo>
                    <a:pt x="120" y="3"/>
                    <a:pt x="120" y="2"/>
                    <a:pt x="120" y="1"/>
                  </a:cubicBezTo>
                  <a:cubicBezTo>
                    <a:pt x="120" y="1"/>
                    <a:pt x="120" y="0"/>
                    <a:pt x="1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39" name="Freeform 600"/>
            <p:cNvSpPr>
              <a:spLocks noEditPoints="1"/>
            </p:cNvSpPr>
            <p:nvPr/>
          </p:nvSpPr>
          <p:spPr bwMode="auto">
            <a:xfrm>
              <a:off x="2254251" y="2593976"/>
              <a:ext cx="333375" cy="333375"/>
            </a:xfrm>
            <a:custGeom>
              <a:avLst/>
              <a:gdLst>
                <a:gd name="T0" fmla="*/ 248 w 288"/>
                <a:gd name="T1" fmla="*/ 0 h 288"/>
                <a:gd name="T2" fmla="*/ 40 w 288"/>
                <a:gd name="T3" fmla="*/ 0 h 288"/>
                <a:gd name="T4" fmla="*/ 0 w 288"/>
                <a:gd name="T5" fmla="*/ 40 h 288"/>
                <a:gd name="T6" fmla="*/ 0 w 288"/>
                <a:gd name="T7" fmla="*/ 248 h 288"/>
                <a:gd name="T8" fmla="*/ 40 w 288"/>
                <a:gd name="T9" fmla="*/ 288 h 288"/>
                <a:gd name="T10" fmla="*/ 248 w 288"/>
                <a:gd name="T11" fmla="*/ 288 h 288"/>
                <a:gd name="T12" fmla="*/ 288 w 288"/>
                <a:gd name="T13" fmla="*/ 248 h 288"/>
                <a:gd name="T14" fmla="*/ 288 w 288"/>
                <a:gd name="T15" fmla="*/ 40 h 288"/>
                <a:gd name="T16" fmla="*/ 248 w 288"/>
                <a:gd name="T17" fmla="*/ 0 h 288"/>
                <a:gd name="T18" fmla="*/ 24 w 288"/>
                <a:gd name="T19" fmla="*/ 159 h 288"/>
                <a:gd name="T20" fmla="*/ 9 w 288"/>
                <a:gd name="T21" fmla="*/ 144 h 288"/>
                <a:gd name="T22" fmla="*/ 24 w 288"/>
                <a:gd name="T23" fmla="*/ 129 h 288"/>
                <a:gd name="T24" fmla="*/ 39 w 288"/>
                <a:gd name="T25" fmla="*/ 144 h 288"/>
                <a:gd name="T26" fmla="*/ 24 w 288"/>
                <a:gd name="T27" fmla="*/ 159 h 288"/>
                <a:gd name="T28" fmla="*/ 64 w 288"/>
                <a:gd name="T29" fmla="*/ 13 h 288"/>
                <a:gd name="T30" fmla="*/ 79 w 288"/>
                <a:gd name="T31" fmla="*/ 28 h 288"/>
                <a:gd name="T32" fmla="*/ 64 w 288"/>
                <a:gd name="T33" fmla="*/ 43 h 288"/>
                <a:gd name="T34" fmla="*/ 49 w 288"/>
                <a:gd name="T35" fmla="*/ 28 h 288"/>
                <a:gd name="T36" fmla="*/ 64 w 288"/>
                <a:gd name="T37" fmla="*/ 13 h 288"/>
                <a:gd name="T38" fmla="*/ 64 w 288"/>
                <a:gd name="T39" fmla="*/ 275 h 288"/>
                <a:gd name="T40" fmla="*/ 49 w 288"/>
                <a:gd name="T41" fmla="*/ 260 h 288"/>
                <a:gd name="T42" fmla="*/ 64 w 288"/>
                <a:gd name="T43" fmla="*/ 245 h 288"/>
                <a:gd name="T44" fmla="*/ 79 w 288"/>
                <a:gd name="T45" fmla="*/ 260 h 288"/>
                <a:gd name="T46" fmla="*/ 64 w 288"/>
                <a:gd name="T47" fmla="*/ 275 h 288"/>
                <a:gd name="T48" fmla="*/ 199 w 288"/>
                <a:gd name="T49" fmla="*/ 236 h 288"/>
                <a:gd name="T50" fmla="*/ 89 w 288"/>
                <a:gd name="T51" fmla="*/ 236 h 288"/>
                <a:gd name="T52" fmla="*/ 62 w 288"/>
                <a:gd name="T53" fmla="*/ 226 h 288"/>
                <a:gd name="T54" fmla="*/ 52 w 288"/>
                <a:gd name="T55" fmla="*/ 199 h 288"/>
                <a:gd name="T56" fmla="*/ 52 w 288"/>
                <a:gd name="T57" fmla="*/ 89 h 288"/>
                <a:gd name="T58" fmla="*/ 62 w 288"/>
                <a:gd name="T59" fmla="*/ 62 h 288"/>
                <a:gd name="T60" fmla="*/ 89 w 288"/>
                <a:gd name="T61" fmla="*/ 52 h 288"/>
                <a:gd name="T62" fmla="*/ 199 w 288"/>
                <a:gd name="T63" fmla="*/ 52 h 288"/>
                <a:gd name="T64" fmla="*/ 226 w 288"/>
                <a:gd name="T65" fmla="*/ 62 h 288"/>
                <a:gd name="T66" fmla="*/ 236 w 288"/>
                <a:gd name="T67" fmla="*/ 89 h 288"/>
                <a:gd name="T68" fmla="*/ 236 w 288"/>
                <a:gd name="T69" fmla="*/ 199 h 288"/>
                <a:gd name="T70" fmla="*/ 226 w 288"/>
                <a:gd name="T71" fmla="*/ 226 h 288"/>
                <a:gd name="T72" fmla="*/ 200 w 288"/>
                <a:gd name="T73" fmla="*/ 236 h 288"/>
                <a:gd name="T74" fmla="*/ 199 w 288"/>
                <a:gd name="T75" fmla="*/ 236 h 288"/>
                <a:gd name="T76" fmla="*/ 223 w 288"/>
                <a:gd name="T77" fmla="*/ 275 h 288"/>
                <a:gd name="T78" fmla="*/ 208 w 288"/>
                <a:gd name="T79" fmla="*/ 260 h 288"/>
                <a:gd name="T80" fmla="*/ 223 w 288"/>
                <a:gd name="T81" fmla="*/ 245 h 288"/>
                <a:gd name="T82" fmla="*/ 238 w 288"/>
                <a:gd name="T83" fmla="*/ 260 h 288"/>
                <a:gd name="T84" fmla="*/ 223 w 288"/>
                <a:gd name="T85" fmla="*/ 275 h 288"/>
                <a:gd name="T86" fmla="*/ 223 w 288"/>
                <a:gd name="T87" fmla="*/ 43 h 288"/>
                <a:gd name="T88" fmla="*/ 208 w 288"/>
                <a:gd name="T89" fmla="*/ 28 h 288"/>
                <a:gd name="T90" fmla="*/ 223 w 288"/>
                <a:gd name="T91" fmla="*/ 13 h 288"/>
                <a:gd name="T92" fmla="*/ 238 w 288"/>
                <a:gd name="T93" fmla="*/ 28 h 288"/>
                <a:gd name="T94" fmla="*/ 223 w 288"/>
                <a:gd name="T95" fmla="*/ 43 h 288"/>
                <a:gd name="T96" fmla="*/ 264 w 288"/>
                <a:gd name="T97" fmla="*/ 159 h 288"/>
                <a:gd name="T98" fmla="*/ 249 w 288"/>
                <a:gd name="T99" fmla="*/ 144 h 288"/>
                <a:gd name="T100" fmla="*/ 264 w 288"/>
                <a:gd name="T101" fmla="*/ 129 h 288"/>
                <a:gd name="T102" fmla="*/ 279 w 288"/>
                <a:gd name="T103" fmla="*/ 144 h 288"/>
                <a:gd name="T104" fmla="*/ 264 w 288"/>
                <a:gd name="T105" fmla="*/ 15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88">
                  <a:moveTo>
                    <a:pt x="248" y="0"/>
                  </a:moveTo>
                  <a:cubicBezTo>
                    <a:pt x="40" y="0"/>
                    <a:pt x="40" y="0"/>
                    <a:pt x="40" y="0"/>
                  </a:cubicBezTo>
                  <a:cubicBezTo>
                    <a:pt x="13" y="0"/>
                    <a:pt x="0" y="13"/>
                    <a:pt x="0" y="40"/>
                  </a:cubicBezTo>
                  <a:cubicBezTo>
                    <a:pt x="0" y="248"/>
                    <a:pt x="0" y="248"/>
                    <a:pt x="0" y="248"/>
                  </a:cubicBezTo>
                  <a:cubicBezTo>
                    <a:pt x="0" y="275"/>
                    <a:pt x="13" y="288"/>
                    <a:pt x="40" y="288"/>
                  </a:cubicBezTo>
                  <a:cubicBezTo>
                    <a:pt x="248" y="288"/>
                    <a:pt x="248" y="288"/>
                    <a:pt x="248" y="288"/>
                  </a:cubicBezTo>
                  <a:cubicBezTo>
                    <a:pt x="275" y="288"/>
                    <a:pt x="288" y="275"/>
                    <a:pt x="288" y="248"/>
                  </a:cubicBezTo>
                  <a:cubicBezTo>
                    <a:pt x="288" y="40"/>
                    <a:pt x="288" y="40"/>
                    <a:pt x="288" y="40"/>
                  </a:cubicBezTo>
                  <a:cubicBezTo>
                    <a:pt x="288" y="13"/>
                    <a:pt x="275" y="0"/>
                    <a:pt x="248" y="0"/>
                  </a:cubicBezTo>
                  <a:close/>
                  <a:moveTo>
                    <a:pt x="24" y="159"/>
                  </a:moveTo>
                  <a:cubicBezTo>
                    <a:pt x="16" y="159"/>
                    <a:pt x="9" y="153"/>
                    <a:pt x="9" y="144"/>
                  </a:cubicBezTo>
                  <a:cubicBezTo>
                    <a:pt x="9" y="136"/>
                    <a:pt x="16" y="129"/>
                    <a:pt x="24" y="129"/>
                  </a:cubicBezTo>
                  <a:cubicBezTo>
                    <a:pt x="32" y="129"/>
                    <a:pt x="39" y="136"/>
                    <a:pt x="39" y="144"/>
                  </a:cubicBezTo>
                  <a:cubicBezTo>
                    <a:pt x="39" y="153"/>
                    <a:pt x="32" y="159"/>
                    <a:pt x="24" y="159"/>
                  </a:cubicBezTo>
                  <a:close/>
                  <a:moveTo>
                    <a:pt x="64" y="13"/>
                  </a:moveTo>
                  <a:cubicBezTo>
                    <a:pt x="73" y="13"/>
                    <a:pt x="79" y="20"/>
                    <a:pt x="79" y="28"/>
                  </a:cubicBezTo>
                  <a:cubicBezTo>
                    <a:pt x="79" y="36"/>
                    <a:pt x="73" y="43"/>
                    <a:pt x="64" y="43"/>
                  </a:cubicBezTo>
                  <a:cubicBezTo>
                    <a:pt x="56" y="43"/>
                    <a:pt x="50" y="36"/>
                    <a:pt x="49" y="28"/>
                  </a:cubicBezTo>
                  <a:cubicBezTo>
                    <a:pt x="50" y="20"/>
                    <a:pt x="56" y="13"/>
                    <a:pt x="64" y="13"/>
                  </a:cubicBezTo>
                  <a:close/>
                  <a:moveTo>
                    <a:pt x="64" y="275"/>
                  </a:moveTo>
                  <a:cubicBezTo>
                    <a:pt x="56" y="275"/>
                    <a:pt x="50" y="268"/>
                    <a:pt x="49" y="260"/>
                  </a:cubicBezTo>
                  <a:cubicBezTo>
                    <a:pt x="50" y="252"/>
                    <a:pt x="56" y="245"/>
                    <a:pt x="64" y="245"/>
                  </a:cubicBezTo>
                  <a:cubicBezTo>
                    <a:pt x="73" y="245"/>
                    <a:pt x="79" y="252"/>
                    <a:pt x="79" y="260"/>
                  </a:cubicBezTo>
                  <a:cubicBezTo>
                    <a:pt x="79" y="268"/>
                    <a:pt x="73" y="275"/>
                    <a:pt x="64" y="275"/>
                  </a:cubicBezTo>
                  <a:close/>
                  <a:moveTo>
                    <a:pt x="199" y="236"/>
                  </a:moveTo>
                  <a:cubicBezTo>
                    <a:pt x="89" y="236"/>
                    <a:pt x="89" y="236"/>
                    <a:pt x="89" y="236"/>
                  </a:cubicBezTo>
                  <a:cubicBezTo>
                    <a:pt x="79" y="236"/>
                    <a:pt x="69" y="234"/>
                    <a:pt x="62" y="226"/>
                  </a:cubicBezTo>
                  <a:cubicBezTo>
                    <a:pt x="54" y="219"/>
                    <a:pt x="52" y="209"/>
                    <a:pt x="52" y="199"/>
                  </a:cubicBezTo>
                  <a:cubicBezTo>
                    <a:pt x="52" y="89"/>
                    <a:pt x="52" y="89"/>
                    <a:pt x="52" y="89"/>
                  </a:cubicBezTo>
                  <a:cubicBezTo>
                    <a:pt x="52" y="79"/>
                    <a:pt x="54" y="69"/>
                    <a:pt x="62" y="62"/>
                  </a:cubicBezTo>
                  <a:cubicBezTo>
                    <a:pt x="69" y="54"/>
                    <a:pt x="79" y="52"/>
                    <a:pt x="89" y="52"/>
                  </a:cubicBezTo>
                  <a:cubicBezTo>
                    <a:pt x="199" y="52"/>
                    <a:pt x="199" y="52"/>
                    <a:pt x="199" y="52"/>
                  </a:cubicBezTo>
                  <a:cubicBezTo>
                    <a:pt x="209" y="52"/>
                    <a:pt x="219" y="54"/>
                    <a:pt x="226" y="62"/>
                  </a:cubicBezTo>
                  <a:cubicBezTo>
                    <a:pt x="234" y="69"/>
                    <a:pt x="237" y="79"/>
                    <a:pt x="236" y="89"/>
                  </a:cubicBezTo>
                  <a:cubicBezTo>
                    <a:pt x="236" y="199"/>
                    <a:pt x="236" y="199"/>
                    <a:pt x="236" y="199"/>
                  </a:cubicBezTo>
                  <a:cubicBezTo>
                    <a:pt x="237" y="209"/>
                    <a:pt x="234" y="219"/>
                    <a:pt x="226" y="226"/>
                  </a:cubicBezTo>
                  <a:cubicBezTo>
                    <a:pt x="219" y="234"/>
                    <a:pt x="209" y="236"/>
                    <a:pt x="200" y="236"/>
                  </a:cubicBezTo>
                  <a:cubicBezTo>
                    <a:pt x="199" y="236"/>
                    <a:pt x="199" y="236"/>
                    <a:pt x="199" y="236"/>
                  </a:cubicBezTo>
                  <a:close/>
                  <a:moveTo>
                    <a:pt x="223" y="275"/>
                  </a:moveTo>
                  <a:cubicBezTo>
                    <a:pt x="215" y="275"/>
                    <a:pt x="208" y="268"/>
                    <a:pt x="208" y="260"/>
                  </a:cubicBezTo>
                  <a:cubicBezTo>
                    <a:pt x="208" y="252"/>
                    <a:pt x="215" y="245"/>
                    <a:pt x="223" y="245"/>
                  </a:cubicBezTo>
                  <a:cubicBezTo>
                    <a:pt x="231" y="245"/>
                    <a:pt x="238" y="252"/>
                    <a:pt x="238" y="260"/>
                  </a:cubicBezTo>
                  <a:cubicBezTo>
                    <a:pt x="238" y="268"/>
                    <a:pt x="231" y="275"/>
                    <a:pt x="223" y="275"/>
                  </a:cubicBezTo>
                  <a:close/>
                  <a:moveTo>
                    <a:pt x="223" y="43"/>
                  </a:moveTo>
                  <a:cubicBezTo>
                    <a:pt x="215" y="43"/>
                    <a:pt x="208" y="36"/>
                    <a:pt x="208" y="28"/>
                  </a:cubicBezTo>
                  <a:cubicBezTo>
                    <a:pt x="208" y="20"/>
                    <a:pt x="215" y="13"/>
                    <a:pt x="223" y="13"/>
                  </a:cubicBezTo>
                  <a:cubicBezTo>
                    <a:pt x="231" y="13"/>
                    <a:pt x="238" y="20"/>
                    <a:pt x="238" y="28"/>
                  </a:cubicBezTo>
                  <a:cubicBezTo>
                    <a:pt x="238" y="36"/>
                    <a:pt x="231" y="43"/>
                    <a:pt x="223" y="43"/>
                  </a:cubicBezTo>
                  <a:close/>
                  <a:moveTo>
                    <a:pt x="264" y="159"/>
                  </a:moveTo>
                  <a:cubicBezTo>
                    <a:pt x="256" y="159"/>
                    <a:pt x="249" y="153"/>
                    <a:pt x="249" y="144"/>
                  </a:cubicBezTo>
                  <a:cubicBezTo>
                    <a:pt x="249" y="136"/>
                    <a:pt x="256" y="129"/>
                    <a:pt x="264" y="129"/>
                  </a:cubicBezTo>
                  <a:cubicBezTo>
                    <a:pt x="273" y="129"/>
                    <a:pt x="279" y="136"/>
                    <a:pt x="279" y="144"/>
                  </a:cubicBezTo>
                  <a:cubicBezTo>
                    <a:pt x="279" y="153"/>
                    <a:pt x="273" y="159"/>
                    <a:pt x="264"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sp>
        <p:nvSpPr>
          <p:cNvPr id="40" name="矩形 39"/>
          <p:cNvSpPr/>
          <p:nvPr/>
        </p:nvSpPr>
        <p:spPr>
          <a:xfrm>
            <a:off x="1579169" y="1343789"/>
            <a:ext cx="1531188" cy="725711"/>
          </a:xfrm>
          <a:prstGeom prst="rect">
            <a:avLst/>
          </a:prstGeom>
        </p:spPr>
        <p:txBody>
          <a:bodyPr wrap="none">
            <a:spAutoFit/>
          </a:bodyPr>
          <a:lstStyle/>
          <a:p>
            <a:pPr algn="ct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行动策略</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41" name="矩形 40"/>
          <p:cNvSpPr/>
          <p:nvPr/>
        </p:nvSpPr>
        <p:spPr>
          <a:xfrm>
            <a:off x="877273" y="3503466"/>
            <a:ext cx="1531188" cy="725711"/>
          </a:xfrm>
          <a:prstGeom prst="rect">
            <a:avLst/>
          </a:prstGeom>
        </p:spPr>
        <p:txBody>
          <a:bodyPr wrap="none">
            <a:spAutoFit/>
          </a:bodyPr>
          <a:lstStyle/>
          <a:p>
            <a:pPr algn="ct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日程安排</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43" name="矩形 42"/>
          <p:cNvSpPr/>
          <p:nvPr/>
        </p:nvSpPr>
        <p:spPr>
          <a:xfrm>
            <a:off x="6681551" y="3605719"/>
            <a:ext cx="1531188" cy="725711"/>
          </a:xfrm>
          <a:prstGeom prst="rect">
            <a:avLst/>
          </a:prstGeom>
        </p:spPr>
        <p:txBody>
          <a:bodyPr wrap="none">
            <a:spAutoFit/>
          </a:bodyPr>
          <a:lstStyle/>
          <a:p>
            <a:pPr algn="ct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后勤保障</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44" name="矩形 43"/>
          <p:cNvSpPr/>
          <p:nvPr/>
        </p:nvSpPr>
        <p:spPr>
          <a:xfrm>
            <a:off x="6438444" y="1338057"/>
            <a:ext cx="1531188" cy="725711"/>
          </a:xfrm>
          <a:prstGeom prst="rect">
            <a:avLst/>
          </a:prstGeom>
        </p:spPr>
        <p:txBody>
          <a:bodyPr wrap="none">
            <a:spAutoFit/>
          </a:bodyPr>
          <a:lstStyle/>
          <a:p>
            <a:pPr algn="ct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客户服务</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42"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31" presetClass="entr" presetSubtype="0" fill="hold" grpId="0" nodeType="withEffect">
                                  <p:stCondLst>
                                    <p:cond delay="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par>
                                <p:cTn id="23" presetID="31" presetClass="entr" presetSubtype="0" fill="hold" grpId="0" nodeType="withEffect">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25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par>
                                <p:cTn id="35" presetID="31" presetClass="entr" presetSubtype="0" fill="hold" grpId="0" nodeType="withEffect">
                                  <p:stCondLst>
                                    <p:cond delay="25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 calcmode="lin" valueType="num">
                                      <p:cBhvr>
                                        <p:cTn id="39" dur="1000" fill="hold"/>
                                        <p:tgtEl>
                                          <p:spTgt spid="19"/>
                                        </p:tgtEl>
                                        <p:attrNameLst>
                                          <p:attrName>style.rotation</p:attrName>
                                        </p:attrNameLst>
                                      </p:cBhvr>
                                      <p:tavLst>
                                        <p:tav tm="0">
                                          <p:val>
                                            <p:fltVal val="90"/>
                                          </p:val>
                                        </p:tav>
                                        <p:tav tm="100000">
                                          <p:val>
                                            <p:fltVal val="0"/>
                                          </p:val>
                                        </p:tav>
                                      </p:tavLst>
                                    </p:anim>
                                    <p:animEffect transition="in" filter="fade">
                                      <p:cBhvr>
                                        <p:cTn id="40" dur="10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par>
                                <p:cTn id="46" presetID="53" presetClass="entr" presetSubtype="16" fill="hold" nodeType="withEffect">
                                  <p:stCondLst>
                                    <p:cond delay="100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par>
                                <p:cTn id="51" presetID="53" presetClass="entr" presetSubtype="16" fill="hold" grpId="0" nodeType="withEffect">
                                  <p:stCondLst>
                                    <p:cond delay="100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par>
                          <p:cTn id="56" fill="hold">
                            <p:stCondLst>
                              <p:cond delay="125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1750"/>
                            </p:stCondLst>
                            <p:childTnLst>
                              <p:par>
                                <p:cTn id="61" presetID="2" presetClass="entr" presetSubtype="8"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0-#ppt_w/2"/>
                                          </p:val>
                                        </p:tav>
                                        <p:tav tm="100000">
                                          <p:val>
                                            <p:strVal val="#ppt_x"/>
                                          </p:val>
                                        </p:tav>
                                      </p:tavLst>
                                    </p:anim>
                                    <p:anim calcmode="lin" valueType="num">
                                      <p:cBhvr additive="base">
                                        <p:cTn id="64" dur="500" fill="hold"/>
                                        <p:tgtEl>
                                          <p:spTgt spid="40"/>
                                        </p:tgtEl>
                                        <p:attrNameLst>
                                          <p:attrName>ppt_y</p:attrName>
                                        </p:attrNameLst>
                                      </p:cBhvr>
                                      <p:tavLst>
                                        <p:tav tm="0">
                                          <p:val>
                                            <p:strVal val="#ppt_y"/>
                                          </p:val>
                                        </p:tav>
                                        <p:tav tm="100000">
                                          <p:val>
                                            <p:strVal val="#ppt_y"/>
                                          </p:val>
                                        </p:tav>
                                      </p:tavLst>
                                    </p:anim>
                                  </p:childTnLst>
                                </p:cTn>
                              </p:par>
                            </p:childTnLst>
                          </p:cTn>
                        </p:par>
                        <p:par>
                          <p:cTn id="65" fill="hold">
                            <p:stCondLst>
                              <p:cond delay="2250"/>
                            </p:stCondLst>
                            <p:childTnLst>
                              <p:par>
                                <p:cTn id="66" presetID="22" presetClass="entr" presetSubtype="4"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par>
                          <p:cTn id="69" fill="hold">
                            <p:stCondLst>
                              <p:cond delay="2750"/>
                            </p:stCondLst>
                            <p:childTnLst>
                              <p:par>
                                <p:cTn id="70" presetID="2" presetClass="entr" presetSubtype="8" fill="hold" grpId="0" nodeType="afterEffect">
                                  <p:stCondLst>
                                    <p:cond delay="0"/>
                                  </p:stCondLst>
                                  <p:childTnLst>
                                    <p:set>
                                      <p:cBhvr>
                                        <p:cTn id="71" dur="1" fill="hold">
                                          <p:stCondLst>
                                            <p:cond delay="0"/>
                                          </p:stCondLst>
                                        </p:cTn>
                                        <p:tgtEl>
                                          <p:spTgt spid="41"/>
                                        </p:tgtEl>
                                        <p:attrNameLst>
                                          <p:attrName>style.visibility</p:attrName>
                                        </p:attrNameLst>
                                      </p:cBhvr>
                                      <p:to>
                                        <p:strVal val="visible"/>
                                      </p:to>
                                    </p:set>
                                    <p:anim calcmode="lin" valueType="num">
                                      <p:cBhvr additive="base">
                                        <p:cTn id="72" dur="500" fill="hold"/>
                                        <p:tgtEl>
                                          <p:spTgt spid="41"/>
                                        </p:tgtEl>
                                        <p:attrNameLst>
                                          <p:attrName>ppt_x</p:attrName>
                                        </p:attrNameLst>
                                      </p:cBhvr>
                                      <p:tavLst>
                                        <p:tav tm="0">
                                          <p:val>
                                            <p:strVal val="0-#ppt_w/2"/>
                                          </p:val>
                                        </p:tav>
                                        <p:tav tm="100000">
                                          <p:val>
                                            <p:strVal val="#ppt_x"/>
                                          </p:val>
                                        </p:tav>
                                      </p:tavLst>
                                    </p:anim>
                                    <p:anim calcmode="lin" valueType="num">
                                      <p:cBhvr additive="base">
                                        <p:cTn id="73" dur="500" fill="hold"/>
                                        <p:tgtEl>
                                          <p:spTgt spid="41"/>
                                        </p:tgtEl>
                                        <p:attrNameLst>
                                          <p:attrName>ppt_y</p:attrName>
                                        </p:attrNameLst>
                                      </p:cBhvr>
                                      <p:tavLst>
                                        <p:tav tm="0">
                                          <p:val>
                                            <p:strVal val="#ppt_y"/>
                                          </p:val>
                                        </p:tav>
                                        <p:tav tm="100000">
                                          <p:val>
                                            <p:strVal val="#ppt_y"/>
                                          </p:val>
                                        </p:tav>
                                      </p:tavLst>
                                    </p:anim>
                                  </p:childTnLst>
                                </p:cTn>
                              </p:par>
                            </p:childTnLst>
                          </p:cTn>
                        </p:par>
                        <p:par>
                          <p:cTn id="74" fill="hold">
                            <p:stCondLst>
                              <p:cond delay="3250"/>
                            </p:stCondLst>
                            <p:childTnLst>
                              <p:par>
                                <p:cTn id="75" presetID="22" presetClass="entr" presetSubtype="4"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down)">
                                      <p:cBhvr>
                                        <p:cTn id="77" dur="500"/>
                                        <p:tgtEl>
                                          <p:spTgt spid="12"/>
                                        </p:tgtEl>
                                      </p:cBhvr>
                                    </p:animEffect>
                                  </p:childTnLst>
                                </p:cTn>
                              </p:par>
                            </p:childTnLst>
                          </p:cTn>
                        </p:par>
                        <p:par>
                          <p:cTn id="78" fill="hold">
                            <p:stCondLst>
                              <p:cond delay="3750"/>
                            </p:stCondLst>
                            <p:childTnLst>
                              <p:par>
                                <p:cTn id="79" presetID="2" presetClass="entr" presetSubtype="2" fill="hold" grpId="0" nodeType="afterEffect">
                                  <p:stCondLst>
                                    <p:cond delay="0"/>
                                  </p:stCondLst>
                                  <p:childTnLst>
                                    <p:set>
                                      <p:cBhvr>
                                        <p:cTn id="80" dur="1" fill="hold">
                                          <p:stCondLst>
                                            <p:cond delay="0"/>
                                          </p:stCondLst>
                                        </p:cTn>
                                        <p:tgtEl>
                                          <p:spTgt spid="43"/>
                                        </p:tgtEl>
                                        <p:attrNameLst>
                                          <p:attrName>style.visibility</p:attrName>
                                        </p:attrNameLst>
                                      </p:cBhvr>
                                      <p:to>
                                        <p:strVal val="visible"/>
                                      </p:to>
                                    </p:set>
                                    <p:anim calcmode="lin" valueType="num">
                                      <p:cBhvr additive="base">
                                        <p:cTn id="81" dur="500" fill="hold"/>
                                        <p:tgtEl>
                                          <p:spTgt spid="43"/>
                                        </p:tgtEl>
                                        <p:attrNameLst>
                                          <p:attrName>ppt_x</p:attrName>
                                        </p:attrNameLst>
                                      </p:cBhvr>
                                      <p:tavLst>
                                        <p:tav tm="0">
                                          <p:val>
                                            <p:strVal val="1+#ppt_w/2"/>
                                          </p:val>
                                        </p:tav>
                                        <p:tav tm="100000">
                                          <p:val>
                                            <p:strVal val="#ppt_x"/>
                                          </p:val>
                                        </p:tav>
                                      </p:tavLst>
                                    </p:anim>
                                    <p:anim calcmode="lin" valueType="num">
                                      <p:cBhvr additive="base">
                                        <p:cTn id="82" dur="500" fill="hold"/>
                                        <p:tgtEl>
                                          <p:spTgt spid="43"/>
                                        </p:tgtEl>
                                        <p:attrNameLst>
                                          <p:attrName>ppt_y</p:attrName>
                                        </p:attrNameLst>
                                      </p:cBhvr>
                                      <p:tavLst>
                                        <p:tav tm="0">
                                          <p:val>
                                            <p:strVal val="#ppt_y"/>
                                          </p:val>
                                        </p:tav>
                                        <p:tav tm="100000">
                                          <p:val>
                                            <p:strVal val="#ppt_y"/>
                                          </p:val>
                                        </p:tav>
                                      </p:tavLst>
                                    </p:anim>
                                  </p:childTnLst>
                                </p:cTn>
                              </p:par>
                            </p:childTnLst>
                          </p:cTn>
                        </p:par>
                        <p:par>
                          <p:cTn id="83" fill="hold">
                            <p:stCondLst>
                              <p:cond delay="4250"/>
                            </p:stCondLst>
                            <p:childTnLst>
                              <p:par>
                                <p:cTn id="84" presetID="22" presetClass="entr" presetSubtype="4" fill="hold"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down)">
                                      <p:cBhvr>
                                        <p:cTn id="86" dur="500"/>
                                        <p:tgtEl>
                                          <p:spTgt spid="27"/>
                                        </p:tgtEl>
                                      </p:cBhvr>
                                    </p:animEffect>
                                  </p:childTnLst>
                                </p:cTn>
                              </p:par>
                            </p:childTnLst>
                          </p:cTn>
                        </p:par>
                        <p:par>
                          <p:cTn id="87" fill="hold">
                            <p:stCondLst>
                              <p:cond delay="4750"/>
                            </p:stCondLst>
                            <p:childTnLst>
                              <p:par>
                                <p:cTn id="88" presetID="2" presetClass="entr" presetSubtype="2" fill="hold" grpId="0" nodeType="afterEffect">
                                  <p:stCondLst>
                                    <p:cond delay="0"/>
                                  </p:stCondLst>
                                  <p:childTnLst>
                                    <p:set>
                                      <p:cBhvr>
                                        <p:cTn id="89" dur="1" fill="hold">
                                          <p:stCondLst>
                                            <p:cond delay="0"/>
                                          </p:stCondLst>
                                        </p:cTn>
                                        <p:tgtEl>
                                          <p:spTgt spid="44"/>
                                        </p:tgtEl>
                                        <p:attrNameLst>
                                          <p:attrName>style.visibility</p:attrName>
                                        </p:attrNameLst>
                                      </p:cBhvr>
                                      <p:to>
                                        <p:strVal val="visible"/>
                                      </p:to>
                                    </p:set>
                                    <p:anim calcmode="lin" valueType="num">
                                      <p:cBhvr additive="base">
                                        <p:cTn id="90" dur="500" fill="hold"/>
                                        <p:tgtEl>
                                          <p:spTgt spid="44"/>
                                        </p:tgtEl>
                                        <p:attrNameLst>
                                          <p:attrName>ppt_x</p:attrName>
                                        </p:attrNameLst>
                                      </p:cBhvr>
                                      <p:tavLst>
                                        <p:tav tm="0">
                                          <p:val>
                                            <p:strVal val="1+#ppt_w/2"/>
                                          </p:val>
                                        </p:tav>
                                        <p:tav tm="100000">
                                          <p:val>
                                            <p:strVal val="#ppt_x"/>
                                          </p:val>
                                        </p:tav>
                                      </p:tavLst>
                                    </p:anim>
                                    <p:anim calcmode="lin" valueType="num">
                                      <p:cBhvr additive="base">
                                        <p:cTn id="91" dur="500" fill="hold"/>
                                        <p:tgtEl>
                                          <p:spTgt spid="44"/>
                                        </p:tgtEl>
                                        <p:attrNameLst>
                                          <p:attrName>ppt_y</p:attrName>
                                        </p:attrNameLst>
                                      </p:cBhvr>
                                      <p:tavLst>
                                        <p:tav tm="0">
                                          <p:val>
                                            <p:strVal val="#ppt_y"/>
                                          </p:val>
                                        </p:tav>
                                        <p:tav tm="100000">
                                          <p:val>
                                            <p:strVal val="#ppt_y"/>
                                          </p:val>
                                        </p:tav>
                                      </p:tavLst>
                                    </p:anim>
                                  </p:childTnLst>
                                </p:cTn>
                              </p:par>
                            </p:childTnLst>
                          </p:cTn>
                        </p:par>
                        <p:par>
                          <p:cTn id="92" fill="hold">
                            <p:stCondLst>
                              <p:cond delay="5250"/>
                            </p:stCondLst>
                            <p:childTnLst>
                              <p:par>
                                <p:cTn id="93" presetID="41" presetClass="entr" presetSubtype="0" fill="hold" grpId="0" nodeType="afterEffect">
                                  <p:stCondLst>
                                    <p:cond delay="0"/>
                                  </p:stCondLst>
                                  <p:iterate type="lt">
                                    <p:tmPct val="10000"/>
                                  </p:iterate>
                                  <p:childTnLst>
                                    <p:set>
                                      <p:cBhvr>
                                        <p:cTn id="94" dur="1" fill="hold">
                                          <p:stCondLst>
                                            <p:cond delay="0"/>
                                          </p:stCondLst>
                                        </p:cTn>
                                        <p:tgtEl>
                                          <p:spTgt spid="42"/>
                                        </p:tgtEl>
                                        <p:attrNameLst>
                                          <p:attrName>style.visibility</p:attrName>
                                        </p:attrNameLst>
                                      </p:cBhvr>
                                      <p:to>
                                        <p:strVal val="visible"/>
                                      </p:to>
                                    </p:set>
                                    <p:anim calcmode="lin" valueType="num">
                                      <p:cBhvr>
                                        <p:cTn id="95"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96" dur="500" fill="hold"/>
                                        <p:tgtEl>
                                          <p:spTgt spid="42"/>
                                        </p:tgtEl>
                                        <p:attrNameLst>
                                          <p:attrName>ppt_y</p:attrName>
                                        </p:attrNameLst>
                                      </p:cBhvr>
                                      <p:tavLst>
                                        <p:tav tm="0">
                                          <p:val>
                                            <p:strVal val="#ppt_y"/>
                                          </p:val>
                                        </p:tav>
                                        <p:tav tm="100000">
                                          <p:val>
                                            <p:strVal val="#ppt_y"/>
                                          </p:val>
                                        </p:tav>
                                      </p:tavLst>
                                    </p:anim>
                                    <p:anim calcmode="lin" valueType="num">
                                      <p:cBhvr>
                                        <p:cTn id="97"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98" dur="500" fill="hold"/>
                                        <p:tgtEl>
                                          <p:spTgt spid="42"/>
                                        </p:tgtEl>
                                        <p:attrNameLst>
                                          <p:attrName>ppt_w</p:attrName>
                                        </p:attrNameLst>
                                      </p:cBhvr>
                                      <p:tavLst>
                                        <p:tav tm="0">
                                          <p:val>
                                            <p:strVal val="#ppt_w/10"/>
                                          </p:val>
                                        </p:tav>
                                        <p:tav tm="50000">
                                          <p:val>
                                            <p:strVal val="#ppt_w+.01"/>
                                          </p:val>
                                        </p:tav>
                                        <p:tav tm="100000">
                                          <p:val>
                                            <p:strVal val="#ppt_w"/>
                                          </p:val>
                                        </p:tav>
                                      </p:tavLst>
                                    </p:anim>
                                    <p:animEffect>
                                      <p:cBhvr>
                                        <p:cTn id="99"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33" grpId="0" animBg="1"/>
      <p:bldP spid="40" grpId="0"/>
      <p:bldP spid="41" grpId="0"/>
      <p:bldP spid="43" grpId="0"/>
      <p:bldP spid="44" grpId="0"/>
      <p:bldP spid="42" grpId="0" bldLvl="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a:off x="-36512" y="601574"/>
            <a:ext cx="2613602" cy="4551227"/>
          </a:xfrm>
          <a:prstGeom prst="homePlate">
            <a:avLst/>
          </a:prstGeom>
          <a:blipFill dpi="0" rotWithShape="0">
            <a:blip r:embed="rId1" cstate="print">
              <a:extLst>
                <a:ext uri="{28A0092B-C50C-407E-A947-70E740481C1C}">
                  <a14:useLocalDpi xmlns:a14="http://schemas.microsoft.com/office/drawing/2010/main" val="0"/>
                </a:ext>
              </a:extLst>
            </a:blip>
            <a:srcRect/>
            <a:stretch>
              <a:fillRect l="-35114"/>
            </a:stretch>
          </a:blip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组合 72"/>
          <p:cNvGrpSpPr/>
          <p:nvPr/>
        </p:nvGrpSpPr>
        <p:grpSpPr>
          <a:xfrm>
            <a:off x="4341676" y="1005986"/>
            <a:ext cx="665343" cy="968324"/>
            <a:chOff x="8516938" y="5619750"/>
            <a:chExt cx="693738" cy="1009650"/>
          </a:xfrm>
          <a:solidFill>
            <a:srgbClr val="3B9B96"/>
          </a:solidFill>
        </p:grpSpPr>
        <p:sp>
          <p:nvSpPr>
            <p:cNvPr id="74" name="Freeform 190"/>
            <p:cNvSpPr/>
            <p:nvPr/>
          </p:nvSpPr>
          <p:spPr bwMode="auto">
            <a:xfrm>
              <a:off x="8543926" y="6273800"/>
              <a:ext cx="53975" cy="52388"/>
            </a:xfrm>
            <a:custGeom>
              <a:avLst/>
              <a:gdLst>
                <a:gd name="T0" fmla="*/ 24 w 31"/>
                <a:gd name="T1" fmla="*/ 5 h 30"/>
                <a:gd name="T2" fmla="*/ 0 w 31"/>
                <a:gd name="T3" fmla="*/ 0 h 30"/>
                <a:gd name="T4" fmla="*/ 13 w 31"/>
                <a:gd name="T5" fmla="*/ 26 h 30"/>
                <a:gd name="T6" fmla="*/ 21 w 31"/>
                <a:gd name="T7" fmla="*/ 18 h 30"/>
                <a:gd name="T8" fmla="*/ 24 w 31"/>
                <a:gd name="T9" fmla="*/ 17 h 30"/>
                <a:gd name="T10" fmla="*/ 30 w 31"/>
                <a:gd name="T11" fmla="*/ 23 h 30"/>
                <a:gd name="T12" fmla="*/ 24 w 31"/>
                <a:gd name="T13" fmla="*/ 5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4" y="5"/>
                  </a:moveTo>
                  <a:cubicBezTo>
                    <a:pt x="0" y="0"/>
                    <a:pt x="0" y="0"/>
                    <a:pt x="0" y="0"/>
                  </a:cubicBezTo>
                  <a:cubicBezTo>
                    <a:pt x="0" y="0"/>
                    <a:pt x="2" y="25"/>
                    <a:pt x="13" y="26"/>
                  </a:cubicBezTo>
                  <a:cubicBezTo>
                    <a:pt x="19" y="27"/>
                    <a:pt x="21" y="24"/>
                    <a:pt x="21" y="18"/>
                  </a:cubicBezTo>
                  <a:cubicBezTo>
                    <a:pt x="21" y="13"/>
                    <a:pt x="24" y="14"/>
                    <a:pt x="24" y="17"/>
                  </a:cubicBezTo>
                  <a:cubicBezTo>
                    <a:pt x="24" y="21"/>
                    <a:pt x="31" y="30"/>
                    <a:pt x="30" y="23"/>
                  </a:cubicBezTo>
                  <a:cubicBezTo>
                    <a:pt x="29" y="15"/>
                    <a:pt x="28" y="5"/>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5" name="Freeform 191"/>
            <p:cNvSpPr/>
            <p:nvPr/>
          </p:nvSpPr>
          <p:spPr bwMode="auto">
            <a:xfrm>
              <a:off x="8516938" y="5888037"/>
              <a:ext cx="560388" cy="692150"/>
            </a:xfrm>
            <a:custGeom>
              <a:avLst/>
              <a:gdLst>
                <a:gd name="T0" fmla="*/ 273 w 321"/>
                <a:gd name="T1" fmla="*/ 82 h 397"/>
                <a:gd name="T2" fmla="*/ 251 w 321"/>
                <a:gd name="T3" fmla="*/ 41 h 397"/>
                <a:gd name="T4" fmla="*/ 167 w 321"/>
                <a:gd name="T5" fmla="*/ 5 h 397"/>
                <a:gd name="T6" fmla="*/ 162 w 321"/>
                <a:gd name="T7" fmla="*/ 8 h 397"/>
                <a:gd name="T8" fmla="*/ 143 w 321"/>
                <a:gd name="T9" fmla="*/ 91 h 397"/>
                <a:gd name="T10" fmla="*/ 136 w 321"/>
                <a:gd name="T11" fmla="*/ 29 h 397"/>
                <a:gd name="T12" fmla="*/ 138 w 321"/>
                <a:gd name="T13" fmla="*/ 22 h 397"/>
                <a:gd name="T14" fmla="*/ 134 w 321"/>
                <a:gd name="T15" fmla="*/ 15 h 397"/>
                <a:gd name="T16" fmla="*/ 124 w 321"/>
                <a:gd name="T17" fmla="*/ 15 h 397"/>
                <a:gd name="T18" fmla="*/ 119 w 321"/>
                <a:gd name="T19" fmla="*/ 22 h 397"/>
                <a:gd name="T20" fmla="*/ 121 w 321"/>
                <a:gd name="T21" fmla="*/ 28 h 397"/>
                <a:gd name="T22" fmla="*/ 113 w 321"/>
                <a:gd name="T23" fmla="*/ 87 h 397"/>
                <a:gd name="T24" fmla="*/ 113 w 321"/>
                <a:gd name="T25" fmla="*/ 90 h 397"/>
                <a:gd name="T26" fmla="*/ 90 w 321"/>
                <a:gd name="T27" fmla="*/ 5 h 397"/>
                <a:gd name="T28" fmla="*/ 87 w 321"/>
                <a:gd name="T29" fmla="*/ 5 h 397"/>
                <a:gd name="T30" fmla="*/ 2 w 321"/>
                <a:gd name="T31" fmla="*/ 49 h 397"/>
                <a:gd name="T32" fmla="*/ 13 w 321"/>
                <a:gd name="T33" fmla="*/ 211 h 397"/>
                <a:gd name="T34" fmla="*/ 43 w 321"/>
                <a:gd name="T35" fmla="*/ 217 h 397"/>
                <a:gd name="T36" fmla="*/ 38 w 321"/>
                <a:gd name="T37" fmla="*/ 73 h 397"/>
                <a:gd name="T38" fmla="*/ 42 w 321"/>
                <a:gd name="T39" fmla="*/ 76 h 397"/>
                <a:gd name="T40" fmla="*/ 42 w 321"/>
                <a:gd name="T41" fmla="*/ 76 h 397"/>
                <a:gd name="T42" fmla="*/ 47 w 321"/>
                <a:gd name="T43" fmla="*/ 148 h 397"/>
                <a:gd name="T44" fmla="*/ 53 w 321"/>
                <a:gd name="T45" fmla="*/ 222 h 397"/>
                <a:gd name="T46" fmla="*/ 54 w 321"/>
                <a:gd name="T47" fmla="*/ 223 h 397"/>
                <a:gd name="T48" fmla="*/ 61 w 321"/>
                <a:gd name="T49" fmla="*/ 238 h 397"/>
                <a:gd name="T50" fmla="*/ 73 w 321"/>
                <a:gd name="T51" fmla="*/ 397 h 397"/>
                <a:gd name="T52" fmla="*/ 106 w 321"/>
                <a:gd name="T53" fmla="*/ 397 h 397"/>
                <a:gd name="T54" fmla="*/ 121 w 321"/>
                <a:gd name="T55" fmla="*/ 272 h 397"/>
                <a:gd name="T56" fmla="*/ 124 w 321"/>
                <a:gd name="T57" fmla="*/ 273 h 397"/>
                <a:gd name="T58" fmla="*/ 128 w 321"/>
                <a:gd name="T59" fmla="*/ 272 h 397"/>
                <a:gd name="T60" fmla="*/ 144 w 321"/>
                <a:gd name="T61" fmla="*/ 397 h 397"/>
                <a:gd name="T62" fmla="*/ 176 w 321"/>
                <a:gd name="T63" fmla="*/ 397 h 397"/>
                <a:gd name="T64" fmla="*/ 187 w 321"/>
                <a:gd name="T65" fmla="*/ 240 h 397"/>
                <a:gd name="T66" fmla="*/ 196 w 321"/>
                <a:gd name="T67" fmla="*/ 223 h 397"/>
                <a:gd name="T68" fmla="*/ 196 w 321"/>
                <a:gd name="T69" fmla="*/ 222 h 397"/>
                <a:gd name="T70" fmla="*/ 200 w 321"/>
                <a:gd name="T71" fmla="*/ 173 h 397"/>
                <a:gd name="T72" fmla="*/ 207 w 321"/>
                <a:gd name="T73" fmla="*/ 79 h 397"/>
                <a:gd name="T74" fmla="*/ 207 w 321"/>
                <a:gd name="T75" fmla="*/ 78 h 397"/>
                <a:gd name="T76" fmla="*/ 211 w 321"/>
                <a:gd name="T77" fmla="*/ 73 h 397"/>
                <a:gd name="T78" fmla="*/ 274 w 321"/>
                <a:gd name="T79" fmla="*/ 134 h 397"/>
                <a:gd name="T80" fmla="*/ 301 w 321"/>
                <a:gd name="T81" fmla="*/ 141 h 397"/>
                <a:gd name="T82" fmla="*/ 321 w 321"/>
                <a:gd name="T83" fmla="*/ 103 h 397"/>
                <a:gd name="T84" fmla="*/ 273 w 321"/>
                <a:gd name="T85" fmla="*/ 8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397">
                  <a:moveTo>
                    <a:pt x="273" y="82"/>
                  </a:moveTo>
                  <a:cubicBezTo>
                    <a:pt x="250" y="57"/>
                    <a:pt x="252" y="46"/>
                    <a:pt x="251" y="41"/>
                  </a:cubicBezTo>
                  <a:cubicBezTo>
                    <a:pt x="249" y="33"/>
                    <a:pt x="204" y="0"/>
                    <a:pt x="167" y="5"/>
                  </a:cubicBezTo>
                  <a:cubicBezTo>
                    <a:pt x="167" y="5"/>
                    <a:pt x="165" y="6"/>
                    <a:pt x="162" y="8"/>
                  </a:cubicBezTo>
                  <a:cubicBezTo>
                    <a:pt x="143" y="91"/>
                    <a:pt x="143" y="91"/>
                    <a:pt x="143" y="91"/>
                  </a:cubicBezTo>
                  <a:cubicBezTo>
                    <a:pt x="136" y="29"/>
                    <a:pt x="136" y="29"/>
                    <a:pt x="136" y="29"/>
                  </a:cubicBezTo>
                  <a:cubicBezTo>
                    <a:pt x="138" y="22"/>
                    <a:pt x="138" y="22"/>
                    <a:pt x="138" y="22"/>
                  </a:cubicBezTo>
                  <a:cubicBezTo>
                    <a:pt x="134" y="15"/>
                    <a:pt x="134" y="15"/>
                    <a:pt x="134" y="15"/>
                  </a:cubicBezTo>
                  <a:cubicBezTo>
                    <a:pt x="124" y="15"/>
                    <a:pt x="124" y="15"/>
                    <a:pt x="124" y="15"/>
                  </a:cubicBezTo>
                  <a:cubicBezTo>
                    <a:pt x="119" y="22"/>
                    <a:pt x="119" y="22"/>
                    <a:pt x="119" y="22"/>
                  </a:cubicBezTo>
                  <a:cubicBezTo>
                    <a:pt x="121" y="28"/>
                    <a:pt x="121" y="28"/>
                    <a:pt x="121" y="28"/>
                  </a:cubicBezTo>
                  <a:cubicBezTo>
                    <a:pt x="113" y="87"/>
                    <a:pt x="113" y="87"/>
                    <a:pt x="113" y="87"/>
                  </a:cubicBezTo>
                  <a:cubicBezTo>
                    <a:pt x="113" y="90"/>
                    <a:pt x="113" y="90"/>
                    <a:pt x="113" y="90"/>
                  </a:cubicBezTo>
                  <a:cubicBezTo>
                    <a:pt x="90" y="5"/>
                    <a:pt x="90" y="5"/>
                    <a:pt x="90" y="5"/>
                  </a:cubicBezTo>
                  <a:cubicBezTo>
                    <a:pt x="89" y="5"/>
                    <a:pt x="88" y="5"/>
                    <a:pt x="87" y="5"/>
                  </a:cubicBezTo>
                  <a:cubicBezTo>
                    <a:pt x="50" y="10"/>
                    <a:pt x="3" y="23"/>
                    <a:pt x="2" y="49"/>
                  </a:cubicBezTo>
                  <a:cubicBezTo>
                    <a:pt x="0" y="61"/>
                    <a:pt x="7" y="183"/>
                    <a:pt x="13" y="211"/>
                  </a:cubicBezTo>
                  <a:cubicBezTo>
                    <a:pt x="24" y="218"/>
                    <a:pt x="38" y="217"/>
                    <a:pt x="43" y="217"/>
                  </a:cubicBezTo>
                  <a:cubicBezTo>
                    <a:pt x="41" y="198"/>
                    <a:pt x="35" y="70"/>
                    <a:pt x="38" y="73"/>
                  </a:cubicBezTo>
                  <a:cubicBezTo>
                    <a:pt x="40" y="74"/>
                    <a:pt x="41" y="75"/>
                    <a:pt x="42" y="76"/>
                  </a:cubicBezTo>
                  <a:cubicBezTo>
                    <a:pt x="42" y="76"/>
                    <a:pt x="42" y="76"/>
                    <a:pt x="42" y="76"/>
                  </a:cubicBezTo>
                  <a:cubicBezTo>
                    <a:pt x="47" y="148"/>
                    <a:pt x="47" y="148"/>
                    <a:pt x="47" y="148"/>
                  </a:cubicBezTo>
                  <a:cubicBezTo>
                    <a:pt x="50" y="190"/>
                    <a:pt x="53" y="222"/>
                    <a:pt x="53" y="222"/>
                  </a:cubicBezTo>
                  <a:cubicBezTo>
                    <a:pt x="54" y="223"/>
                    <a:pt x="54" y="223"/>
                    <a:pt x="54" y="223"/>
                  </a:cubicBezTo>
                  <a:cubicBezTo>
                    <a:pt x="55" y="229"/>
                    <a:pt x="58" y="233"/>
                    <a:pt x="61" y="238"/>
                  </a:cubicBezTo>
                  <a:cubicBezTo>
                    <a:pt x="73" y="397"/>
                    <a:pt x="73" y="397"/>
                    <a:pt x="73" y="397"/>
                  </a:cubicBezTo>
                  <a:cubicBezTo>
                    <a:pt x="106" y="397"/>
                    <a:pt x="106" y="397"/>
                    <a:pt x="106" y="397"/>
                  </a:cubicBezTo>
                  <a:cubicBezTo>
                    <a:pt x="121" y="272"/>
                    <a:pt x="121" y="272"/>
                    <a:pt x="121" y="272"/>
                  </a:cubicBezTo>
                  <a:cubicBezTo>
                    <a:pt x="122" y="272"/>
                    <a:pt x="123" y="273"/>
                    <a:pt x="124" y="273"/>
                  </a:cubicBezTo>
                  <a:cubicBezTo>
                    <a:pt x="125" y="273"/>
                    <a:pt x="127" y="272"/>
                    <a:pt x="128" y="272"/>
                  </a:cubicBezTo>
                  <a:cubicBezTo>
                    <a:pt x="144" y="397"/>
                    <a:pt x="144" y="397"/>
                    <a:pt x="144" y="397"/>
                  </a:cubicBezTo>
                  <a:cubicBezTo>
                    <a:pt x="176" y="397"/>
                    <a:pt x="176" y="397"/>
                    <a:pt x="176" y="397"/>
                  </a:cubicBezTo>
                  <a:cubicBezTo>
                    <a:pt x="187" y="240"/>
                    <a:pt x="187" y="240"/>
                    <a:pt x="187" y="240"/>
                  </a:cubicBezTo>
                  <a:cubicBezTo>
                    <a:pt x="191" y="235"/>
                    <a:pt x="194" y="229"/>
                    <a:pt x="196" y="223"/>
                  </a:cubicBezTo>
                  <a:cubicBezTo>
                    <a:pt x="196" y="222"/>
                    <a:pt x="196" y="222"/>
                    <a:pt x="196" y="222"/>
                  </a:cubicBezTo>
                  <a:cubicBezTo>
                    <a:pt x="196" y="222"/>
                    <a:pt x="198" y="202"/>
                    <a:pt x="200" y="173"/>
                  </a:cubicBezTo>
                  <a:cubicBezTo>
                    <a:pt x="207" y="79"/>
                    <a:pt x="207" y="79"/>
                    <a:pt x="207" y="79"/>
                  </a:cubicBezTo>
                  <a:cubicBezTo>
                    <a:pt x="207" y="79"/>
                    <a:pt x="207" y="78"/>
                    <a:pt x="207" y="78"/>
                  </a:cubicBezTo>
                  <a:cubicBezTo>
                    <a:pt x="209" y="76"/>
                    <a:pt x="210" y="74"/>
                    <a:pt x="211" y="73"/>
                  </a:cubicBezTo>
                  <a:cubicBezTo>
                    <a:pt x="213" y="70"/>
                    <a:pt x="229" y="118"/>
                    <a:pt x="274" y="134"/>
                  </a:cubicBezTo>
                  <a:cubicBezTo>
                    <a:pt x="310" y="147"/>
                    <a:pt x="301" y="141"/>
                    <a:pt x="301" y="141"/>
                  </a:cubicBezTo>
                  <a:cubicBezTo>
                    <a:pt x="301" y="134"/>
                    <a:pt x="314" y="111"/>
                    <a:pt x="321" y="103"/>
                  </a:cubicBezTo>
                  <a:cubicBezTo>
                    <a:pt x="295" y="101"/>
                    <a:pt x="293" y="105"/>
                    <a:pt x="273"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6" name="Freeform 192"/>
            <p:cNvSpPr/>
            <p:nvPr/>
          </p:nvSpPr>
          <p:spPr bwMode="auto">
            <a:xfrm>
              <a:off x="8640763" y="5619750"/>
              <a:ext cx="195263" cy="279400"/>
            </a:xfrm>
            <a:custGeom>
              <a:avLst/>
              <a:gdLst>
                <a:gd name="T0" fmla="*/ 5 w 112"/>
                <a:gd name="T1" fmla="*/ 75 h 160"/>
                <a:gd name="T2" fmla="*/ 0 w 112"/>
                <a:gd name="T3" fmla="*/ 93 h 160"/>
                <a:gd name="T4" fmla="*/ 5 w 112"/>
                <a:gd name="T5" fmla="*/ 111 h 160"/>
                <a:gd name="T6" fmla="*/ 8 w 112"/>
                <a:gd name="T7" fmla="*/ 107 h 160"/>
                <a:gd name="T8" fmla="*/ 57 w 112"/>
                <a:gd name="T9" fmla="*/ 160 h 160"/>
                <a:gd name="T10" fmla="*/ 104 w 112"/>
                <a:gd name="T11" fmla="*/ 105 h 160"/>
                <a:gd name="T12" fmla="*/ 108 w 112"/>
                <a:gd name="T13" fmla="*/ 111 h 160"/>
                <a:gd name="T14" fmla="*/ 112 w 112"/>
                <a:gd name="T15" fmla="*/ 93 h 160"/>
                <a:gd name="T16" fmla="*/ 108 w 112"/>
                <a:gd name="T17" fmla="*/ 74 h 160"/>
                <a:gd name="T18" fmla="*/ 106 w 112"/>
                <a:gd name="T19" fmla="*/ 75 h 160"/>
                <a:gd name="T20" fmla="*/ 106 w 112"/>
                <a:gd name="T21" fmla="*/ 60 h 160"/>
                <a:gd name="T22" fmla="*/ 65 w 112"/>
                <a:gd name="T23" fmla="*/ 50 h 160"/>
                <a:gd name="T24" fmla="*/ 71 w 112"/>
                <a:gd name="T25" fmla="*/ 52 h 160"/>
                <a:gd name="T26" fmla="*/ 110 w 112"/>
                <a:gd name="T27" fmla="*/ 39 h 160"/>
                <a:gd name="T28" fmla="*/ 20 w 112"/>
                <a:gd name="T29" fmla="*/ 29 h 160"/>
                <a:gd name="T30" fmla="*/ 2 w 112"/>
                <a:gd name="T31" fmla="*/ 41 h 160"/>
                <a:gd name="T32" fmla="*/ 14 w 112"/>
                <a:gd name="T33" fmla="*/ 41 h 160"/>
                <a:gd name="T34" fmla="*/ 6 w 112"/>
                <a:gd name="T35" fmla="*/ 67 h 160"/>
                <a:gd name="T36" fmla="*/ 5 w 112"/>
                <a:gd name="T37" fmla="*/ 75 h 160"/>
                <a:gd name="T38" fmla="*/ 5 w 112"/>
                <a:gd name="T39" fmla="*/ 7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160">
                  <a:moveTo>
                    <a:pt x="5" y="75"/>
                  </a:moveTo>
                  <a:cubicBezTo>
                    <a:pt x="2" y="75"/>
                    <a:pt x="0" y="83"/>
                    <a:pt x="0" y="93"/>
                  </a:cubicBezTo>
                  <a:cubicBezTo>
                    <a:pt x="0" y="103"/>
                    <a:pt x="2" y="111"/>
                    <a:pt x="5" y="111"/>
                  </a:cubicBezTo>
                  <a:cubicBezTo>
                    <a:pt x="6" y="111"/>
                    <a:pt x="7" y="110"/>
                    <a:pt x="8" y="107"/>
                  </a:cubicBezTo>
                  <a:cubicBezTo>
                    <a:pt x="16" y="137"/>
                    <a:pt x="42" y="160"/>
                    <a:pt x="57" y="160"/>
                  </a:cubicBezTo>
                  <a:cubicBezTo>
                    <a:pt x="75" y="160"/>
                    <a:pt x="101" y="139"/>
                    <a:pt x="104" y="105"/>
                  </a:cubicBezTo>
                  <a:cubicBezTo>
                    <a:pt x="105" y="108"/>
                    <a:pt x="106" y="111"/>
                    <a:pt x="108" y="111"/>
                  </a:cubicBezTo>
                  <a:cubicBezTo>
                    <a:pt x="110" y="111"/>
                    <a:pt x="112" y="103"/>
                    <a:pt x="112" y="93"/>
                  </a:cubicBezTo>
                  <a:cubicBezTo>
                    <a:pt x="112" y="83"/>
                    <a:pt x="110" y="74"/>
                    <a:pt x="108" y="74"/>
                  </a:cubicBezTo>
                  <a:cubicBezTo>
                    <a:pt x="107" y="74"/>
                    <a:pt x="107" y="75"/>
                    <a:pt x="106" y="75"/>
                  </a:cubicBezTo>
                  <a:cubicBezTo>
                    <a:pt x="107" y="71"/>
                    <a:pt x="107" y="66"/>
                    <a:pt x="106" y="60"/>
                  </a:cubicBezTo>
                  <a:cubicBezTo>
                    <a:pt x="98" y="67"/>
                    <a:pt x="82" y="58"/>
                    <a:pt x="65" y="50"/>
                  </a:cubicBezTo>
                  <a:cubicBezTo>
                    <a:pt x="67" y="50"/>
                    <a:pt x="69" y="51"/>
                    <a:pt x="71" y="52"/>
                  </a:cubicBezTo>
                  <a:cubicBezTo>
                    <a:pt x="99" y="67"/>
                    <a:pt x="110" y="39"/>
                    <a:pt x="110" y="39"/>
                  </a:cubicBezTo>
                  <a:cubicBezTo>
                    <a:pt x="110" y="39"/>
                    <a:pt x="76" y="0"/>
                    <a:pt x="20" y="29"/>
                  </a:cubicBezTo>
                  <a:cubicBezTo>
                    <a:pt x="15" y="32"/>
                    <a:pt x="8" y="39"/>
                    <a:pt x="2" y="41"/>
                  </a:cubicBezTo>
                  <a:cubicBezTo>
                    <a:pt x="2" y="41"/>
                    <a:pt x="7" y="41"/>
                    <a:pt x="14" y="41"/>
                  </a:cubicBezTo>
                  <a:cubicBezTo>
                    <a:pt x="8" y="45"/>
                    <a:pt x="5" y="53"/>
                    <a:pt x="6" y="67"/>
                  </a:cubicBezTo>
                  <a:cubicBezTo>
                    <a:pt x="6" y="69"/>
                    <a:pt x="5" y="72"/>
                    <a:pt x="5" y="75"/>
                  </a:cubicBezTo>
                  <a:cubicBezTo>
                    <a:pt x="5" y="75"/>
                    <a:pt x="5" y="75"/>
                    <a:pt x="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7" name="Freeform 193"/>
            <p:cNvSpPr/>
            <p:nvPr/>
          </p:nvSpPr>
          <p:spPr bwMode="auto">
            <a:xfrm>
              <a:off x="8591551" y="6591300"/>
              <a:ext cx="104775" cy="38100"/>
            </a:xfrm>
            <a:custGeom>
              <a:avLst/>
              <a:gdLst>
                <a:gd name="T0" fmla="*/ 31 w 60"/>
                <a:gd name="T1" fmla="*/ 0 h 22"/>
                <a:gd name="T2" fmla="*/ 21 w 60"/>
                <a:gd name="T3" fmla="*/ 21 h 22"/>
                <a:gd name="T4" fmla="*/ 48 w 60"/>
                <a:gd name="T5" fmla="*/ 12 h 22"/>
                <a:gd name="T6" fmla="*/ 52 w 60"/>
                <a:gd name="T7" fmla="*/ 12 h 22"/>
                <a:gd name="T8" fmla="*/ 59 w 60"/>
                <a:gd name="T9" fmla="*/ 11 h 22"/>
                <a:gd name="T10" fmla="*/ 59 w 60"/>
                <a:gd name="T11" fmla="*/ 1 h 22"/>
                <a:gd name="T12" fmla="*/ 60 w 60"/>
                <a:gd name="T13" fmla="*/ 0 h 22"/>
                <a:gd name="T14" fmla="*/ 31 w 6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2">
                  <a:moveTo>
                    <a:pt x="31" y="0"/>
                  </a:moveTo>
                  <a:cubicBezTo>
                    <a:pt x="31" y="0"/>
                    <a:pt x="0" y="19"/>
                    <a:pt x="21" y="21"/>
                  </a:cubicBezTo>
                  <a:cubicBezTo>
                    <a:pt x="33" y="22"/>
                    <a:pt x="41" y="17"/>
                    <a:pt x="48" y="12"/>
                  </a:cubicBezTo>
                  <a:cubicBezTo>
                    <a:pt x="52" y="9"/>
                    <a:pt x="51" y="12"/>
                    <a:pt x="52" y="12"/>
                  </a:cubicBezTo>
                  <a:cubicBezTo>
                    <a:pt x="54" y="12"/>
                    <a:pt x="58" y="12"/>
                    <a:pt x="59" y="11"/>
                  </a:cubicBezTo>
                  <a:cubicBezTo>
                    <a:pt x="60" y="3"/>
                    <a:pt x="59" y="1"/>
                    <a:pt x="59" y="1"/>
                  </a:cubicBezTo>
                  <a:cubicBezTo>
                    <a:pt x="60" y="0"/>
                    <a:pt x="60" y="0"/>
                    <a:pt x="60" y="0"/>
                  </a:cubicBez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8" name="Freeform 194"/>
            <p:cNvSpPr/>
            <p:nvPr/>
          </p:nvSpPr>
          <p:spPr bwMode="auto">
            <a:xfrm>
              <a:off x="8772526" y="6591300"/>
              <a:ext cx="106363" cy="38100"/>
            </a:xfrm>
            <a:custGeom>
              <a:avLst/>
              <a:gdLst>
                <a:gd name="T0" fmla="*/ 2 w 61"/>
                <a:gd name="T1" fmla="*/ 11 h 22"/>
                <a:gd name="T2" fmla="*/ 8 w 61"/>
                <a:gd name="T3" fmla="*/ 12 h 22"/>
                <a:gd name="T4" fmla="*/ 12 w 61"/>
                <a:gd name="T5" fmla="*/ 12 h 22"/>
                <a:gd name="T6" fmla="*/ 40 w 61"/>
                <a:gd name="T7" fmla="*/ 21 h 22"/>
                <a:gd name="T8" fmla="*/ 29 w 61"/>
                <a:gd name="T9" fmla="*/ 0 h 22"/>
                <a:gd name="T10" fmla="*/ 1 w 61"/>
                <a:gd name="T11" fmla="*/ 0 h 22"/>
                <a:gd name="T12" fmla="*/ 1 w 61"/>
                <a:gd name="T13" fmla="*/ 1 h 22"/>
                <a:gd name="T14" fmla="*/ 2 w 61"/>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2">
                  <a:moveTo>
                    <a:pt x="2" y="11"/>
                  </a:moveTo>
                  <a:cubicBezTo>
                    <a:pt x="3" y="12"/>
                    <a:pt x="7" y="12"/>
                    <a:pt x="8" y="12"/>
                  </a:cubicBezTo>
                  <a:cubicBezTo>
                    <a:pt x="10" y="12"/>
                    <a:pt x="8" y="9"/>
                    <a:pt x="12" y="12"/>
                  </a:cubicBezTo>
                  <a:cubicBezTo>
                    <a:pt x="19" y="17"/>
                    <a:pt x="27" y="22"/>
                    <a:pt x="40" y="21"/>
                  </a:cubicBezTo>
                  <a:cubicBezTo>
                    <a:pt x="61" y="19"/>
                    <a:pt x="29" y="0"/>
                    <a:pt x="29" y="0"/>
                  </a:cubicBezTo>
                  <a:cubicBezTo>
                    <a:pt x="1" y="0"/>
                    <a:pt x="1" y="0"/>
                    <a:pt x="1" y="0"/>
                  </a:cubicBezTo>
                  <a:cubicBezTo>
                    <a:pt x="1" y="1"/>
                    <a:pt x="1" y="1"/>
                    <a:pt x="1" y="1"/>
                  </a:cubicBezTo>
                  <a:cubicBezTo>
                    <a:pt x="1" y="1"/>
                    <a:pt x="0" y="3"/>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9" name="Freeform 195"/>
            <p:cNvSpPr/>
            <p:nvPr/>
          </p:nvSpPr>
          <p:spPr bwMode="auto">
            <a:xfrm>
              <a:off x="8951913" y="6127750"/>
              <a:ext cx="258763" cy="488950"/>
            </a:xfrm>
            <a:custGeom>
              <a:avLst/>
              <a:gdLst>
                <a:gd name="T0" fmla="*/ 82 w 149"/>
                <a:gd name="T1" fmla="*/ 69 h 281"/>
                <a:gd name="T2" fmla="*/ 130 w 149"/>
                <a:gd name="T3" fmla="*/ 81 h 281"/>
                <a:gd name="T4" fmla="*/ 139 w 149"/>
                <a:gd name="T5" fmla="*/ 42 h 281"/>
                <a:gd name="T6" fmla="*/ 91 w 149"/>
                <a:gd name="T7" fmla="*/ 30 h 281"/>
                <a:gd name="T8" fmla="*/ 91 w 149"/>
                <a:gd name="T9" fmla="*/ 0 h 281"/>
                <a:gd name="T10" fmla="*/ 59 w 149"/>
                <a:gd name="T11" fmla="*/ 0 h 281"/>
                <a:gd name="T12" fmla="*/ 59 w 149"/>
                <a:gd name="T13" fmla="*/ 33 h 281"/>
                <a:gd name="T14" fmla="*/ 2 w 149"/>
                <a:gd name="T15" fmla="*/ 94 h 281"/>
                <a:gd name="T16" fmla="*/ 62 w 149"/>
                <a:gd name="T17" fmla="*/ 157 h 281"/>
                <a:gd name="T18" fmla="*/ 98 w 149"/>
                <a:gd name="T19" fmla="*/ 187 h 281"/>
                <a:gd name="T20" fmla="*/ 66 w 149"/>
                <a:gd name="T21" fmla="*/ 208 h 281"/>
                <a:gd name="T22" fmla="*/ 10 w 149"/>
                <a:gd name="T23" fmla="*/ 193 h 281"/>
                <a:gd name="T24" fmla="*/ 0 w 149"/>
                <a:gd name="T25" fmla="*/ 233 h 281"/>
                <a:gd name="T26" fmla="*/ 57 w 149"/>
                <a:gd name="T27" fmla="*/ 248 h 281"/>
                <a:gd name="T28" fmla="*/ 57 w 149"/>
                <a:gd name="T29" fmla="*/ 281 h 281"/>
                <a:gd name="T30" fmla="*/ 90 w 149"/>
                <a:gd name="T31" fmla="*/ 281 h 281"/>
                <a:gd name="T32" fmla="*/ 90 w 149"/>
                <a:gd name="T33" fmla="*/ 246 h 281"/>
                <a:gd name="T34" fmla="*/ 149 w 149"/>
                <a:gd name="T35" fmla="*/ 182 h 281"/>
                <a:gd name="T36" fmla="*/ 93 w 149"/>
                <a:gd name="T37" fmla="*/ 118 h 281"/>
                <a:gd name="T38" fmla="*/ 53 w 149"/>
                <a:gd name="T39" fmla="*/ 88 h 281"/>
                <a:gd name="T40" fmla="*/ 82 w 149"/>
                <a:gd name="T41" fmla="*/ 6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281">
                  <a:moveTo>
                    <a:pt x="82" y="69"/>
                  </a:moveTo>
                  <a:cubicBezTo>
                    <a:pt x="106" y="69"/>
                    <a:pt x="121" y="77"/>
                    <a:pt x="130" y="81"/>
                  </a:cubicBezTo>
                  <a:cubicBezTo>
                    <a:pt x="139" y="42"/>
                    <a:pt x="139" y="42"/>
                    <a:pt x="139" y="42"/>
                  </a:cubicBezTo>
                  <a:cubicBezTo>
                    <a:pt x="128" y="36"/>
                    <a:pt x="113" y="31"/>
                    <a:pt x="91" y="30"/>
                  </a:cubicBezTo>
                  <a:cubicBezTo>
                    <a:pt x="91" y="0"/>
                    <a:pt x="91" y="0"/>
                    <a:pt x="91" y="0"/>
                  </a:cubicBezTo>
                  <a:cubicBezTo>
                    <a:pt x="59" y="0"/>
                    <a:pt x="59" y="0"/>
                    <a:pt x="59" y="0"/>
                  </a:cubicBezTo>
                  <a:cubicBezTo>
                    <a:pt x="59" y="33"/>
                    <a:pt x="59" y="33"/>
                    <a:pt x="59" y="33"/>
                  </a:cubicBezTo>
                  <a:cubicBezTo>
                    <a:pt x="23" y="40"/>
                    <a:pt x="2" y="64"/>
                    <a:pt x="2" y="94"/>
                  </a:cubicBezTo>
                  <a:cubicBezTo>
                    <a:pt x="2" y="127"/>
                    <a:pt x="27" y="145"/>
                    <a:pt x="62" y="157"/>
                  </a:cubicBezTo>
                  <a:cubicBezTo>
                    <a:pt x="87" y="166"/>
                    <a:pt x="98" y="174"/>
                    <a:pt x="98" y="187"/>
                  </a:cubicBezTo>
                  <a:cubicBezTo>
                    <a:pt x="98" y="201"/>
                    <a:pt x="85" y="208"/>
                    <a:pt x="66" y="208"/>
                  </a:cubicBezTo>
                  <a:cubicBezTo>
                    <a:pt x="44" y="208"/>
                    <a:pt x="24" y="201"/>
                    <a:pt x="10" y="193"/>
                  </a:cubicBezTo>
                  <a:cubicBezTo>
                    <a:pt x="0" y="233"/>
                    <a:pt x="0" y="233"/>
                    <a:pt x="0" y="233"/>
                  </a:cubicBezTo>
                  <a:cubicBezTo>
                    <a:pt x="13" y="241"/>
                    <a:pt x="35" y="247"/>
                    <a:pt x="57" y="248"/>
                  </a:cubicBezTo>
                  <a:cubicBezTo>
                    <a:pt x="57" y="281"/>
                    <a:pt x="57" y="281"/>
                    <a:pt x="57" y="281"/>
                  </a:cubicBezTo>
                  <a:cubicBezTo>
                    <a:pt x="90" y="281"/>
                    <a:pt x="90" y="281"/>
                    <a:pt x="90" y="281"/>
                  </a:cubicBezTo>
                  <a:cubicBezTo>
                    <a:pt x="90" y="246"/>
                    <a:pt x="90" y="246"/>
                    <a:pt x="90" y="246"/>
                  </a:cubicBezTo>
                  <a:cubicBezTo>
                    <a:pt x="128" y="239"/>
                    <a:pt x="149" y="213"/>
                    <a:pt x="149" y="182"/>
                  </a:cubicBezTo>
                  <a:cubicBezTo>
                    <a:pt x="149" y="151"/>
                    <a:pt x="133" y="132"/>
                    <a:pt x="93" y="118"/>
                  </a:cubicBezTo>
                  <a:cubicBezTo>
                    <a:pt x="65" y="107"/>
                    <a:pt x="53" y="100"/>
                    <a:pt x="53" y="88"/>
                  </a:cubicBezTo>
                  <a:cubicBezTo>
                    <a:pt x="53" y="79"/>
                    <a:pt x="60" y="69"/>
                    <a:pt x="82"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80" name="Freeform 196"/>
            <p:cNvSpPr/>
            <p:nvPr/>
          </p:nvSpPr>
          <p:spPr bwMode="auto">
            <a:xfrm>
              <a:off x="9061451" y="6076950"/>
              <a:ext cx="90488" cy="90488"/>
            </a:xfrm>
            <a:custGeom>
              <a:avLst/>
              <a:gdLst>
                <a:gd name="T0" fmla="*/ 10 w 52"/>
                <a:gd name="T1" fmla="*/ 0 h 52"/>
                <a:gd name="T2" fmla="*/ 0 w 52"/>
                <a:gd name="T3" fmla="*/ 18 h 52"/>
                <a:gd name="T4" fmla="*/ 35 w 52"/>
                <a:gd name="T5" fmla="*/ 17 h 52"/>
                <a:gd name="T6" fmla="*/ 34 w 52"/>
                <a:gd name="T7" fmla="*/ 40 h 52"/>
                <a:gd name="T8" fmla="*/ 40 w 52"/>
                <a:gd name="T9" fmla="*/ 45 h 52"/>
                <a:gd name="T10" fmla="*/ 47 w 52"/>
                <a:gd name="T11" fmla="*/ 38 h 52"/>
                <a:gd name="T12" fmla="*/ 10 w 5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0" y="0"/>
                  </a:moveTo>
                  <a:cubicBezTo>
                    <a:pt x="0" y="18"/>
                    <a:pt x="0" y="18"/>
                    <a:pt x="0" y="18"/>
                  </a:cubicBezTo>
                  <a:cubicBezTo>
                    <a:pt x="35" y="17"/>
                    <a:pt x="35" y="17"/>
                    <a:pt x="35" y="17"/>
                  </a:cubicBezTo>
                  <a:cubicBezTo>
                    <a:pt x="34" y="40"/>
                    <a:pt x="34" y="40"/>
                    <a:pt x="34" y="40"/>
                  </a:cubicBezTo>
                  <a:cubicBezTo>
                    <a:pt x="40" y="45"/>
                    <a:pt x="40" y="45"/>
                    <a:pt x="40" y="45"/>
                  </a:cubicBezTo>
                  <a:cubicBezTo>
                    <a:pt x="40" y="45"/>
                    <a:pt x="45" y="52"/>
                    <a:pt x="47" y="38"/>
                  </a:cubicBezTo>
                  <a:cubicBezTo>
                    <a:pt x="52" y="3"/>
                    <a:pt x="10"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grpSp>
      <p:sp>
        <p:nvSpPr>
          <p:cNvPr id="81" name="直角三角形 80"/>
          <p:cNvSpPr/>
          <p:nvPr/>
        </p:nvSpPr>
        <p:spPr>
          <a:xfrm rot="13500000">
            <a:off x="4882672" y="2860541"/>
            <a:ext cx="248777" cy="248777"/>
          </a:xfrm>
          <a:prstGeom prst="rtTriangle">
            <a:avLst/>
          </a:pr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mpact MT Std" pitchFamily="34" charset="0"/>
            </a:endParaRPr>
          </a:p>
        </p:txBody>
      </p:sp>
      <p:sp>
        <p:nvSpPr>
          <p:cNvPr id="82" name="直角三角形 81"/>
          <p:cNvSpPr/>
          <p:nvPr/>
        </p:nvSpPr>
        <p:spPr>
          <a:xfrm rot="2719133">
            <a:off x="3982797" y="2255863"/>
            <a:ext cx="226160" cy="226160"/>
          </a:xfrm>
          <a:prstGeom prst="rtTriangle">
            <a:avLst/>
          </a:pr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mpact MT Std" pitchFamily="34" charset="0"/>
            </a:endParaRPr>
          </a:p>
        </p:txBody>
      </p:sp>
      <p:sp>
        <p:nvSpPr>
          <p:cNvPr id="83" name="直角三角形 82"/>
          <p:cNvSpPr/>
          <p:nvPr/>
        </p:nvSpPr>
        <p:spPr>
          <a:xfrm rot="2719133">
            <a:off x="3983393" y="3487245"/>
            <a:ext cx="224969" cy="226160"/>
          </a:xfrm>
          <a:prstGeom prst="rtTriangle">
            <a:avLst/>
          </a:pr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mpact MT Std" pitchFamily="34" charset="0"/>
            </a:endParaRPr>
          </a:p>
        </p:txBody>
      </p:sp>
      <p:sp>
        <p:nvSpPr>
          <p:cNvPr id="84" name="直角三角形 83"/>
          <p:cNvSpPr/>
          <p:nvPr/>
        </p:nvSpPr>
        <p:spPr>
          <a:xfrm rot="13500000">
            <a:off x="4882080" y="4091922"/>
            <a:ext cx="249966" cy="248777"/>
          </a:xfrm>
          <a:prstGeom prst="rtTriangle">
            <a:avLst/>
          </a:pr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mpact MT Std" pitchFamily="34" charset="0"/>
            </a:endParaRPr>
          </a:p>
        </p:txBody>
      </p:sp>
      <p:sp>
        <p:nvSpPr>
          <p:cNvPr id="85" name="椭圆 84"/>
          <p:cNvSpPr/>
          <p:nvPr/>
        </p:nvSpPr>
        <p:spPr>
          <a:xfrm>
            <a:off x="4341675" y="2754607"/>
            <a:ext cx="458272" cy="459461"/>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chemeClr val="bg1"/>
                </a:solidFill>
                <a:latin typeface="Impact MT Std" pitchFamily="34" charset="0"/>
              </a:rPr>
              <a:t>3</a:t>
            </a:r>
            <a:endParaRPr lang="zh-CN" altLang="en-US" sz="2100" dirty="0">
              <a:solidFill>
                <a:schemeClr val="bg1"/>
              </a:solidFill>
              <a:latin typeface="Impact MT Std" pitchFamily="34" charset="0"/>
            </a:endParaRPr>
          </a:p>
        </p:txBody>
      </p:sp>
      <p:sp>
        <p:nvSpPr>
          <p:cNvPr id="86" name="椭圆 85"/>
          <p:cNvSpPr/>
          <p:nvPr/>
        </p:nvSpPr>
        <p:spPr>
          <a:xfrm>
            <a:off x="4341675" y="2139214"/>
            <a:ext cx="458272" cy="459461"/>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chemeClr val="bg1"/>
                </a:solidFill>
                <a:latin typeface="Impact MT Std" pitchFamily="34" charset="0"/>
              </a:rPr>
              <a:t>4</a:t>
            </a:r>
            <a:endParaRPr lang="zh-CN" altLang="en-US" sz="1800" dirty="0">
              <a:solidFill>
                <a:schemeClr val="bg1"/>
              </a:solidFill>
              <a:latin typeface="Impact MT Std" pitchFamily="34" charset="0"/>
            </a:endParaRPr>
          </a:p>
        </p:txBody>
      </p:sp>
      <p:sp>
        <p:nvSpPr>
          <p:cNvPr id="87" name="椭圆 86"/>
          <p:cNvSpPr/>
          <p:nvPr/>
        </p:nvSpPr>
        <p:spPr>
          <a:xfrm>
            <a:off x="4341675" y="3371189"/>
            <a:ext cx="458272" cy="458271"/>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chemeClr val="bg1"/>
                </a:solidFill>
                <a:latin typeface="Impact MT Std" pitchFamily="34" charset="0"/>
              </a:rPr>
              <a:t>2</a:t>
            </a:r>
            <a:endParaRPr lang="zh-CN" altLang="en-US" sz="2100" dirty="0">
              <a:solidFill>
                <a:schemeClr val="bg1"/>
              </a:solidFill>
              <a:latin typeface="Impact MT Std" pitchFamily="34" charset="0"/>
            </a:endParaRPr>
          </a:p>
        </p:txBody>
      </p:sp>
      <p:sp>
        <p:nvSpPr>
          <p:cNvPr id="88" name="椭圆 87"/>
          <p:cNvSpPr/>
          <p:nvPr/>
        </p:nvSpPr>
        <p:spPr>
          <a:xfrm>
            <a:off x="4341675" y="3986582"/>
            <a:ext cx="458272" cy="459461"/>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chemeClr val="bg1"/>
                </a:solidFill>
                <a:latin typeface="Impact MT Std" pitchFamily="34" charset="0"/>
              </a:rPr>
              <a:t>1</a:t>
            </a:r>
            <a:endParaRPr lang="zh-CN" altLang="en-US" sz="2100" dirty="0">
              <a:solidFill>
                <a:schemeClr val="bg1"/>
              </a:solidFill>
              <a:latin typeface="Impact MT Std" pitchFamily="34" charset="0"/>
            </a:endParaRPr>
          </a:p>
        </p:txBody>
      </p:sp>
      <p:sp>
        <p:nvSpPr>
          <p:cNvPr id="89" name="矩形 88"/>
          <p:cNvSpPr/>
          <p:nvPr/>
        </p:nvSpPr>
        <p:spPr>
          <a:xfrm>
            <a:off x="5177696" y="3982574"/>
            <a:ext cx="1223412" cy="299954"/>
          </a:xfrm>
          <a:prstGeom prst="rect">
            <a:avLst/>
          </a:prstGeom>
        </p:spPr>
        <p:txBody>
          <a:bodyPr wrap="none">
            <a:spAutoFit/>
          </a:bodyPr>
          <a:lstStyle/>
          <a:p>
            <a:pPr lvl="0" algn="r"/>
            <a:r>
              <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endParaRPr>
          </a:p>
        </p:txBody>
      </p:sp>
      <p:sp>
        <p:nvSpPr>
          <p:cNvPr id="90" name="矩形 89"/>
          <p:cNvSpPr/>
          <p:nvPr/>
        </p:nvSpPr>
        <p:spPr>
          <a:xfrm>
            <a:off x="5219904" y="4175023"/>
            <a:ext cx="1792861" cy="577081"/>
          </a:xfrm>
          <a:prstGeom prst="rect">
            <a:avLst/>
          </a:prstGeom>
        </p:spPr>
        <p:txBody>
          <a:bodyPr wrap="square" anchor="ctr">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在此输入详细的文字介绍信息，表达图表的含义。</a:t>
            </a:r>
            <a:endParaRPr lang="en-US" altLang="zh-CN" sz="105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p:txBody>
      </p:sp>
      <p:sp>
        <p:nvSpPr>
          <p:cNvPr id="91" name="矩形 90"/>
          <p:cNvSpPr/>
          <p:nvPr/>
        </p:nvSpPr>
        <p:spPr>
          <a:xfrm>
            <a:off x="2154147" y="3388663"/>
            <a:ext cx="1223412" cy="299954"/>
          </a:xfrm>
          <a:prstGeom prst="rect">
            <a:avLst/>
          </a:prstGeom>
        </p:spPr>
        <p:txBody>
          <a:bodyPr wrap="none">
            <a:spAutoFit/>
          </a:bodyPr>
          <a:lstStyle/>
          <a:p>
            <a:pPr lvl="0" algn="r"/>
            <a:r>
              <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endParaRPr>
          </a:p>
        </p:txBody>
      </p:sp>
      <p:sp>
        <p:nvSpPr>
          <p:cNvPr id="92" name="矩形 91"/>
          <p:cNvSpPr/>
          <p:nvPr/>
        </p:nvSpPr>
        <p:spPr>
          <a:xfrm>
            <a:off x="2196355" y="3581112"/>
            <a:ext cx="1792861" cy="577081"/>
          </a:xfrm>
          <a:prstGeom prst="rect">
            <a:avLst/>
          </a:prstGeom>
        </p:spPr>
        <p:txBody>
          <a:bodyPr wrap="square" anchor="ctr">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在此输入详细的文字介绍信息，表达图表的含义。</a:t>
            </a:r>
            <a:endParaRPr lang="en-US" altLang="zh-CN" sz="105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p:txBody>
      </p:sp>
      <p:sp>
        <p:nvSpPr>
          <p:cNvPr id="93" name="矩形 92"/>
          <p:cNvSpPr/>
          <p:nvPr/>
        </p:nvSpPr>
        <p:spPr>
          <a:xfrm>
            <a:off x="5177696" y="2684739"/>
            <a:ext cx="1223412" cy="299954"/>
          </a:xfrm>
          <a:prstGeom prst="rect">
            <a:avLst/>
          </a:prstGeom>
        </p:spPr>
        <p:txBody>
          <a:bodyPr wrap="none">
            <a:spAutoFit/>
          </a:bodyPr>
          <a:lstStyle/>
          <a:p>
            <a:pPr lvl="0" algn="r"/>
            <a:r>
              <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endParaRPr>
          </a:p>
        </p:txBody>
      </p:sp>
      <p:sp>
        <p:nvSpPr>
          <p:cNvPr id="94" name="矩形 93"/>
          <p:cNvSpPr/>
          <p:nvPr/>
        </p:nvSpPr>
        <p:spPr>
          <a:xfrm>
            <a:off x="5219904" y="2877188"/>
            <a:ext cx="1792861" cy="577081"/>
          </a:xfrm>
          <a:prstGeom prst="rect">
            <a:avLst/>
          </a:prstGeom>
        </p:spPr>
        <p:txBody>
          <a:bodyPr wrap="square" anchor="ctr">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在此输入详细的文字介绍信息，表达图表的含义。</a:t>
            </a:r>
            <a:endParaRPr lang="en-US" altLang="zh-CN" sz="105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p:txBody>
      </p:sp>
      <p:sp>
        <p:nvSpPr>
          <p:cNvPr id="95" name="矩形 94"/>
          <p:cNvSpPr/>
          <p:nvPr/>
        </p:nvSpPr>
        <p:spPr>
          <a:xfrm>
            <a:off x="2154147" y="2090827"/>
            <a:ext cx="1223412" cy="299954"/>
          </a:xfrm>
          <a:prstGeom prst="rect">
            <a:avLst/>
          </a:prstGeom>
        </p:spPr>
        <p:txBody>
          <a:bodyPr wrap="none">
            <a:spAutoFit/>
          </a:bodyPr>
          <a:lstStyle/>
          <a:p>
            <a:pPr lvl="0" algn="r"/>
            <a:r>
              <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endParaRPr>
          </a:p>
        </p:txBody>
      </p:sp>
      <p:sp>
        <p:nvSpPr>
          <p:cNvPr id="96" name="矩形 95"/>
          <p:cNvSpPr/>
          <p:nvPr/>
        </p:nvSpPr>
        <p:spPr>
          <a:xfrm>
            <a:off x="2196355" y="2283276"/>
            <a:ext cx="1792861" cy="577081"/>
          </a:xfrm>
          <a:prstGeom prst="rect">
            <a:avLst/>
          </a:prstGeom>
        </p:spPr>
        <p:txBody>
          <a:bodyPr wrap="square" anchor="ctr">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在此输入详细的文字介绍信息，表达图表的含义。</a:t>
            </a:r>
            <a:endParaRPr lang="en-US" altLang="zh-CN" sz="105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5"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五边形 27"/>
          <p:cNvSpPr/>
          <p:nvPr/>
        </p:nvSpPr>
        <p:spPr>
          <a:xfrm rot="10800000">
            <a:off x="6530398" y="601574"/>
            <a:ext cx="2613602" cy="4551227"/>
          </a:xfrm>
          <a:prstGeom prst="homePlate">
            <a:avLst/>
          </a:prstGeom>
          <a:blipFill dpi="0" rotWithShape="0">
            <a:blip r:embed="rId1" cstate="print">
              <a:extLst>
                <a:ext uri="{28A0092B-C50C-407E-A947-70E740481C1C}">
                  <a14:useLocalDpi xmlns:a14="http://schemas.microsoft.com/office/drawing/2010/main" val="0"/>
                </a:ext>
              </a:extLst>
            </a:blip>
            <a:srcRect/>
            <a:stretch>
              <a:fillRect l="-35114"/>
            </a:stretch>
          </a:blip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5"/>
                                        </p:tgtEl>
                                      </p:cBhvr>
                                    </p:animEffect>
                                  </p:childTnLst>
                                </p:cTn>
                              </p:par>
                            </p:childTnLst>
                          </p:cTn>
                        </p:par>
                        <p:par>
                          <p:cTn id="12" fill="hold">
                            <p:stCondLst>
                              <p:cond delay="949"/>
                            </p:stCondLst>
                            <p:childTnLst>
                              <p:par>
                                <p:cTn id="13" presetID="42"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1000"/>
                                        <p:tgtEl>
                                          <p:spTgt spid="88"/>
                                        </p:tgtEl>
                                      </p:cBhvr>
                                    </p:animEffect>
                                    <p:anim calcmode="lin" valueType="num">
                                      <p:cBhvr>
                                        <p:cTn id="16" dur="1000" fill="hold"/>
                                        <p:tgtEl>
                                          <p:spTgt spid="88"/>
                                        </p:tgtEl>
                                        <p:attrNameLst>
                                          <p:attrName>ppt_x</p:attrName>
                                        </p:attrNameLst>
                                      </p:cBhvr>
                                      <p:tavLst>
                                        <p:tav tm="0">
                                          <p:val>
                                            <p:strVal val="#ppt_x"/>
                                          </p:val>
                                        </p:tav>
                                        <p:tav tm="100000">
                                          <p:val>
                                            <p:strVal val="#ppt_x"/>
                                          </p:val>
                                        </p:tav>
                                      </p:tavLst>
                                    </p:anim>
                                    <p:anim calcmode="lin" valueType="num">
                                      <p:cBhvr>
                                        <p:cTn id="17" dur="1000" fill="hold"/>
                                        <p:tgtEl>
                                          <p:spTgt spid="88"/>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10" presetClass="entr" presetSubtype="0" fill="hold" grpId="0"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childTnLst>
                          </p:cTn>
                        </p:par>
                        <p:par>
                          <p:cTn id="22" fill="hold">
                            <p:stCondLst>
                              <p:cond delay="2449"/>
                            </p:stCondLst>
                            <p:childTnLst>
                              <p:par>
                                <p:cTn id="23" presetID="10" presetClass="entr" presetSubtype="0" fill="hold" grpId="0" nodeType="after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500"/>
                                        <p:tgtEl>
                                          <p:spTgt spid="89"/>
                                        </p:tgtEl>
                                      </p:cBhvr>
                                    </p:animEffect>
                                  </p:childTnLst>
                                </p:cTn>
                              </p:par>
                            </p:childTnLst>
                          </p:cTn>
                        </p:par>
                        <p:par>
                          <p:cTn id="26" fill="hold">
                            <p:stCondLst>
                              <p:cond delay="2949"/>
                            </p:stCondLst>
                            <p:childTnLst>
                              <p:par>
                                <p:cTn id="27" presetID="10" presetClass="entr" presetSubtype="0" fill="hold" grpId="0" nodeType="after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fade">
                                      <p:cBhvr>
                                        <p:cTn id="29" dur="500"/>
                                        <p:tgtEl>
                                          <p:spTgt spid="90"/>
                                        </p:tgtEl>
                                      </p:cBhvr>
                                    </p:animEffect>
                                  </p:childTnLst>
                                </p:cTn>
                              </p:par>
                            </p:childTnLst>
                          </p:cTn>
                        </p:par>
                        <p:par>
                          <p:cTn id="30" fill="hold">
                            <p:stCondLst>
                              <p:cond delay="3449"/>
                            </p:stCondLst>
                            <p:childTnLst>
                              <p:par>
                                <p:cTn id="31" presetID="42"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1000"/>
                                        <p:tgtEl>
                                          <p:spTgt spid="87"/>
                                        </p:tgtEl>
                                      </p:cBhvr>
                                    </p:animEffect>
                                    <p:anim calcmode="lin" valueType="num">
                                      <p:cBhvr>
                                        <p:cTn id="34" dur="1000" fill="hold"/>
                                        <p:tgtEl>
                                          <p:spTgt spid="87"/>
                                        </p:tgtEl>
                                        <p:attrNameLst>
                                          <p:attrName>ppt_x</p:attrName>
                                        </p:attrNameLst>
                                      </p:cBhvr>
                                      <p:tavLst>
                                        <p:tav tm="0">
                                          <p:val>
                                            <p:strVal val="#ppt_x"/>
                                          </p:val>
                                        </p:tav>
                                        <p:tav tm="100000">
                                          <p:val>
                                            <p:strVal val="#ppt_x"/>
                                          </p:val>
                                        </p:tav>
                                      </p:tavLst>
                                    </p:anim>
                                    <p:anim calcmode="lin" valueType="num">
                                      <p:cBhvr>
                                        <p:cTn id="35" dur="1000" fill="hold"/>
                                        <p:tgtEl>
                                          <p:spTgt spid="87"/>
                                        </p:tgtEl>
                                        <p:attrNameLst>
                                          <p:attrName>ppt_y</p:attrName>
                                        </p:attrNameLst>
                                      </p:cBhvr>
                                      <p:tavLst>
                                        <p:tav tm="0">
                                          <p:val>
                                            <p:strVal val="#ppt_y+.1"/>
                                          </p:val>
                                        </p:tav>
                                        <p:tav tm="100000">
                                          <p:val>
                                            <p:strVal val="#ppt_y"/>
                                          </p:val>
                                        </p:tav>
                                      </p:tavLst>
                                    </p:anim>
                                  </p:childTnLst>
                                </p:cTn>
                              </p:par>
                            </p:childTnLst>
                          </p:cTn>
                        </p:par>
                        <p:par>
                          <p:cTn id="36" fill="hold">
                            <p:stCondLst>
                              <p:cond delay="4449"/>
                            </p:stCondLst>
                            <p:childTnLst>
                              <p:par>
                                <p:cTn id="37" presetID="10" presetClass="entr" presetSubtype="0" fill="hold" grpId="0" nodeType="after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500"/>
                                        <p:tgtEl>
                                          <p:spTgt spid="83"/>
                                        </p:tgtEl>
                                      </p:cBhvr>
                                    </p:animEffect>
                                  </p:childTnLst>
                                </p:cTn>
                              </p:par>
                            </p:childTnLst>
                          </p:cTn>
                        </p:par>
                        <p:par>
                          <p:cTn id="40" fill="hold">
                            <p:stCondLst>
                              <p:cond delay="4949"/>
                            </p:stCondLst>
                            <p:childTnLst>
                              <p:par>
                                <p:cTn id="41" presetID="10" presetClass="entr" presetSubtype="0" fill="hold" grpId="0"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fade">
                                      <p:cBhvr>
                                        <p:cTn id="43" dur="500"/>
                                        <p:tgtEl>
                                          <p:spTgt spid="91"/>
                                        </p:tgtEl>
                                      </p:cBhvr>
                                    </p:animEffect>
                                  </p:childTnLst>
                                </p:cTn>
                              </p:par>
                            </p:childTnLst>
                          </p:cTn>
                        </p:par>
                        <p:par>
                          <p:cTn id="44" fill="hold">
                            <p:stCondLst>
                              <p:cond delay="5449"/>
                            </p:stCondLst>
                            <p:childTnLst>
                              <p:par>
                                <p:cTn id="45" presetID="10" presetClass="entr" presetSubtype="0" fill="hold" grpId="0" nodeType="after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par>
                          <p:cTn id="48" fill="hold">
                            <p:stCondLst>
                              <p:cond delay="5949"/>
                            </p:stCondLst>
                            <p:childTnLst>
                              <p:par>
                                <p:cTn id="49" presetID="42" presetClass="entr" presetSubtype="0" fill="hold" grpId="0" nodeType="afterEffect">
                                  <p:stCondLst>
                                    <p:cond delay="0"/>
                                  </p:stCondLst>
                                  <p:childTnLst>
                                    <p:set>
                                      <p:cBhvr>
                                        <p:cTn id="50" dur="1" fill="hold">
                                          <p:stCondLst>
                                            <p:cond delay="0"/>
                                          </p:stCondLst>
                                        </p:cTn>
                                        <p:tgtEl>
                                          <p:spTgt spid="85"/>
                                        </p:tgtEl>
                                        <p:attrNameLst>
                                          <p:attrName>style.visibility</p:attrName>
                                        </p:attrNameLst>
                                      </p:cBhvr>
                                      <p:to>
                                        <p:strVal val="visible"/>
                                      </p:to>
                                    </p:set>
                                    <p:animEffect transition="in" filter="fade">
                                      <p:cBhvr>
                                        <p:cTn id="51" dur="1000"/>
                                        <p:tgtEl>
                                          <p:spTgt spid="85"/>
                                        </p:tgtEl>
                                      </p:cBhvr>
                                    </p:animEffect>
                                    <p:anim calcmode="lin" valueType="num">
                                      <p:cBhvr>
                                        <p:cTn id="52" dur="1000" fill="hold"/>
                                        <p:tgtEl>
                                          <p:spTgt spid="85"/>
                                        </p:tgtEl>
                                        <p:attrNameLst>
                                          <p:attrName>ppt_x</p:attrName>
                                        </p:attrNameLst>
                                      </p:cBhvr>
                                      <p:tavLst>
                                        <p:tav tm="0">
                                          <p:val>
                                            <p:strVal val="#ppt_x"/>
                                          </p:val>
                                        </p:tav>
                                        <p:tav tm="100000">
                                          <p:val>
                                            <p:strVal val="#ppt_x"/>
                                          </p:val>
                                        </p:tav>
                                      </p:tavLst>
                                    </p:anim>
                                    <p:anim calcmode="lin" valueType="num">
                                      <p:cBhvr>
                                        <p:cTn id="53" dur="1000" fill="hold"/>
                                        <p:tgtEl>
                                          <p:spTgt spid="85"/>
                                        </p:tgtEl>
                                        <p:attrNameLst>
                                          <p:attrName>ppt_y</p:attrName>
                                        </p:attrNameLst>
                                      </p:cBhvr>
                                      <p:tavLst>
                                        <p:tav tm="0">
                                          <p:val>
                                            <p:strVal val="#ppt_y+.1"/>
                                          </p:val>
                                        </p:tav>
                                        <p:tav tm="100000">
                                          <p:val>
                                            <p:strVal val="#ppt_y"/>
                                          </p:val>
                                        </p:tav>
                                      </p:tavLst>
                                    </p:anim>
                                  </p:childTnLst>
                                </p:cTn>
                              </p:par>
                            </p:childTnLst>
                          </p:cTn>
                        </p:par>
                        <p:par>
                          <p:cTn id="54" fill="hold">
                            <p:stCondLst>
                              <p:cond delay="6949"/>
                            </p:stCondLst>
                            <p:childTnLst>
                              <p:par>
                                <p:cTn id="55" presetID="10" presetClass="entr" presetSubtype="0" fill="hold" grpId="0" nodeType="after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500"/>
                                        <p:tgtEl>
                                          <p:spTgt spid="81"/>
                                        </p:tgtEl>
                                      </p:cBhvr>
                                    </p:animEffect>
                                  </p:childTnLst>
                                </p:cTn>
                              </p:par>
                            </p:childTnLst>
                          </p:cTn>
                        </p:par>
                        <p:par>
                          <p:cTn id="58" fill="hold">
                            <p:stCondLst>
                              <p:cond delay="7449"/>
                            </p:stCondLst>
                            <p:childTnLst>
                              <p:par>
                                <p:cTn id="59" presetID="10" presetClass="entr" presetSubtype="0"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fade">
                                      <p:cBhvr>
                                        <p:cTn id="61" dur="500"/>
                                        <p:tgtEl>
                                          <p:spTgt spid="93"/>
                                        </p:tgtEl>
                                      </p:cBhvr>
                                    </p:animEffect>
                                  </p:childTnLst>
                                </p:cTn>
                              </p:par>
                            </p:childTnLst>
                          </p:cTn>
                        </p:par>
                        <p:par>
                          <p:cTn id="62" fill="hold">
                            <p:stCondLst>
                              <p:cond delay="7949"/>
                            </p:stCondLst>
                            <p:childTnLst>
                              <p:par>
                                <p:cTn id="63" presetID="10" presetClass="entr" presetSubtype="0" fill="hold" grpId="0" nodeType="after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fade">
                                      <p:cBhvr>
                                        <p:cTn id="65" dur="500"/>
                                        <p:tgtEl>
                                          <p:spTgt spid="94"/>
                                        </p:tgtEl>
                                      </p:cBhvr>
                                    </p:animEffect>
                                  </p:childTnLst>
                                </p:cTn>
                              </p:par>
                            </p:childTnLst>
                          </p:cTn>
                        </p:par>
                        <p:par>
                          <p:cTn id="66" fill="hold">
                            <p:stCondLst>
                              <p:cond delay="8449"/>
                            </p:stCondLst>
                            <p:childTnLst>
                              <p:par>
                                <p:cTn id="67" presetID="42" presetClass="entr" presetSubtype="0" fill="hold" grpId="0" nodeType="after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1000"/>
                                        <p:tgtEl>
                                          <p:spTgt spid="86"/>
                                        </p:tgtEl>
                                      </p:cBhvr>
                                    </p:animEffect>
                                    <p:anim calcmode="lin" valueType="num">
                                      <p:cBhvr>
                                        <p:cTn id="70" dur="1000" fill="hold"/>
                                        <p:tgtEl>
                                          <p:spTgt spid="86"/>
                                        </p:tgtEl>
                                        <p:attrNameLst>
                                          <p:attrName>ppt_x</p:attrName>
                                        </p:attrNameLst>
                                      </p:cBhvr>
                                      <p:tavLst>
                                        <p:tav tm="0">
                                          <p:val>
                                            <p:strVal val="#ppt_x"/>
                                          </p:val>
                                        </p:tav>
                                        <p:tav tm="100000">
                                          <p:val>
                                            <p:strVal val="#ppt_x"/>
                                          </p:val>
                                        </p:tav>
                                      </p:tavLst>
                                    </p:anim>
                                    <p:anim calcmode="lin" valueType="num">
                                      <p:cBhvr>
                                        <p:cTn id="71" dur="1000" fill="hold"/>
                                        <p:tgtEl>
                                          <p:spTgt spid="86"/>
                                        </p:tgtEl>
                                        <p:attrNameLst>
                                          <p:attrName>ppt_y</p:attrName>
                                        </p:attrNameLst>
                                      </p:cBhvr>
                                      <p:tavLst>
                                        <p:tav tm="0">
                                          <p:val>
                                            <p:strVal val="#ppt_y+.1"/>
                                          </p:val>
                                        </p:tav>
                                        <p:tav tm="100000">
                                          <p:val>
                                            <p:strVal val="#ppt_y"/>
                                          </p:val>
                                        </p:tav>
                                      </p:tavLst>
                                    </p:anim>
                                  </p:childTnLst>
                                </p:cTn>
                              </p:par>
                            </p:childTnLst>
                          </p:cTn>
                        </p:par>
                        <p:par>
                          <p:cTn id="72" fill="hold">
                            <p:stCondLst>
                              <p:cond delay="9449"/>
                            </p:stCondLst>
                            <p:childTnLst>
                              <p:par>
                                <p:cTn id="73" presetID="10" presetClass="entr" presetSubtype="0" fill="hold" grpId="0" nodeType="after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childTnLst>
                                </p:cTn>
                              </p:par>
                            </p:childTnLst>
                          </p:cTn>
                        </p:par>
                        <p:par>
                          <p:cTn id="76" fill="hold">
                            <p:stCondLst>
                              <p:cond delay="9949"/>
                            </p:stCondLst>
                            <p:childTnLst>
                              <p:par>
                                <p:cTn id="77" presetID="10" presetClass="entr" presetSubtype="0" fill="hold" grpId="0" nodeType="after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fade">
                                      <p:cBhvr>
                                        <p:cTn id="79" dur="500"/>
                                        <p:tgtEl>
                                          <p:spTgt spid="95"/>
                                        </p:tgtEl>
                                      </p:cBhvr>
                                    </p:animEffect>
                                  </p:childTnLst>
                                </p:cTn>
                              </p:par>
                            </p:childTnLst>
                          </p:cTn>
                        </p:par>
                        <p:par>
                          <p:cTn id="80" fill="hold">
                            <p:stCondLst>
                              <p:cond delay="10449"/>
                            </p:stCondLst>
                            <p:childTnLst>
                              <p:par>
                                <p:cTn id="81" presetID="10" presetClass="entr" presetSubtype="0" fill="hold" grpId="0"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fade">
                                      <p:cBhvr>
                                        <p:cTn id="83" dur="500"/>
                                        <p:tgtEl>
                                          <p:spTgt spid="96"/>
                                        </p:tgtEl>
                                      </p:cBhvr>
                                    </p:animEffect>
                                  </p:childTnLst>
                                </p:cTn>
                              </p:par>
                            </p:childTnLst>
                          </p:cTn>
                        </p:par>
                        <p:par>
                          <p:cTn id="84" fill="hold">
                            <p:stCondLst>
                              <p:cond delay="10949"/>
                            </p:stCondLst>
                            <p:childTnLst>
                              <p:par>
                                <p:cTn id="85" presetID="2" presetClass="entr" presetSubtype="4" fill="hold" nodeType="after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additive="base">
                                        <p:cTn id="87" dur="500" fill="hold"/>
                                        <p:tgtEl>
                                          <p:spTgt spid="73"/>
                                        </p:tgtEl>
                                        <p:attrNameLst>
                                          <p:attrName>ppt_x</p:attrName>
                                        </p:attrNameLst>
                                      </p:cBhvr>
                                      <p:tavLst>
                                        <p:tav tm="0">
                                          <p:val>
                                            <p:strVal val="#ppt_x"/>
                                          </p:val>
                                        </p:tav>
                                        <p:tav tm="100000">
                                          <p:val>
                                            <p:strVal val="#ppt_x"/>
                                          </p:val>
                                        </p:tav>
                                      </p:tavLst>
                                    </p:anim>
                                    <p:anim calcmode="lin" valueType="num">
                                      <p:cBhvr additive="base">
                                        <p:cTn id="8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P spid="89" grpId="0"/>
      <p:bldP spid="90" grpId="0"/>
      <p:bldP spid="91" grpId="0"/>
      <p:bldP spid="92" grpId="0"/>
      <p:bldP spid="93" grpId="0"/>
      <p:bldP spid="94" grpId="0"/>
      <p:bldP spid="95" grpId="0"/>
      <p:bldP spid="96" grpId="0"/>
      <p:bldP spid="45" grpId="0" bldLvl="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组合 95"/>
          <p:cNvGrpSpPr/>
          <p:nvPr/>
        </p:nvGrpSpPr>
        <p:grpSpPr>
          <a:xfrm>
            <a:off x="1151625" y="1330778"/>
            <a:ext cx="1984856" cy="1564926"/>
            <a:chOff x="120923" y="358911"/>
            <a:chExt cx="2706615" cy="2133985"/>
          </a:xfrm>
        </p:grpSpPr>
        <p:grpSp>
          <p:nvGrpSpPr>
            <p:cNvPr id="97" name="组合 96"/>
            <p:cNvGrpSpPr/>
            <p:nvPr/>
          </p:nvGrpSpPr>
          <p:grpSpPr>
            <a:xfrm>
              <a:off x="120923" y="358911"/>
              <a:ext cx="2706615" cy="2133985"/>
              <a:chOff x="3430102" y="3226788"/>
              <a:chExt cx="3316286" cy="2614670"/>
            </a:xfrm>
          </p:grpSpPr>
          <p:graphicFrame>
            <p:nvGraphicFramePr>
              <p:cNvPr id="99" name="图表 98"/>
              <p:cNvGraphicFramePr/>
              <p:nvPr/>
            </p:nvGraphicFramePr>
            <p:xfrm>
              <a:off x="3430102" y="3226788"/>
              <a:ext cx="3316286" cy="2614670"/>
            </p:xfrm>
            <a:graphic>
              <a:graphicData uri="http://schemas.openxmlformats.org/drawingml/2006/chart">
                <c:chart xmlns:c="http://schemas.openxmlformats.org/drawingml/2006/chart" xmlns:r="http://schemas.openxmlformats.org/officeDocument/2006/relationships" r:id="rId1"/>
              </a:graphicData>
            </a:graphic>
          </p:graphicFrame>
          <p:sp>
            <p:nvSpPr>
              <p:cNvPr id="100" name="椭圆 99"/>
              <p:cNvSpPr/>
              <p:nvPr/>
            </p:nvSpPr>
            <p:spPr>
              <a:xfrm>
                <a:off x="4197058" y="3642936"/>
                <a:ext cx="1782375" cy="1782373"/>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2684E2"/>
                  </a:solidFill>
                  <a:latin typeface="Impact MT Std" pitchFamily="34" charset="0"/>
                </a:endParaRPr>
              </a:p>
            </p:txBody>
          </p:sp>
        </p:grpSp>
        <p:sp>
          <p:nvSpPr>
            <p:cNvPr id="98" name="文本框 29"/>
            <p:cNvSpPr txBox="1"/>
            <p:nvPr/>
          </p:nvSpPr>
          <p:spPr>
            <a:xfrm>
              <a:off x="1116356" y="1085110"/>
              <a:ext cx="948783" cy="1132825"/>
            </a:xfrm>
            <a:prstGeom prst="rect">
              <a:avLst/>
            </a:prstGeom>
            <a:noFill/>
          </p:spPr>
          <p:txBody>
            <a:bodyPr wrap="square" rtlCol="0">
              <a:spAutoFit/>
            </a:bodyPr>
            <a:lstStyle/>
            <a:p>
              <a:r>
                <a:rPr lang="en-US" altLang="zh-CN" sz="2400" dirty="0">
                  <a:solidFill>
                    <a:srgbClr val="3B9B96"/>
                  </a:solidFill>
                  <a:latin typeface="Impact MT Std" pitchFamily="34" charset="0"/>
                </a:rPr>
                <a:t>25%</a:t>
              </a:r>
              <a:endParaRPr lang="zh-CN" altLang="en-US" sz="2400" dirty="0">
                <a:solidFill>
                  <a:srgbClr val="3B9B96"/>
                </a:solidFill>
                <a:latin typeface="Impact MT Std" pitchFamily="34" charset="0"/>
              </a:endParaRPr>
            </a:p>
          </p:txBody>
        </p:sp>
      </p:grpSp>
      <p:cxnSp>
        <p:nvCxnSpPr>
          <p:cNvPr id="101" name="直接连接符 100"/>
          <p:cNvCxnSpPr/>
          <p:nvPr/>
        </p:nvCxnSpPr>
        <p:spPr>
          <a:xfrm>
            <a:off x="1377006" y="3161978"/>
            <a:ext cx="13981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2" name="矩形 101"/>
          <p:cNvSpPr/>
          <p:nvPr/>
        </p:nvSpPr>
        <p:spPr>
          <a:xfrm>
            <a:off x="1484991" y="2878987"/>
            <a:ext cx="1241815" cy="276846"/>
          </a:xfrm>
          <a:prstGeom prst="rect">
            <a:avLst/>
          </a:prstGeom>
        </p:spPr>
        <p:txBody>
          <a:bodyPr wrap="square" lIns="68555" tIns="34278" rIns="68555" bIns="34278">
            <a:spAutoFit/>
          </a:bodyPr>
          <a:lstStyle/>
          <a:p>
            <a:pP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点击输入标题</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3" name="矩形 47"/>
          <p:cNvSpPr>
            <a:spLocks noChangeArrowheads="1"/>
          </p:cNvSpPr>
          <p:nvPr/>
        </p:nvSpPr>
        <p:spPr bwMode="auto">
          <a:xfrm>
            <a:off x="1377006" y="3184912"/>
            <a:ext cx="1398112" cy="84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在此录入上述图表的综合说明，在此录入上述图表的综合描述说明数据。</a:t>
            </a:r>
            <a:endParaRPr lang="zh-CN" altLang="en-US" sz="1050" dirty="0">
              <a:solidFill>
                <a:schemeClr val="tx1">
                  <a:lumMod val="50000"/>
                  <a:lumOff val="50000"/>
                </a:schemeClr>
              </a:solidFill>
              <a:sym typeface="微软雅黑" panose="020B0503020204020204" pitchFamily="34" charset="-122"/>
            </a:endParaRPr>
          </a:p>
        </p:txBody>
      </p:sp>
      <p:grpSp>
        <p:nvGrpSpPr>
          <p:cNvPr id="104" name="组合 103"/>
          <p:cNvGrpSpPr/>
          <p:nvPr/>
        </p:nvGrpSpPr>
        <p:grpSpPr>
          <a:xfrm>
            <a:off x="2825375" y="1330778"/>
            <a:ext cx="1984856" cy="1564926"/>
            <a:chOff x="8617867" y="296237"/>
            <a:chExt cx="2830704" cy="2231821"/>
          </a:xfrm>
        </p:grpSpPr>
        <p:grpSp>
          <p:nvGrpSpPr>
            <p:cNvPr id="105" name="组合 104"/>
            <p:cNvGrpSpPr/>
            <p:nvPr/>
          </p:nvGrpSpPr>
          <p:grpSpPr>
            <a:xfrm>
              <a:off x="8617867" y="296237"/>
              <a:ext cx="2830704" cy="2231821"/>
              <a:chOff x="3430102" y="3226788"/>
              <a:chExt cx="3316286" cy="2614670"/>
            </a:xfrm>
          </p:grpSpPr>
          <p:graphicFrame>
            <p:nvGraphicFramePr>
              <p:cNvPr id="107" name="图表 106"/>
              <p:cNvGraphicFramePr/>
              <p:nvPr/>
            </p:nvGraphicFramePr>
            <p:xfrm>
              <a:off x="3430102" y="3226788"/>
              <a:ext cx="3316286" cy="2614670"/>
            </p:xfrm>
            <a:graphic>
              <a:graphicData uri="http://schemas.openxmlformats.org/drawingml/2006/chart">
                <c:chart xmlns:c="http://schemas.openxmlformats.org/drawingml/2006/chart" xmlns:r="http://schemas.openxmlformats.org/officeDocument/2006/relationships" r:id="rId2"/>
              </a:graphicData>
            </a:graphic>
          </p:graphicFrame>
          <p:sp>
            <p:nvSpPr>
              <p:cNvPr id="108" name="椭圆 107"/>
              <p:cNvSpPr/>
              <p:nvPr/>
            </p:nvSpPr>
            <p:spPr>
              <a:xfrm>
                <a:off x="4197058" y="3642936"/>
                <a:ext cx="1782374" cy="1782374"/>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2684E2"/>
                  </a:solidFill>
                  <a:latin typeface="Impact MT Std" pitchFamily="34" charset="0"/>
                </a:endParaRPr>
              </a:p>
            </p:txBody>
          </p:sp>
        </p:grpSp>
        <p:sp>
          <p:nvSpPr>
            <p:cNvPr id="106" name="文本框 54"/>
            <p:cNvSpPr txBox="1"/>
            <p:nvPr/>
          </p:nvSpPr>
          <p:spPr>
            <a:xfrm>
              <a:off x="9694761" y="1055730"/>
              <a:ext cx="1008699" cy="1184761"/>
            </a:xfrm>
            <a:prstGeom prst="rect">
              <a:avLst/>
            </a:prstGeom>
            <a:noFill/>
          </p:spPr>
          <p:txBody>
            <a:bodyPr wrap="square" rtlCol="0">
              <a:spAutoFit/>
            </a:bodyPr>
            <a:lstStyle/>
            <a:p>
              <a:r>
                <a:rPr lang="en-US" altLang="zh-CN" sz="2400" dirty="0">
                  <a:solidFill>
                    <a:srgbClr val="3B9B96"/>
                  </a:solidFill>
                  <a:latin typeface="Impact MT Std" pitchFamily="34" charset="0"/>
                </a:rPr>
                <a:t>50%</a:t>
              </a:r>
              <a:endParaRPr lang="zh-CN" altLang="en-US" sz="2400" dirty="0">
                <a:solidFill>
                  <a:srgbClr val="3B9B96"/>
                </a:solidFill>
                <a:latin typeface="Impact MT Std" pitchFamily="34" charset="0"/>
              </a:endParaRPr>
            </a:p>
          </p:txBody>
        </p:sp>
      </p:grpSp>
      <p:cxnSp>
        <p:nvCxnSpPr>
          <p:cNvPr id="109" name="直接连接符 108"/>
          <p:cNvCxnSpPr/>
          <p:nvPr/>
        </p:nvCxnSpPr>
        <p:spPr>
          <a:xfrm>
            <a:off x="3065905" y="3161978"/>
            <a:ext cx="13981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0" name="矩形 109"/>
          <p:cNvSpPr/>
          <p:nvPr/>
        </p:nvSpPr>
        <p:spPr>
          <a:xfrm>
            <a:off x="3173889" y="2878987"/>
            <a:ext cx="1241815" cy="276846"/>
          </a:xfrm>
          <a:prstGeom prst="rect">
            <a:avLst/>
          </a:prstGeom>
        </p:spPr>
        <p:txBody>
          <a:bodyPr wrap="square" lIns="68555" tIns="34278" rIns="68555" bIns="34278">
            <a:spAutoFit/>
          </a:bodyPr>
          <a:lstStyle/>
          <a:p>
            <a:pP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点击输入标题</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1" name="矩形 47"/>
          <p:cNvSpPr>
            <a:spLocks noChangeArrowheads="1"/>
          </p:cNvSpPr>
          <p:nvPr/>
        </p:nvSpPr>
        <p:spPr bwMode="auto">
          <a:xfrm>
            <a:off x="3065905" y="3184912"/>
            <a:ext cx="1398112" cy="84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在此录入上述图表的综合说明，在此录入上述图表的综合描述说明数据。</a:t>
            </a:r>
            <a:endParaRPr lang="zh-CN" altLang="en-US" sz="1050" dirty="0">
              <a:solidFill>
                <a:schemeClr val="tx1">
                  <a:lumMod val="50000"/>
                  <a:lumOff val="50000"/>
                </a:schemeClr>
              </a:solidFill>
              <a:sym typeface="微软雅黑" panose="020B0503020204020204" pitchFamily="34" charset="-122"/>
            </a:endParaRPr>
          </a:p>
        </p:txBody>
      </p:sp>
      <p:grpSp>
        <p:nvGrpSpPr>
          <p:cNvPr id="112" name="组合 111"/>
          <p:cNvGrpSpPr/>
          <p:nvPr/>
        </p:nvGrpSpPr>
        <p:grpSpPr>
          <a:xfrm>
            <a:off x="4454089" y="1330778"/>
            <a:ext cx="1984856" cy="1564926"/>
            <a:chOff x="120923" y="2132856"/>
            <a:chExt cx="2748248" cy="2166810"/>
          </a:xfrm>
        </p:grpSpPr>
        <p:grpSp>
          <p:nvGrpSpPr>
            <p:cNvPr id="113" name="组合 112"/>
            <p:cNvGrpSpPr/>
            <p:nvPr/>
          </p:nvGrpSpPr>
          <p:grpSpPr>
            <a:xfrm>
              <a:off x="120923" y="2132856"/>
              <a:ext cx="2748248" cy="2166810"/>
              <a:chOff x="3430102" y="3226788"/>
              <a:chExt cx="3316286" cy="2614670"/>
            </a:xfrm>
          </p:grpSpPr>
          <p:graphicFrame>
            <p:nvGraphicFramePr>
              <p:cNvPr id="115" name="图表 114"/>
              <p:cNvGraphicFramePr/>
              <p:nvPr/>
            </p:nvGraphicFramePr>
            <p:xfrm>
              <a:off x="3430102" y="3226788"/>
              <a:ext cx="3316286" cy="2614670"/>
            </p:xfrm>
            <a:graphic>
              <a:graphicData uri="http://schemas.openxmlformats.org/drawingml/2006/chart">
                <c:chart xmlns:c="http://schemas.openxmlformats.org/drawingml/2006/chart" xmlns:r="http://schemas.openxmlformats.org/officeDocument/2006/relationships" r:id="rId3"/>
              </a:graphicData>
            </a:graphic>
          </p:graphicFrame>
          <p:sp>
            <p:nvSpPr>
              <p:cNvPr id="116" name="椭圆 115"/>
              <p:cNvSpPr/>
              <p:nvPr/>
            </p:nvSpPr>
            <p:spPr>
              <a:xfrm>
                <a:off x="4197058" y="3642936"/>
                <a:ext cx="1782374" cy="1782374"/>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2684E2"/>
                  </a:solidFill>
                  <a:latin typeface="Impact MT Std" pitchFamily="34" charset="0"/>
                </a:endParaRPr>
              </a:p>
            </p:txBody>
          </p:sp>
        </p:grpSp>
        <p:sp>
          <p:nvSpPr>
            <p:cNvPr id="114" name="文本框 53"/>
            <p:cNvSpPr txBox="1"/>
            <p:nvPr/>
          </p:nvSpPr>
          <p:spPr>
            <a:xfrm>
              <a:off x="1153569" y="2879269"/>
              <a:ext cx="911568" cy="1150250"/>
            </a:xfrm>
            <a:prstGeom prst="rect">
              <a:avLst/>
            </a:prstGeom>
            <a:noFill/>
          </p:spPr>
          <p:txBody>
            <a:bodyPr wrap="square" rtlCol="0">
              <a:spAutoFit/>
            </a:bodyPr>
            <a:lstStyle/>
            <a:p>
              <a:r>
                <a:rPr lang="en-US" altLang="zh-CN" sz="2400" dirty="0">
                  <a:solidFill>
                    <a:srgbClr val="3B9B96"/>
                  </a:solidFill>
                  <a:latin typeface="Impact MT Std" pitchFamily="34" charset="0"/>
                </a:rPr>
                <a:t>75%</a:t>
              </a:r>
              <a:endParaRPr lang="zh-CN" altLang="en-US" sz="2400" dirty="0">
                <a:solidFill>
                  <a:srgbClr val="3B9B96"/>
                </a:solidFill>
                <a:latin typeface="Impact MT Std" pitchFamily="34" charset="0"/>
              </a:endParaRPr>
            </a:p>
          </p:txBody>
        </p:sp>
      </p:grpSp>
      <p:cxnSp>
        <p:nvCxnSpPr>
          <p:cNvPr id="117" name="直接连接符 116"/>
          <p:cNvCxnSpPr/>
          <p:nvPr/>
        </p:nvCxnSpPr>
        <p:spPr>
          <a:xfrm>
            <a:off x="4702245" y="3161978"/>
            <a:ext cx="13981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8" name="矩形 117"/>
          <p:cNvSpPr/>
          <p:nvPr/>
        </p:nvSpPr>
        <p:spPr>
          <a:xfrm>
            <a:off x="4810230" y="2878987"/>
            <a:ext cx="1241815" cy="276846"/>
          </a:xfrm>
          <a:prstGeom prst="rect">
            <a:avLst/>
          </a:prstGeom>
        </p:spPr>
        <p:txBody>
          <a:bodyPr wrap="square" lIns="68555" tIns="34278" rIns="68555" bIns="34278">
            <a:spAutoFit/>
          </a:bodyPr>
          <a:lstStyle/>
          <a:p>
            <a:pP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点击输入标题</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9" name="矩形 47"/>
          <p:cNvSpPr>
            <a:spLocks noChangeArrowheads="1"/>
          </p:cNvSpPr>
          <p:nvPr/>
        </p:nvSpPr>
        <p:spPr bwMode="auto">
          <a:xfrm>
            <a:off x="4702245" y="3184912"/>
            <a:ext cx="1398112" cy="84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在此录入上述图表的综合说明，在此录入上述图表的综合描述说明数据。</a:t>
            </a:r>
            <a:endParaRPr lang="zh-CN" altLang="en-US" sz="1050" dirty="0">
              <a:solidFill>
                <a:schemeClr val="tx1">
                  <a:lumMod val="50000"/>
                  <a:lumOff val="50000"/>
                </a:schemeClr>
              </a:solidFill>
              <a:sym typeface="微软雅黑" panose="020B0503020204020204" pitchFamily="34" charset="-122"/>
            </a:endParaRPr>
          </a:p>
        </p:txBody>
      </p:sp>
      <p:grpSp>
        <p:nvGrpSpPr>
          <p:cNvPr id="120" name="组合 119"/>
          <p:cNvGrpSpPr/>
          <p:nvPr/>
        </p:nvGrpSpPr>
        <p:grpSpPr>
          <a:xfrm>
            <a:off x="6096622" y="1330778"/>
            <a:ext cx="1984856" cy="1564926"/>
            <a:chOff x="120923" y="358911"/>
            <a:chExt cx="2706615" cy="2133985"/>
          </a:xfrm>
        </p:grpSpPr>
        <p:grpSp>
          <p:nvGrpSpPr>
            <p:cNvPr id="121" name="组合 120"/>
            <p:cNvGrpSpPr/>
            <p:nvPr/>
          </p:nvGrpSpPr>
          <p:grpSpPr>
            <a:xfrm>
              <a:off x="120923" y="358911"/>
              <a:ext cx="2706615" cy="2133985"/>
              <a:chOff x="3430102" y="3226788"/>
              <a:chExt cx="3316286" cy="2614670"/>
            </a:xfrm>
          </p:grpSpPr>
          <p:graphicFrame>
            <p:nvGraphicFramePr>
              <p:cNvPr id="123" name="图表 122"/>
              <p:cNvGraphicFramePr/>
              <p:nvPr/>
            </p:nvGraphicFramePr>
            <p:xfrm>
              <a:off x="3430102" y="3226788"/>
              <a:ext cx="3316286" cy="2614670"/>
            </p:xfrm>
            <a:graphic>
              <a:graphicData uri="http://schemas.openxmlformats.org/drawingml/2006/chart">
                <c:chart xmlns:c="http://schemas.openxmlformats.org/drawingml/2006/chart" xmlns:r="http://schemas.openxmlformats.org/officeDocument/2006/relationships" r:id="rId4"/>
              </a:graphicData>
            </a:graphic>
          </p:graphicFrame>
          <p:sp>
            <p:nvSpPr>
              <p:cNvPr id="124" name="椭圆 123"/>
              <p:cNvSpPr/>
              <p:nvPr/>
            </p:nvSpPr>
            <p:spPr>
              <a:xfrm>
                <a:off x="4197058" y="3642936"/>
                <a:ext cx="1782374" cy="1782374"/>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2684E2"/>
                  </a:solidFill>
                  <a:latin typeface="Impact MT Std" pitchFamily="34" charset="0"/>
                </a:endParaRPr>
              </a:p>
            </p:txBody>
          </p:sp>
        </p:grpSp>
        <p:sp>
          <p:nvSpPr>
            <p:cNvPr id="122" name="文本框 29"/>
            <p:cNvSpPr txBox="1"/>
            <p:nvPr/>
          </p:nvSpPr>
          <p:spPr>
            <a:xfrm>
              <a:off x="1116356" y="1085110"/>
              <a:ext cx="948783" cy="1132825"/>
            </a:xfrm>
            <a:prstGeom prst="rect">
              <a:avLst/>
            </a:prstGeom>
            <a:noFill/>
          </p:spPr>
          <p:txBody>
            <a:bodyPr wrap="square" rtlCol="0">
              <a:spAutoFit/>
            </a:bodyPr>
            <a:lstStyle/>
            <a:p>
              <a:r>
                <a:rPr lang="en-US" altLang="zh-CN" sz="2400" dirty="0">
                  <a:solidFill>
                    <a:srgbClr val="3B9B96"/>
                  </a:solidFill>
                  <a:latin typeface="Impact MT Std" pitchFamily="34" charset="0"/>
                </a:rPr>
                <a:t>25%</a:t>
              </a:r>
              <a:endParaRPr lang="zh-CN" altLang="en-US" sz="2400" dirty="0">
                <a:solidFill>
                  <a:srgbClr val="3B9B96"/>
                </a:solidFill>
                <a:latin typeface="Impact MT Std" pitchFamily="34" charset="0"/>
              </a:endParaRPr>
            </a:p>
          </p:txBody>
        </p:sp>
      </p:grpSp>
      <p:cxnSp>
        <p:nvCxnSpPr>
          <p:cNvPr id="125" name="直接连接符 124"/>
          <p:cNvCxnSpPr/>
          <p:nvPr/>
        </p:nvCxnSpPr>
        <p:spPr>
          <a:xfrm>
            <a:off x="6359413" y="3161978"/>
            <a:ext cx="13981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6467398" y="2878987"/>
            <a:ext cx="1241815" cy="276846"/>
          </a:xfrm>
          <a:prstGeom prst="rect">
            <a:avLst/>
          </a:prstGeom>
        </p:spPr>
        <p:txBody>
          <a:bodyPr wrap="square" lIns="68555" tIns="34278" rIns="68555" bIns="34278">
            <a:spAutoFit/>
          </a:bodyPr>
          <a:lstStyle/>
          <a:p>
            <a:pP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点击输入标题</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7" name="矩形 47"/>
          <p:cNvSpPr>
            <a:spLocks noChangeArrowheads="1"/>
          </p:cNvSpPr>
          <p:nvPr/>
        </p:nvSpPr>
        <p:spPr bwMode="auto">
          <a:xfrm>
            <a:off x="6359413" y="3184912"/>
            <a:ext cx="1398112" cy="84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在此录入上述图表的综合说明，在此录入上述图表的综合描述说明数据。</a:t>
            </a:r>
            <a:endParaRPr lang="zh-CN" altLang="en-US" sz="1050" dirty="0">
              <a:solidFill>
                <a:schemeClr val="tx1">
                  <a:lumMod val="50000"/>
                  <a:lumOff val="50000"/>
                </a:schemeClr>
              </a:solidFill>
              <a:sym typeface="微软雅黑" panose="020B0503020204020204" pitchFamily="34" charset="-122"/>
            </a:endParaRPr>
          </a:p>
        </p:txBody>
      </p:sp>
      <p:sp>
        <p:nvSpPr>
          <p:cNvPr id="44"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4"/>
                                        </p:tgtEl>
                                        <p:attrNameLst>
                                          <p:attrName>ppt_y</p:attrName>
                                        </p:attrNameLst>
                                      </p:cBhvr>
                                      <p:tavLst>
                                        <p:tav tm="0">
                                          <p:val>
                                            <p:strVal val="#ppt_y"/>
                                          </p:val>
                                        </p:tav>
                                        <p:tav tm="100000">
                                          <p:val>
                                            <p:strVal val="#ppt_y"/>
                                          </p:val>
                                        </p:tav>
                                      </p:tavLst>
                                    </p:anim>
                                    <p:anim calcmode="lin" valueType="num">
                                      <p:cBhvr>
                                        <p:cTn id="9"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4"/>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4"/>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1000"/>
                                        <p:tgtEl>
                                          <p:spTgt spid="96"/>
                                        </p:tgtEl>
                                      </p:cBhvr>
                                    </p:animEffect>
                                    <p:anim calcmode="lin" valueType="num">
                                      <p:cBhvr>
                                        <p:cTn id="16" dur="1000" fill="hold"/>
                                        <p:tgtEl>
                                          <p:spTgt spid="96"/>
                                        </p:tgtEl>
                                        <p:attrNameLst>
                                          <p:attrName>ppt_x</p:attrName>
                                        </p:attrNameLst>
                                      </p:cBhvr>
                                      <p:tavLst>
                                        <p:tav tm="0">
                                          <p:val>
                                            <p:strVal val="#ppt_x"/>
                                          </p:val>
                                        </p:tav>
                                        <p:tav tm="100000">
                                          <p:val>
                                            <p:strVal val="#ppt_x"/>
                                          </p:val>
                                        </p:tav>
                                      </p:tavLst>
                                    </p:anim>
                                    <p:anim calcmode="lin" valueType="num">
                                      <p:cBhvr>
                                        <p:cTn id="17" dur="1000" fill="hold"/>
                                        <p:tgtEl>
                                          <p:spTgt spid="96"/>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22" presetClass="entr" presetSubtype="8" fill="hold"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left)">
                                      <p:cBhvr>
                                        <p:cTn id="21" dur="500"/>
                                        <p:tgtEl>
                                          <p:spTgt spid="101"/>
                                        </p:tgtEl>
                                      </p:cBhvr>
                                    </p:animEffect>
                                  </p:childTnLst>
                                </p:cTn>
                              </p:par>
                              <p:par>
                                <p:cTn id="22" presetID="2" presetClass="entr" presetSubtype="2" fill="hold" grpId="0" nodeType="withEffect">
                                  <p:stCondLst>
                                    <p:cond delay="500"/>
                                  </p:stCondLst>
                                  <p:childTnLst>
                                    <p:set>
                                      <p:cBhvr>
                                        <p:cTn id="23" dur="1" fill="hold">
                                          <p:stCondLst>
                                            <p:cond delay="0"/>
                                          </p:stCondLst>
                                        </p:cTn>
                                        <p:tgtEl>
                                          <p:spTgt spid="102"/>
                                        </p:tgtEl>
                                        <p:attrNameLst>
                                          <p:attrName>style.visibility</p:attrName>
                                        </p:attrNameLst>
                                      </p:cBhvr>
                                      <p:to>
                                        <p:strVal val="visible"/>
                                      </p:to>
                                    </p:set>
                                    <p:anim calcmode="lin" valueType="num">
                                      <p:cBhvr additive="base">
                                        <p:cTn id="24" dur="500" fill="hold"/>
                                        <p:tgtEl>
                                          <p:spTgt spid="102"/>
                                        </p:tgtEl>
                                        <p:attrNameLst>
                                          <p:attrName>ppt_x</p:attrName>
                                        </p:attrNameLst>
                                      </p:cBhvr>
                                      <p:tavLst>
                                        <p:tav tm="0">
                                          <p:val>
                                            <p:strVal val="1+#ppt_w/2"/>
                                          </p:val>
                                        </p:tav>
                                        <p:tav tm="100000">
                                          <p:val>
                                            <p:strVal val="#ppt_x"/>
                                          </p:val>
                                        </p:tav>
                                      </p:tavLst>
                                    </p:anim>
                                    <p:anim calcmode="lin" valueType="num">
                                      <p:cBhvr additive="base">
                                        <p:cTn id="25" dur="500" fill="hold"/>
                                        <p:tgtEl>
                                          <p:spTgt spid="10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500"/>
                                  </p:stCondLst>
                                  <p:childTnLst>
                                    <p:set>
                                      <p:cBhvr>
                                        <p:cTn id="27" dur="1" fill="hold">
                                          <p:stCondLst>
                                            <p:cond delay="0"/>
                                          </p:stCondLst>
                                        </p:cTn>
                                        <p:tgtEl>
                                          <p:spTgt spid="103"/>
                                        </p:tgtEl>
                                        <p:attrNameLst>
                                          <p:attrName>style.visibility</p:attrName>
                                        </p:attrNameLst>
                                      </p:cBhvr>
                                      <p:to>
                                        <p:strVal val="visible"/>
                                      </p:to>
                                    </p:set>
                                    <p:anim calcmode="lin" valueType="num">
                                      <p:cBhvr additive="base">
                                        <p:cTn id="28" dur="500" fill="hold"/>
                                        <p:tgtEl>
                                          <p:spTgt spid="103"/>
                                        </p:tgtEl>
                                        <p:attrNameLst>
                                          <p:attrName>ppt_x</p:attrName>
                                        </p:attrNameLst>
                                      </p:cBhvr>
                                      <p:tavLst>
                                        <p:tav tm="0">
                                          <p:val>
                                            <p:strVal val="1+#ppt_w/2"/>
                                          </p:val>
                                        </p:tav>
                                        <p:tav tm="100000">
                                          <p:val>
                                            <p:strVal val="#ppt_x"/>
                                          </p:val>
                                        </p:tav>
                                      </p:tavLst>
                                    </p:anim>
                                    <p:anim calcmode="lin" valueType="num">
                                      <p:cBhvr additive="base">
                                        <p:cTn id="29" dur="500" fill="hold"/>
                                        <p:tgtEl>
                                          <p:spTgt spid="103"/>
                                        </p:tgtEl>
                                        <p:attrNameLst>
                                          <p:attrName>ppt_y</p:attrName>
                                        </p:attrNameLst>
                                      </p:cBhvr>
                                      <p:tavLst>
                                        <p:tav tm="0">
                                          <p:val>
                                            <p:strVal val="#ppt_y"/>
                                          </p:val>
                                        </p:tav>
                                        <p:tav tm="100000">
                                          <p:val>
                                            <p:strVal val="#ppt_y"/>
                                          </p:val>
                                        </p:tav>
                                      </p:tavLst>
                                    </p:anim>
                                  </p:childTnLst>
                                </p:cTn>
                              </p:par>
                            </p:childTnLst>
                          </p:cTn>
                        </p:par>
                        <p:par>
                          <p:cTn id="30" fill="hold">
                            <p:stCondLst>
                              <p:cond delay="2449"/>
                            </p:stCondLst>
                            <p:childTnLst>
                              <p:par>
                                <p:cTn id="31" presetID="42" presetClass="entr" presetSubtype="0" fill="hold" nodeType="after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fade">
                                      <p:cBhvr>
                                        <p:cTn id="33" dur="1000"/>
                                        <p:tgtEl>
                                          <p:spTgt spid="104"/>
                                        </p:tgtEl>
                                      </p:cBhvr>
                                    </p:animEffect>
                                    <p:anim calcmode="lin" valueType="num">
                                      <p:cBhvr>
                                        <p:cTn id="34" dur="1000" fill="hold"/>
                                        <p:tgtEl>
                                          <p:spTgt spid="104"/>
                                        </p:tgtEl>
                                        <p:attrNameLst>
                                          <p:attrName>ppt_x</p:attrName>
                                        </p:attrNameLst>
                                      </p:cBhvr>
                                      <p:tavLst>
                                        <p:tav tm="0">
                                          <p:val>
                                            <p:strVal val="#ppt_x"/>
                                          </p:val>
                                        </p:tav>
                                        <p:tav tm="100000">
                                          <p:val>
                                            <p:strVal val="#ppt_x"/>
                                          </p:val>
                                        </p:tav>
                                      </p:tavLst>
                                    </p:anim>
                                    <p:anim calcmode="lin" valueType="num">
                                      <p:cBhvr>
                                        <p:cTn id="35" dur="1000" fill="hold"/>
                                        <p:tgtEl>
                                          <p:spTgt spid="104"/>
                                        </p:tgtEl>
                                        <p:attrNameLst>
                                          <p:attrName>ppt_y</p:attrName>
                                        </p:attrNameLst>
                                      </p:cBhvr>
                                      <p:tavLst>
                                        <p:tav tm="0">
                                          <p:val>
                                            <p:strVal val="#ppt_y+.1"/>
                                          </p:val>
                                        </p:tav>
                                        <p:tav tm="100000">
                                          <p:val>
                                            <p:strVal val="#ppt_y"/>
                                          </p:val>
                                        </p:tav>
                                      </p:tavLst>
                                    </p:anim>
                                  </p:childTnLst>
                                </p:cTn>
                              </p:par>
                            </p:childTnLst>
                          </p:cTn>
                        </p:par>
                        <p:par>
                          <p:cTn id="36" fill="hold">
                            <p:stCondLst>
                              <p:cond delay="3449"/>
                            </p:stCondLst>
                            <p:childTnLst>
                              <p:par>
                                <p:cTn id="37" presetID="22" presetClass="entr" presetSubtype="8" fill="hold" nodeType="after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wipe(left)">
                                      <p:cBhvr>
                                        <p:cTn id="39" dur="500"/>
                                        <p:tgtEl>
                                          <p:spTgt spid="109"/>
                                        </p:tgtEl>
                                      </p:cBhvr>
                                    </p:animEffect>
                                  </p:childTnLst>
                                </p:cTn>
                              </p:par>
                              <p:par>
                                <p:cTn id="40" presetID="2" presetClass="entr" presetSubtype="2" fill="hold" grpId="0" nodeType="withEffect">
                                  <p:stCondLst>
                                    <p:cond delay="500"/>
                                  </p:stCondLst>
                                  <p:childTnLst>
                                    <p:set>
                                      <p:cBhvr>
                                        <p:cTn id="41" dur="1" fill="hold">
                                          <p:stCondLst>
                                            <p:cond delay="0"/>
                                          </p:stCondLst>
                                        </p:cTn>
                                        <p:tgtEl>
                                          <p:spTgt spid="110"/>
                                        </p:tgtEl>
                                        <p:attrNameLst>
                                          <p:attrName>style.visibility</p:attrName>
                                        </p:attrNameLst>
                                      </p:cBhvr>
                                      <p:to>
                                        <p:strVal val="visible"/>
                                      </p:to>
                                    </p:set>
                                    <p:anim calcmode="lin" valueType="num">
                                      <p:cBhvr additive="base">
                                        <p:cTn id="42" dur="500" fill="hold"/>
                                        <p:tgtEl>
                                          <p:spTgt spid="110"/>
                                        </p:tgtEl>
                                        <p:attrNameLst>
                                          <p:attrName>ppt_x</p:attrName>
                                        </p:attrNameLst>
                                      </p:cBhvr>
                                      <p:tavLst>
                                        <p:tav tm="0">
                                          <p:val>
                                            <p:strVal val="1+#ppt_w/2"/>
                                          </p:val>
                                        </p:tav>
                                        <p:tav tm="100000">
                                          <p:val>
                                            <p:strVal val="#ppt_x"/>
                                          </p:val>
                                        </p:tav>
                                      </p:tavLst>
                                    </p:anim>
                                    <p:anim calcmode="lin" valueType="num">
                                      <p:cBhvr additive="base">
                                        <p:cTn id="43" dur="500" fill="hold"/>
                                        <p:tgtEl>
                                          <p:spTgt spid="11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500"/>
                                  </p:stCondLst>
                                  <p:childTnLst>
                                    <p:set>
                                      <p:cBhvr>
                                        <p:cTn id="45" dur="1" fill="hold">
                                          <p:stCondLst>
                                            <p:cond delay="0"/>
                                          </p:stCondLst>
                                        </p:cTn>
                                        <p:tgtEl>
                                          <p:spTgt spid="111"/>
                                        </p:tgtEl>
                                        <p:attrNameLst>
                                          <p:attrName>style.visibility</p:attrName>
                                        </p:attrNameLst>
                                      </p:cBhvr>
                                      <p:to>
                                        <p:strVal val="visible"/>
                                      </p:to>
                                    </p:set>
                                    <p:anim calcmode="lin" valueType="num">
                                      <p:cBhvr additive="base">
                                        <p:cTn id="46" dur="500" fill="hold"/>
                                        <p:tgtEl>
                                          <p:spTgt spid="111"/>
                                        </p:tgtEl>
                                        <p:attrNameLst>
                                          <p:attrName>ppt_x</p:attrName>
                                        </p:attrNameLst>
                                      </p:cBhvr>
                                      <p:tavLst>
                                        <p:tav tm="0">
                                          <p:val>
                                            <p:strVal val="1+#ppt_w/2"/>
                                          </p:val>
                                        </p:tav>
                                        <p:tav tm="100000">
                                          <p:val>
                                            <p:strVal val="#ppt_x"/>
                                          </p:val>
                                        </p:tav>
                                      </p:tavLst>
                                    </p:anim>
                                    <p:anim calcmode="lin" valueType="num">
                                      <p:cBhvr additive="base">
                                        <p:cTn id="47" dur="500" fill="hold"/>
                                        <p:tgtEl>
                                          <p:spTgt spid="111"/>
                                        </p:tgtEl>
                                        <p:attrNameLst>
                                          <p:attrName>ppt_y</p:attrName>
                                        </p:attrNameLst>
                                      </p:cBhvr>
                                      <p:tavLst>
                                        <p:tav tm="0">
                                          <p:val>
                                            <p:strVal val="#ppt_y"/>
                                          </p:val>
                                        </p:tav>
                                        <p:tav tm="100000">
                                          <p:val>
                                            <p:strVal val="#ppt_y"/>
                                          </p:val>
                                        </p:tav>
                                      </p:tavLst>
                                    </p:anim>
                                  </p:childTnLst>
                                </p:cTn>
                              </p:par>
                            </p:childTnLst>
                          </p:cTn>
                        </p:par>
                        <p:par>
                          <p:cTn id="48" fill="hold">
                            <p:stCondLst>
                              <p:cond delay="3949"/>
                            </p:stCondLst>
                            <p:childTnLst>
                              <p:par>
                                <p:cTn id="49" presetID="42" presetClass="entr" presetSubtype="0" fill="hold" nodeType="after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fade">
                                      <p:cBhvr>
                                        <p:cTn id="51" dur="1000"/>
                                        <p:tgtEl>
                                          <p:spTgt spid="112"/>
                                        </p:tgtEl>
                                      </p:cBhvr>
                                    </p:animEffect>
                                    <p:anim calcmode="lin" valueType="num">
                                      <p:cBhvr>
                                        <p:cTn id="52" dur="1000" fill="hold"/>
                                        <p:tgtEl>
                                          <p:spTgt spid="112"/>
                                        </p:tgtEl>
                                        <p:attrNameLst>
                                          <p:attrName>ppt_x</p:attrName>
                                        </p:attrNameLst>
                                      </p:cBhvr>
                                      <p:tavLst>
                                        <p:tav tm="0">
                                          <p:val>
                                            <p:strVal val="#ppt_x"/>
                                          </p:val>
                                        </p:tav>
                                        <p:tav tm="100000">
                                          <p:val>
                                            <p:strVal val="#ppt_x"/>
                                          </p:val>
                                        </p:tav>
                                      </p:tavLst>
                                    </p:anim>
                                    <p:anim calcmode="lin" valueType="num">
                                      <p:cBhvr>
                                        <p:cTn id="53" dur="1000" fill="hold"/>
                                        <p:tgtEl>
                                          <p:spTgt spid="112"/>
                                        </p:tgtEl>
                                        <p:attrNameLst>
                                          <p:attrName>ppt_y</p:attrName>
                                        </p:attrNameLst>
                                      </p:cBhvr>
                                      <p:tavLst>
                                        <p:tav tm="0">
                                          <p:val>
                                            <p:strVal val="#ppt_y+.1"/>
                                          </p:val>
                                        </p:tav>
                                        <p:tav tm="100000">
                                          <p:val>
                                            <p:strVal val="#ppt_y"/>
                                          </p:val>
                                        </p:tav>
                                      </p:tavLst>
                                    </p:anim>
                                  </p:childTnLst>
                                </p:cTn>
                              </p:par>
                            </p:childTnLst>
                          </p:cTn>
                        </p:par>
                        <p:par>
                          <p:cTn id="54" fill="hold">
                            <p:stCondLst>
                              <p:cond delay="4949"/>
                            </p:stCondLst>
                            <p:childTnLst>
                              <p:par>
                                <p:cTn id="55" presetID="22" presetClass="entr" presetSubtype="8" fill="hold" nodeType="afterEffect">
                                  <p:stCondLst>
                                    <p:cond delay="0"/>
                                  </p:stCondLst>
                                  <p:childTnLst>
                                    <p:set>
                                      <p:cBhvr>
                                        <p:cTn id="56" dur="1" fill="hold">
                                          <p:stCondLst>
                                            <p:cond delay="0"/>
                                          </p:stCondLst>
                                        </p:cTn>
                                        <p:tgtEl>
                                          <p:spTgt spid="117"/>
                                        </p:tgtEl>
                                        <p:attrNameLst>
                                          <p:attrName>style.visibility</p:attrName>
                                        </p:attrNameLst>
                                      </p:cBhvr>
                                      <p:to>
                                        <p:strVal val="visible"/>
                                      </p:to>
                                    </p:set>
                                    <p:animEffect transition="in" filter="wipe(left)">
                                      <p:cBhvr>
                                        <p:cTn id="57" dur="500"/>
                                        <p:tgtEl>
                                          <p:spTgt spid="117"/>
                                        </p:tgtEl>
                                      </p:cBhvr>
                                    </p:animEffect>
                                  </p:childTnLst>
                                </p:cTn>
                              </p:par>
                              <p:par>
                                <p:cTn id="58" presetID="2" presetClass="entr" presetSubtype="2" fill="hold" grpId="0" nodeType="withEffect">
                                  <p:stCondLst>
                                    <p:cond delay="500"/>
                                  </p:stCondLst>
                                  <p:childTnLst>
                                    <p:set>
                                      <p:cBhvr>
                                        <p:cTn id="59" dur="1" fill="hold">
                                          <p:stCondLst>
                                            <p:cond delay="0"/>
                                          </p:stCondLst>
                                        </p:cTn>
                                        <p:tgtEl>
                                          <p:spTgt spid="118"/>
                                        </p:tgtEl>
                                        <p:attrNameLst>
                                          <p:attrName>style.visibility</p:attrName>
                                        </p:attrNameLst>
                                      </p:cBhvr>
                                      <p:to>
                                        <p:strVal val="visible"/>
                                      </p:to>
                                    </p:set>
                                    <p:anim calcmode="lin" valueType="num">
                                      <p:cBhvr additive="base">
                                        <p:cTn id="60" dur="500" fill="hold"/>
                                        <p:tgtEl>
                                          <p:spTgt spid="118"/>
                                        </p:tgtEl>
                                        <p:attrNameLst>
                                          <p:attrName>ppt_x</p:attrName>
                                        </p:attrNameLst>
                                      </p:cBhvr>
                                      <p:tavLst>
                                        <p:tav tm="0">
                                          <p:val>
                                            <p:strVal val="1+#ppt_w/2"/>
                                          </p:val>
                                        </p:tav>
                                        <p:tav tm="100000">
                                          <p:val>
                                            <p:strVal val="#ppt_x"/>
                                          </p:val>
                                        </p:tav>
                                      </p:tavLst>
                                    </p:anim>
                                    <p:anim calcmode="lin" valueType="num">
                                      <p:cBhvr additive="base">
                                        <p:cTn id="61" dur="500" fill="hold"/>
                                        <p:tgtEl>
                                          <p:spTgt spid="11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500"/>
                                  </p:stCondLst>
                                  <p:childTnLst>
                                    <p:set>
                                      <p:cBhvr>
                                        <p:cTn id="63" dur="1" fill="hold">
                                          <p:stCondLst>
                                            <p:cond delay="0"/>
                                          </p:stCondLst>
                                        </p:cTn>
                                        <p:tgtEl>
                                          <p:spTgt spid="119"/>
                                        </p:tgtEl>
                                        <p:attrNameLst>
                                          <p:attrName>style.visibility</p:attrName>
                                        </p:attrNameLst>
                                      </p:cBhvr>
                                      <p:to>
                                        <p:strVal val="visible"/>
                                      </p:to>
                                    </p:set>
                                    <p:anim calcmode="lin" valueType="num">
                                      <p:cBhvr additive="base">
                                        <p:cTn id="64" dur="500" fill="hold"/>
                                        <p:tgtEl>
                                          <p:spTgt spid="119"/>
                                        </p:tgtEl>
                                        <p:attrNameLst>
                                          <p:attrName>ppt_x</p:attrName>
                                        </p:attrNameLst>
                                      </p:cBhvr>
                                      <p:tavLst>
                                        <p:tav tm="0">
                                          <p:val>
                                            <p:strVal val="1+#ppt_w/2"/>
                                          </p:val>
                                        </p:tav>
                                        <p:tav tm="100000">
                                          <p:val>
                                            <p:strVal val="#ppt_x"/>
                                          </p:val>
                                        </p:tav>
                                      </p:tavLst>
                                    </p:anim>
                                    <p:anim calcmode="lin" valueType="num">
                                      <p:cBhvr additive="base">
                                        <p:cTn id="65" dur="500" fill="hold"/>
                                        <p:tgtEl>
                                          <p:spTgt spid="119"/>
                                        </p:tgtEl>
                                        <p:attrNameLst>
                                          <p:attrName>ppt_y</p:attrName>
                                        </p:attrNameLst>
                                      </p:cBhvr>
                                      <p:tavLst>
                                        <p:tav tm="0">
                                          <p:val>
                                            <p:strVal val="#ppt_y"/>
                                          </p:val>
                                        </p:tav>
                                        <p:tav tm="100000">
                                          <p:val>
                                            <p:strVal val="#ppt_y"/>
                                          </p:val>
                                        </p:tav>
                                      </p:tavLst>
                                    </p:anim>
                                  </p:childTnLst>
                                </p:cTn>
                              </p:par>
                            </p:childTnLst>
                          </p:cTn>
                        </p:par>
                        <p:par>
                          <p:cTn id="66" fill="hold">
                            <p:stCondLst>
                              <p:cond delay="5449"/>
                            </p:stCondLst>
                            <p:childTnLst>
                              <p:par>
                                <p:cTn id="67" presetID="42" presetClass="entr" presetSubtype="0" fill="hold" nodeType="after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fade">
                                      <p:cBhvr>
                                        <p:cTn id="69" dur="1000"/>
                                        <p:tgtEl>
                                          <p:spTgt spid="120"/>
                                        </p:tgtEl>
                                      </p:cBhvr>
                                    </p:animEffect>
                                    <p:anim calcmode="lin" valueType="num">
                                      <p:cBhvr>
                                        <p:cTn id="70" dur="1000" fill="hold"/>
                                        <p:tgtEl>
                                          <p:spTgt spid="120"/>
                                        </p:tgtEl>
                                        <p:attrNameLst>
                                          <p:attrName>ppt_x</p:attrName>
                                        </p:attrNameLst>
                                      </p:cBhvr>
                                      <p:tavLst>
                                        <p:tav tm="0">
                                          <p:val>
                                            <p:strVal val="#ppt_x"/>
                                          </p:val>
                                        </p:tav>
                                        <p:tav tm="100000">
                                          <p:val>
                                            <p:strVal val="#ppt_x"/>
                                          </p:val>
                                        </p:tav>
                                      </p:tavLst>
                                    </p:anim>
                                    <p:anim calcmode="lin" valueType="num">
                                      <p:cBhvr>
                                        <p:cTn id="71" dur="1000" fill="hold"/>
                                        <p:tgtEl>
                                          <p:spTgt spid="120"/>
                                        </p:tgtEl>
                                        <p:attrNameLst>
                                          <p:attrName>ppt_y</p:attrName>
                                        </p:attrNameLst>
                                      </p:cBhvr>
                                      <p:tavLst>
                                        <p:tav tm="0">
                                          <p:val>
                                            <p:strVal val="#ppt_y+.1"/>
                                          </p:val>
                                        </p:tav>
                                        <p:tav tm="100000">
                                          <p:val>
                                            <p:strVal val="#ppt_y"/>
                                          </p:val>
                                        </p:tav>
                                      </p:tavLst>
                                    </p:anim>
                                  </p:childTnLst>
                                </p:cTn>
                              </p:par>
                            </p:childTnLst>
                          </p:cTn>
                        </p:par>
                        <p:par>
                          <p:cTn id="72" fill="hold">
                            <p:stCondLst>
                              <p:cond delay="6449"/>
                            </p:stCondLst>
                            <p:childTnLst>
                              <p:par>
                                <p:cTn id="73" presetID="22" presetClass="entr" presetSubtype="8" fill="hold" nodeType="afterEffect">
                                  <p:stCondLst>
                                    <p:cond delay="0"/>
                                  </p:stCondLst>
                                  <p:childTnLst>
                                    <p:set>
                                      <p:cBhvr>
                                        <p:cTn id="74" dur="1" fill="hold">
                                          <p:stCondLst>
                                            <p:cond delay="0"/>
                                          </p:stCondLst>
                                        </p:cTn>
                                        <p:tgtEl>
                                          <p:spTgt spid="125"/>
                                        </p:tgtEl>
                                        <p:attrNameLst>
                                          <p:attrName>style.visibility</p:attrName>
                                        </p:attrNameLst>
                                      </p:cBhvr>
                                      <p:to>
                                        <p:strVal val="visible"/>
                                      </p:to>
                                    </p:set>
                                    <p:animEffect transition="in" filter="wipe(left)">
                                      <p:cBhvr>
                                        <p:cTn id="75" dur="500"/>
                                        <p:tgtEl>
                                          <p:spTgt spid="125"/>
                                        </p:tgtEl>
                                      </p:cBhvr>
                                    </p:animEffect>
                                  </p:childTnLst>
                                </p:cTn>
                              </p:par>
                              <p:par>
                                <p:cTn id="76" presetID="2" presetClass="entr" presetSubtype="2" fill="hold" grpId="0" nodeType="withEffect">
                                  <p:stCondLst>
                                    <p:cond delay="500"/>
                                  </p:stCondLst>
                                  <p:childTnLst>
                                    <p:set>
                                      <p:cBhvr>
                                        <p:cTn id="77" dur="1" fill="hold">
                                          <p:stCondLst>
                                            <p:cond delay="0"/>
                                          </p:stCondLst>
                                        </p:cTn>
                                        <p:tgtEl>
                                          <p:spTgt spid="126"/>
                                        </p:tgtEl>
                                        <p:attrNameLst>
                                          <p:attrName>style.visibility</p:attrName>
                                        </p:attrNameLst>
                                      </p:cBhvr>
                                      <p:to>
                                        <p:strVal val="visible"/>
                                      </p:to>
                                    </p:set>
                                    <p:anim calcmode="lin" valueType="num">
                                      <p:cBhvr additive="base">
                                        <p:cTn id="78" dur="500" fill="hold"/>
                                        <p:tgtEl>
                                          <p:spTgt spid="126"/>
                                        </p:tgtEl>
                                        <p:attrNameLst>
                                          <p:attrName>ppt_x</p:attrName>
                                        </p:attrNameLst>
                                      </p:cBhvr>
                                      <p:tavLst>
                                        <p:tav tm="0">
                                          <p:val>
                                            <p:strVal val="1+#ppt_w/2"/>
                                          </p:val>
                                        </p:tav>
                                        <p:tav tm="100000">
                                          <p:val>
                                            <p:strVal val="#ppt_x"/>
                                          </p:val>
                                        </p:tav>
                                      </p:tavLst>
                                    </p:anim>
                                    <p:anim calcmode="lin" valueType="num">
                                      <p:cBhvr additive="base">
                                        <p:cTn id="79" dur="500" fill="hold"/>
                                        <p:tgtEl>
                                          <p:spTgt spid="126"/>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500"/>
                                  </p:stCondLst>
                                  <p:childTnLst>
                                    <p:set>
                                      <p:cBhvr>
                                        <p:cTn id="81" dur="1" fill="hold">
                                          <p:stCondLst>
                                            <p:cond delay="0"/>
                                          </p:stCondLst>
                                        </p:cTn>
                                        <p:tgtEl>
                                          <p:spTgt spid="127"/>
                                        </p:tgtEl>
                                        <p:attrNameLst>
                                          <p:attrName>style.visibility</p:attrName>
                                        </p:attrNameLst>
                                      </p:cBhvr>
                                      <p:to>
                                        <p:strVal val="visible"/>
                                      </p:to>
                                    </p:set>
                                    <p:anim calcmode="lin" valueType="num">
                                      <p:cBhvr additive="base">
                                        <p:cTn id="82" dur="500" fill="hold"/>
                                        <p:tgtEl>
                                          <p:spTgt spid="127"/>
                                        </p:tgtEl>
                                        <p:attrNameLst>
                                          <p:attrName>ppt_x</p:attrName>
                                        </p:attrNameLst>
                                      </p:cBhvr>
                                      <p:tavLst>
                                        <p:tav tm="0">
                                          <p:val>
                                            <p:strVal val="1+#ppt_w/2"/>
                                          </p:val>
                                        </p:tav>
                                        <p:tav tm="100000">
                                          <p:val>
                                            <p:strVal val="#ppt_x"/>
                                          </p:val>
                                        </p:tav>
                                      </p:tavLst>
                                    </p:anim>
                                    <p:anim calcmode="lin" valueType="num">
                                      <p:cBhvr additive="base">
                                        <p:cTn id="83" dur="500" fill="hold"/>
                                        <p:tgtEl>
                                          <p:spTgt spid="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10" grpId="0"/>
      <p:bldP spid="111" grpId="0"/>
      <p:bldP spid="118" grpId="0"/>
      <p:bldP spid="119" grpId="0"/>
      <p:bldP spid="126" grpId="0"/>
      <p:bldP spid="127" grpId="0"/>
      <p:bldP spid="44" grpId="0" bldLvl="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04</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1191" y="670"/>
            <a:ext cx="6856214" cy="514216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1" fmla="*/ 0 w 9144000"/>
              <a:gd name="connsiteY0-2" fmla="*/ 0 h 6858000"/>
              <a:gd name="connsiteX1-3" fmla="*/ 9144000 w 9144000"/>
              <a:gd name="connsiteY1-4" fmla="*/ 0 h 6858000"/>
              <a:gd name="connsiteX2-5" fmla="*/ 2686050 w 9144000"/>
              <a:gd name="connsiteY2-6" fmla="*/ 6400800 h 6858000"/>
              <a:gd name="connsiteX3-7" fmla="*/ 0 w 9144000"/>
              <a:gd name="connsiteY3-8" fmla="*/ 6858000 h 6858000"/>
              <a:gd name="connsiteX4-9" fmla="*/ 0 w 9144000"/>
              <a:gd name="connsiteY4-10" fmla="*/ 0 h 6858000"/>
              <a:gd name="connsiteX0-11" fmla="*/ 0 w 9144000"/>
              <a:gd name="connsiteY0-12" fmla="*/ 0 h 6858000"/>
              <a:gd name="connsiteX1-13" fmla="*/ 9144000 w 9144000"/>
              <a:gd name="connsiteY1-14" fmla="*/ 0 h 6858000"/>
              <a:gd name="connsiteX2-15" fmla="*/ 2305050 w 9144000"/>
              <a:gd name="connsiteY2-16" fmla="*/ 6858000 h 6858000"/>
              <a:gd name="connsiteX3-17" fmla="*/ 0 w 9144000"/>
              <a:gd name="connsiteY3-18" fmla="*/ 6858000 h 6858000"/>
              <a:gd name="connsiteX4-19" fmla="*/ 0 w 914400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6858000">
                <a:moveTo>
                  <a:pt x="0" y="0"/>
                </a:moveTo>
                <a:lnTo>
                  <a:pt x="9144000" y="0"/>
                </a:lnTo>
                <a:lnTo>
                  <a:pt x="2305050" y="6858000"/>
                </a:lnTo>
                <a:lnTo>
                  <a:pt x="0" y="6858000"/>
                </a:lnTo>
                <a:lnTo>
                  <a:pt x="0" y="0"/>
                </a:ln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rot="2968493">
            <a:off x="449965" y="-1305937"/>
            <a:ext cx="2305838" cy="2709294"/>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文本框 5"/>
          <p:cNvSpPr txBox="1"/>
          <p:nvPr/>
        </p:nvSpPr>
        <p:spPr>
          <a:xfrm>
            <a:off x="1096959" y="460465"/>
            <a:ext cx="1284180" cy="600036"/>
          </a:xfrm>
          <a:prstGeom prst="rect">
            <a:avLst/>
          </a:prstGeom>
          <a:noFill/>
        </p:spPr>
        <p:txBody>
          <a:bodyPr wrap="square" rtlCol="0">
            <a:spAutoFit/>
          </a:bodyPr>
          <a:lstStyle/>
          <a:p>
            <a:r>
              <a:rPr lang="zh-CN" altLang="en-US" sz="3300" b="1" dirty="0">
                <a:solidFill>
                  <a:schemeClr val="bg1"/>
                </a:solidFill>
                <a:latin typeface="微软雅黑" panose="020B0503020204020204" pitchFamily="34" charset="-122"/>
                <a:ea typeface="微软雅黑" panose="020B0503020204020204" pitchFamily="34" charset="-122"/>
              </a:rPr>
              <a:t>目 录</a:t>
            </a:r>
            <a:endParaRPr lang="zh-CN" altLang="en-US" sz="33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111243" y="1037395"/>
            <a:ext cx="1895588" cy="299954"/>
          </a:xfrm>
          <a:prstGeom prst="rect">
            <a:avLst/>
          </a:prstGeom>
        </p:spPr>
        <p:txBody>
          <a:bodyPr wrap="square">
            <a:spAutoFit/>
          </a:bodyPr>
          <a:lstStyle/>
          <a:p>
            <a:pPr algn="dist"/>
            <a:r>
              <a:rPr lang="en-US" altLang="zh-CN" sz="1350" dirty="0">
                <a:solidFill>
                  <a:schemeClr val="bg1"/>
                </a:solidFill>
                <a:ea typeface="+mj-ea"/>
              </a:rPr>
              <a:t>CONTENTS</a:t>
            </a:r>
            <a:endParaRPr lang="zh-CN" altLang="en-US" sz="1350" dirty="0">
              <a:solidFill>
                <a:schemeClr val="bg1"/>
              </a:solidFill>
              <a:ea typeface="+mj-ea"/>
            </a:endParaRPr>
          </a:p>
        </p:txBody>
      </p:sp>
      <p:grpSp>
        <p:nvGrpSpPr>
          <p:cNvPr id="3" name="组合 2"/>
          <p:cNvGrpSpPr/>
          <p:nvPr/>
        </p:nvGrpSpPr>
        <p:grpSpPr>
          <a:xfrm>
            <a:off x="1572407" y="-465462"/>
            <a:ext cx="5730534" cy="5753429"/>
            <a:chOff x="2095500" y="-621672"/>
            <a:chExt cx="7642702" cy="7673237"/>
          </a:xfrm>
        </p:grpSpPr>
        <p:cxnSp>
          <p:nvCxnSpPr>
            <p:cNvPr id="37" name="直接连接符 36"/>
            <p:cNvCxnSpPr/>
            <p:nvPr/>
          </p:nvCxnSpPr>
          <p:spPr>
            <a:xfrm flipV="1">
              <a:off x="2095500" y="5757511"/>
              <a:ext cx="1294055" cy="1294054"/>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4371156" y="4529218"/>
              <a:ext cx="237724" cy="2377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5537026" y="3362993"/>
              <a:ext cx="237724" cy="2377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6809274" y="2088249"/>
              <a:ext cx="237724" cy="2377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018709" y="-621672"/>
              <a:ext cx="1719493" cy="1719492"/>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5543855" y="588058"/>
            <a:ext cx="701895" cy="701895"/>
            <a:chOff x="1677608" y="2996952"/>
            <a:chExt cx="1395643" cy="1395643"/>
          </a:xfrm>
        </p:grpSpPr>
        <p:sp>
          <p:nvSpPr>
            <p:cNvPr id="72"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73"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74" name="KSO_Shape"/>
          <p:cNvSpPr/>
          <p:nvPr/>
        </p:nvSpPr>
        <p:spPr bwMode="auto">
          <a:xfrm>
            <a:off x="5725189" y="841052"/>
            <a:ext cx="339227" cy="232935"/>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75" name="圆角矩形 74"/>
          <p:cNvSpPr/>
          <p:nvPr/>
        </p:nvSpPr>
        <p:spPr>
          <a:xfrm>
            <a:off x="6340331" y="848423"/>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grpSp>
        <p:nvGrpSpPr>
          <p:cNvPr id="76" name="组合 75"/>
          <p:cNvGrpSpPr/>
          <p:nvPr/>
        </p:nvGrpSpPr>
        <p:grpSpPr>
          <a:xfrm>
            <a:off x="4790408" y="1393748"/>
            <a:ext cx="701895" cy="701895"/>
            <a:chOff x="1677608" y="2996952"/>
            <a:chExt cx="1395643" cy="1395643"/>
          </a:xfrm>
        </p:grpSpPr>
        <p:sp>
          <p:nvSpPr>
            <p:cNvPr id="77"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78"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79" name="KSO_Shape"/>
          <p:cNvSpPr/>
          <p:nvPr/>
        </p:nvSpPr>
        <p:spPr bwMode="auto">
          <a:xfrm>
            <a:off x="5011927" y="1643475"/>
            <a:ext cx="300647" cy="23620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grpSp>
        <p:nvGrpSpPr>
          <p:cNvPr id="80" name="组合 79"/>
          <p:cNvGrpSpPr/>
          <p:nvPr/>
        </p:nvGrpSpPr>
        <p:grpSpPr>
          <a:xfrm>
            <a:off x="3924097" y="2247799"/>
            <a:ext cx="701895" cy="701895"/>
            <a:chOff x="1677608" y="2996952"/>
            <a:chExt cx="1395643" cy="1395643"/>
          </a:xfrm>
        </p:grpSpPr>
        <p:sp>
          <p:nvSpPr>
            <p:cNvPr id="81"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82"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83" name="KSO_Shape"/>
          <p:cNvSpPr/>
          <p:nvPr/>
        </p:nvSpPr>
        <p:spPr bwMode="auto">
          <a:xfrm>
            <a:off x="4116378" y="2469514"/>
            <a:ext cx="299966" cy="296966"/>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grpSp>
        <p:nvGrpSpPr>
          <p:cNvPr id="84" name="组合 83"/>
          <p:cNvGrpSpPr/>
          <p:nvPr/>
        </p:nvGrpSpPr>
        <p:grpSpPr>
          <a:xfrm>
            <a:off x="3030778" y="3162888"/>
            <a:ext cx="701895" cy="701895"/>
            <a:chOff x="1677608" y="2996952"/>
            <a:chExt cx="1395643" cy="1395643"/>
          </a:xfrm>
        </p:grpSpPr>
        <p:sp>
          <p:nvSpPr>
            <p:cNvPr id="8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8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87" name="KSO_Shape"/>
          <p:cNvSpPr/>
          <p:nvPr/>
        </p:nvSpPr>
        <p:spPr bwMode="auto">
          <a:xfrm>
            <a:off x="3252299" y="3391350"/>
            <a:ext cx="302904" cy="257468"/>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dirty="0">
              <a:solidFill>
                <a:srgbClr val="1C666E"/>
              </a:solidFill>
              <a:ea typeface="宋体" panose="02010600030101010101" pitchFamily="2" charset="-122"/>
            </a:endParaRPr>
          </a:p>
        </p:txBody>
      </p:sp>
      <p:grpSp>
        <p:nvGrpSpPr>
          <p:cNvPr id="88" name="组合 87"/>
          <p:cNvGrpSpPr/>
          <p:nvPr/>
        </p:nvGrpSpPr>
        <p:grpSpPr>
          <a:xfrm>
            <a:off x="2191748" y="3966731"/>
            <a:ext cx="701895" cy="701895"/>
            <a:chOff x="1677608" y="2996952"/>
            <a:chExt cx="1395643" cy="1395643"/>
          </a:xfrm>
        </p:grpSpPr>
        <p:sp>
          <p:nvSpPr>
            <p:cNvPr id="89"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90"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91" name="KSO_Shape"/>
          <p:cNvSpPr/>
          <p:nvPr/>
        </p:nvSpPr>
        <p:spPr bwMode="auto">
          <a:xfrm>
            <a:off x="2415516" y="4209684"/>
            <a:ext cx="265095" cy="254492"/>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92" name="圆角矩形 91"/>
          <p:cNvSpPr/>
          <p:nvPr/>
        </p:nvSpPr>
        <p:spPr>
          <a:xfrm>
            <a:off x="5579061" y="1759390"/>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sp>
        <p:nvSpPr>
          <p:cNvPr id="93" name="圆角矩形 92"/>
          <p:cNvSpPr/>
          <p:nvPr/>
        </p:nvSpPr>
        <p:spPr>
          <a:xfrm>
            <a:off x="4625993" y="2670357"/>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sp>
        <p:nvSpPr>
          <p:cNvPr id="94" name="圆角矩形 93"/>
          <p:cNvSpPr/>
          <p:nvPr/>
        </p:nvSpPr>
        <p:spPr>
          <a:xfrm>
            <a:off x="3811403" y="3581324"/>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sp>
        <p:nvSpPr>
          <p:cNvPr id="95" name="圆角矩形 94"/>
          <p:cNvSpPr/>
          <p:nvPr/>
        </p:nvSpPr>
        <p:spPr>
          <a:xfrm>
            <a:off x="3021188" y="4492292"/>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sp>
        <p:nvSpPr>
          <p:cNvPr id="96" name="文本框 9"/>
          <p:cNvSpPr txBox="1"/>
          <p:nvPr/>
        </p:nvSpPr>
        <p:spPr>
          <a:xfrm>
            <a:off x="6471158" y="908981"/>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
        <p:nvSpPr>
          <p:cNvPr id="97" name="文本框 9"/>
          <p:cNvSpPr txBox="1"/>
          <p:nvPr/>
        </p:nvSpPr>
        <p:spPr>
          <a:xfrm>
            <a:off x="5788045" y="1832336"/>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
        <p:nvSpPr>
          <p:cNvPr id="98" name="文本框 9"/>
          <p:cNvSpPr txBox="1"/>
          <p:nvPr/>
        </p:nvSpPr>
        <p:spPr>
          <a:xfrm>
            <a:off x="4827840" y="2712047"/>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
        <p:nvSpPr>
          <p:cNvPr id="99" name="文本框 9"/>
          <p:cNvSpPr txBox="1"/>
          <p:nvPr/>
        </p:nvSpPr>
        <p:spPr>
          <a:xfrm>
            <a:off x="4010855" y="3627505"/>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
        <p:nvSpPr>
          <p:cNvPr id="100" name="文本框 9"/>
          <p:cNvSpPr txBox="1"/>
          <p:nvPr/>
        </p:nvSpPr>
        <p:spPr>
          <a:xfrm>
            <a:off x="3238333" y="4544177"/>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prism isInverted="1" isContent="1"/>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3" presetClass="entr" presetSubtype="16" fill="hold" nodeType="withEffect">
                                  <p:stCondLst>
                                    <p:cond delay="1750"/>
                                  </p:stCondLst>
                                  <p:childTnLst>
                                    <p:set>
                                      <p:cBhvr>
                                        <p:cTn id="27" dur="1" fill="hold">
                                          <p:stCondLst>
                                            <p:cond delay="0"/>
                                          </p:stCondLst>
                                        </p:cTn>
                                        <p:tgtEl>
                                          <p:spTgt spid="62"/>
                                        </p:tgtEl>
                                        <p:attrNameLst>
                                          <p:attrName>style.visibility</p:attrName>
                                        </p:attrNameLst>
                                      </p:cBhvr>
                                      <p:to>
                                        <p:strVal val="visible"/>
                                      </p:to>
                                    </p:set>
                                    <p:anim calcmode="lin" valueType="num">
                                      <p:cBhvr>
                                        <p:cTn id="28" dur="500" fill="hold"/>
                                        <p:tgtEl>
                                          <p:spTgt spid="62"/>
                                        </p:tgtEl>
                                        <p:attrNameLst>
                                          <p:attrName>ppt_w</p:attrName>
                                        </p:attrNameLst>
                                      </p:cBhvr>
                                      <p:tavLst>
                                        <p:tav tm="0">
                                          <p:val>
                                            <p:fltVal val="0"/>
                                          </p:val>
                                        </p:tav>
                                        <p:tav tm="100000">
                                          <p:val>
                                            <p:strVal val="#ppt_w"/>
                                          </p:val>
                                        </p:tav>
                                      </p:tavLst>
                                    </p:anim>
                                    <p:anim calcmode="lin" valueType="num">
                                      <p:cBhvr>
                                        <p:cTn id="29" dur="500" fill="hold"/>
                                        <p:tgtEl>
                                          <p:spTgt spid="62"/>
                                        </p:tgtEl>
                                        <p:attrNameLst>
                                          <p:attrName>ppt_h</p:attrName>
                                        </p:attrNameLst>
                                      </p:cBhvr>
                                      <p:tavLst>
                                        <p:tav tm="0">
                                          <p:val>
                                            <p:fltVal val="0"/>
                                          </p:val>
                                        </p:tav>
                                        <p:tav tm="100000">
                                          <p:val>
                                            <p:strVal val="#ppt_h"/>
                                          </p:val>
                                        </p:tav>
                                      </p:tavLst>
                                    </p:anim>
                                    <p:animEffect transition="in" filter="fade">
                                      <p:cBhvr>
                                        <p:cTn id="30" dur="500"/>
                                        <p:tgtEl>
                                          <p:spTgt spid="62"/>
                                        </p:tgtEl>
                                      </p:cBhvr>
                                    </p:animEffect>
                                  </p:childTnLst>
                                </p:cTn>
                              </p:par>
                              <p:par>
                                <p:cTn id="31" presetID="45" presetClass="entr" presetSubtype="0" fill="hold" grpId="0" nodeType="withEffect">
                                  <p:stCondLst>
                                    <p:cond delay="250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2000"/>
                                        <p:tgtEl>
                                          <p:spTgt spid="74"/>
                                        </p:tgtEl>
                                      </p:cBhvr>
                                    </p:animEffect>
                                    <p:anim calcmode="lin" valueType="num">
                                      <p:cBhvr>
                                        <p:cTn id="34" dur="2000" fill="hold"/>
                                        <p:tgtEl>
                                          <p:spTgt spid="74"/>
                                        </p:tgtEl>
                                        <p:attrNameLst>
                                          <p:attrName>ppt_w</p:attrName>
                                        </p:attrNameLst>
                                      </p:cBhvr>
                                      <p:tavLst>
                                        <p:tav tm="0" fmla="#ppt_w*sin(2.5*pi*$)">
                                          <p:val>
                                            <p:fltVal val="0"/>
                                          </p:val>
                                        </p:tav>
                                        <p:tav tm="100000">
                                          <p:val>
                                            <p:fltVal val="1"/>
                                          </p:val>
                                        </p:tav>
                                      </p:tavLst>
                                    </p:anim>
                                    <p:anim calcmode="lin" valueType="num">
                                      <p:cBhvr>
                                        <p:cTn id="35" dur="2000" fill="hold"/>
                                        <p:tgtEl>
                                          <p:spTgt spid="74"/>
                                        </p:tgtEl>
                                        <p:attrNameLst>
                                          <p:attrName>ppt_h</p:attrName>
                                        </p:attrNameLst>
                                      </p:cBhvr>
                                      <p:tavLst>
                                        <p:tav tm="0">
                                          <p:val>
                                            <p:strVal val="#ppt_h"/>
                                          </p:val>
                                        </p:tav>
                                        <p:tav tm="100000">
                                          <p:val>
                                            <p:strVal val="#ppt_h"/>
                                          </p:val>
                                        </p:tav>
                                      </p:tavLst>
                                    </p:anim>
                                  </p:childTnLst>
                                </p:cTn>
                              </p:par>
                              <p:par>
                                <p:cTn id="36" presetID="10" presetClass="entr" presetSubtype="0" fill="hold" grpId="0" nodeType="withEffect">
                                  <p:stCondLst>
                                    <p:cond delay="350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childTnLst>
                                </p:cTn>
                              </p:par>
                              <p:par>
                                <p:cTn id="39" presetID="53" presetClass="entr" presetSubtype="16" fill="hold" nodeType="withEffect">
                                  <p:stCondLst>
                                    <p:cond delay="1750"/>
                                  </p:stCondLst>
                                  <p:childTnLst>
                                    <p:set>
                                      <p:cBhvr>
                                        <p:cTn id="40" dur="1" fill="hold">
                                          <p:stCondLst>
                                            <p:cond delay="0"/>
                                          </p:stCondLst>
                                        </p:cTn>
                                        <p:tgtEl>
                                          <p:spTgt spid="76"/>
                                        </p:tgtEl>
                                        <p:attrNameLst>
                                          <p:attrName>style.visibility</p:attrName>
                                        </p:attrNameLst>
                                      </p:cBhvr>
                                      <p:to>
                                        <p:strVal val="visible"/>
                                      </p:to>
                                    </p:set>
                                    <p:anim calcmode="lin" valueType="num">
                                      <p:cBhvr>
                                        <p:cTn id="41" dur="500" fill="hold"/>
                                        <p:tgtEl>
                                          <p:spTgt spid="76"/>
                                        </p:tgtEl>
                                        <p:attrNameLst>
                                          <p:attrName>ppt_w</p:attrName>
                                        </p:attrNameLst>
                                      </p:cBhvr>
                                      <p:tavLst>
                                        <p:tav tm="0">
                                          <p:val>
                                            <p:fltVal val="0"/>
                                          </p:val>
                                        </p:tav>
                                        <p:tav tm="100000">
                                          <p:val>
                                            <p:strVal val="#ppt_w"/>
                                          </p:val>
                                        </p:tav>
                                      </p:tavLst>
                                    </p:anim>
                                    <p:anim calcmode="lin" valueType="num">
                                      <p:cBhvr>
                                        <p:cTn id="42" dur="500" fill="hold"/>
                                        <p:tgtEl>
                                          <p:spTgt spid="76"/>
                                        </p:tgtEl>
                                        <p:attrNameLst>
                                          <p:attrName>ppt_h</p:attrName>
                                        </p:attrNameLst>
                                      </p:cBhvr>
                                      <p:tavLst>
                                        <p:tav tm="0">
                                          <p:val>
                                            <p:fltVal val="0"/>
                                          </p:val>
                                        </p:tav>
                                        <p:tav tm="100000">
                                          <p:val>
                                            <p:strVal val="#ppt_h"/>
                                          </p:val>
                                        </p:tav>
                                      </p:tavLst>
                                    </p:anim>
                                    <p:animEffect transition="in" filter="fade">
                                      <p:cBhvr>
                                        <p:cTn id="43" dur="500"/>
                                        <p:tgtEl>
                                          <p:spTgt spid="76"/>
                                        </p:tgtEl>
                                      </p:cBhvr>
                                    </p:animEffect>
                                  </p:childTnLst>
                                </p:cTn>
                              </p:par>
                              <p:par>
                                <p:cTn id="44" presetID="45" presetClass="entr" presetSubtype="0" fill="hold" grpId="0" nodeType="withEffect">
                                  <p:stCondLst>
                                    <p:cond delay="250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2000"/>
                                        <p:tgtEl>
                                          <p:spTgt spid="79"/>
                                        </p:tgtEl>
                                      </p:cBhvr>
                                    </p:animEffect>
                                    <p:anim calcmode="lin" valueType="num">
                                      <p:cBhvr>
                                        <p:cTn id="47" dur="2000" fill="hold"/>
                                        <p:tgtEl>
                                          <p:spTgt spid="79"/>
                                        </p:tgtEl>
                                        <p:attrNameLst>
                                          <p:attrName>ppt_w</p:attrName>
                                        </p:attrNameLst>
                                      </p:cBhvr>
                                      <p:tavLst>
                                        <p:tav tm="0" fmla="#ppt_w*sin(2.5*pi*$)">
                                          <p:val>
                                            <p:fltVal val="0"/>
                                          </p:val>
                                        </p:tav>
                                        <p:tav tm="100000">
                                          <p:val>
                                            <p:fltVal val="1"/>
                                          </p:val>
                                        </p:tav>
                                      </p:tavLst>
                                    </p:anim>
                                    <p:anim calcmode="lin" valueType="num">
                                      <p:cBhvr>
                                        <p:cTn id="48" dur="2000" fill="hold"/>
                                        <p:tgtEl>
                                          <p:spTgt spid="79"/>
                                        </p:tgtEl>
                                        <p:attrNameLst>
                                          <p:attrName>ppt_h</p:attrName>
                                        </p:attrNameLst>
                                      </p:cBhvr>
                                      <p:tavLst>
                                        <p:tav tm="0">
                                          <p:val>
                                            <p:strVal val="#ppt_h"/>
                                          </p:val>
                                        </p:tav>
                                        <p:tav tm="100000">
                                          <p:val>
                                            <p:strVal val="#ppt_h"/>
                                          </p:val>
                                        </p:tav>
                                      </p:tavLst>
                                    </p:anim>
                                  </p:childTnLst>
                                </p:cTn>
                              </p:par>
                              <p:par>
                                <p:cTn id="49" presetID="53" presetClass="entr" presetSubtype="16" fill="hold" nodeType="withEffect">
                                  <p:stCondLst>
                                    <p:cond delay="1750"/>
                                  </p:stCondLst>
                                  <p:childTnLst>
                                    <p:set>
                                      <p:cBhvr>
                                        <p:cTn id="50" dur="1" fill="hold">
                                          <p:stCondLst>
                                            <p:cond delay="0"/>
                                          </p:stCondLst>
                                        </p:cTn>
                                        <p:tgtEl>
                                          <p:spTgt spid="80"/>
                                        </p:tgtEl>
                                        <p:attrNameLst>
                                          <p:attrName>style.visibility</p:attrName>
                                        </p:attrNameLst>
                                      </p:cBhvr>
                                      <p:to>
                                        <p:strVal val="visible"/>
                                      </p:to>
                                    </p:set>
                                    <p:anim calcmode="lin" valueType="num">
                                      <p:cBhvr>
                                        <p:cTn id="51" dur="500" fill="hold"/>
                                        <p:tgtEl>
                                          <p:spTgt spid="80"/>
                                        </p:tgtEl>
                                        <p:attrNameLst>
                                          <p:attrName>ppt_w</p:attrName>
                                        </p:attrNameLst>
                                      </p:cBhvr>
                                      <p:tavLst>
                                        <p:tav tm="0">
                                          <p:val>
                                            <p:fltVal val="0"/>
                                          </p:val>
                                        </p:tav>
                                        <p:tav tm="100000">
                                          <p:val>
                                            <p:strVal val="#ppt_w"/>
                                          </p:val>
                                        </p:tav>
                                      </p:tavLst>
                                    </p:anim>
                                    <p:anim calcmode="lin" valueType="num">
                                      <p:cBhvr>
                                        <p:cTn id="52" dur="500" fill="hold"/>
                                        <p:tgtEl>
                                          <p:spTgt spid="80"/>
                                        </p:tgtEl>
                                        <p:attrNameLst>
                                          <p:attrName>ppt_h</p:attrName>
                                        </p:attrNameLst>
                                      </p:cBhvr>
                                      <p:tavLst>
                                        <p:tav tm="0">
                                          <p:val>
                                            <p:fltVal val="0"/>
                                          </p:val>
                                        </p:tav>
                                        <p:tav tm="100000">
                                          <p:val>
                                            <p:strVal val="#ppt_h"/>
                                          </p:val>
                                        </p:tav>
                                      </p:tavLst>
                                    </p:anim>
                                    <p:animEffect transition="in" filter="fade">
                                      <p:cBhvr>
                                        <p:cTn id="53" dur="500"/>
                                        <p:tgtEl>
                                          <p:spTgt spid="80"/>
                                        </p:tgtEl>
                                      </p:cBhvr>
                                    </p:animEffect>
                                  </p:childTnLst>
                                </p:cTn>
                              </p:par>
                              <p:par>
                                <p:cTn id="54" presetID="45" presetClass="entr" presetSubtype="0" fill="hold" grpId="0" nodeType="withEffect">
                                  <p:stCondLst>
                                    <p:cond delay="250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2000"/>
                                        <p:tgtEl>
                                          <p:spTgt spid="83"/>
                                        </p:tgtEl>
                                      </p:cBhvr>
                                    </p:animEffect>
                                    <p:anim calcmode="lin" valueType="num">
                                      <p:cBhvr>
                                        <p:cTn id="57" dur="2000" fill="hold"/>
                                        <p:tgtEl>
                                          <p:spTgt spid="83"/>
                                        </p:tgtEl>
                                        <p:attrNameLst>
                                          <p:attrName>ppt_w</p:attrName>
                                        </p:attrNameLst>
                                      </p:cBhvr>
                                      <p:tavLst>
                                        <p:tav tm="0" fmla="#ppt_w*sin(2.5*pi*$)">
                                          <p:val>
                                            <p:fltVal val="0"/>
                                          </p:val>
                                        </p:tav>
                                        <p:tav tm="100000">
                                          <p:val>
                                            <p:fltVal val="1"/>
                                          </p:val>
                                        </p:tav>
                                      </p:tavLst>
                                    </p:anim>
                                    <p:anim calcmode="lin" valueType="num">
                                      <p:cBhvr>
                                        <p:cTn id="58" dur="2000" fill="hold"/>
                                        <p:tgtEl>
                                          <p:spTgt spid="83"/>
                                        </p:tgtEl>
                                        <p:attrNameLst>
                                          <p:attrName>ppt_h</p:attrName>
                                        </p:attrNameLst>
                                      </p:cBhvr>
                                      <p:tavLst>
                                        <p:tav tm="0">
                                          <p:val>
                                            <p:strVal val="#ppt_h"/>
                                          </p:val>
                                        </p:tav>
                                        <p:tav tm="100000">
                                          <p:val>
                                            <p:strVal val="#ppt_h"/>
                                          </p:val>
                                        </p:tav>
                                      </p:tavLst>
                                    </p:anim>
                                  </p:childTnLst>
                                </p:cTn>
                              </p:par>
                              <p:par>
                                <p:cTn id="59" presetID="53" presetClass="entr" presetSubtype="16" fill="hold" nodeType="withEffect">
                                  <p:stCondLst>
                                    <p:cond delay="1750"/>
                                  </p:stCondLst>
                                  <p:childTnLst>
                                    <p:set>
                                      <p:cBhvr>
                                        <p:cTn id="60" dur="1" fill="hold">
                                          <p:stCondLst>
                                            <p:cond delay="0"/>
                                          </p:stCondLst>
                                        </p:cTn>
                                        <p:tgtEl>
                                          <p:spTgt spid="84"/>
                                        </p:tgtEl>
                                        <p:attrNameLst>
                                          <p:attrName>style.visibility</p:attrName>
                                        </p:attrNameLst>
                                      </p:cBhvr>
                                      <p:to>
                                        <p:strVal val="visible"/>
                                      </p:to>
                                    </p:set>
                                    <p:anim calcmode="lin" valueType="num">
                                      <p:cBhvr>
                                        <p:cTn id="61" dur="500" fill="hold"/>
                                        <p:tgtEl>
                                          <p:spTgt spid="84"/>
                                        </p:tgtEl>
                                        <p:attrNameLst>
                                          <p:attrName>ppt_w</p:attrName>
                                        </p:attrNameLst>
                                      </p:cBhvr>
                                      <p:tavLst>
                                        <p:tav tm="0">
                                          <p:val>
                                            <p:fltVal val="0"/>
                                          </p:val>
                                        </p:tav>
                                        <p:tav tm="100000">
                                          <p:val>
                                            <p:strVal val="#ppt_w"/>
                                          </p:val>
                                        </p:tav>
                                      </p:tavLst>
                                    </p:anim>
                                    <p:anim calcmode="lin" valueType="num">
                                      <p:cBhvr>
                                        <p:cTn id="62" dur="500" fill="hold"/>
                                        <p:tgtEl>
                                          <p:spTgt spid="84"/>
                                        </p:tgtEl>
                                        <p:attrNameLst>
                                          <p:attrName>ppt_h</p:attrName>
                                        </p:attrNameLst>
                                      </p:cBhvr>
                                      <p:tavLst>
                                        <p:tav tm="0">
                                          <p:val>
                                            <p:fltVal val="0"/>
                                          </p:val>
                                        </p:tav>
                                        <p:tav tm="100000">
                                          <p:val>
                                            <p:strVal val="#ppt_h"/>
                                          </p:val>
                                        </p:tav>
                                      </p:tavLst>
                                    </p:anim>
                                    <p:animEffect transition="in" filter="fade">
                                      <p:cBhvr>
                                        <p:cTn id="63" dur="500"/>
                                        <p:tgtEl>
                                          <p:spTgt spid="84"/>
                                        </p:tgtEl>
                                      </p:cBhvr>
                                    </p:animEffect>
                                  </p:childTnLst>
                                </p:cTn>
                              </p:par>
                              <p:par>
                                <p:cTn id="64" presetID="45" presetClass="entr" presetSubtype="0" fill="hold" grpId="0" nodeType="withEffect">
                                  <p:stCondLst>
                                    <p:cond delay="2500"/>
                                  </p:stCondLst>
                                  <p:childTnLst>
                                    <p:set>
                                      <p:cBhvr>
                                        <p:cTn id="65" dur="1" fill="hold">
                                          <p:stCondLst>
                                            <p:cond delay="0"/>
                                          </p:stCondLst>
                                        </p:cTn>
                                        <p:tgtEl>
                                          <p:spTgt spid="87"/>
                                        </p:tgtEl>
                                        <p:attrNameLst>
                                          <p:attrName>style.visibility</p:attrName>
                                        </p:attrNameLst>
                                      </p:cBhvr>
                                      <p:to>
                                        <p:strVal val="visible"/>
                                      </p:to>
                                    </p:set>
                                    <p:animEffect transition="in" filter="fade">
                                      <p:cBhvr>
                                        <p:cTn id="66" dur="2000"/>
                                        <p:tgtEl>
                                          <p:spTgt spid="87"/>
                                        </p:tgtEl>
                                      </p:cBhvr>
                                    </p:animEffect>
                                    <p:anim calcmode="lin" valueType="num">
                                      <p:cBhvr>
                                        <p:cTn id="67" dur="2000" fill="hold"/>
                                        <p:tgtEl>
                                          <p:spTgt spid="87"/>
                                        </p:tgtEl>
                                        <p:attrNameLst>
                                          <p:attrName>ppt_w</p:attrName>
                                        </p:attrNameLst>
                                      </p:cBhvr>
                                      <p:tavLst>
                                        <p:tav tm="0" fmla="#ppt_w*sin(2.5*pi*$)">
                                          <p:val>
                                            <p:fltVal val="0"/>
                                          </p:val>
                                        </p:tav>
                                        <p:tav tm="100000">
                                          <p:val>
                                            <p:fltVal val="1"/>
                                          </p:val>
                                        </p:tav>
                                      </p:tavLst>
                                    </p:anim>
                                    <p:anim calcmode="lin" valueType="num">
                                      <p:cBhvr>
                                        <p:cTn id="68" dur="2000" fill="hold"/>
                                        <p:tgtEl>
                                          <p:spTgt spid="87"/>
                                        </p:tgtEl>
                                        <p:attrNameLst>
                                          <p:attrName>ppt_h</p:attrName>
                                        </p:attrNameLst>
                                      </p:cBhvr>
                                      <p:tavLst>
                                        <p:tav tm="0">
                                          <p:val>
                                            <p:strVal val="#ppt_h"/>
                                          </p:val>
                                        </p:tav>
                                        <p:tav tm="100000">
                                          <p:val>
                                            <p:strVal val="#ppt_h"/>
                                          </p:val>
                                        </p:tav>
                                      </p:tavLst>
                                    </p:anim>
                                  </p:childTnLst>
                                </p:cTn>
                              </p:par>
                              <p:par>
                                <p:cTn id="69" presetID="53" presetClass="entr" presetSubtype="16" fill="hold" nodeType="withEffect">
                                  <p:stCondLst>
                                    <p:cond delay="1750"/>
                                  </p:stCondLst>
                                  <p:childTnLst>
                                    <p:set>
                                      <p:cBhvr>
                                        <p:cTn id="70" dur="1" fill="hold">
                                          <p:stCondLst>
                                            <p:cond delay="0"/>
                                          </p:stCondLst>
                                        </p:cTn>
                                        <p:tgtEl>
                                          <p:spTgt spid="88"/>
                                        </p:tgtEl>
                                        <p:attrNameLst>
                                          <p:attrName>style.visibility</p:attrName>
                                        </p:attrNameLst>
                                      </p:cBhvr>
                                      <p:to>
                                        <p:strVal val="visible"/>
                                      </p:to>
                                    </p:set>
                                    <p:anim calcmode="lin" valueType="num">
                                      <p:cBhvr>
                                        <p:cTn id="71" dur="500" fill="hold"/>
                                        <p:tgtEl>
                                          <p:spTgt spid="88"/>
                                        </p:tgtEl>
                                        <p:attrNameLst>
                                          <p:attrName>ppt_w</p:attrName>
                                        </p:attrNameLst>
                                      </p:cBhvr>
                                      <p:tavLst>
                                        <p:tav tm="0">
                                          <p:val>
                                            <p:fltVal val="0"/>
                                          </p:val>
                                        </p:tav>
                                        <p:tav tm="100000">
                                          <p:val>
                                            <p:strVal val="#ppt_w"/>
                                          </p:val>
                                        </p:tav>
                                      </p:tavLst>
                                    </p:anim>
                                    <p:anim calcmode="lin" valueType="num">
                                      <p:cBhvr>
                                        <p:cTn id="72" dur="500" fill="hold"/>
                                        <p:tgtEl>
                                          <p:spTgt spid="88"/>
                                        </p:tgtEl>
                                        <p:attrNameLst>
                                          <p:attrName>ppt_h</p:attrName>
                                        </p:attrNameLst>
                                      </p:cBhvr>
                                      <p:tavLst>
                                        <p:tav tm="0">
                                          <p:val>
                                            <p:fltVal val="0"/>
                                          </p:val>
                                        </p:tav>
                                        <p:tav tm="100000">
                                          <p:val>
                                            <p:strVal val="#ppt_h"/>
                                          </p:val>
                                        </p:tav>
                                      </p:tavLst>
                                    </p:anim>
                                    <p:animEffect transition="in" filter="fade">
                                      <p:cBhvr>
                                        <p:cTn id="73" dur="500"/>
                                        <p:tgtEl>
                                          <p:spTgt spid="88"/>
                                        </p:tgtEl>
                                      </p:cBhvr>
                                    </p:animEffect>
                                  </p:childTnLst>
                                </p:cTn>
                              </p:par>
                              <p:par>
                                <p:cTn id="74" presetID="45" presetClass="entr" presetSubtype="0" fill="hold" grpId="0" nodeType="withEffect">
                                  <p:stCondLst>
                                    <p:cond delay="2500"/>
                                  </p:stCondLst>
                                  <p:childTnLst>
                                    <p:set>
                                      <p:cBhvr>
                                        <p:cTn id="75" dur="1" fill="hold">
                                          <p:stCondLst>
                                            <p:cond delay="0"/>
                                          </p:stCondLst>
                                        </p:cTn>
                                        <p:tgtEl>
                                          <p:spTgt spid="91"/>
                                        </p:tgtEl>
                                        <p:attrNameLst>
                                          <p:attrName>style.visibility</p:attrName>
                                        </p:attrNameLst>
                                      </p:cBhvr>
                                      <p:to>
                                        <p:strVal val="visible"/>
                                      </p:to>
                                    </p:set>
                                    <p:animEffect transition="in" filter="fade">
                                      <p:cBhvr>
                                        <p:cTn id="76" dur="2000"/>
                                        <p:tgtEl>
                                          <p:spTgt spid="91"/>
                                        </p:tgtEl>
                                      </p:cBhvr>
                                    </p:animEffect>
                                    <p:anim calcmode="lin" valueType="num">
                                      <p:cBhvr>
                                        <p:cTn id="77" dur="2000" fill="hold"/>
                                        <p:tgtEl>
                                          <p:spTgt spid="91"/>
                                        </p:tgtEl>
                                        <p:attrNameLst>
                                          <p:attrName>ppt_w</p:attrName>
                                        </p:attrNameLst>
                                      </p:cBhvr>
                                      <p:tavLst>
                                        <p:tav tm="0" fmla="#ppt_w*sin(2.5*pi*$)">
                                          <p:val>
                                            <p:fltVal val="0"/>
                                          </p:val>
                                        </p:tav>
                                        <p:tav tm="100000">
                                          <p:val>
                                            <p:fltVal val="1"/>
                                          </p:val>
                                        </p:tav>
                                      </p:tavLst>
                                    </p:anim>
                                    <p:anim calcmode="lin" valueType="num">
                                      <p:cBhvr>
                                        <p:cTn id="78" dur="2000" fill="hold"/>
                                        <p:tgtEl>
                                          <p:spTgt spid="91"/>
                                        </p:tgtEl>
                                        <p:attrNameLst>
                                          <p:attrName>ppt_h</p:attrName>
                                        </p:attrNameLst>
                                      </p:cBhvr>
                                      <p:tavLst>
                                        <p:tav tm="0">
                                          <p:val>
                                            <p:strVal val="#ppt_h"/>
                                          </p:val>
                                        </p:tav>
                                        <p:tav tm="100000">
                                          <p:val>
                                            <p:strVal val="#ppt_h"/>
                                          </p:val>
                                        </p:tav>
                                      </p:tavLst>
                                    </p:anim>
                                  </p:childTnLst>
                                </p:cTn>
                              </p:par>
                              <p:par>
                                <p:cTn id="79" presetID="10" presetClass="entr" presetSubtype="0" fill="hold" grpId="0" nodeType="withEffect">
                                  <p:stCondLst>
                                    <p:cond delay="350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500"/>
                                        <p:tgtEl>
                                          <p:spTgt spid="92"/>
                                        </p:tgtEl>
                                      </p:cBhvr>
                                    </p:animEffect>
                                  </p:childTnLst>
                                </p:cTn>
                              </p:par>
                              <p:par>
                                <p:cTn id="82" presetID="10" presetClass="entr" presetSubtype="0" fill="hold" grpId="0" nodeType="withEffect">
                                  <p:stCondLst>
                                    <p:cond delay="3500"/>
                                  </p:stCondLst>
                                  <p:childTnLst>
                                    <p:set>
                                      <p:cBhvr>
                                        <p:cTn id="83" dur="1" fill="hold">
                                          <p:stCondLst>
                                            <p:cond delay="0"/>
                                          </p:stCondLst>
                                        </p:cTn>
                                        <p:tgtEl>
                                          <p:spTgt spid="93"/>
                                        </p:tgtEl>
                                        <p:attrNameLst>
                                          <p:attrName>style.visibility</p:attrName>
                                        </p:attrNameLst>
                                      </p:cBhvr>
                                      <p:to>
                                        <p:strVal val="visible"/>
                                      </p:to>
                                    </p:set>
                                    <p:animEffect transition="in" filter="fade">
                                      <p:cBhvr>
                                        <p:cTn id="84" dur="500"/>
                                        <p:tgtEl>
                                          <p:spTgt spid="93"/>
                                        </p:tgtEl>
                                      </p:cBhvr>
                                    </p:animEffect>
                                  </p:childTnLst>
                                </p:cTn>
                              </p:par>
                              <p:par>
                                <p:cTn id="85" presetID="10" presetClass="entr" presetSubtype="0" fill="hold" grpId="0" nodeType="withEffect">
                                  <p:stCondLst>
                                    <p:cond delay="3500"/>
                                  </p:stCondLst>
                                  <p:childTnLst>
                                    <p:set>
                                      <p:cBhvr>
                                        <p:cTn id="86" dur="1" fill="hold">
                                          <p:stCondLst>
                                            <p:cond delay="0"/>
                                          </p:stCondLst>
                                        </p:cTn>
                                        <p:tgtEl>
                                          <p:spTgt spid="94"/>
                                        </p:tgtEl>
                                        <p:attrNameLst>
                                          <p:attrName>style.visibility</p:attrName>
                                        </p:attrNameLst>
                                      </p:cBhvr>
                                      <p:to>
                                        <p:strVal val="visible"/>
                                      </p:to>
                                    </p:set>
                                    <p:animEffect transition="in" filter="fade">
                                      <p:cBhvr>
                                        <p:cTn id="87" dur="500"/>
                                        <p:tgtEl>
                                          <p:spTgt spid="94"/>
                                        </p:tgtEl>
                                      </p:cBhvr>
                                    </p:animEffect>
                                  </p:childTnLst>
                                </p:cTn>
                              </p:par>
                              <p:par>
                                <p:cTn id="88" presetID="10" presetClass="entr" presetSubtype="0" fill="hold" grpId="0" nodeType="withEffect">
                                  <p:stCondLst>
                                    <p:cond delay="3500"/>
                                  </p:stCondLst>
                                  <p:childTnLst>
                                    <p:set>
                                      <p:cBhvr>
                                        <p:cTn id="89" dur="1" fill="hold">
                                          <p:stCondLst>
                                            <p:cond delay="0"/>
                                          </p:stCondLst>
                                        </p:cTn>
                                        <p:tgtEl>
                                          <p:spTgt spid="95"/>
                                        </p:tgtEl>
                                        <p:attrNameLst>
                                          <p:attrName>style.visibility</p:attrName>
                                        </p:attrNameLst>
                                      </p:cBhvr>
                                      <p:to>
                                        <p:strVal val="visible"/>
                                      </p:to>
                                    </p:set>
                                    <p:animEffect transition="in" filter="fade">
                                      <p:cBhvr>
                                        <p:cTn id="90" dur="500"/>
                                        <p:tgtEl>
                                          <p:spTgt spid="95"/>
                                        </p:tgtEl>
                                      </p:cBhvr>
                                    </p:animEffect>
                                  </p:childTnLst>
                                </p:cTn>
                              </p:par>
                              <p:par>
                                <p:cTn id="91" presetID="53" presetClass="entr" presetSubtype="16" fill="hold" grpId="0" nodeType="withEffect">
                                  <p:stCondLst>
                                    <p:cond delay="4250"/>
                                  </p:stCondLst>
                                  <p:childTnLst>
                                    <p:set>
                                      <p:cBhvr>
                                        <p:cTn id="92" dur="1" fill="hold">
                                          <p:stCondLst>
                                            <p:cond delay="0"/>
                                          </p:stCondLst>
                                        </p:cTn>
                                        <p:tgtEl>
                                          <p:spTgt spid="96"/>
                                        </p:tgtEl>
                                        <p:attrNameLst>
                                          <p:attrName>style.visibility</p:attrName>
                                        </p:attrNameLst>
                                      </p:cBhvr>
                                      <p:to>
                                        <p:strVal val="visible"/>
                                      </p:to>
                                    </p:set>
                                    <p:anim calcmode="lin" valueType="num">
                                      <p:cBhvr>
                                        <p:cTn id="93" dur="500" fill="hold"/>
                                        <p:tgtEl>
                                          <p:spTgt spid="96"/>
                                        </p:tgtEl>
                                        <p:attrNameLst>
                                          <p:attrName>ppt_w</p:attrName>
                                        </p:attrNameLst>
                                      </p:cBhvr>
                                      <p:tavLst>
                                        <p:tav tm="0">
                                          <p:val>
                                            <p:fltVal val="0"/>
                                          </p:val>
                                        </p:tav>
                                        <p:tav tm="100000">
                                          <p:val>
                                            <p:strVal val="#ppt_w"/>
                                          </p:val>
                                        </p:tav>
                                      </p:tavLst>
                                    </p:anim>
                                    <p:anim calcmode="lin" valueType="num">
                                      <p:cBhvr>
                                        <p:cTn id="94" dur="500" fill="hold"/>
                                        <p:tgtEl>
                                          <p:spTgt spid="96"/>
                                        </p:tgtEl>
                                        <p:attrNameLst>
                                          <p:attrName>ppt_h</p:attrName>
                                        </p:attrNameLst>
                                      </p:cBhvr>
                                      <p:tavLst>
                                        <p:tav tm="0">
                                          <p:val>
                                            <p:fltVal val="0"/>
                                          </p:val>
                                        </p:tav>
                                        <p:tav tm="100000">
                                          <p:val>
                                            <p:strVal val="#ppt_h"/>
                                          </p:val>
                                        </p:tav>
                                      </p:tavLst>
                                    </p:anim>
                                    <p:animEffect transition="in" filter="fade">
                                      <p:cBhvr>
                                        <p:cTn id="95" dur="500"/>
                                        <p:tgtEl>
                                          <p:spTgt spid="96"/>
                                        </p:tgtEl>
                                      </p:cBhvr>
                                    </p:animEffect>
                                  </p:childTnLst>
                                </p:cTn>
                              </p:par>
                              <p:par>
                                <p:cTn id="96" presetID="53" presetClass="entr" presetSubtype="16" fill="hold" grpId="0" nodeType="withEffect">
                                  <p:stCondLst>
                                    <p:cond delay="4250"/>
                                  </p:stCondLst>
                                  <p:childTnLst>
                                    <p:set>
                                      <p:cBhvr>
                                        <p:cTn id="97" dur="1" fill="hold">
                                          <p:stCondLst>
                                            <p:cond delay="0"/>
                                          </p:stCondLst>
                                        </p:cTn>
                                        <p:tgtEl>
                                          <p:spTgt spid="97"/>
                                        </p:tgtEl>
                                        <p:attrNameLst>
                                          <p:attrName>style.visibility</p:attrName>
                                        </p:attrNameLst>
                                      </p:cBhvr>
                                      <p:to>
                                        <p:strVal val="visible"/>
                                      </p:to>
                                    </p:set>
                                    <p:anim calcmode="lin" valueType="num">
                                      <p:cBhvr>
                                        <p:cTn id="98" dur="500" fill="hold"/>
                                        <p:tgtEl>
                                          <p:spTgt spid="97"/>
                                        </p:tgtEl>
                                        <p:attrNameLst>
                                          <p:attrName>ppt_w</p:attrName>
                                        </p:attrNameLst>
                                      </p:cBhvr>
                                      <p:tavLst>
                                        <p:tav tm="0">
                                          <p:val>
                                            <p:fltVal val="0"/>
                                          </p:val>
                                        </p:tav>
                                        <p:tav tm="100000">
                                          <p:val>
                                            <p:strVal val="#ppt_w"/>
                                          </p:val>
                                        </p:tav>
                                      </p:tavLst>
                                    </p:anim>
                                    <p:anim calcmode="lin" valueType="num">
                                      <p:cBhvr>
                                        <p:cTn id="99" dur="500" fill="hold"/>
                                        <p:tgtEl>
                                          <p:spTgt spid="97"/>
                                        </p:tgtEl>
                                        <p:attrNameLst>
                                          <p:attrName>ppt_h</p:attrName>
                                        </p:attrNameLst>
                                      </p:cBhvr>
                                      <p:tavLst>
                                        <p:tav tm="0">
                                          <p:val>
                                            <p:fltVal val="0"/>
                                          </p:val>
                                        </p:tav>
                                        <p:tav tm="100000">
                                          <p:val>
                                            <p:strVal val="#ppt_h"/>
                                          </p:val>
                                        </p:tav>
                                      </p:tavLst>
                                    </p:anim>
                                    <p:animEffect transition="in" filter="fade">
                                      <p:cBhvr>
                                        <p:cTn id="100" dur="500"/>
                                        <p:tgtEl>
                                          <p:spTgt spid="97"/>
                                        </p:tgtEl>
                                      </p:cBhvr>
                                    </p:animEffect>
                                  </p:childTnLst>
                                </p:cTn>
                              </p:par>
                              <p:par>
                                <p:cTn id="101" presetID="53" presetClass="entr" presetSubtype="16" fill="hold" grpId="0" nodeType="withEffect">
                                  <p:stCondLst>
                                    <p:cond delay="4250"/>
                                  </p:stCondLst>
                                  <p:childTnLst>
                                    <p:set>
                                      <p:cBhvr>
                                        <p:cTn id="102" dur="1" fill="hold">
                                          <p:stCondLst>
                                            <p:cond delay="0"/>
                                          </p:stCondLst>
                                        </p:cTn>
                                        <p:tgtEl>
                                          <p:spTgt spid="98"/>
                                        </p:tgtEl>
                                        <p:attrNameLst>
                                          <p:attrName>style.visibility</p:attrName>
                                        </p:attrNameLst>
                                      </p:cBhvr>
                                      <p:to>
                                        <p:strVal val="visible"/>
                                      </p:to>
                                    </p:set>
                                    <p:anim calcmode="lin" valueType="num">
                                      <p:cBhvr>
                                        <p:cTn id="103" dur="500" fill="hold"/>
                                        <p:tgtEl>
                                          <p:spTgt spid="98"/>
                                        </p:tgtEl>
                                        <p:attrNameLst>
                                          <p:attrName>ppt_w</p:attrName>
                                        </p:attrNameLst>
                                      </p:cBhvr>
                                      <p:tavLst>
                                        <p:tav tm="0">
                                          <p:val>
                                            <p:fltVal val="0"/>
                                          </p:val>
                                        </p:tav>
                                        <p:tav tm="100000">
                                          <p:val>
                                            <p:strVal val="#ppt_w"/>
                                          </p:val>
                                        </p:tav>
                                      </p:tavLst>
                                    </p:anim>
                                    <p:anim calcmode="lin" valueType="num">
                                      <p:cBhvr>
                                        <p:cTn id="104" dur="500" fill="hold"/>
                                        <p:tgtEl>
                                          <p:spTgt spid="98"/>
                                        </p:tgtEl>
                                        <p:attrNameLst>
                                          <p:attrName>ppt_h</p:attrName>
                                        </p:attrNameLst>
                                      </p:cBhvr>
                                      <p:tavLst>
                                        <p:tav tm="0">
                                          <p:val>
                                            <p:fltVal val="0"/>
                                          </p:val>
                                        </p:tav>
                                        <p:tav tm="100000">
                                          <p:val>
                                            <p:strVal val="#ppt_h"/>
                                          </p:val>
                                        </p:tav>
                                      </p:tavLst>
                                    </p:anim>
                                    <p:animEffect transition="in" filter="fade">
                                      <p:cBhvr>
                                        <p:cTn id="105" dur="500"/>
                                        <p:tgtEl>
                                          <p:spTgt spid="98"/>
                                        </p:tgtEl>
                                      </p:cBhvr>
                                    </p:animEffect>
                                  </p:childTnLst>
                                </p:cTn>
                              </p:par>
                              <p:par>
                                <p:cTn id="106" presetID="53" presetClass="entr" presetSubtype="16" fill="hold" grpId="0" nodeType="withEffect">
                                  <p:stCondLst>
                                    <p:cond delay="4250"/>
                                  </p:stCondLst>
                                  <p:childTnLst>
                                    <p:set>
                                      <p:cBhvr>
                                        <p:cTn id="107" dur="1" fill="hold">
                                          <p:stCondLst>
                                            <p:cond delay="0"/>
                                          </p:stCondLst>
                                        </p:cTn>
                                        <p:tgtEl>
                                          <p:spTgt spid="99"/>
                                        </p:tgtEl>
                                        <p:attrNameLst>
                                          <p:attrName>style.visibility</p:attrName>
                                        </p:attrNameLst>
                                      </p:cBhvr>
                                      <p:to>
                                        <p:strVal val="visible"/>
                                      </p:to>
                                    </p:set>
                                    <p:anim calcmode="lin" valueType="num">
                                      <p:cBhvr>
                                        <p:cTn id="108" dur="500" fill="hold"/>
                                        <p:tgtEl>
                                          <p:spTgt spid="99"/>
                                        </p:tgtEl>
                                        <p:attrNameLst>
                                          <p:attrName>ppt_w</p:attrName>
                                        </p:attrNameLst>
                                      </p:cBhvr>
                                      <p:tavLst>
                                        <p:tav tm="0">
                                          <p:val>
                                            <p:fltVal val="0"/>
                                          </p:val>
                                        </p:tav>
                                        <p:tav tm="100000">
                                          <p:val>
                                            <p:strVal val="#ppt_w"/>
                                          </p:val>
                                        </p:tav>
                                      </p:tavLst>
                                    </p:anim>
                                    <p:anim calcmode="lin" valueType="num">
                                      <p:cBhvr>
                                        <p:cTn id="109" dur="500" fill="hold"/>
                                        <p:tgtEl>
                                          <p:spTgt spid="99"/>
                                        </p:tgtEl>
                                        <p:attrNameLst>
                                          <p:attrName>ppt_h</p:attrName>
                                        </p:attrNameLst>
                                      </p:cBhvr>
                                      <p:tavLst>
                                        <p:tav tm="0">
                                          <p:val>
                                            <p:fltVal val="0"/>
                                          </p:val>
                                        </p:tav>
                                        <p:tav tm="100000">
                                          <p:val>
                                            <p:strVal val="#ppt_h"/>
                                          </p:val>
                                        </p:tav>
                                      </p:tavLst>
                                    </p:anim>
                                    <p:animEffect transition="in" filter="fade">
                                      <p:cBhvr>
                                        <p:cTn id="110" dur="500"/>
                                        <p:tgtEl>
                                          <p:spTgt spid="99"/>
                                        </p:tgtEl>
                                      </p:cBhvr>
                                    </p:animEffect>
                                  </p:childTnLst>
                                </p:cTn>
                              </p:par>
                              <p:par>
                                <p:cTn id="111" presetID="53" presetClass="entr" presetSubtype="16" fill="hold" grpId="0" nodeType="withEffect">
                                  <p:stCondLst>
                                    <p:cond delay="4250"/>
                                  </p:stCondLst>
                                  <p:childTnLst>
                                    <p:set>
                                      <p:cBhvr>
                                        <p:cTn id="112" dur="1" fill="hold">
                                          <p:stCondLst>
                                            <p:cond delay="0"/>
                                          </p:stCondLst>
                                        </p:cTn>
                                        <p:tgtEl>
                                          <p:spTgt spid="100"/>
                                        </p:tgtEl>
                                        <p:attrNameLst>
                                          <p:attrName>style.visibility</p:attrName>
                                        </p:attrNameLst>
                                      </p:cBhvr>
                                      <p:to>
                                        <p:strVal val="visible"/>
                                      </p:to>
                                    </p:set>
                                    <p:anim calcmode="lin" valueType="num">
                                      <p:cBhvr>
                                        <p:cTn id="113" dur="500" fill="hold"/>
                                        <p:tgtEl>
                                          <p:spTgt spid="100"/>
                                        </p:tgtEl>
                                        <p:attrNameLst>
                                          <p:attrName>ppt_w</p:attrName>
                                        </p:attrNameLst>
                                      </p:cBhvr>
                                      <p:tavLst>
                                        <p:tav tm="0">
                                          <p:val>
                                            <p:fltVal val="0"/>
                                          </p:val>
                                        </p:tav>
                                        <p:tav tm="100000">
                                          <p:val>
                                            <p:strVal val="#ppt_w"/>
                                          </p:val>
                                        </p:tav>
                                      </p:tavLst>
                                    </p:anim>
                                    <p:anim calcmode="lin" valueType="num">
                                      <p:cBhvr>
                                        <p:cTn id="114" dur="500" fill="hold"/>
                                        <p:tgtEl>
                                          <p:spTgt spid="100"/>
                                        </p:tgtEl>
                                        <p:attrNameLst>
                                          <p:attrName>ppt_h</p:attrName>
                                        </p:attrNameLst>
                                      </p:cBhvr>
                                      <p:tavLst>
                                        <p:tav tm="0">
                                          <p:val>
                                            <p:fltVal val="0"/>
                                          </p:val>
                                        </p:tav>
                                        <p:tav tm="100000">
                                          <p:val>
                                            <p:strVal val="#ppt_h"/>
                                          </p:val>
                                        </p:tav>
                                      </p:tavLst>
                                    </p:anim>
                                    <p:animEffect transition="in" filter="fade">
                                      <p:cBhvr>
                                        <p:cTn id="11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 grpId="0" animBg="1"/>
      <p:bldP spid="6" grpId="0"/>
      <p:bldP spid="7" grpId="0"/>
      <p:bldP spid="74" grpId="0" animBg="1"/>
      <p:bldP spid="75" grpId="0" animBg="1"/>
      <p:bldP spid="79" grpId="0" animBg="1"/>
      <p:bldP spid="83" grpId="0" animBg="1"/>
      <p:bldP spid="87" grpId="0" animBg="1"/>
      <p:bldP spid="91" grpId="0" animBg="1"/>
      <p:bldP spid="92" grpId="0" animBg="1"/>
      <p:bldP spid="93" grpId="0" animBg="1"/>
      <p:bldP spid="94" grpId="0" animBg="1"/>
      <p:bldP spid="95" grpId="0" animBg="1"/>
      <p:bldP spid="96" grpId="0"/>
      <p:bldP spid="97" grpId="0"/>
      <p:bldP spid="98" grpId="0"/>
      <p:bldP spid="99" grpId="0"/>
      <p:bldP spid="10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180330" y="1170443"/>
            <a:ext cx="4121711" cy="3467694"/>
            <a:chOff x="254728" y="2282797"/>
            <a:chExt cx="3973859" cy="3343304"/>
          </a:xfrm>
        </p:grpSpPr>
        <p:grpSp>
          <p:nvGrpSpPr>
            <p:cNvPr id="37" name="组合 36"/>
            <p:cNvGrpSpPr/>
            <p:nvPr/>
          </p:nvGrpSpPr>
          <p:grpSpPr>
            <a:xfrm>
              <a:off x="254728" y="2282797"/>
              <a:ext cx="3973859" cy="3343304"/>
              <a:chOff x="254728" y="2282797"/>
              <a:chExt cx="3973859" cy="3343304"/>
            </a:xfrm>
          </p:grpSpPr>
          <p:pic>
            <p:nvPicPr>
              <p:cNvPr id="39" name="Picture 5" descr="ipad.png"/>
              <p:cNvPicPr>
                <a:picLocks noChangeAspect="1"/>
              </p:cNvPicPr>
              <p:nvPr/>
            </p:nvPicPr>
            <p:blipFill rotWithShape="1">
              <a:blip r:embed="rId1"/>
              <a:srcRect b="12250"/>
              <a:stretch>
                <a:fillRect/>
              </a:stretch>
            </p:blipFill>
            <p:spPr>
              <a:xfrm>
                <a:off x="254728" y="2282797"/>
                <a:ext cx="3973859" cy="3343304"/>
              </a:xfrm>
              <a:prstGeom prst="rect">
                <a:avLst/>
              </a:prstGeom>
            </p:spPr>
          </p:pic>
          <p:pic>
            <p:nvPicPr>
              <p:cNvPr id="40" name="Picture 7" descr="ipad-light.png"/>
              <p:cNvPicPr>
                <a:picLocks noChangeAspect="1"/>
              </p:cNvPicPr>
              <p:nvPr/>
            </p:nvPicPr>
            <p:blipFill>
              <a:blip r:embed="rId2"/>
              <a:stretch>
                <a:fillRect/>
              </a:stretch>
            </p:blipFill>
            <p:spPr>
              <a:xfrm flipH="1">
                <a:off x="2106494" y="2366788"/>
                <a:ext cx="1220616" cy="2762237"/>
              </a:xfrm>
              <a:prstGeom prst="rect">
                <a:avLst/>
              </a:prstGeom>
            </p:spPr>
          </p:pic>
        </p:grpSp>
        <p:pic>
          <p:nvPicPr>
            <p:cNvPr id="38" name="图片 3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l="27848" t="7873" r="24855" b="7873"/>
            <a:stretch>
              <a:fillRect/>
            </a:stretch>
          </p:blipFill>
          <p:spPr>
            <a:xfrm>
              <a:off x="1166322" y="2589832"/>
              <a:ext cx="2058741" cy="2484288"/>
            </a:xfrm>
            <a:prstGeom prst="rect">
              <a:avLst/>
            </a:prstGeom>
            <a:blipFill>
              <a:blip r:embed="rId5"/>
              <a:stretch>
                <a:fillRect/>
              </a:stretch>
            </a:blipFill>
          </p:spPr>
        </p:pic>
      </p:grpSp>
      <p:sp>
        <p:nvSpPr>
          <p:cNvPr id="12" name="任意多边形 11"/>
          <p:cNvSpPr/>
          <p:nvPr/>
        </p:nvSpPr>
        <p:spPr>
          <a:xfrm flipH="1">
            <a:off x="4664015" y="2355782"/>
            <a:ext cx="3795405" cy="847539"/>
          </a:xfrm>
          <a:custGeom>
            <a:avLst/>
            <a:gdLst>
              <a:gd name="connsiteX0" fmla="*/ 5061858 w 5061858"/>
              <a:gd name="connsiteY0" fmla="*/ 0 h 1130346"/>
              <a:gd name="connsiteX1" fmla="*/ 565173 w 5061858"/>
              <a:gd name="connsiteY1" fmla="*/ 0 h 1130346"/>
              <a:gd name="connsiteX2" fmla="*/ 562794 w 5061858"/>
              <a:gd name="connsiteY2" fmla="*/ 0 h 1130346"/>
              <a:gd name="connsiteX3" fmla="*/ 562794 w 5061858"/>
              <a:gd name="connsiteY3" fmla="*/ 240 h 1130346"/>
              <a:gd name="connsiteX4" fmla="*/ 451271 w 5061858"/>
              <a:gd name="connsiteY4" fmla="*/ 11482 h 1130346"/>
              <a:gd name="connsiteX5" fmla="*/ 0 w 5061858"/>
              <a:gd name="connsiteY5" fmla="*/ 565173 h 1130346"/>
              <a:gd name="connsiteX6" fmla="*/ 451271 w 5061858"/>
              <a:gd name="connsiteY6" fmla="*/ 1118864 h 1130346"/>
              <a:gd name="connsiteX7" fmla="*/ 562794 w 5061858"/>
              <a:gd name="connsiteY7" fmla="*/ 1130106 h 1130346"/>
              <a:gd name="connsiteX8" fmla="*/ 562794 w 5061858"/>
              <a:gd name="connsiteY8" fmla="*/ 1130345 h 1130346"/>
              <a:gd name="connsiteX9" fmla="*/ 565163 w 5061858"/>
              <a:gd name="connsiteY9" fmla="*/ 1130345 h 1130346"/>
              <a:gd name="connsiteX10" fmla="*/ 565173 w 5061858"/>
              <a:gd name="connsiteY10" fmla="*/ 1130346 h 1130346"/>
              <a:gd name="connsiteX11" fmla="*/ 565183 w 5061858"/>
              <a:gd name="connsiteY11" fmla="*/ 1130345 h 1130346"/>
              <a:gd name="connsiteX12" fmla="*/ 5061858 w 5061858"/>
              <a:gd name="connsiteY12" fmla="*/ 1130345 h 11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858" h="1130346">
                <a:moveTo>
                  <a:pt x="5061858" y="0"/>
                </a:moveTo>
                <a:lnTo>
                  <a:pt x="565173" y="0"/>
                </a:lnTo>
                <a:lnTo>
                  <a:pt x="562794" y="0"/>
                </a:lnTo>
                <a:lnTo>
                  <a:pt x="562794" y="240"/>
                </a:lnTo>
                <a:lnTo>
                  <a:pt x="451271" y="11482"/>
                </a:lnTo>
                <a:cubicBezTo>
                  <a:pt x="193731" y="64183"/>
                  <a:pt x="0" y="292054"/>
                  <a:pt x="0" y="565173"/>
                </a:cubicBezTo>
                <a:cubicBezTo>
                  <a:pt x="0" y="838292"/>
                  <a:pt x="193731" y="1066163"/>
                  <a:pt x="451271" y="1118864"/>
                </a:cubicBezTo>
                <a:lnTo>
                  <a:pt x="562794" y="1130106"/>
                </a:lnTo>
                <a:lnTo>
                  <a:pt x="562794" y="1130345"/>
                </a:lnTo>
                <a:lnTo>
                  <a:pt x="565163" y="1130345"/>
                </a:lnTo>
                <a:lnTo>
                  <a:pt x="565173" y="1130346"/>
                </a:lnTo>
                <a:lnTo>
                  <a:pt x="565183" y="1130345"/>
                </a:lnTo>
                <a:lnTo>
                  <a:pt x="5061858" y="1130345"/>
                </a:lnTo>
                <a:close/>
              </a:path>
            </a:pathLst>
          </a:custGeom>
          <a:gradFill>
            <a:gsLst>
              <a:gs pos="0">
                <a:srgbClr val="F8F8F8"/>
              </a:gs>
              <a:gs pos="100000">
                <a:srgbClr val="EDEEEF"/>
              </a:gs>
            </a:gsLst>
            <a:lin ang="1800000" scaled="0"/>
          </a:gradFill>
          <a:ln>
            <a:no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3" name="椭圆 12"/>
          <p:cNvSpPr>
            <a:spLocks noChangeAspect="1"/>
          </p:cNvSpPr>
          <p:nvPr/>
        </p:nvSpPr>
        <p:spPr>
          <a:xfrm>
            <a:off x="7675854" y="2370992"/>
            <a:ext cx="663977" cy="663977"/>
          </a:xfrm>
          <a:prstGeom prst="ellipse">
            <a:avLst/>
          </a:prstGeom>
          <a:solidFill>
            <a:srgbClr val="3B9B96"/>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DIN-BoldItalic" pitchFamily="50" charset="0"/>
            </a:endParaRPr>
          </a:p>
        </p:txBody>
      </p:sp>
      <p:sp>
        <p:nvSpPr>
          <p:cNvPr id="14" name="文本框 114"/>
          <p:cNvSpPr txBox="1"/>
          <p:nvPr/>
        </p:nvSpPr>
        <p:spPr>
          <a:xfrm>
            <a:off x="7787734" y="2500007"/>
            <a:ext cx="482824" cy="415370"/>
          </a:xfrm>
          <a:prstGeom prst="rect">
            <a:avLst/>
          </a:prstGeom>
          <a:noFill/>
        </p:spPr>
        <p:txBody>
          <a:bodyPr wrap="none" rtlCol="0">
            <a:spAutoFit/>
          </a:bodyPr>
          <a:lstStyle/>
          <a:p>
            <a:r>
              <a:rPr lang="en-US" altLang="zh-CN" sz="2100" b="1" dirty="0">
                <a:solidFill>
                  <a:schemeClr val="bg1"/>
                </a:solidFill>
                <a:latin typeface="Impact MT Std" pitchFamily="34" charset="0"/>
                <a:ea typeface="方正兰亭黑简体" panose="02000000000000000000" pitchFamily="2" charset="-122"/>
                <a:cs typeface="Arial Unicode MS" panose="020B0604020202020204" charset="-122"/>
              </a:rPr>
              <a:t>02</a:t>
            </a:r>
            <a:endParaRPr lang="zh-CN" altLang="en-US" sz="2100" b="1" dirty="0">
              <a:solidFill>
                <a:schemeClr val="bg1"/>
              </a:solidFill>
              <a:latin typeface="Impact MT Std" pitchFamily="34" charset="0"/>
              <a:ea typeface="方正兰亭黑简体" panose="02000000000000000000" pitchFamily="2" charset="-122"/>
              <a:cs typeface="Arial Unicode MS" panose="020B0604020202020204" charset="-122"/>
            </a:endParaRPr>
          </a:p>
        </p:txBody>
      </p:sp>
      <p:sp>
        <p:nvSpPr>
          <p:cNvPr id="15" name="矩形 14"/>
          <p:cNvSpPr/>
          <p:nvPr/>
        </p:nvSpPr>
        <p:spPr>
          <a:xfrm rot="17113113" flipV="1">
            <a:off x="4475857" y="1033821"/>
            <a:ext cx="858872" cy="2267891"/>
          </a:xfrm>
          <a:prstGeom prst="rect">
            <a:avLst/>
          </a:prstGeom>
          <a:gradFill>
            <a:gsLst>
              <a:gs pos="0">
                <a:schemeClr val="tx1">
                  <a:alpha val="21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6" name="任意多边形 15"/>
          <p:cNvSpPr/>
          <p:nvPr/>
        </p:nvSpPr>
        <p:spPr>
          <a:xfrm flipH="1">
            <a:off x="3698385" y="1433731"/>
            <a:ext cx="3795405" cy="847539"/>
          </a:xfrm>
          <a:custGeom>
            <a:avLst/>
            <a:gdLst>
              <a:gd name="connsiteX0" fmla="*/ 5061858 w 5061858"/>
              <a:gd name="connsiteY0" fmla="*/ 0 h 1130346"/>
              <a:gd name="connsiteX1" fmla="*/ 565173 w 5061858"/>
              <a:gd name="connsiteY1" fmla="*/ 0 h 1130346"/>
              <a:gd name="connsiteX2" fmla="*/ 562794 w 5061858"/>
              <a:gd name="connsiteY2" fmla="*/ 0 h 1130346"/>
              <a:gd name="connsiteX3" fmla="*/ 562794 w 5061858"/>
              <a:gd name="connsiteY3" fmla="*/ 240 h 1130346"/>
              <a:gd name="connsiteX4" fmla="*/ 451271 w 5061858"/>
              <a:gd name="connsiteY4" fmla="*/ 11482 h 1130346"/>
              <a:gd name="connsiteX5" fmla="*/ 0 w 5061858"/>
              <a:gd name="connsiteY5" fmla="*/ 565173 h 1130346"/>
              <a:gd name="connsiteX6" fmla="*/ 451271 w 5061858"/>
              <a:gd name="connsiteY6" fmla="*/ 1118864 h 1130346"/>
              <a:gd name="connsiteX7" fmla="*/ 562794 w 5061858"/>
              <a:gd name="connsiteY7" fmla="*/ 1130106 h 1130346"/>
              <a:gd name="connsiteX8" fmla="*/ 562794 w 5061858"/>
              <a:gd name="connsiteY8" fmla="*/ 1130345 h 1130346"/>
              <a:gd name="connsiteX9" fmla="*/ 565163 w 5061858"/>
              <a:gd name="connsiteY9" fmla="*/ 1130345 h 1130346"/>
              <a:gd name="connsiteX10" fmla="*/ 565173 w 5061858"/>
              <a:gd name="connsiteY10" fmla="*/ 1130346 h 1130346"/>
              <a:gd name="connsiteX11" fmla="*/ 565183 w 5061858"/>
              <a:gd name="connsiteY11" fmla="*/ 1130345 h 1130346"/>
              <a:gd name="connsiteX12" fmla="*/ 5061858 w 5061858"/>
              <a:gd name="connsiteY12" fmla="*/ 1130345 h 11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858" h="1130346">
                <a:moveTo>
                  <a:pt x="5061858" y="0"/>
                </a:moveTo>
                <a:lnTo>
                  <a:pt x="565173" y="0"/>
                </a:lnTo>
                <a:lnTo>
                  <a:pt x="562794" y="0"/>
                </a:lnTo>
                <a:lnTo>
                  <a:pt x="562794" y="240"/>
                </a:lnTo>
                <a:lnTo>
                  <a:pt x="451271" y="11482"/>
                </a:lnTo>
                <a:cubicBezTo>
                  <a:pt x="193731" y="64183"/>
                  <a:pt x="0" y="292054"/>
                  <a:pt x="0" y="565173"/>
                </a:cubicBezTo>
                <a:cubicBezTo>
                  <a:pt x="0" y="838292"/>
                  <a:pt x="193731" y="1066163"/>
                  <a:pt x="451271" y="1118864"/>
                </a:cubicBezTo>
                <a:lnTo>
                  <a:pt x="562794" y="1130106"/>
                </a:lnTo>
                <a:lnTo>
                  <a:pt x="562794" y="1130345"/>
                </a:lnTo>
                <a:lnTo>
                  <a:pt x="565163" y="1130345"/>
                </a:lnTo>
                <a:lnTo>
                  <a:pt x="565173" y="1130346"/>
                </a:lnTo>
                <a:lnTo>
                  <a:pt x="565183" y="1130345"/>
                </a:lnTo>
                <a:lnTo>
                  <a:pt x="5061858" y="1130345"/>
                </a:lnTo>
                <a:close/>
              </a:path>
            </a:pathLst>
          </a:custGeom>
          <a:gradFill>
            <a:gsLst>
              <a:gs pos="0">
                <a:srgbClr val="F8F8F8"/>
              </a:gs>
              <a:gs pos="100000">
                <a:srgbClr val="EDEEEF"/>
              </a:gs>
            </a:gsLst>
            <a:lin ang="1800000" scaled="0"/>
          </a:gradFill>
          <a:ln>
            <a:no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7" name="椭圆 16"/>
          <p:cNvSpPr>
            <a:spLocks noChangeAspect="1"/>
          </p:cNvSpPr>
          <p:nvPr/>
        </p:nvSpPr>
        <p:spPr>
          <a:xfrm>
            <a:off x="6710225" y="1525513"/>
            <a:ext cx="663977" cy="663977"/>
          </a:xfrm>
          <a:prstGeom prst="ellipse">
            <a:avLst/>
          </a:prstGeom>
          <a:solidFill>
            <a:srgbClr val="3B9B96"/>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DIN-BoldItalic" pitchFamily="50" charset="0"/>
            </a:endParaRPr>
          </a:p>
        </p:txBody>
      </p:sp>
      <p:sp>
        <p:nvSpPr>
          <p:cNvPr id="18" name="文本框 118"/>
          <p:cNvSpPr txBox="1"/>
          <p:nvPr/>
        </p:nvSpPr>
        <p:spPr>
          <a:xfrm>
            <a:off x="6822104" y="1654527"/>
            <a:ext cx="482824" cy="415370"/>
          </a:xfrm>
          <a:prstGeom prst="rect">
            <a:avLst/>
          </a:prstGeom>
          <a:noFill/>
        </p:spPr>
        <p:txBody>
          <a:bodyPr wrap="none" rtlCol="0">
            <a:spAutoFit/>
          </a:bodyPr>
          <a:lstStyle/>
          <a:p>
            <a:r>
              <a:rPr lang="en-US" altLang="zh-CN" sz="2100" b="1" dirty="0">
                <a:solidFill>
                  <a:schemeClr val="bg1"/>
                </a:solidFill>
                <a:latin typeface="Impact MT Std" pitchFamily="34" charset="0"/>
                <a:ea typeface="方正兰亭黑简体" panose="02000000000000000000" pitchFamily="2" charset="-122"/>
                <a:cs typeface="Arial Unicode MS" panose="020B0604020202020204" charset="-122"/>
              </a:rPr>
              <a:t>01</a:t>
            </a:r>
            <a:endParaRPr lang="zh-CN" altLang="en-US" sz="2100" b="1" dirty="0">
              <a:solidFill>
                <a:schemeClr val="bg1"/>
              </a:solidFill>
              <a:latin typeface="Impact MT Std" pitchFamily="34" charset="0"/>
              <a:ea typeface="方正兰亭黑简体" panose="02000000000000000000" pitchFamily="2" charset="-122"/>
              <a:cs typeface="Arial Unicode MS" panose="020B0604020202020204" charset="-122"/>
            </a:endParaRPr>
          </a:p>
        </p:txBody>
      </p:sp>
      <p:sp>
        <p:nvSpPr>
          <p:cNvPr id="19" name="矩形 18"/>
          <p:cNvSpPr/>
          <p:nvPr/>
        </p:nvSpPr>
        <p:spPr>
          <a:xfrm rot="17113113" flipV="1">
            <a:off x="4475857" y="2873735"/>
            <a:ext cx="858872" cy="2267891"/>
          </a:xfrm>
          <a:prstGeom prst="rect">
            <a:avLst/>
          </a:prstGeom>
          <a:gradFill>
            <a:gsLst>
              <a:gs pos="0">
                <a:schemeClr val="tx1">
                  <a:alpha val="21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0" name="任意多边形 19"/>
          <p:cNvSpPr/>
          <p:nvPr/>
        </p:nvSpPr>
        <p:spPr>
          <a:xfrm flipH="1">
            <a:off x="3698385" y="3273645"/>
            <a:ext cx="3795405" cy="847539"/>
          </a:xfrm>
          <a:custGeom>
            <a:avLst/>
            <a:gdLst>
              <a:gd name="connsiteX0" fmla="*/ 5061858 w 5061858"/>
              <a:gd name="connsiteY0" fmla="*/ 0 h 1130346"/>
              <a:gd name="connsiteX1" fmla="*/ 565173 w 5061858"/>
              <a:gd name="connsiteY1" fmla="*/ 0 h 1130346"/>
              <a:gd name="connsiteX2" fmla="*/ 562794 w 5061858"/>
              <a:gd name="connsiteY2" fmla="*/ 0 h 1130346"/>
              <a:gd name="connsiteX3" fmla="*/ 562794 w 5061858"/>
              <a:gd name="connsiteY3" fmla="*/ 240 h 1130346"/>
              <a:gd name="connsiteX4" fmla="*/ 451271 w 5061858"/>
              <a:gd name="connsiteY4" fmla="*/ 11482 h 1130346"/>
              <a:gd name="connsiteX5" fmla="*/ 0 w 5061858"/>
              <a:gd name="connsiteY5" fmla="*/ 565173 h 1130346"/>
              <a:gd name="connsiteX6" fmla="*/ 451271 w 5061858"/>
              <a:gd name="connsiteY6" fmla="*/ 1118864 h 1130346"/>
              <a:gd name="connsiteX7" fmla="*/ 562794 w 5061858"/>
              <a:gd name="connsiteY7" fmla="*/ 1130106 h 1130346"/>
              <a:gd name="connsiteX8" fmla="*/ 562794 w 5061858"/>
              <a:gd name="connsiteY8" fmla="*/ 1130345 h 1130346"/>
              <a:gd name="connsiteX9" fmla="*/ 565163 w 5061858"/>
              <a:gd name="connsiteY9" fmla="*/ 1130345 h 1130346"/>
              <a:gd name="connsiteX10" fmla="*/ 565173 w 5061858"/>
              <a:gd name="connsiteY10" fmla="*/ 1130346 h 1130346"/>
              <a:gd name="connsiteX11" fmla="*/ 565183 w 5061858"/>
              <a:gd name="connsiteY11" fmla="*/ 1130345 h 1130346"/>
              <a:gd name="connsiteX12" fmla="*/ 5061858 w 5061858"/>
              <a:gd name="connsiteY12" fmla="*/ 1130345 h 11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858" h="1130346">
                <a:moveTo>
                  <a:pt x="5061858" y="0"/>
                </a:moveTo>
                <a:lnTo>
                  <a:pt x="565173" y="0"/>
                </a:lnTo>
                <a:lnTo>
                  <a:pt x="562794" y="0"/>
                </a:lnTo>
                <a:lnTo>
                  <a:pt x="562794" y="240"/>
                </a:lnTo>
                <a:lnTo>
                  <a:pt x="451271" y="11482"/>
                </a:lnTo>
                <a:cubicBezTo>
                  <a:pt x="193731" y="64183"/>
                  <a:pt x="0" y="292054"/>
                  <a:pt x="0" y="565173"/>
                </a:cubicBezTo>
                <a:cubicBezTo>
                  <a:pt x="0" y="838292"/>
                  <a:pt x="193731" y="1066163"/>
                  <a:pt x="451271" y="1118864"/>
                </a:cubicBezTo>
                <a:lnTo>
                  <a:pt x="562794" y="1130106"/>
                </a:lnTo>
                <a:lnTo>
                  <a:pt x="562794" y="1130345"/>
                </a:lnTo>
                <a:lnTo>
                  <a:pt x="565163" y="1130345"/>
                </a:lnTo>
                <a:lnTo>
                  <a:pt x="565173" y="1130346"/>
                </a:lnTo>
                <a:lnTo>
                  <a:pt x="565183" y="1130345"/>
                </a:lnTo>
                <a:lnTo>
                  <a:pt x="5061858" y="1130345"/>
                </a:lnTo>
                <a:close/>
              </a:path>
            </a:pathLst>
          </a:custGeom>
          <a:gradFill>
            <a:gsLst>
              <a:gs pos="0">
                <a:srgbClr val="F8F8F8"/>
              </a:gs>
              <a:gs pos="100000">
                <a:srgbClr val="EDEEEF"/>
              </a:gs>
            </a:gsLst>
            <a:lin ang="1800000" scaled="0"/>
          </a:gradFill>
          <a:ln>
            <a:no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1" name="椭圆 20"/>
          <p:cNvSpPr>
            <a:spLocks noChangeAspect="1"/>
          </p:cNvSpPr>
          <p:nvPr/>
        </p:nvSpPr>
        <p:spPr>
          <a:xfrm>
            <a:off x="6710225" y="3365427"/>
            <a:ext cx="663977" cy="663977"/>
          </a:xfrm>
          <a:prstGeom prst="ellipse">
            <a:avLst/>
          </a:prstGeom>
          <a:solidFill>
            <a:srgbClr val="3B9B96"/>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DIN-BoldItalic" pitchFamily="50" charset="0"/>
            </a:endParaRPr>
          </a:p>
        </p:txBody>
      </p:sp>
      <p:sp>
        <p:nvSpPr>
          <p:cNvPr id="22" name="文本框 122"/>
          <p:cNvSpPr txBox="1"/>
          <p:nvPr/>
        </p:nvSpPr>
        <p:spPr>
          <a:xfrm>
            <a:off x="6822104" y="3494442"/>
            <a:ext cx="482824" cy="415370"/>
          </a:xfrm>
          <a:prstGeom prst="rect">
            <a:avLst/>
          </a:prstGeom>
          <a:noFill/>
        </p:spPr>
        <p:txBody>
          <a:bodyPr wrap="none" rtlCol="0">
            <a:spAutoFit/>
          </a:bodyPr>
          <a:lstStyle/>
          <a:p>
            <a:r>
              <a:rPr lang="en-US" altLang="zh-CN" sz="2100" b="1" dirty="0">
                <a:solidFill>
                  <a:schemeClr val="bg1"/>
                </a:solidFill>
                <a:latin typeface="Impact MT Std" pitchFamily="34" charset="0"/>
                <a:ea typeface="方正兰亭黑简体" panose="02000000000000000000" pitchFamily="2" charset="-122"/>
                <a:cs typeface="Arial Unicode MS" panose="020B0604020202020204" charset="-122"/>
              </a:rPr>
              <a:t>03</a:t>
            </a:r>
            <a:endParaRPr lang="zh-CN" altLang="en-US" sz="2100" b="1" dirty="0">
              <a:solidFill>
                <a:schemeClr val="bg1"/>
              </a:solidFill>
              <a:latin typeface="Impact MT Std" pitchFamily="34" charset="0"/>
              <a:ea typeface="方正兰亭黑简体" panose="02000000000000000000" pitchFamily="2" charset="-122"/>
              <a:cs typeface="Arial Unicode MS" panose="020B0604020202020204" charset="-122"/>
            </a:endParaRPr>
          </a:p>
        </p:txBody>
      </p:sp>
      <p:grpSp>
        <p:nvGrpSpPr>
          <p:cNvPr id="23" name="组合 22"/>
          <p:cNvGrpSpPr/>
          <p:nvPr/>
        </p:nvGrpSpPr>
        <p:grpSpPr>
          <a:xfrm>
            <a:off x="7144844" y="2733726"/>
            <a:ext cx="288731" cy="238252"/>
            <a:chOff x="2778125" y="844550"/>
            <a:chExt cx="971550" cy="801688"/>
          </a:xfrm>
          <a:solidFill>
            <a:srgbClr val="3B9B96"/>
          </a:solidFill>
        </p:grpSpPr>
        <p:sp>
          <p:nvSpPr>
            <p:cNvPr id="24" name="Freeform 32"/>
            <p:cNvSpPr/>
            <p:nvPr/>
          </p:nvSpPr>
          <p:spPr bwMode="auto">
            <a:xfrm>
              <a:off x="3081338" y="1498600"/>
              <a:ext cx="365125" cy="147638"/>
            </a:xfrm>
            <a:custGeom>
              <a:avLst/>
              <a:gdLst>
                <a:gd name="T0" fmla="*/ 88 w 96"/>
                <a:gd name="T1" fmla="*/ 23 h 39"/>
                <a:gd name="T2" fmla="*/ 56 w 96"/>
                <a:gd name="T3" fmla="*/ 23 h 39"/>
                <a:gd name="T4" fmla="*/ 56 w 96"/>
                <a:gd name="T5" fmla="*/ 8 h 39"/>
                <a:gd name="T6" fmla="*/ 48 w 96"/>
                <a:gd name="T7" fmla="*/ 0 h 39"/>
                <a:gd name="T8" fmla="*/ 40 w 96"/>
                <a:gd name="T9" fmla="*/ 8 h 39"/>
                <a:gd name="T10" fmla="*/ 40 w 96"/>
                <a:gd name="T11" fmla="*/ 23 h 39"/>
                <a:gd name="T12" fmla="*/ 8 w 96"/>
                <a:gd name="T13" fmla="*/ 23 h 39"/>
                <a:gd name="T14" fmla="*/ 0 w 96"/>
                <a:gd name="T15" fmla="*/ 31 h 39"/>
                <a:gd name="T16" fmla="*/ 8 w 96"/>
                <a:gd name="T17" fmla="*/ 39 h 39"/>
                <a:gd name="T18" fmla="*/ 88 w 96"/>
                <a:gd name="T19" fmla="*/ 39 h 39"/>
                <a:gd name="T20" fmla="*/ 96 w 96"/>
                <a:gd name="T21" fmla="*/ 31 h 39"/>
                <a:gd name="T22" fmla="*/ 88 w 96"/>
                <a:gd name="T23"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39">
                  <a:moveTo>
                    <a:pt x="88" y="23"/>
                  </a:moveTo>
                  <a:cubicBezTo>
                    <a:pt x="56" y="23"/>
                    <a:pt x="56" y="23"/>
                    <a:pt x="56" y="23"/>
                  </a:cubicBezTo>
                  <a:cubicBezTo>
                    <a:pt x="56" y="8"/>
                    <a:pt x="56" y="8"/>
                    <a:pt x="56" y="8"/>
                  </a:cubicBezTo>
                  <a:cubicBezTo>
                    <a:pt x="56" y="4"/>
                    <a:pt x="53" y="0"/>
                    <a:pt x="48" y="0"/>
                  </a:cubicBezTo>
                  <a:cubicBezTo>
                    <a:pt x="44" y="0"/>
                    <a:pt x="40" y="4"/>
                    <a:pt x="40" y="8"/>
                  </a:cubicBezTo>
                  <a:cubicBezTo>
                    <a:pt x="40" y="23"/>
                    <a:pt x="40" y="23"/>
                    <a:pt x="40" y="23"/>
                  </a:cubicBezTo>
                  <a:cubicBezTo>
                    <a:pt x="8" y="23"/>
                    <a:pt x="8" y="23"/>
                    <a:pt x="8" y="23"/>
                  </a:cubicBezTo>
                  <a:cubicBezTo>
                    <a:pt x="3" y="23"/>
                    <a:pt x="0" y="26"/>
                    <a:pt x="0" y="31"/>
                  </a:cubicBezTo>
                  <a:cubicBezTo>
                    <a:pt x="0" y="35"/>
                    <a:pt x="3" y="39"/>
                    <a:pt x="8" y="39"/>
                  </a:cubicBezTo>
                  <a:cubicBezTo>
                    <a:pt x="88" y="39"/>
                    <a:pt x="88" y="39"/>
                    <a:pt x="88" y="39"/>
                  </a:cubicBezTo>
                  <a:cubicBezTo>
                    <a:pt x="93" y="39"/>
                    <a:pt x="96" y="35"/>
                    <a:pt x="96" y="31"/>
                  </a:cubicBezTo>
                  <a:cubicBezTo>
                    <a:pt x="96" y="26"/>
                    <a:pt x="93" y="23"/>
                    <a:pt x="88" y="23"/>
                  </a:cubicBezTo>
                  <a:close/>
                </a:path>
              </a:pathLst>
            </a:custGeom>
            <a:grpFill/>
            <a:ln>
              <a:noFill/>
            </a:ln>
          </p:spPr>
          <p:txBody>
            <a:bodyPr vert="horz" wrap="square" lIns="68562" tIns="34281" rIns="68562" bIns="34281" numCol="1" anchor="t" anchorCtr="0" compatLnSpc="1"/>
            <a:lstStyle/>
            <a:p>
              <a:endParaRPr lang="zh-CN" altLang="en-US" sz="1350"/>
            </a:p>
          </p:txBody>
        </p:sp>
        <p:sp>
          <p:nvSpPr>
            <p:cNvPr id="25" name="Freeform 33"/>
            <p:cNvSpPr>
              <a:spLocks noEditPoints="1"/>
            </p:cNvSpPr>
            <p:nvPr/>
          </p:nvSpPr>
          <p:spPr bwMode="auto">
            <a:xfrm>
              <a:off x="2778125" y="844550"/>
              <a:ext cx="971550" cy="615950"/>
            </a:xfrm>
            <a:custGeom>
              <a:avLst/>
              <a:gdLst>
                <a:gd name="T0" fmla="*/ 240 w 256"/>
                <a:gd name="T1" fmla="*/ 0 h 162"/>
                <a:gd name="T2" fmla="*/ 16 w 256"/>
                <a:gd name="T3" fmla="*/ 0 h 162"/>
                <a:gd name="T4" fmla="*/ 0 w 256"/>
                <a:gd name="T5" fmla="*/ 16 h 162"/>
                <a:gd name="T6" fmla="*/ 0 w 256"/>
                <a:gd name="T7" fmla="*/ 146 h 162"/>
                <a:gd name="T8" fmla="*/ 16 w 256"/>
                <a:gd name="T9" fmla="*/ 162 h 162"/>
                <a:gd name="T10" fmla="*/ 240 w 256"/>
                <a:gd name="T11" fmla="*/ 162 h 162"/>
                <a:gd name="T12" fmla="*/ 256 w 256"/>
                <a:gd name="T13" fmla="*/ 146 h 162"/>
                <a:gd name="T14" fmla="*/ 256 w 256"/>
                <a:gd name="T15" fmla="*/ 16 h 162"/>
                <a:gd name="T16" fmla="*/ 240 w 256"/>
                <a:gd name="T17" fmla="*/ 0 h 162"/>
                <a:gd name="T18" fmla="*/ 16 w 256"/>
                <a:gd name="T19" fmla="*/ 146 h 162"/>
                <a:gd name="T20" fmla="*/ 16 w 256"/>
                <a:gd name="T21" fmla="*/ 134 h 162"/>
                <a:gd name="T22" fmla="*/ 169 w 256"/>
                <a:gd name="T23" fmla="*/ 134 h 162"/>
                <a:gd name="T24" fmla="*/ 175 w 256"/>
                <a:gd name="T25" fmla="*/ 129 h 162"/>
                <a:gd name="T26" fmla="*/ 169 w 256"/>
                <a:gd name="T27" fmla="*/ 123 h 162"/>
                <a:gd name="T28" fmla="*/ 16 w 256"/>
                <a:gd name="T29" fmla="*/ 123 h 162"/>
                <a:gd name="T30" fmla="*/ 16 w 256"/>
                <a:gd name="T31" fmla="*/ 16 h 162"/>
                <a:gd name="T32" fmla="*/ 240 w 256"/>
                <a:gd name="T33" fmla="*/ 16 h 162"/>
                <a:gd name="T34" fmla="*/ 240 w 256"/>
                <a:gd name="T35" fmla="*/ 123 h 162"/>
                <a:gd name="T36" fmla="*/ 202 w 256"/>
                <a:gd name="T37" fmla="*/ 123 h 162"/>
                <a:gd name="T38" fmla="*/ 197 w 256"/>
                <a:gd name="T39" fmla="*/ 129 h 162"/>
                <a:gd name="T40" fmla="*/ 202 w 256"/>
                <a:gd name="T41" fmla="*/ 134 h 162"/>
                <a:gd name="T42" fmla="*/ 240 w 256"/>
                <a:gd name="T43" fmla="*/ 134 h 162"/>
                <a:gd name="T44" fmla="*/ 240 w 256"/>
                <a:gd name="T45" fmla="*/ 146 h 162"/>
                <a:gd name="T46" fmla="*/ 16 w 256"/>
                <a:gd name="T47"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6" h="162">
                  <a:moveTo>
                    <a:pt x="240" y="0"/>
                  </a:moveTo>
                  <a:cubicBezTo>
                    <a:pt x="16" y="0"/>
                    <a:pt x="16" y="0"/>
                    <a:pt x="16" y="0"/>
                  </a:cubicBezTo>
                  <a:cubicBezTo>
                    <a:pt x="7" y="0"/>
                    <a:pt x="0" y="7"/>
                    <a:pt x="0" y="16"/>
                  </a:cubicBezTo>
                  <a:cubicBezTo>
                    <a:pt x="0" y="146"/>
                    <a:pt x="0" y="146"/>
                    <a:pt x="0" y="146"/>
                  </a:cubicBezTo>
                  <a:cubicBezTo>
                    <a:pt x="0" y="154"/>
                    <a:pt x="7" y="162"/>
                    <a:pt x="16" y="162"/>
                  </a:cubicBezTo>
                  <a:cubicBezTo>
                    <a:pt x="240" y="162"/>
                    <a:pt x="240" y="162"/>
                    <a:pt x="240" y="162"/>
                  </a:cubicBezTo>
                  <a:cubicBezTo>
                    <a:pt x="249" y="162"/>
                    <a:pt x="256" y="154"/>
                    <a:pt x="256" y="146"/>
                  </a:cubicBezTo>
                  <a:cubicBezTo>
                    <a:pt x="256" y="16"/>
                    <a:pt x="256" y="16"/>
                    <a:pt x="256" y="16"/>
                  </a:cubicBezTo>
                  <a:cubicBezTo>
                    <a:pt x="256" y="7"/>
                    <a:pt x="249" y="0"/>
                    <a:pt x="240" y="0"/>
                  </a:cubicBezTo>
                  <a:close/>
                  <a:moveTo>
                    <a:pt x="16" y="146"/>
                  </a:moveTo>
                  <a:cubicBezTo>
                    <a:pt x="16" y="134"/>
                    <a:pt x="16" y="134"/>
                    <a:pt x="16" y="134"/>
                  </a:cubicBezTo>
                  <a:cubicBezTo>
                    <a:pt x="169" y="134"/>
                    <a:pt x="169" y="134"/>
                    <a:pt x="169" y="134"/>
                  </a:cubicBezTo>
                  <a:cubicBezTo>
                    <a:pt x="172" y="134"/>
                    <a:pt x="175" y="132"/>
                    <a:pt x="175" y="129"/>
                  </a:cubicBezTo>
                  <a:cubicBezTo>
                    <a:pt x="175" y="126"/>
                    <a:pt x="172" y="123"/>
                    <a:pt x="169" y="123"/>
                  </a:cubicBezTo>
                  <a:cubicBezTo>
                    <a:pt x="16" y="123"/>
                    <a:pt x="16" y="123"/>
                    <a:pt x="16" y="123"/>
                  </a:cubicBezTo>
                  <a:cubicBezTo>
                    <a:pt x="16" y="16"/>
                    <a:pt x="16" y="16"/>
                    <a:pt x="16" y="16"/>
                  </a:cubicBezTo>
                  <a:cubicBezTo>
                    <a:pt x="240" y="16"/>
                    <a:pt x="240" y="16"/>
                    <a:pt x="240" y="16"/>
                  </a:cubicBezTo>
                  <a:cubicBezTo>
                    <a:pt x="240" y="123"/>
                    <a:pt x="240" y="123"/>
                    <a:pt x="240" y="123"/>
                  </a:cubicBezTo>
                  <a:cubicBezTo>
                    <a:pt x="202" y="123"/>
                    <a:pt x="202" y="123"/>
                    <a:pt x="202" y="123"/>
                  </a:cubicBezTo>
                  <a:cubicBezTo>
                    <a:pt x="199" y="123"/>
                    <a:pt x="197" y="126"/>
                    <a:pt x="197" y="129"/>
                  </a:cubicBezTo>
                  <a:cubicBezTo>
                    <a:pt x="197" y="132"/>
                    <a:pt x="199" y="134"/>
                    <a:pt x="202" y="134"/>
                  </a:cubicBezTo>
                  <a:cubicBezTo>
                    <a:pt x="240" y="134"/>
                    <a:pt x="240" y="134"/>
                    <a:pt x="240" y="134"/>
                  </a:cubicBezTo>
                  <a:cubicBezTo>
                    <a:pt x="240" y="146"/>
                    <a:pt x="240" y="146"/>
                    <a:pt x="240" y="146"/>
                  </a:cubicBezTo>
                  <a:lnTo>
                    <a:pt x="16" y="146"/>
                  </a:lnTo>
                  <a:close/>
                </a:path>
              </a:pathLst>
            </a:custGeom>
            <a:grpFill/>
            <a:ln>
              <a:noFill/>
            </a:ln>
          </p:spPr>
          <p:txBody>
            <a:bodyPr vert="horz" wrap="square" lIns="68562" tIns="34281" rIns="68562" bIns="34281" numCol="1" anchor="t" anchorCtr="0" compatLnSpc="1"/>
            <a:lstStyle/>
            <a:p>
              <a:endParaRPr lang="zh-CN" altLang="en-US" sz="1350"/>
            </a:p>
          </p:txBody>
        </p:sp>
      </p:grpSp>
      <p:sp>
        <p:nvSpPr>
          <p:cNvPr id="26" name="Freeform 86"/>
          <p:cNvSpPr>
            <a:spLocks noEditPoints="1"/>
          </p:cNvSpPr>
          <p:nvPr/>
        </p:nvSpPr>
        <p:spPr bwMode="auto">
          <a:xfrm>
            <a:off x="3906073" y="1691889"/>
            <a:ext cx="294962" cy="331225"/>
          </a:xfrm>
          <a:custGeom>
            <a:avLst/>
            <a:gdLst>
              <a:gd name="T0" fmla="*/ 119 w 228"/>
              <a:gd name="T1" fmla="*/ 14 h 256"/>
              <a:gd name="T2" fmla="*/ 114 w 228"/>
              <a:gd name="T3" fmla="*/ 0 h 256"/>
              <a:gd name="T4" fmla="*/ 109 w 228"/>
              <a:gd name="T5" fmla="*/ 14 h 256"/>
              <a:gd name="T6" fmla="*/ 109 w 228"/>
              <a:gd name="T7" fmla="*/ 242 h 256"/>
              <a:gd name="T8" fmla="*/ 114 w 228"/>
              <a:gd name="T9" fmla="*/ 256 h 256"/>
              <a:gd name="T10" fmla="*/ 119 w 228"/>
              <a:gd name="T11" fmla="*/ 242 h 256"/>
              <a:gd name="T12" fmla="*/ 206 w 228"/>
              <a:gd name="T13" fmla="*/ 163 h 256"/>
              <a:gd name="T14" fmla="*/ 183 w 228"/>
              <a:gd name="T15" fmla="*/ 128 h 256"/>
              <a:gd name="T16" fmla="*/ 206 w 228"/>
              <a:gd name="T17" fmla="*/ 93 h 256"/>
              <a:gd name="T18" fmla="*/ 206 w 228"/>
              <a:gd name="T19" fmla="*/ 163 h 256"/>
              <a:gd name="T20" fmla="*/ 119 w 228"/>
              <a:gd name="T21" fmla="*/ 226 h 256"/>
              <a:gd name="T22" fmla="*/ 167 w 228"/>
              <a:gd name="T23" fmla="*/ 167 h 256"/>
              <a:gd name="T24" fmla="*/ 61 w 228"/>
              <a:gd name="T25" fmla="*/ 167 h 256"/>
              <a:gd name="T26" fmla="*/ 109 w 228"/>
              <a:gd name="T27" fmla="*/ 226 h 256"/>
              <a:gd name="T28" fmla="*/ 61 w 228"/>
              <a:gd name="T29" fmla="*/ 167 h 256"/>
              <a:gd name="T30" fmla="*/ 58 w 228"/>
              <a:gd name="T31" fmla="*/ 100 h 256"/>
              <a:gd name="T32" fmla="*/ 109 w 228"/>
              <a:gd name="T33" fmla="*/ 154 h 256"/>
              <a:gd name="T34" fmla="*/ 56 w 228"/>
              <a:gd name="T35" fmla="*/ 128 h 256"/>
              <a:gd name="T36" fmla="*/ 119 w 228"/>
              <a:gd name="T37" fmla="*/ 102 h 256"/>
              <a:gd name="T38" fmla="*/ 172 w 228"/>
              <a:gd name="T39" fmla="*/ 128 h 256"/>
              <a:gd name="T40" fmla="*/ 119 w 228"/>
              <a:gd name="T41" fmla="*/ 154 h 256"/>
              <a:gd name="T42" fmla="*/ 69 w 228"/>
              <a:gd name="T43" fmla="*/ 43 h 256"/>
              <a:gd name="T44" fmla="*/ 78 w 228"/>
              <a:gd name="T45" fmla="*/ 50 h 256"/>
              <a:gd name="T46" fmla="*/ 109 w 228"/>
              <a:gd name="T47" fmla="*/ 30 h 256"/>
              <a:gd name="T48" fmla="*/ 114 w 228"/>
              <a:gd name="T49" fmla="*/ 55 h 256"/>
              <a:gd name="T50" fmla="*/ 119 w 228"/>
              <a:gd name="T51" fmla="*/ 30 h 256"/>
              <a:gd name="T52" fmla="*/ 150 w 228"/>
              <a:gd name="T53" fmla="*/ 50 h 256"/>
              <a:gd name="T54" fmla="*/ 158 w 228"/>
              <a:gd name="T55" fmla="*/ 51 h 256"/>
              <a:gd name="T56" fmla="*/ 156 w 228"/>
              <a:gd name="T57" fmla="*/ 39 h 256"/>
              <a:gd name="T58" fmla="*/ 178 w 228"/>
              <a:gd name="T59" fmla="*/ 88 h 256"/>
              <a:gd name="T60" fmla="*/ 164 w 228"/>
              <a:gd name="T61" fmla="*/ 64 h 256"/>
              <a:gd name="T62" fmla="*/ 167 w 228"/>
              <a:gd name="T63" fmla="*/ 89 h 256"/>
              <a:gd name="T64" fmla="*/ 119 w 228"/>
              <a:gd name="T65" fmla="*/ 74 h 256"/>
              <a:gd name="T66" fmla="*/ 109 w 228"/>
              <a:gd name="T67" fmla="*/ 74 h 256"/>
              <a:gd name="T68" fmla="*/ 61 w 228"/>
              <a:gd name="T69" fmla="*/ 89 h 256"/>
              <a:gd name="T70" fmla="*/ 63 w 228"/>
              <a:gd name="T71" fmla="*/ 64 h 256"/>
              <a:gd name="T72" fmla="*/ 50 w 228"/>
              <a:gd name="T73" fmla="*/ 88 h 256"/>
              <a:gd name="T74" fmla="*/ 72 w 228"/>
              <a:gd name="T75" fmla="*/ 39 h 256"/>
              <a:gd name="T76" fmla="*/ 48 w 228"/>
              <a:gd name="T77" fmla="*/ 98 h 256"/>
              <a:gd name="T78" fmla="*/ 48 w 228"/>
              <a:gd name="T79" fmla="*/ 157 h 256"/>
              <a:gd name="T80" fmla="*/ 16 w 228"/>
              <a:gd name="T81" fmla="*/ 128 h 256"/>
              <a:gd name="T82" fmla="*/ 27 w 228"/>
              <a:gd name="T83" fmla="*/ 173 h 256"/>
              <a:gd name="T84" fmla="*/ 73 w 228"/>
              <a:gd name="T85" fmla="*/ 217 h 256"/>
              <a:gd name="T86" fmla="*/ 155 w 228"/>
              <a:gd name="T87" fmla="*/ 217 h 256"/>
              <a:gd name="T88" fmla="*/ 201 w 228"/>
              <a:gd name="T89" fmla="*/ 17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8" h="256">
                <a:moveTo>
                  <a:pt x="228" y="128"/>
                </a:moveTo>
                <a:cubicBezTo>
                  <a:pt x="228" y="67"/>
                  <a:pt x="180" y="17"/>
                  <a:pt x="119" y="14"/>
                </a:cubicBezTo>
                <a:cubicBezTo>
                  <a:pt x="119" y="6"/>
                  <a:pt x="119" y="6"/>
                  <a:pt x="119" y="6"/>
                </a:cubicBezTo>
                <a:cubicBezTo>
                  <a:pt x="119" y="3"/>
                  <a:pt x="117" y="0"/>
                  <a:pt x="114" y="0"/>
                </a:cubicBezTo>
                <a:cubicBezTo>
                  <a:pt x="111" y="0"/>
                  <a:pt x="109" y="3"/>
                  <a:pt x="109" y="6"/>
                </a:cubicBezTo>
                <a:cubicBezTo>
                  <a:pt x="109" y="14"/>
                  <a:pt x="109" y="14"/>
                  <a:pt x="109" y="14"/>
                </a:cubicBezTo>
                <a:cubicBezTo>
                  <a:pt x="48" y="17"/>
                  <a:pt x="0" y="67"/>
                  <a:pt x="0" y="128"/>
                </a:cubicBezTo>
                <a:cubicBezTo>
                  <a:pt x="0" y="189"/>
                  <a:pt x="48" y="239"/>
                  <a:pt x="109" y="242"/>
                </a:cubicBezTo>
                <a:cubicBezTo>
                  <a:pt x="109" y="251"/>
                  <a:pt x="109" y="251"/>
                  <a:pt x="109" y="251"/>
                </a:cubicBezTo>
                <a:cubicBezTo>
                  <a:pt x="109" y="254"/>
                  <a:pt x="111" y="256"/>
                  <a:pt x="114" y="256"/>
                </a:cubicBezTo>
                <a:cubicBezTo>
                  <a:pt x="117" y="256"/>
                  <a:pt x="119" y="254"/>
                  <a:pt x="119" y="251"/>
                </a:cubicBezTo>
                <a:cubicBezTo>
                  <a:pt x="119" y="242"/>
                  <a:pt x="119" y="242"/>
                  <a:pt x="119" y="242"/>
                </a:cubicBezTo>
                <a:cubicBezTo>
                  <a:pt x="180" y="239"/>
                  <a:pt x="228" y="189"/>
                  <a:pt x="228" y="128"/>
                </a:cubicBezTo>
                <a:close/>
                <a:moveTo>
                  <a:pt x="206" y="163"/>
                </a:moveTo>
                <a:cubicBezTo>
                  <a:pt x="201" y="161"/>
                  <a:pt x="193" y="159"/>
                  <a:pt x="180" y="157"/>
                </a:cubicBezTo>
                <a:cubicBezTo>
                  <a:pt x="182" y="148"/>
                  <a:pt x="183" y="138"/>
                  <a:pt x="183" y="128"/>
                </a:cubicBezTo>
                <a:cubicBezTo>
                  <a:pt x="183" y="118"/>
                  <a:pt x="182" y="108"/>
                  <a:pt x="180" y="98"/>
                </a:cubicBezTo>
                <a:cubicBezTo>
                  <a:pt x="193" y="97"/>
                  <a:pt x="201" y="95"/>
                  <a:pt x="206" y="93"/>
                </a:cubicBezTo>
                <a:cubicBezTo>
                  <a:pt x="210" y="104"/>
                  <a:pt x="212" y="116"/>
                  <a:pt x="212" y="128"/>
                </a:cubicBezTo>
                <a:cubicBezTo>
                  <a:pt x="212" y="140"/>
                  <a:pt x="210" y="152"/>
                  <a:pt x="206" y="163"/>
                </a:cubicBezTo>
                <a:close/>
                <a:moveTo>
                  <a:pt x="130" y="225"/>
                </a:moveTo>
                <a:cubicBezTo>
                  <a:pt x="127" y="225"/>
                  <a:pt x="123" y="226"/>
                  <a:pt x="119" y="226"/>
                </a:cubicBezTo>
                <a:cubicBezTo>
                  <a:pt x="119" y="165"/>
                  <a:pt x="119" y="165"/>
                  <a:pt x="119" y="165"/>
                </a:cubicBezTo>
                <a:cubicBezTo>
                  <a:pt x="138" y="165"/>
                  <a:pt x="154" y="166"/>
                  <a:pt x="167" y="167"/>
                </a:cubicBezTo>
                <a:cubicBezTo>
                  <a:pt x="161" y="195"/>
                  <a:pt x="147" y="216"/>
                  <a:pt x="130" y="225"/>
                </a:cubicBezTo>
                <a:close/>
                <a:moveTo>
                  <a:pt x="61" y="167"/>
                </a:moveTo>
                <a:cubicBezTo>
                  <a:pt x="74" y="166"/>
                  <a:pt x="90" y="165"/>
                  <a:pt x="109" y="165"/>
                </a:cubicBezTo>
                <a:cubicBezTo>
                  <a:pt x="109" y="226"/>
                  <a:pt x="109" y="226"/>
                  <a:pt x="109" y="226"/>
                </a:cubicBezTo>
                <a:cubicBezTo>
                  <a:pt x="105" y="226"/>
                  <a:pt x="101" y="225"/>
                  <a:pt x="98" y="225"/>
                </a:cubicBezTo>
                <a:cubicBezTo>
                  <a:pt x="81" y="216"/>
                  <a:pt x="67" y="195"/>
                  <a:pt x="61" y="167"/>
                </a:cubicBezTo>
                <a:close/>
                <a:moveTo>
                  <a:pt x="56" y="128"/>
                </a:moveTo>
                <a:cubicBezTo>
                  <a:pt x="56" y="118"/>
                  <a:pt x="57" y="109"/>
                  <a:pt x="58" y="100"/>
                </a:cubicBezTo>
                <a:cubicBezTo>
                  <a:pt x="73" y="101"/>
                  <a:pt x="90" y="102"/>
                  <a:pt x="109" y="102"/>
                </a:cubicBezTo>
                <a:cubicBezTo>
                  <a:pt x="109" y="154"/>
                  <a:pt x="109" y="154"/>
                  <a:pt x="109" y="154"/>
                </a:cubicBezTo>
                <a:cubicBezTo>
                  <a:pt x="90" y="154"/>
                  <a:pt x="73" y="155"/>
                  <a:pt x="58" y="156"/>
                </a:cubicBezTo>
                <a:cubicBezTo>
                  <a:pt x="57" y="147"/>
                  <a:pt x="56" y="138"/>
                  <a:pt x="56" y="128"/>
                </a:cubicBezTo>
                <a:close/>
                <a:moveTo>
                  <a:pt x="119" y="154"/>
                </a:moveTo>
                <a:cubicBezTo>
                  <a:pt x="119" y="102"/>
                  <a:pt x="119" y="102"/>
                  <a:pt x="119" y="102"/>
                </a:cubicBezTo>
                <a:cubicBezTo>
                  <a:pt x="138" y="102"/>
                  <a:pt x="155" y="101"/>
                  <a:pt x="169" y="100"/>
                </a:cubicBezTo>
                <a:cubicBezTo>
                  <a:pt x="171" y="109"/>
                  <a:pt x="172" y="118"/>
                  <a:pt x="172" y="128"/>
                </a:cubicBezTo>
                <a:cubicBezTo>
                  <a:pt x="172" y="138"/>
                  <a:pt x="171" y="147"/>
                  <a:pt x="170" y="156"/>
                </a:cubicBezTo>
                <a:cubicBezTo>
                  <a:pt x="155" y="155"/>
                  <a:pt x="138" y="154"/>
                  <a:pt x="119" y="154"/>
                </a:cubicBezTo>
                <a:close/>
                <a:moveTo>
                  <a:pt x="72" y="39"/>
                </a:moveTo>
                <a:cubicBezTo>
                  <a:pt x="71" y="40"/>
                  <a:pt x="70" y="42"/>
                  <a:pt x="69" y="43"/>
                </a:cubicBezTo>
                <a:cubicBezTo>
                  <a:pt x="67" y="46"/>
                  <a:pt x="68" y="49"/>
                  <a:pt x="70" y="51"/>
                </a:cubicBezTo>
                <a:cubicBezTo>
                  <a:pt x="73" y="52"/>
                  <a:pt x="76" y="52"/>
                  <a:pt x="78" y="50"/>
                </a:cubicBezTo>
                <a:cubicBezTo>
                  <a:pt x="84" y="41"/>
                  <a:pt x="91" y="35"/>
                  <a:pt x="98" y="31"/>
                </a:cubicBezTo>
                <a:cubicBezTo>
                  <a:pt x="102" y="30"/>
                  <a:pt x="105" y="30"/>
                  <a:pt x="109" y="30"/>
                </a:cubicBezTo>
                <a:cubicBezTo>
                  <a:pt x="109" y="50"/>
                  <a:pt x="109" y="50"/>
                  <a:pt x="109" y="50"/>
                </a:cubicBezTo>
                <a:cubicBezTo>
                  <a:pt x="109" y="53"/>
                  <a:pt x="111" y="55"/>
                  <a:pt x="114" y="55"/>
                </a:cubicBezTo>
                <a:cubicBezTo>
                  <a:pt x="117" y="55"/>
                  <a:pt x="119" y="53"/>
                  <a:pt x="119" y="50"/>
                </a:cubicBezTo>
                <a:cubicBezTo>
                  <a:pt x="119" y="30"/>
                  <a:pt x="119" y="30"/>
                  <a:pt x="119" y="30"/>
                </a:cubicBezTo>
                <a:cubicBezTo>
                  <a:pt x="123" y="30"/>
                  <a:pt x="126" y="30"/>
                  <a:pt x="130" y="31"/>
                </a:cubicBezTo>
                <a:cubicBezTo>
                  <a:pt x="137" y="35"/>
                  <a:pt x="144" y="41"/>
                  <a:pt x="150" y="50"/>
                </a:cubicBezTo>
                <a:cubicBezTo>
                  <a:pt x="151" y="51"/>
                  <a:pt x="153" y="52"/>
                  <a:pt x="155" y="52"/>
                </a:cubicBezTo>
                <a:cubicBezTo>
                  <a:pt x="156" y="52"/>
                  <a:pt x="157" y="51"/>
                  <a:pt x="158" y="51"/>
                </a:cubicBezTo>
                <a:cubicBezTo>
                  <a:pt x="160" y="49"/>
                  <a:pt x="161" y="46"/>
                  <a:pt x="159" y="43"/>
                </a:cubicBezTo>
                <a:cubicBezTo>
                  <a:pt x="158" y="42"/>
                  <a:pt x="157" y="40"/>
                  <a:pt x="156" y="39"/>
                </a:cubicBezTo>
                <a:cubicBezTo>
                  <a:pt x="175" y="48"/>
                  <a:pt x="191" y="64"/>
                  <a:pt x="201" y="83"/>
                </a:cubicBezTo>
                <a:cubicBezTo>
                  <a:pt x="199" y="85"/>
                  <a:pt x="190" y="86"/>
                  <a:pt x="178" y="88"/>
                </a:cubicBezTo>
                <a:cubicBezTo>
                  <a:pt x="176" y="81"/>
                  <a:pt x="174" y="73"/>
                  <a:pt x="171" y="67"/>
                </a:cubicBezTo>
                <a:cubicBezTo>
                  <a:pt x="170" y="64"/>
                  <a:pt x="167" y="63"/>
                  <a:pt x="164" y="64"/>
                </a:cubicBezTo>
                <a:cubicBezTo>
                  <a:pt x="162" y="65"/>
                  <a:pt x="160" y="68"/>
                  <a:pt x="162" y="71"/>
                </a:cubicBezTo>
                <a:cubicBezTo>
                  <a:pt x="164" y="76"/>
                  <a:pt x="166" y="83"/>
                  <a:pt x="167" y="89"/>
                </a:cubicBezTo>
                <a:cubicBezTo>
                  <a:pt x="154" y="90"/>
                  <a:pt x="138" y="91"/>
                  <a:pt x="119" y="91"/>
                </a:cubicBezTo>
                <a:cubicBezTo>
                  <a:pt x="119" y="74"/>
                  <a:pt x="119" y="74"/>
                  <a:pt x="119" y="74"/>
                </a:cubicBezTo>
                <a:cubicBezTo>
                  <a:pt x="119" y="71"/>
                  <a:pt x="117" y="68"/>
                  <a:pt x="114" y="68"/>
                </a:cubicBezTo>
                <a:cubicBezTo>
                  <a:pt x="111" y="68"/>
                  <a:pt x="109" y="71"/>
                  <a:pt x="109" y="74"/>
                </a:cubicBezTo>
                <a:cubicBezTo>
                  <a:pt x="109" y="91"/>
                  <a:pt x="109" y="91"/>
                  <a:pt x="109" y="91"/>
                </a:cubicBezTo>
                <a:cubicBezTo>
                  <a:pt x="90" y="91"/>
                  <a:pt x="74" y="90"/>
                  <a:pt x="61" y="89"/>
                </a:cubicBezTo>
                <a:cubicBezTo>
                  <a:pt x="62" y="83"/>
                  <a:pt x="64" y="76"/>
                  <a:pt x="66" y="71"/>
                </a:cubicBezTo>
                <a:cubicBezTo>
                  <a:pt x="68" y="68"/>
                  <a:pt x="66" y="65"/>
                  <a:pt x="63" y="64"/>
                </a:cubicBezTo>
                <a:cubicBezTo>
                  <a:pt x="61" y="63"/>
                  <a:pt x="58" y="64"/>
                  <a:pt x="57" y="67"/>
                </a:cubicBezTo>
                <a:cubicBezTo>
                  <a:pt x="54" y="73"/>
                  <a:pt x="52" y="81"/>
                  <a:pt x="50" y="88"/>
                </a:cubicBezTo>
                <a:cubicBezTo>
                  <a:pt x="37" y="86"/>
                  <a:pt x="29" y="85"/>
                  <a:pt x="27" y="83"/>
                </a:cubicBezTo>
                <a:cubicBezTo>
                  <a:pt x="36" y="64"/>
                  <a:pt x="53" y="48"/>
                  <a:pt x="72" y="39"/>
                </a:cubicBezTo>
                <a:close/>
                <a:moveTo>
                  <a:pt x="22" y="93"/>
                </a:moveTo>
                <a:cubicBezTo>
                  <a:pt x="27" y="95"/>
                  <a:pt x="35" y="97"/>
                  <a:pt x="48" y="98"/>
                </a:cubicBezTo>
                <a:cubicBezTo>
                  <a:pt x="46" y="108"/>
                  <a:pt x="45" y="118"/>
                  <a:pt x="45" y="128"/>
                </a:cubicBezTo>
                <a:cubicBezTo>
                  <a:pt x="45" y="138"/>
                  <a:pt x="46" y="148"/>
                  <a:pt x="48" y="157"/>
                </a:cubicBezTo>
                <a:cubicBezTo>
                  <a:pt x="35" y="159"/>
                  <a:pt x="27" y="161"/>
                  <a:pt x="22" y="163"/>
                </a:cubicBezTo>
                <a:cubicBezTo>
                  <a:pt x="18" y="152"/>
                  <a:pt x="16" y="140"/>
                  <a:pt x="16" y="128"/>
                </a:cubicBezTo>
                <a:cubicBezTo>
                  <a:pt x="16" y="116"/>
                  <a:pt x="18" y="104"/>
                  <a:pt x="22" y="93"/>
                </a:cubicBezTo>
                <a:close/>
                <a:moveTo>
                  <a:pt x="27" y="173"/>
                </a:moveTo>
                <a:cubicBezTo>
                  <a:pt x="29" y="171"/>
                  <a:pt x="37" y="169"/>
                  <a:pt x="50" y="168"/>
                </a:cubicBezTo>
                <a:cubicBezTo>
                  <a:pt x="55" y="188"/>
                  <a:pt x="63" y="205"/>
                  <a:pt x="73" y="217"/>
                </a:cubicBezTo>
                <a:cubicBezTo>
                  <a:pt x="53" y="208"/>
                  <a:pt x="37" y="192"/>
                  <a:pt x="27" y="173"/>
                </a:cubicBezTo>
                <a:close/>
                <a:moveTo>
                  <a:pt x="155" y="217"/>
                </a:moveTo>
                <a:cubicBezTo>
                  <a:pt x="165" y="205"/>
                  <a:pt x="173" y="188"/>
                  <a:pt x="178" y="168"/>
                </a:cubicBezTo>
                <a:cubicBezTo>
                  <a:pt x="190" y="169"/>
                  <a:pt x="199" y="171"/>
                  <a:pt x="201" y="173"/>
                </a:cubicBezTo>
                <a:cubicBezTo>
                  <a:pt x="191" y="192"/>
                  <a:pt x="175" y="208"/>
                  <a:pt x="155" y="217"/>
                </a:cubicBezTo>
                <a:close/>
              </a:path>
            </a:pathLst>
          </a:custGeom>
          <a:solidFill>
            <a:srgbClr val="3B9B96"/>
          </a:solidFill>
          <a:ln>
            <a:noFill/>
          </a:ln>
        </p:spPr>
        <p:txBody>
          <a:bodyPr vert="horz" wrap="square" lIns="68562" tIns="34281" rIns="68562" bIns="34281" numCol="1" anchor="t" anchorCtr="0" compatLnSpc="1"/>
          <a:lstStyle/>
          <a:p>
            <a:endParaRPr lang="zh-CN" altLang="en-US" sz="1350"/>
          </a:p>
        </p:txBody>
      </p:sp>
      <p:grpSp>
        <p:nvGrpSpPr>
          <p:cNvPr id="27" name="组合 26"/>
          <p:cNvGrpSpPr/>
          <p:nvPr/>
        </p:nvGrpSpPr>
        <p:grpSpPr>
          <a:xfrm>
            <a:off x="3922309" y="3531804"/>
            <a:ext cx="278726" cy="331223"/>
            <a:chOff x="3386138" y="1465263"/>
            <a:chExt cx="817563" cy="971551"/>
          </a:xfrm>
          <a:solidFill>
            <a:srgbClr val="3B9B96"/>
          </a:solidFill>
        </p:grpSpPr>
        <p:sp>
          <p:nvSpPr>
            <p:cNvPr id="28" name="Freeform 94"/>
            <p:cNvSpPr>
              <a:spLocks noEditPoints="1"/>
            </p:cNvSpPr>
            <p:nvPr/>
          </p:nvSpPr>
          <p:spPr bwMode="auto">
            <a:xfrm>
              <a:off x="3560763" y="1465263"/>
              <a:ext cx="468313" cy="466725"/>
            </a:xfrm>
            <a:custGeom>
              <a:avLst/>
              <a:gdLst>
                <a:gd name="T0" fmla="*/ 62 w 123"/>
                <a:gd name="T1" fmla="*/ 123 h 123"/>
                <a:gd name="T2" fmla="*/ 123 w 123"/>
                <a:gd name="T3" fmla="*/ 62 h 123"/>
                <a:gd name="T4" fmla="*/ 62 w 123"/>
                <a:gd name="T5" fmla="*/ 0 h 123"/>
                <a:gd name="T6" fmla="*/ 0 w 123"/>
                <a:gd name="T7" fmla="*/ 62 h 123"/>
                <a:gd name="T8" fmla="*/ 62 w 123"/>
                <a:gd name="T9" fmla="*/ 123 h 123"/>
                <a:gd name="T10" fmla="*/ 62 w 123"/>
                <a:gd name="T11" fmla="*/ 16 h 123"/>
                <a:gd name="T12" fmla="*/ 107 w 123"/>
                <a:gd name="T13" fmla="*/ 62 h 123"/>
                <a:gd name="T14" fmla="*/ 62 w 123"/>
                <a:gd name="T15" fmla="*/ 107 h 123"/>
                <a:gd name="T16" fmla="*/ 16 w 123"/>
                <a:gd name="T17" fmla="*/ 62 h 123"/>
                <a:gd name="T18" fmla="*/ 62 w 123"/>
                <a:gd name="T19"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3">
                  <a:moveTo>
                    <a:pt x="62" y="123"/>
                  </a:moveTo>
                  <a:cubicBezTo>
                    <a:pt x="96" y="123"/>
                    <a:pt x="123" y="96"/>
                    <a:pt x="123" y="62"/>
                  </a:cubicBezTo>
                  <a:cubicBezTo>
                    <a:pt x="123" y="28"/>
                    <a:pt x="96" y="0"/>
                    <a:pt x="62" y="0"/>
                  </a:cubicBezTo>
                  <a:cubicBezTo>
                    <a:pt x="28" y="0"/>
                    <a:pt x="0" y="28"/>
                    <a:pt x="0" y="62"/>
                  </a:cubicBezTo>
                  <a:cubicBezTo>
                    <a:pt x="0" y="96"/>
                    <a:pt x="28" y="123"/>
                    <a:pt x="62" y="123"/>
                  </a:cubicBezTo>
                  <a:close/>
                  <a:moveTo>
                    <a:pt x="62" y="16"/>
                  </a:moveTo>
                  <a:cubicBezTo>
                    <a:pt x="87" y="16"/>
                    <a:pt x="107" y="37"/>
                    <a:pt x="107" y="62"/>
                  </a:cubicBezTo>
                  <a:cubicBezTo>
                    <a:pt x="107" y="87"/>
                    <a:pt x="87" y="107"/>
                    <a:pt x="62" y="107"/>
                  </a:cubicBezTo>
                  <a:cubicBezTo>
                    <a:pt x="37" y="107"/>
                    <a:pt x="16" y="87"/>
                    <a:pt x="16" y="62"/>
                  </a:cubicBezTo>
                  <a:cubicBezTo>
                    <a:pt x="16" y="37"/>
                    <a:pt x="37" y="16"/>
                    <a:pt x="62" y="16"/>
                  </a:cubicBezTo>
                  <a:close/>
                </a:path>
              </a:pathLst>
            </a:custGeom>
            <a:grpFill/>
            <a:ln>
              <a:noFill/>
            </a:ln>
          </p:spPr>
          <p:txBody>
            <a:bodyPr vert="horz" wrap="square" lIns="68562" tIns="34281" rIns="68562" bIns="34281" numCol="1" anchor="t" anchorCtr="0" compatLnSpc="1"/>
            <a:lstStyle/>
            <a:p>
              <a:endParaRPr lang="zh-CN" altLang="en-US" sz="1350"/>
            </a:p>
          </p:txBody>
        </p:sp>
        <p:sp>
          <p:nvSpPr>
            <p:cNvPr id="29" name="Freeform 95"/>
            <p:cNvSpPr>
              <a:spLocks noEditPoints="1"/>
            </p:cNvSpPr>
            <p:nvPr/>
          </p:nvSpPr>
          <p:spPr bwMode="auto">
            <a:xfrm>
              <a:off x="3386138" y="1958976"/>
              <a:ext cx="817563" cy="477838"/>
            </a:xfrm>
            <a:custGeom>
              <a:avLst/>
              <a:gdLst>
                <a:gd name="T0" fmla="*/ 214 w 215"/>
                <a:gd name="T1" fmla="*/ 57 h 126"/>
                <a:gd name="T2" fmla="*/ 144 w 215"/>
                <a:gd name="T3" fmla="*/ 1 h 126"/>
                <a:gd name="T4" fmla="*/ 135 w 215"/>
                <a:gd name="T5" fmla="*/ 6 h 126"/>
                <a:gd name="T6" fmla="*/ 108 w 215"/>
                <a:gd name="T7" fmla="*/ 37 h 126"/>
                <a:gd name="T8" fmla="*/ 81 w 215"/>
                <a:gd name="T9" fmla="*/ 6 h 126"/>
                <a:gd name="T10" fmla="*/ 71 w 215"/>
                <a:gd name="T11" fmla="*/ 1 h 126"/>
                <a:gd name="T12" fmla="*/ 2 w 215"/>
                <a:gd name="T13" fmla="*/ 57 h 126"/>
                <a:gd name="T14" fmla="*/ 2 w 215"/>
                <a:gd name="T15" fmla="*/ 65 h 126"/>
                <a:gd name="T16" fmla="*/ 108 w 215"/>
                <a:gd name="T17" fmla="*/ 126 h 126"/>
                <a:gd name="T18" fmla="*/ 214 w 215"/>
                <a:gd name="T19" fmla="*/ 65 h 126"/>
                <a:gd name="T20" fmla="*/ 214 w 215"/>
                <a:gd name="T21" fmla="*/ 57 h 126"/>
                <a:gd name="T22" fmla="*/ 146 w 215"/>
                <a:gd name="T23" fmla="*/ 19 h 126"/>
                <a:gd name="T24" fmla="*/ 159 w 215"/>
                <a:gd name="T25" fmla="*/ 25 h 126"/>
                <a:gd name="T26" fmla="*/ 131 w 215"/>
                <a:gd name="T27" fmla="*/ 60 h 126"/>
                <a:gd name="T28" fmla="*/ 127 w 215"/>
                <a:gd name="T29" fmla="*/ 56 h 126"/>
                <a:gd name="T30" fmla="*/ 118 w 215"/>
                <a:gd name="T31" fmla="*/ 49 h 126"/>
                <a:gd name="T32" fmla="*/ 146 w 215"/>
                <a:gd name="T33" fmla="*/ 19 h 126"/>
                <a:gd name="T34" fmla="*/ 97 w 215"/>
                <a:gd name="T35" fmla="*/ 49 h 126"/>
                <a:gd name="T36" fmla="*/ 88 w 215"/>
                <a:gd name="T37" fmla="*/ 56 h 126"/>
                <a:gd name="T38" fmla="*/ 84 w 215"/>
                <a:gd name="T39" fmla="*/ 60 h 126"/>
                <a:gd name="T40" fmla="*/ 57 w 215"/>
                <a:gd name="T41" fmla="*/ 25 h 126"/>
                <a:gd name="T42" fmla="*/ 70 w 215"/>
                <a:gd name="T43" fmla="*/ 19 h 126"/>
                <a:gd name="T44" fmla="*/ 97 w 215"/>
                <a:gd name="T45" fmla="*/ 49 h 126"/>
                <a:gd name="T46" fmla="*/ 113 w 215"/>
                <a:gd name="T47" fmla="*/ 110 h 126"/>
                <a:gd name="T48" fmla="*/ 113 w 215"/>
                <a:gd name="T49" fmla="*/ 74 h 126"/>
                <a:gd name="T50" fmla="*/ 108 w 215"/>
                <a:gd name="T51" fmla="*/ 69 h 126"/>
                <a:gd name="T52" fmla="*/ 102 w 215"/>
                <a:gd name="T53" fmla="*/ 74 h 126"/>
                <a:gd name="T54" fmla="*/ 102 w 215"/>
                <a:gd name="T55" fmla="*/ 110 h 126"/>
                <a:gd name="T56" fmla="*/ 18 w 215"/>
                <a:gd name="T57" fmla="*/ 61 h 126"/>
                <a:gd name="T58" fmla="*/ 48 w 215"/>
                <a:gd name="T59" fmla="*/ 30 h 126"/>
                <a:gd name="T60" fmla="*/ 81 w 215"/>
                <a:gd name="T61" fmla="*/ 71 h 126"/>
                <a:gd name="T62" fmla="*/ 87 w 215"/>
                <a:gd name="T63" fmla="*/ 71 h 126"/>
                <a:gd name="T64" fmla="*/ 95 w 215"/>
                <a:gd name="T65" fmla="*/ 64 h 126"/>
                <a:gd name="T66" fmla="*/ 108 w 215"/>
                <a:gd name="T67" fmla="*/ 54 h 126"/>
                <a:gd name="T68" fmla="*/ 120 w 215"/>
                <a:gd name="T69" fmla="*/ 64 h 126"/>
                <a:gd name="T70" fmla="*/ 128 w 215"/>
                <a:gd name="T71" fmla="*/ 71 h 126"/>
                <a:gd name="T72" fmla="*/ 131 w 215"/>
                <a:gd name="T73" fmla="*/ 72 h 126"/>
                <a:gd name="T74" fmla="*/ 135 w 215"/>
                <a:gd name="T75" fmla="*/ 71 h 126"/>
                <a:gd name="T76" fmla="*/ 168 w 215"/>
                <a:gd name="T77" fmla="*/ 30 h 126"/>
                <a:gd name="T78" fmla="*/ 197 w 215"/>
                <a:gd name="T79" fmla="*/ 61 h 126"/>
                <a:gd name="T80" fmla="*/ 113 w 215"/>
                <a:gd name="T81" fmla="*/ 1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 h="126">
                  <a:moveTo>
                    <a:pt x="214" y="57"/>
                  </a:moveTo>
                  <a:cubicBezTo>
                    <a:pt x="198" y="30"/>
                    <a:pt x="174" y="11"/>
                    <a:pt x="144" y="1"/>
                  </a:cubicBezTo>
                  <a:cubicBezTo>
                    <a:pt x="141" y="0"/>
                    <a:pt x="137" y="2"/>
                    <a:pt x="135" y="6"/>
                  </a:cubicBezTo>
                  <a:cubicBezTo>
                    <a:pt x="129" y="18"/>
                    <a:pt x="119" y="29"/>
                    <a:pt x="108" y="37"/>
                  </a:cubicBezTo>
                  <a:cubicBezTo>
                    <a:pt x="96" y="29"/>
                    <a:pt x="87" y="18"/>
                    <a:pt x="81" y="6"/>
                  </a:cubicBezTo>
                  <a:cubicBezTo>
                    <a:pt x="79" y="2"/>
                    <a:pt x="75" y="0"/>
                    <a:pt x="71" y="1"/>
                  </a:cubicBezTo>
                  <a:cubicBezTo>
                    <a:pt x="42" y="11"/>
                    <a:pt x="17" y="30"/>
                    <a:pt x="2" y="57"/>
                  </a:cubicBezTo>
                  <a:cubicBezTo>
                    <a:pt x="0" y="59"/>
                    <a:pt x="0" y="62"/>
                    <a:pt x="2" y="65"/>
                  </a:cubicBezTo>
                  <a:cubicBezTo>
                    <a:pt x="24" y="103"/>
                    <a:pt x="64" y="126"/>
                    <a:pt x="108" y="126"/>
                  </a:cubicBezTo>
                  <a:cubicBezTo>
                    <a:pt x="151" y="126"/>
                    <a:pt x="192" y="103"/>
                    <a:pt x="214" y="65"/>
                  </a:cubicBezTo>
                  <a:cubicBezTo>
                    <a:pt x="215" y="62"/>
                    <a:pt x="215" y="59"/>
                    <a:pt x="214" y="57"/>
                  </a:cubicBezTo>
                  <a:close/>
                  <a:moveTo>
                    <a:pt x="146" y="19"/>
                  </a:moveTo>
                  <a:cubicBezTo>
                    <a:pt x="150" y="21"/>
                    <a:pt x="155" y="23"/>
                    <a:pt x="159" y="25"/>
                  </a:cubicBezTo>
                  <a:cubicBezTo>
                    <a:pt x="152" y="36"/>
                    <a:pt x="143" y="50"/>
                    <a:pt x="131" y="60"/>
                  </a:cubicBezTo>
                  <a:cubicBezTo>
                    <a:pt x="130" y="59"/>
                    <a:pt x="129" y="58"/>
                    <a:pt x="127" y="56"/>
                  </a:cubicBezTo>
                  <a:cubicBezTo>
                    <a:pt x="124" y="54"/>
                    <a:pt x="121" y="51"/>
                    <a:pt x="118" y="49"/>
                  </a:cubicBezTo>
                  <a:cubicBezTo>
                    <a:pt x="130" y="41"/>
                    <a:pt x="139" y="31"/>
                    <a:pt x="146" y="19"/>
                  </a:cubicBezTo>
                  <a:close/>
                  <a:moveTo>
                    <a:pt x="97" y="49"/>
                  </a:moveTo>
                  <a:cubicBezTo>
                    <a:pt x="94" y="51"/>
                    <a:pt x="91" y="54"/>
                    <a:pt x="88" y="56"/>
                  </a:cubicBezTo>
                  <a:cubicBezTo>
                    <a:pt x="87" y="58"/>
                    <a:pt x="85" y="59"/>
                    <a:pt x="84" y="60"/>
                  </a:cubicBezTo>
                  <a:cubicBezTo>
                    <a:pt x="72" y="50"/>
                    <a:pt x="63" y="36"/>
                    <a:pt x="57" y="25"/>
                  </a:cubicBezTo>
                  <a:cubicBezTo>
                    <a:pt x="61" y="23"/>
                    <a:pt x="65" y="21"/>
                    <a:pt x="70" y="19"/>
                  </a:cubicBezTo>
                  <a:cubicBezTo>
                    <a:pt x="76" y="31"/>
                    <a:pt x="86" y="41"/>
                    <a:pt x="97" y="49"/>
                  </a:cubicBezTo>
                  <a:close/>
                  <a:moveTo>
                    <a:pt x="113" y="110"/>
                  </a:moveTo>
                  <a:cubicBezTo>
                    <a:pt x="113" y="74"/>
                    <a:pt x="113" y="74"/>
                    <a:pt x="113" y="74"/>
                  </a:cubicBezTo>
                  <a:cubicBezTo>
                    <a:pt x="113" y="72"/>
                    <a:pt x="111" y="69"/>
                    <a:pt x="108" y="69"/>
                  </a:cubicBezTo>
                  <a:cubicBezTo>
                    <a:pt x="105" y="69"/>
                    <a:pt x="102" y="72"/>
                    <a:pt x="102" y="74"/>
                  </a:cubicBezTo>
                  <a:cubicBezTo>
                    <a:pt x="102" y="110"/>
                    <a:pt x="102" y="110"/>
                    <a:pt x="102" y="110"/>
                  </a:cubicBezTo>
                  <a:cubicBezTo>
                    <a:pt x="68" y="108"/>
                    <a:pt x="37" y="90"/>
                    <a:pt x="18" y="61"/>
                  </a:cubicBezTo>
                  <a:cubicBezTo>
                    <a:pt x="26" y="49"/>
                    <a:pt x="36" y="38"/>
                    <a:pt x="48" y="30"/>
                  </a:cubicBezTo>
                  <a:cubicBezTo>
                    <a:pt x="55" y="44"/>
                    <a:pt x="66" y="59"/>
                    <a:pt x="81" y="71"/>
                  </a:cubicBezTo>
                  <a:cubicBezTo>
                    <a:pt x="83" y="73"/>
                    <a:pt x="85" y="73"/>
                    <a:pt x="87" y="71"/>
                  </a:cubicBezTo>
                  <a:cubicBezTo>
                    <a:pt x="90" y="69"/>
                    <a:pt x="93" y="67"/>
                    <a:pt x="95" y="64"/>
                  </a:cubicBezTo>
                  <a:cubicBezTo>
                    <a:pt x="99" y="61"/>
                    <a:pt x="104" y="57"/>
                    <a:pt x="108" y="54"/>
                  </a:cubicBezTo>
                  <a:cubicBezTo>
                    <a:pt x="112" y="57"/>
                    <a:pt x="116" y="61"/>
                    <a:pt x="120" y="64"/>
                  </a:cubicBezTo>
                  <a:cubicBezTo>
                    <a:pt x="123" y="67"/>
                    <a:pt x="125" y="69"/>
                    <a:pt x="128" y="71"/>
                  </a:cubicBezTo>
                  <a:cubicBezTo>
                    <a:pt x="129" y="72"/>
                    <a:pt x="130" y="72"/>
                    <a:pt x="131" y="72"/>
                  </a:cubicBezTo>
                  <a:cubicBezTo>
                    <a:pt x="133" y="72"/>
                    <a:pt x="134" y="72"/>
                    <a:pt x="135" y="71"/>
                  </a:cubicBezTo>
                  <a:cubicBezTo>
                    <a:pt x="149" y="59"/>
                    <a:pt x="160" y="44"/>
                    <a:pt x="168" y="30"/>
                  </a:cubicBezTo>
                  <a:cubicBezTo>
                    <a:pt x="180" y="38"/>
                    <a:pt x="190" y="49"/>
                    <a:pt x="197" y="61"/>
                  </a:cubicBezTo>
                  <a:cubicBezTo>
                    <a:pt x="179" y="90"/>
                    <a:pt x="147" y="108"/>
                    <a:pt x="113" y="110"/>
                  </a:cubicBezTo>
                  <a:close/>
                </a:path>
              </a:pathLst>
            </a:custGeom>
            <a:grpFill/>
            <a:ln>
              <a:noFill/>
            </a:ln>
          </p:spPr>
          <p:txBody>
            <a:bodyPr vert="horz" wrap="square" lIns="68562" tIns="34281" rIns="68562" bIns="34281" numCol="1" anchor="t" anchorCtr="0" compatLnSpc="1"/>
            <a:lstStyle/>
            <a:p>
              <a:endParaRPr lang="zh-CN" altLang="en-US" sz="1350"/>
            </a:p>
          </p:txBody>
        </p:sp>
      </p:grpSp>
      <p:sp>
        <p:nvSpPr>
          <p:cNvPr id="30" name="矩形 29"/>
          <p:cNvSpPr/>
          <p:nvPr/>
        </p:nvSpPr>
        <p:spPr>
          <a:xfrm>
            <a:off x="4274306" y="1777674"/>
            <a:ext cx="1972879" cy="512448"/>
          </a:xfrm>
          <a:prstGeom prst="rect">
            <a:avLst/>
          </a:prstGeom>
          <a:noFill/>
        </p:spPr>
        <p:txBody>
          <a:bodyPr wrap="square">
            <a:spAutoFit/>
          </a:bodyPr>
          <a:lstStyle/>
          <a:p>
            <a:pPr algn="just">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4274306" y="1567952"/>
            <a:ext cx="1960583" cy="299954"/>
          </a:xfrm>
          <a:prstGeom prst="rect">
            <a:avLst/>
          </a:prstGeom>
          <a:noFill/>
        </p:spPr>
        <p:txBody>
          <a:bodyPr wrap="squar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2" name="矩形 31"/>
          <p:cNvSpPr/>
          <p:nvPr/>
        </p:nvSpPr>
        <p:spPr>
          <a:xfrm>
            <a:off x="4799060" y="2721933"/>
            <a:ext cx="2023043" cy="512448"/>
          </a:xfrm>
          <a:prstGeom prst="rect">
            <a:avLst/>
          </a:prstGeom>
          <a:noFill/>
        </p:spPr>
        <p:txBody>
          <a:bodyPr wrap="square">
            <a:spAutoFit/>
          </a:bodyPr>
          <a:lstStyle/>
          <a:p>
            <a:pPr algn="just">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4799060" y="2512212"/>
            <a:ext cx="1960583" cy="299954"/>
          </a:xfrm>
          <a:prstGeom prst="rect">
            <a:avLst/>
          </a:prstGeom>
          <a:noFill/>
        </p:spPr>
        <p:txBody>
          <a:bodyPr wrap="squar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4" name="矩形 33"/>
          <p:cNvSpPr/>
          <p:nvPr/>
        </p:nvSpPr>
        <p:spPr>
          <a:xfrm>
            <a:off x="4245137" y="3649087"/>
            <a:ext cx="2023043" cy="512448"/>
          </a:xfrm>
          <a:prstGeom prst="rect">
            <a:avLst/>
          </a:prstGeom>
          <a:noFill/>
        </p:spPr>
        <p:txBody>
          <a:bodyPr wrap="square">
            <a:spAutoFit/>
          </a:bodyPr>
          <a:lstStyle/>
          <a:p>
            <a:pPr algn="just">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4245138" y="3439366"/>
            <a:ext cx="1960583" cy="299954"/>
          </a:xfrm>
          <a:prstGeom prst="rect">
            <a:avLst/>
          </a:prstGeom>
          <a:noFill/>
        </p:spPr>
        <p:txBody>
          <a:bodyPr wrap="squar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41"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1"/>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50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5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50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50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10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100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100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100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00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ppt_x"/>
                                          </p:val>
                                        </p:tav>
                                        <p:tav tm="100000">
                                          <p:val>
                                            <p:strVal val="#ppt_x"/>
                                          </p:val>
                                        </p:tav>
                                      </p:tavLst>
                                    </p:anim>
                                    <p:anim calcmode="lin" valueType="num">
                                      <p:cBhvr additive="base">
                                        <p:cTn id="69" dur="500" fill="hold"/>
                                        <p:tgtEl>
                                          <p:spTgt spid="3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150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150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150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ppt_x"/>
                                          </p:val>
                                        </p:tav>
                                        <p:tav tm="100000">
                                          <p:val>
                                            <p:strVal val="#ppt_x"/>
                                          </p:val>
                                        </p:tav>
                                      </p:tavLst>
                                    </p:anim>
                                    <p:anim calcmode="lin" valueType="num">
                                      <p:cBhvr additive="base">
                                        <p:cTn id="81" dur="500" fill="hold"/>
                                        <p:tgtEl>
                                          <p:spTgt spid="22"/>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1500"/>
                                  </p:stCondLst>
                                  <p:childTnLst>
                                    <p:set>
                                      <p:cBhvr>
                                        <p:cTn id="83" dur="1" fill="hold">
                                          <p:stCondLst>
                                            <p:cond delay="0"/>
                                          </p:stCondLst>
                                        </p:cTn>
                                        <p:tgtEl>
                                          <p:spTgt spid="27"/>
                                        </p:tgtEl>
                                        <p:attrNameLst>
                                          <p:attrName>style.visibility</p:attrName>
                                        </p:attrNameLst>
                                      </p:cBhvr>
                                      <p:to>
                                        <p:strVal val="visible"/>
                                      </p:to>
                                    </p:set>
                                    <p:anim calcmode="lin" valueType="num">
                                      <p:cBhvr additive="base">
                                        <p:cTn id="84" dur="500" fill="hold"/>
                                        <p:tgtEl>
                                          <p:spTgt spid="27"/>
                                        </p:tgtEl>
                                        <p:attrNameLst>
                                          <p:attrName>ppt_x</p:attrName>
                                        </p:attrNameLst>
                                      </p:cBhvr>
                                      <p:tavLst>
                                        <p:tav tm="0">
                                          <p:val>
                                            <p:strVal val="#ppt_x"/>
                                          </p:val>
                                        </p:tav>
                                        <p:tav tm="100000">
                                          <p:val>
                                            <p:strVal val="#ppt_x"/>
                                          </p:val>
                                        </p:tav>
                                      </p:tavLst>
                                    </p:anim>
                                    <p:anim calcmode="lin" valueType="num">
                                      <p:cBhvr additive="base">
                                        <p:cTn id="85" dur="500" fill="hold"/>
                                        <p:tgtEl>
                                          <p:spTgt spid="27"/>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1500"/>
                                  </p:stCondLst>
                                  <p:childTnLst>
                                    <p:set>
                                      <p:cBhvr>
                                        <p:cTn id="87" dur="1" fill="hold">
                                          <p:stCondLst>
                                            <p:cond delay="0"/>
                                          </p:stCondLst>
                                        </p:cTn>
                                        <p:tgtEl>
                                          <p:spTgt spid="34"/>
                                        </p:tgtEl>
                                        <p:attrNameLst>
                                          <p:attrName>style.visibility</p:attrName>
                                        </p:attrNameLst>
                                      </p:cBhvr>
                                      <p:to>
                                        <p:strVal val="visible"/>
                                      </p:to>
                                    </p:set>
                                    <p:anim calcmode="lin" valueType="num">
                                      <p:cBhvr additive="base">
                                        <p:cTn id="88" dur="500" fill="hold"/>
                                        <p:tgtEl>
                                          <p:spTgt spid="34"/>
                                        </p:tgtEl>
                                        <p:attrNameLst>
                                          <p:attrName>ppt_x</p:attrName>
                                        </p:attrNameLst>
                                      </p:cBhvr>
                                      <p:tavLst>
                                        <p:tav tm="0">
                                          <p:val>
                                            <p:strVal val="#ppt_x"/>
                                          </p:val>
                                        </p:tav>
                                        <p:tav tm="100000">
                                          <p:val>
                                            <p:strVal val="#ppt_x"/>
                                          </p:val>
                                        </p:tav>
                                      </p:tavLst>
                                    </p:anim>
                                    <p:anim calcmode="lin" valueType="num">
                                      <p:cBhvr additive="base">
                                        <p:cTn id="89" dur="500" fill="hold"/>
                                        <p:tgtEl>
                                          <p:spTgt spid="34"/>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150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ppt_x"/>
                                          </p:val>
                                        </p:tav>
                                        <p:tav tm="100000">
                                          <p:val>
                                            <p:strVal val="#ppt_x"/>
                                          </p:val>
                                        </p:tav>
                                      </p:tavLst>
                                    </p:anim>
                                    <p:anim calcmode="lin" valueType="num">
                                      <p:cBhvr additive="base">
                                        <p:cTn id="93" dur="500" fill="hold"/>
                                        <p:tgtEl>
                                          <p:spTgt spid="35"/>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1500"/>
                                  </p:stCondLst>
                                  <p:childTnLst>
                                    <p:set>
                                      <p:cBhvr>
                                        <p:cTn id="95" dur="1" fill="hold">
                                          <p:stCondLst>
                                            <p:cond delay="0"/>
                                          </p:stCondLst>
                                        </p:cTn>
                                        <p:tgtEl>
                                          <p:spTgt spid="19"/>
                                        </p:tgtEl>
                                        <p:attrNameLst>
                                          <p:attrName>style.visibility</p:attrName>
                                        </p:attrNameLst>
                                      </p:cBhvr>
                                      <p:to>
                                        <p:strVal val="visible"/>
                                      </p:to>
                                    </p:set>
                                    <p:anim calcmode="lin" valueType="num">
                                      <p:cBhvr additive="base">
                                        <p:cTn id="96" dur="500" fill="hold"/>
                                        <p:tgtEl>
                                          <p:spTgt spid="19"/>
                                        </p:tgtEl>
                                        <p:attrNameLst>
                                          <p:attrName>ppt_x</p:attrName>
                                        </p:attrNameLst>
                                      </p:cBhvr>
                                      <p:tavLst>
                                        <p:tav tm="0">
                                          <p:val>
                                            <p:strVal val="#ppt_x"/>
                                          </p:val>
                                        </p:tav>
                                        <p:tav tm="100000">
                                          <p:val>
                                            <p:strVal val="#ppt_x"/>
                                          </p:val>
                                        </p:tav>
                                      </p:tavLst>
                                    </p:anim>
                                    <p:anim calcmode="lin" valueType="num">
                                      <p:cBhvr additive="base">
                                        <p:cTn id="9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animBg="1"/>
      <p:bldP spid="16" grpId="0" animBg="1"/>
      <p:bldP spid="17" grpId="0" animBg="1"/>
      <p:bldP spid="18" grpId="0"/>
      <p:bldP spid="19" grpId="0" animBg="1"/>
      <p:bldP spid="20" grpId="0" animBg="1"/>
      <p:bldP spid="21" grpId="0" animBg="1"/>
      <p:bldP spid="22" grpId="0"/>
      <p:bldP spid="26" grpId="0" animBg="1"/>
      <p:bldP spid="30" grpId="0"/>
      <p:bldP spid="31" grpId="0"/>
      <p:bldP spid="32" grpId="0"/>
      <p:bldP spid="33" grpId="0"/>
      <p:bldP spid="34" grpId="0"/>
      <p:bldP spid="35" grpId="0"/>
      <p:bldP spid="41" grpId="0" bldLvl="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直角三角形 55"/>
          <p:cNvSpPr/>
          <p:nvPr/>
        </p:nvSpPr>
        <p:spPr>
          <a:xfrm>
            <a:off x="0" y="375729"/>
            <a:ext cx="4785360" cy="4767771"/>
          </a:xfrm>
          <a:prstGeom prst="rtTriangle">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TextBox 54"/>
          <p:cNvSpPr txBox="1"/>
          <p:nvPr/>
        </p:nvSpPr>
        <p:spPr bwMode="auto">
          <a:xfrm>
            <a:off x="3961485" y="1430803"/>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58" name="矩形 1"/>
          <p:cNvSpPr>
            <a:spLocks noChangeArrowheads="1"/>
          </p:cNvSpPr>
          <p:nvPr/>
        </p:nvSpPr>
        <p:spPr bwMode="auto">
          <a:xfrm>
            <a:off x="5077053" y="1386439"/>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59" name="TextBox 56"/>
          <p:cNvSpPr txBox="1"/>
          <p:nvPr/>
        </p:nvSpPr>
        <p:spPr bwMode="auto">
          <a:xfrm>
            <a:off x="3961485" y="2294404"/>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0" name="矩形 1"/>
          <p:cNvSpPr>
            <a:spLocks noChangeArrowheads="1"/>
          </p:cNvSpPr>
          <p:nvPr/>
        </p:nvSpPr>
        <p:spPr bwMode="auto">
          <a:xfrm>
            <a:off x="5077053" y="2250038"/>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61" name="TextBox 58"/>
          <p:cNvSpPr txBox="1"/>
          <p:nvPr/>
        </p:nvSpPr>
        <p:spPr bwMode="auto">
          <a:xfrm>
            <a:off x="3961485" y="3158002"/>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2" name="矩形 1"/>
          <p:cNvSpPr>
            <a:spLocks noChangeArrowheads="1"/>
          </p:cNvSpPr>
          <p:nvPr/>
        </p:nvSpPr>
        <p:spPr bwMode="auto">
          <a:xfrm>
            <a:off x="5077053" y="3113639"/>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63" name="TextBox 60"/>
          <p:cNvSpPr txBox="1"/>
          <p:nvPr/>
        </p:nvSpPr>
        <p:spPr bwMode="auto">
          <a:xfrm>
            <a:off x="3961485" y="4161965"/>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4" name="矩形 1"/>
          <p:cNvSpPr>
            <a:spLocks noChangeArrowheads="1"/>
          </p:cNvSpPr>
          <p:nvPr/>
        </p:nvSpPr>
        <p:spPr bwMode="auto">
          <a:xfrm>
            <a:off x="5077053" y="4117601"/>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65" name="任意多边形 64"/>
          <p:cNvSpPr/>
          <p:nvPr/>
        </p:nvSpPr>
        <p:spPr>
          <a:xfrm>
            <a:off x="1960662" y="1600083"/>
            <a:ext cx="2033488" cy="139843"/>
          </a:xfrm>
          <a:custGeom>
            <a:avLst/>
            <a:gdLst>
              <a:gd name="connsiteX0" fmla="*/ 1041400 w 1041400"/>
              <a:gd name="connsiteY0" fmla="*/ 0 h 152400"/>
              <a:gd name="connsiteX1" fmla="*/ 50800 w 1041400"/>
              <a:gd name="connsiteY1" fmla="*/ 0 h 152400"/>
              <a:gd name="connsiteX2" fmla="*/ 0 w 1041400"/>
              <a:gd name="connsiteY2" fmla="*/ 152400 h 152400"/>
            </a:gdLst>
            <a:ahLst/>
            <a:cxnLst>
              <a:cxn ang="0">
                <a:pos x="connsiteX0" y="connsiteY0"/>
              </a:cxn>
              <a:cxn ang="0">
                <a:pos x="connsiteX1" y="connsiteY1"/>
              </a:cxn>
              <a:cxn ang="0">
                <a:pos x="connsiteX2" y="connsiteY2"/>
              </a:cxn>
            </a:cxnLst>
            <a:rect l="l" t="t" r="r" b="b"/>
            <a:pathLst>
              <a:path w="1041400" h="152400">
                <a:moveTo>
                  <a:pt x="1041400" y="0"/>
                </a:moveTo>
                <a:lnTo>
                  <a:pt x="50800" y="0"/>
                </a:lnTo>
                <a:lnTo>
                  <a:pt x="0" y="1524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66" name="任意多边形 65"/>
          <p:cNvSpPr/>
          <p:nvPr/>
        </p:nvSpPr>
        <p:spPr>
          <a:xfrm>
            <a:off x="3498850" y="2425725"/>
            <a:ext cx="482600" cy="101600"/>
          </a:xfrm>
          <a:custGeom>
            <a:avLst/>
            <a:gdLst>
              <a:gd name="connsiteX0" fmla="*/ 482600 w 482600"/>
              <a:gd name="connsiteY0" fmla="*/ 0 h 101600"/>
              <a:gd name="connsiteX1" fmla="*/ 25400 w 482600"/>
              <a:gd name="connsiteY1" fmla="*/ 0 h 101600"/>
              <a:gd name="connsiteX2" fmla="*/ 0 w 482600"/>
              <a:gd name="connsiteY2" fmla="*/ 101600 h 101600"/>
            </a:gdLst>
            <a:ahLst/>
            <a:cxnLst>
              <a:cxn ang="0">
                <a:pos x="connsiteX0" y="connsiteY0"/>
              </a:cxn>
              <a:cxn ang="0">
                <a:pos x="connsiteX1" y="connsiteY1"/>
              </a:cxn>
              <a:cxn ang="0">
                <a:pos x="connsiteX2" y="connsiteY2"/>
              </a:cxn>
            </a:cxnLst>
            <a:rect l="l" t="t" r="r" b="b"/>
            <a:pathLst>
              <a:path w="482600" h="101600">
                <a:moveTo>
                  <a:pt x="482600" y="0"/>
                </a:moveTo>
                <a:lnTo>
                  <a:pt x="25400" y="0"/>
                </a:lnTo>
                <a:lnTo>
                  <a:pt x="0" y="1016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67" name="任意多边形 66"/>
          <p:cNvSpPr/>
          <p:nvPr/>
        </p:nvSpPr>
        <p:spPr>
          <a:xfrm>
            <a:off x="3473452" y="3327425"/>
            <a:ext cx="482600" cy="127000"/>
          </a:xfrm>
          <a:custGeom>
            <a:avLst/>
            <a:gdLst>
              <a:gd name="connsiteX0" fmla="*/ 482600 w 482600"/>
              <a:gd name="connsiteY0" fmla="*/ 0 h 127000"/>
              <a:gd name="connsiteX1" fmla="*/ 127000 w 482600"/>
              <a:gd name="connsiteY1" fmla="*/ 0 h 127000"/>
              <a:gd name="connsiteX2" fmla="*/ 0 w 482600"/>
              <a:gd name="connsiteY2" fmla="*/ 127000 h 127000"/>
            </a:gdLst>
            <a:ahLst/>
            <a:cxnLst>
              <a:cxn ang="0">
                <a:pos x="connsiteX0" y="connsiteY0"/>
              </a:cxn>
              <a:cxn ang="0">
                <a:pos x="connsiteX1" y="connsiteY1"/>
              </a:cxn>
              <a:cxn ang="0">
                <a:pos x="connsiteX2" y="connsiteY2"/>
              </a:cxn>
            </a:cxnLst>
            <a:rect l="l" t="t" r="r" b="b"/>
            <a:pathLst>
              <a:path w="482600" h="127000">
                <a:moveTo>
                  <a:pt x="482600" y="0"/>
                </a:moveTo>
                <a:lnTo>
                  <a:pt x="127000" y="0"/>
                </a:lnTo>
                <a:lnTo>
                  <a:pt x="0" y="1270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68" name="饼形 67"/>
          <p:cNvSpPr/>
          <p:nvPr/>
        </p:nvSpPr>
        <p:spPr>
          <a:xfrm>
            <a:off x="950447" y="1688855"/>
            <a:ext cx="2642388" cy="2642388"/>
          </a:xfrm>
          <a:prstGeom prst="pie">
            <a:avLst>
              <a:gd name="adj1" fmla="val 10769016"/>
              <a:gd name="adj2" fmla="val 16200000"/>
            </a:avLst>
          </a:prstGeom>
          <a:solidFill>
            <a:schemeClr val="tx1">
              <a:lumMod val="50000"/>
              <a:lumOff val="5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dirty="0">
              <a:solidFill>
                <a:prstClr val="white"/>
              </a:solidFill>
              <a:cs typeface="+mn-ea"/>
              <a:sym typeface="+mn-lt"/>
            </a:endParaRPr>
          </a:p>
        </p:txBody>
      </p:sp>
      <p:sp>
        <p:nvSpPr>
          <p:cNvPr id="69" name="饼形 68"/>
          <p:cNvSpPr/>
          <p:nvPr/>
        </p:nvSpPr>
        <p:spPr>
          <a:xfrm rot="5400000">
            <a:off x="950448" y="1688854"/>
            <a:ext cx="2642388" cy="2642388"/>
          </a:xfrm>
          <a:prstGeom prst="pie">
            <a:avLst>
              <a:gd name="adj1" fmla="val 10769016"/>
              <a:gd name="adj2" fmla="val 16200000"/>
            </a:avLst>
          </a:prstGeom>
          <a:solidFill>
            <a:srgbClr val="0C8882"/>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70" name="饼形 69"/>
          <p:cNvSpPr/>
          <p:nvPr/>
        </p:nvSpPr>
        <p:spPr>
          <a:xfrm rot="10800000">
            <a:off x="950448" y="1688854"/>
            <a:ext cx="2642388" cy="2642388"/>
          </a:xfrm>
          <a:prstGeom prst="pie">
            <a:avLst>
              <a:gd name="adj1" fmla="val 10769016"/>
              <a:gd name="adj2" fmla="val 16200000"/>
            </a:avLst>
          </a:prstGeom>
          <a:solidFill>
            <a:schemeClr val="tx1">
              <a:lumMod val="50000"/>
              <a:lumOff val="5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71" name="饼形 70"/>
          <p:cNvSpPr/>
          <p:nvPr/>
        </p:nvSpPr>
        <p:spPr>
          <a:xfrm rot="16200000">
            <a:off x="950448" y="1688853"/>
            <a:ext cx="2642388" cy="2642388"/>
          </a:xfrm>
          <a:prstGeom prst="pie">
            <a:avLst>
              <a:gd name="adj1" fmla="val 10769016"/>
              <a:gd name="adj2" fmla="val 16200000"/>
            </a:avLst>
          </a:prstGeom>
          <a:solidFill>
            <a:srgbClr val="0C8882"/>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grpSp>
        <p:nvGrpSpPr>
          <p:cNvPr id="72" name="组合 71"/>
          <p:cNvGrpSpPr/>
          <p:nvPr/>
        </p:nvGrpSpPr>
        <p:grpSpPr>
          <a:xfrm>
            <a:off x="1360717" y="2187885"/>
            <a:ext cx="1708898" cy="1708898"/>
            <a:chOff x="1379765" y="1899795"/>
            <a:chExt cx="1708898" cy="1708898"/>
          </a:xfrm>
          <a:effectLst/>
        </p:grpSpPr>
        <p:sp>
          <p:nvSpPr>
            <p:cNvPr id="73" name="椭圆 72"/>
            <p:cNvSpPr/>
            <p:nvPr/>
          </p:nvSpPr>
          <p:spPr>
            <a:xfrm>
              <a:off x="1379765" y="1899795"/>
              <a:ext cx="1708898" cy="170889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56" tIns="34228" rIns="68456" bIns="34228" rtlCol="0" anchor="ctr"/>
            <a:lstStyle/>
            <a:p>
              <a:pPr algn="ctr" fontAlgn="base">
                <a:spcBef>
                  <a:spcPct val="0"/>
                </a:spcBef>
                <a:spcAft>
                  <a:spcPct val="0"/>
                </a:spcAft>
              </a:pPr>
              <a:endParaRPr lang="zh-CN" altLang="en-US" sz="1350">
                <a:solidFill>
                  <a:prstClr val="white"/>
                </a:solidFill>
                <a:cs typeface="+mn-ea"/>
                <a:sym typeface="+mn-lt"/>
              </a:endParaRPr>
            </a:p>
          </p:txBody>
        </p:sp>
        <p:pic>
          <p:nvPicPr>
            <p:cNvPr id="74" name="图片 7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75656" y="1995686"/>
              <a:ext cx="1529607" cy="1529607"/>
            </a:xfrm>
            <a:prstGeom prst="ellipse">
              <a:avLst/>
            </a:prstGeom>
            <a:solidFill>
              <a:srgbClr val="0C8882"/>
            </a:solidFill>
            <a:ln w="28575">
              <a:solidFill>
                <a:srgbClr val="F2F2F2"/>
              </a:solidFill>
            </a:ln>
            <a:effectLst>
              <a:outerShdw blurRad="88900" dist="75434" dir="2699993" rotWithShape="0">
                <a:srgbClr val="000000">
                  <a:alpha val="23000"/>
                </a:srgbClr>
              </a:outerShdw>
            </a:effectLst>
          </p:spPr>
        </p:pic>
      </p:grpSp>
      <p:sp>
        <p:nvSpPr>
          <p:cNvPr id="75" name="椭圆 74"/>
          <p:cNvSpPr/>
          <p:nvPr/>
        </p:nvSpPr>
        <p:spPr>
          <a:xfrm>
            <a:off x="953507" y="1836714"/>
            <a:ext cx="637065" cy="637065"/>
          </a:xfrm>
          <a:prstGeom prst="ellipse">
            <a:avLst/>
          </a:prstGeom>
          <a:gradFill flip="none" rotWithShape="1">
            <a:gsLst>
              <a:gs pos="0">
                <a:schemeClr val="bg1">
                  <a:lumMod val="85000"/>
                </a:schemeClr>
              </a:gs>
              <a:gs pos="80000">
                <a:srgbClr val="FFFFFF"/>
              </a:gs>
              <a:gs pos="100000">
                <a:schemeClr val="accent1">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rgbClr val="0C8882"/>
                </a:solidFill>
                <a:cs typeface="+mn-ea"/>
                <a:sym typeface="+mn-lt"/>
              </a:rPr>
              <a:t>1</a:t>
            </a:r>
            <a:endParaRPr lang="zh-CN" altLang="en-US" sz="3300" dirty="0">
              <a:solidFill>
                <a:srgbClr val="0C8882"/>
              </a:solidFill>
              <a:cs typeface="+mn-ea"/>
              <a:sym typeface="+mn-lt"/>
            </a:endParaRPr>
          </a:p>
        </p:txBody>
      </p:sp>
      <p:sp>
        <p:nvSpPr>
          <p:cNvPr id="76" name="椭圆 75"/>
          <p:cNvSpPr/>
          <p:nvPr/>
        </p:nvSpPr>
        <p:spPr>
          <a:xfrm>
            <a:off x="2892032" y="1863195"/>
            <a:ext cx="637065" cy="637065"/>
          </a:xfrm>
          <a:prstGeom prst="ellipse">
            <a:avLst/>
          </a:prstGeom>
          <a:gradFill flip="none" rotWithShape="1">
            <a:gsLst>
              <a:gs pos="0">
                <a:schemeClr val="bg1">
                  <a:lumMod val="85000"/>
                </a:schemeClr>
              </a:gs>
              <a:gs pos="80000">
                <a:srgbClr val="FFFFFF"/>
              </a:gs>
              <a:gs pos="100000">
                <a:schemeClr val="accent2">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chemeClr val="tx1"/>
                </a:solidFill>
                <a:cs typeface="+mn-ea"/>
                <a:sym typeface="+mn-lt"/>
              </a:rPr>
              <a:t>2</a:t>
            </a:r>
            <a:endParaRPr lang="zh-CN" altLang="en-US" sz="3300" dirty="0">
              <a:solidFill>
                <a:schemeClr val="tx1"/>
              </a:solidFill>
              <a:cs typeface="+mn-ea"/>
              <a:sym typeface="+mn-lt"/>
            </a:endParaRPr>
          </a:p>
        </p:txBody>
      </p:sp>
      <p:sp>
        <p:nvSpPr>
          <p:cNvPr id="77" name="椭圆 76"/>
          <p:cNvSpPr/>
          <p:nvPr/>
        </p:nvSpPr>
        <p:spPr>
          <a:xfrm>
            <a:off x="2912708" y="3598552"/>
            <a:ext cx="637065" cy="637065"/>
          </a:xfrm>
          <a:prstGeom prst="ellipse">
            <a:avLst/>
          </a:prstGeom>
          <a:gradFill flip="none" rotWithShape="1">
            <a:gsLst>
              <a:gs pos="0">
                <a:schemeClr val="bg1">
                  <a:lumMod val="85000"/>
                </a:schemeClr>
              </a:gs>
              <a:gs pos="80000">
                <a:srgbClr val="FFFFFF"/>
              </a:gs>
              <a:gs pos="100000">
                <a:schemeClr val="accent3">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rgbClr val="0C8882"/>
                </a:solidFill>
                <a:cs typeface="+mn-ea"/>
                <a:sym typeface="+mn-lt"/>
              </a:rPr>
              <a:t>3</a:t>
            </a:r>
            <a:endParaRPr lang="zh-CN" altLang="en-US" sz="3300" dirty="0">
              <a:solidFill>
                <a:srgbClr val="0C8882"/>
              </a:solidFill>
              <a:cs typeface="+mn-ea"/>
              <a:sym typeface="+mn-lt"/>
            </a:endParaRPr>
          </a:p>
        </p:txBody>
      </p:sp>
      <p:sp>
        <p:nvSpPr>
          <p:cNvPr id="78" name="椭圆 77"/>
          <p:cNvSpPr/>
          <p:nvPr/>
        </p:nvSpPr>
        <p:spPr>
          <a:xfrm>
            <a:off x="886757" y="3657592"/>
            <a:ext cx="637065" cy="637065"/>
          </a:xfrm>
          <a:prstGeom prst="ellipse">
            <a:avLst/>
          </a:prstGeom>
          <a:gradFill flip="none" rotWithShape="1">
            <a:gsLst>
              <a:gs pos="0">
                <a:schemeClr val="bg1">
                  <a:lumMod val="85000"/>
                </a:schemeClr>
              </a:gs>
              <a:gs pos="80000">
                <a:srgbClr val="FFFFFF"/>
              </a:gs>
              <a:gs pos="100000">
                <a:schemeClr val="accent4">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chemeClr val="tx1"/>
                </a:solidFill>
                <a:cs typeface="+mn-ea"/>
                <a:sym typeface="+mn-lt"/>
              </a:rPr>
              <a:t>4</a:t>
            </a:r>
            <a:endParaRPr lang="zh-CN" altLang="en-US" sz="3300" dirty="0">
              <a:solidFill>
                <a:schemeClr val="tx1"/>
              </a:solidFill>
              <a:cs typeface="+mn-ea"/>
              <a:sym typeface="+mn-lt"/>
            </a:endParaRPr>
          </a:p>
        </p:txBody>
      </p:sp>
      <p:sp>
        <p:nvSpPr>
          <p:cNvPr id="79" name="任意多边形 78"/>
          <p:cNvSpPr/>
          <p:nvPr/>
        </p:nvSpPr>
        <p:spPr>
          <a:xfrm flipV="1">
            <a:off x="1590574" y="4161967"/>
            <a:ext cx="2365478" cy="169280"/>
          </a:xfrm>
          <a:custGeom>
            <a:avLst/>
            <a:gdLst>
              <a:gd name="connsiteX0" fmla="*/ 1371600 w 1371600"/>
              <a:gd name="connsiteY0" fmla="*/ 0 h 88900"/>
              <a:gd name="connsiteX1" fmla="*/ 330200 w 1371600"/>
              <a:gd name="connsiteY1" fmla="*/ 0 h 88900"/>
              <a:gd name="connsiteX2" fmla="*/ 0 w 1371600"/>
              <a:gd name="connsiteY2" fmla="*/ 88900 h 88900"/>
            </a:gdLst>
            <a:ahLst/>
            <a:cxnLst>
              <a:cxn ang="0">
                <a:pos x="connsiteX0" y="connsiteY0"/>
              </a:cxn>
              <a:cxn ang="0">
                <a:pos x="connsiteX1" y="connsiteY1"/>
              </a:cxn>
              <a:cxn ang="0">
                <a:pos x="connsiteX2" y="connsiteY2"/>
              </a:cxn>
            </a:cxnLst>
            <a:rect l="l" t="t" r="r" b="b"/>
            <a:pathLst>
              <a:path w="1371600" h="88900">
                <a:moveTo>
                  <a:pt x="1371600" y="0"/>
                </a:moveTo>
                <a:lnTo>
                  <a:pt x="330200" y="0"/>
                </a:lnTo>
                <a:lnTo>
                  <a:pt x="0" y="889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80" name="文本框 7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5"/>
                                        </p:tgtEl>
                                        <p:attrNameLst>
                                          <p:attrName>ppt_y</p:attrName>
                                        </p:attrNameLst>
                                      </p:cBhvr>
                                      <p:tavLst>
                                        <p:tav tm="0">
                                          <p:val>
                                            <p:strVal val="#ppt_y"/>
                                          </p:val>
                                        </p:tav>
                                        <p:tav tm="100000">
                                          <p:val>
                                            <p:strVal val="#ppt_y"/>
                                          </p:val>
                                        </p:tav>
                                      </p:tavLst>
                                    </p:anim>
                                    <p:anim calcmode="lin" valueType="num">
                                      <p:cBhvr>
                                        <p:cTn id="9"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5"/>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5"/>
                                        </p:tgtEl>
                                      </p:cBhvr>
                                    </p:animEffect>
                                  </p:childTnLst>
                                </p:cTn>
                              </p:par>
                            </p:childTnLst>
                          </p:cTn>
                        </p:par>
                        <p:par>
                          <p:cTn id="12" fill="hold">
                            <p:stCondLst>
                              <p:cond delay="949"/>
                            </p:stCondLst>
                            <p:childTnLst>
                              <p:par>
                                <p:cTn id="13" presetID="2" presetClass="entr" presetSubtype="4"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childTnLst>
                          </p:cTn>
                        </p:par>
                        <p:par>
                          <p:cTn id="17" fill="hold">
                            <p:stCondLst>
                              <p:cond delay="1449"/>
                            </p:stCondLst>
                            <p:childTnLst>
                              <p:par>
                                <p:cTn id="18" presetID="31" presetClass="entr" presetSubtype="0" fill="hold" nodeType="after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p:cTn id="20" dur="1000" fill="hold"/>
                                        <p:tgtEl>
                                          <p:spTgt spid="72"/>
                                        </p:tgtEl>
                                        <p:attrNameLst>
                                          <p:attrName>ppt_w</p:attrName>
                                        </p:attrNameLst>
                                      </p:cBhvr>
                                      <p:tavLst>
                                        <p:tav tm="0">
                                          <p:val>
                                            <p:fltVal val="0"/>
                                          </p:val>
                                        </p:tav>
                                        <p:tav tm="100000">
                                          <p:val>
                                            <p:strVal val="#ppt_w"/>
                                          </p:val>
                                        </p:tav>
                                      </p:tavLst>
                                    </p:anim>
                                    <p:anim calcmode="lin" valueType="num">
                                      <p:cBhvr>
                                        <p:cTn id="21" dur="1000" fill="hold"/>
                                        <p:tgtEl>
                                          <p:spTgt spid="72"/>
                                        </p:tgtEl>
                                        <p:attrNameLst>
                                          <p:attrName>ppt_h</p:attrName>
                                        </p:attrNameLst>
                                      </p:cBhvr>
                                      <p:tavLst>
                                        <p:tav tm="0">
                                          <p:val>
                                            <p:fltVal val="0"/>
                                          </p:val>
                                        </p:tav>
                                        <p:tav tm="100000">
                                          <p:val>
                                            <p:strVal val="#ppt_h"/>
                                          </p:val>
                                        </p:tav>
                                      </p:tavLst>
                                    </p:anim>
                                    <p:anim calcmode="lin" valueType="num">
                                      <p:cBhvr>
                                        <p:cTn id="22" dur="1000" fill="hold"/>
                                        <p:tgtEl>
                                          <p:spTgt spid="72"/>
                                        </p:tgtEl>
                                        <p:attrNameLst>
                                          <p:attrName>style.rotation</p:attrName>
                                        </p:attrNameLst>
                                      </p:cBhvr>
                                      <p:tavLst>
                                        <p:tav tm="0">
                                          <p:val>
                                            <p:fltVal val="90"/>
                                          </p:val>
                                        </p:tav>
                                        <p:tav tm="100000">
                                          <p:val>
                                            <p:fltVal val="0"/>
                                          </p:val>
                                        </p:tav>
                                      </p:tavLst>
                                    </p:anim>
                                    <p:animEffect transition="in" filter="fade">
                                      <p:cBhvr>
                                        <p:cTn id="23" dur="10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down)">
                                      <p:cBhvr>
                                        <p:cTn id="28" dur="500"/>
                                        <p:tgtEl>
                                          <p:spTgt spid="68"/>
                                        </p:tgtEl>
                                      </p:cBhvr>
                                    </p:animEffect>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additive="base">
                                        <p:cTn id="32" dur="250" fill="hold"/>
                                        <p:tgtEl>
                                          <p:spTgt spid="75"/>
                                        </p:tgtEl>
                                        <p:attrNameLst>
                                          <p:attrName>ppt_x</p:attrName>
                                        </p:attrNameLst>
                                      </p:cBhvr>
                                      <p:tavLst>
                                        <p:tav tm="0">
                                          <p:val>
                                            <p:strVal val="#ppt_x"/>
                                          </p:val>
                                        </p:tav>
                                        <p:tav tm="100000">
                                          <p:val>
                                            <p:strVal val="#ppt_x"/>
                                          </p:val>
                                        </p:tav>
                                      </p:tavLst>
                                    </p:anim>
                                    <p:anim calcmode="lin" valueType="num">
                                      <p:cBhvr additive="base">
                                        <p:cTn id="33" dur="250" fill="hold"/>
                                        <p:tgtEl>
                                          <p:spTgt spid="75"/>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childTnLst>
                          </p:cTn>
                        </p:par>
                        <p:par>
                          <p:cTn id="38" fill="hold">
                            <p:stCondLst>
                              <p:cond delay="1500"/>
                            </p:stCondLst>
                            <p:childTnLst>
                              <p:par>
                                <p:cTn id="39" presetID="42" presetClass="entr" presetSubtype="0" fill="hold" grpId="0" nodeType="afterEffect">
                                  <p:stCondLst>
                                    <p:cond delay="0"/>
                                  </p:stCondLst>
                                  <p:iterate type="wd">
                                    <p:tmPct val="10000"/>
                                  </p:iterate>
                                  <p:childTnLst>
                                    <p:set>
                                      <p:cBhvr>
                                        <p:cTn id="40" dur="1" fill="hold">
                                          <p:stCondLst>
                                            <p:cond delay="0"/>
                                          </p:stCondLst>
                                        </p:cTn>
                                        <p:tgtEl>
                                          <p:spTgt spid="57"/>
                                        </p:tgtEl>
                                        <p:attrNameLst>
                                          <p:attrName>style.visibility</p:attrName>
                                        </p:attrNameLst>
                                      </p:cBhvr>
                                      <p:to>
                                        <p:strVal val="visible"/>
                                      </p:to>
                                    </p:set>
                                    <p:animEffect transition="in" filter="fade">
                                      <p:cBhvr>
                                        <p:cTn id="41" dur="500"/>
                                        <p:tgtEl>
                                          <p:spTgt spid="57"/>
                                        </p:tgtEl>
                                      </p:cBhvr>
                                    </p:animEffect>
                                    <p:anim calcmode="lin" valueType="num">
                                      <p:cBhvr>
                                        <p:cTn id="42" dur="500" fill="hold"/>
                                        <p:tgtEl>
                                          <p:spTgt spid="57"/>
                                        </p:tgtEl>
                                        <p:attrNameLst>
                                          <p:attrName>ppt_x</p:attrName>
                                        </p:attrNameLst>
                                      </p:cBhvr>
                                      <p:tavLst>
                                        <p:tav tm="0">
                                          <p:val>
                                            <p:strVal val="#ppt_x"/>
                                          </p:val>
                                        </p:tav>
                                        <p:tav tm="100000">
                                          <p:val>
                                            <p:strVal val="#ppt_x"/>
                                          </p:val>
                                        </p:tav>
                                      </p:tavLst>
                                    </p:anim>
                                    <p:anim calcmode="lin" valueType="num">
                                      <p:cBhvr>
                                        <p:cTn id="43" dur="500" fill="hold"/>
                                        <p:tgtEl>
                                          <p:spTgt spid="57"/>
                                        </p:tgtEl>
                                        <p:attrNameLst>
                                          <p:attrName>ppt_y</p:attrName>
                                        </p:attrNameLst>
                                      </p:cBhvr>
                                      <p:tavLst>
                                        <p:tav tm="0">
                                          <p:val>
                                            <p:strVal val="#ppt_y+.1"/>
                                          </p:val>
                                        </p:tav>
                                        <p:tav tm="100000">
                                          <p:val>
                                            <p:strVal val="#ppt_y"/>
                                          </p:val>
                                        </p:tav>
                                      </p:tavLst>
                                    </p:anim>
                                  </p:childTnLst>
                                </p:cTn>
                              </p:par>
                            </p:childTnLst>
                          </p:cTn>
                        </p:par>
                        <p:par>
                          <p:cTn id="44" fill="hold">
                            <p:stCondLst>
                              <p:cond delay="1899"/>
                            </p:stCondLst>
                            <p:childTnLst>
                              <p:par>
                                <p:cTn id="45" presetID="42" presetClass="entr" presetSubtype="0" fill="hold" grpId="0" nodeType="afterEffect">
                                  <p:stCondLst>
                                    <p:cond delay="0"/>
                                  </p:stCondLst>
                                  <p:iterate type="wd">
                                    <p:tmPct val="10000"/>
                                  </p:iterate>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anim calcmode="lin" valueType="num">
                                      <p:cBhvr>
                                        <p:cTn id="48" dur="500" fill="hold"/>
                                        <p:tgtEl>
                                          <p:spTgt spid="58"/>
                                        </p:tgtEl>
                                        <p:attrNameLst>
                                          <p:attrName>ppt_x</p:attrName>
                                        </p:attrNameLst>
                                      </p:cBhvr>
                                      <p:tavLst>
                                        <p:tav tm="0">
                                          <p:val>
                                            <p:strVal val="#ppt_x"/>
                                          </p:val>
                                        </p:tav>
                                        <p:tav tm="100000">
                                          <p:val>
                                            <p:strVal val="#ppt_x"/>
                                          </p:val>
                                        </p:tav>
                                      </p:tavLst>
                                    </p:anim>
                                    <p:anim calcmode="lin" valueType="num">
                                      <p:cBhvr>
                                        <p:cTn id="49"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left)">
                                      <p:cBhvr>
                                        <p:cTn id="54" dur="500"/>
                                        <p:tgtEl>
                                          <p:spTgt spid="69"/>
                                        </p:tgtEl>
                                      </p:cBhvr>
                                    </p:animEffect>
                                  </p:childTnLst>
                                </p:cTn>
                              </p:par>
                            </p:childTnLst>
                          </p:cTn>
                        </p:par>
                        <p:par>
                          <p:cTn id="55" fill="hold">
                            <p:stCondLst>
                              <p:cond delay="500"/>
                            </p:stCondLst>
                            <p:childTnLst>
                              <p:par>
                                <p:cTn id="56" presetID="2" presetClass="entr" presetSubtype="3"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additive="base">
                                        <p:cTn id="58" dur="250" fill="hold"/>
                                        <p:tgtEl>
                                          <p:spTgt spid="76"/>
                                        </p:tgtEl>
                                        <p:attrNameLst>
                                          <p:attrName>ppt_x</p:attrName>
                                        </p:attrNameLst>
                                      </p:cBhvr>
                                      <p:tavLst>
                                        <p:tav tm="0">
                                          <p:val>
                                            <p:strVal val="1+#ppt_w/2"/>
                                          </p:val>
                                        </p:tav>
                                        <p:tav tm="100000">
                                          <p:val>
                                            <p:strVal val="#ppt_x"/>
                                          </p:val>
                                        </p:tav>
                                      </p:tavLst>
                                    </p:anim>
                                    <p:anim calcmode="lin" valueType="num">
                                      <p:cBhvr additive="base">
                                        <p:cTn id="59" dur="250" fill="hold"/>
                                        <p:tgtEl>
                                          <p:spTgt spid="76"/>
                                        </p:tgtEl>
                                        <p:attrNameLst>
                                          <p:attrName>ppt_y</p:attrName>
                                        </p:attrNameLst>
                                      </p:cBhvr>
                                      <p:tavLst>
                                        <p:tav tm="0">
                                          <p:val>
                                            <p:strVal val="0-#ppt_h/2"/>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left)">
                                      <p:cBhvr>
                                        <p:cTn id="63" dur="500"/>
                                        <p:tgtEl>
                                          <p:spTgt spid="66"/>
                                        </p:tgtEl>
                                      </p:cBhvr>
                                    </p:animEffect>
                                  </p:childTnLst>
                                </p:cTn>
                              </p:par>
                            </p:childTnLst>
                          </p:cTn>
                        </p:par>
                        <p:par>
                          <p:cTn id="64" fill="hold">
                            <p:stCondLst>
                              <p:cond delay="1500"/>
                            </p:stCondLst>
                            <p:childTnLst>
                              <p:par>
                                <p:cTn id="65" presetID="42" presetClass="entr" presetSubtype="0" fill="hold" grpId="0" nodeType="afterEffect">
                                  <p:stCondLst>
                                    <p:cond delay="0"/>
                                  </p:stCondLst>
                                  <p:iterate type="wd">
                                    <p:tmPct val="10000"/>
                                  </p:iterate>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anim calcmode="lin" valueType="num">
                                      <p:cBhvr>
                                        <p:cTn id="68" dur="500" fill="hold"/>
                                        <p:tgtEl>
                                          <p:spTgt spid="59"/>
                                        </p:tgtEl>
                                        <p:attrNameLst>
                                          <p:attrName>ppt_x</p:attrName>
                                        </p:attrNameLst>
                                      </p:cBhvr>
                                      <p:tavLst>
                                        <p:tav tm="0">
                                          <p:val>
                                            <p:strVal val="#ppt_x"/>
                                          </p:val>
                                        </p:tav>
                                        <p:tav tm="100000">
                                          <p:val>
                                            <p:strVal val="#ppt_x"/>
                                          </p:val>
                                        </p:tav>
                                      </p:tavLst>
                                    </p:anim>
                                    <p:anim calcmode="lin" valueType="num">
                                      <p:cBhvr>
                                        <p:cTn id="69" dur="500" fill="hold"/>
                                        <p:tgtEl>
                                          <p:spTgt spid="59"/>
                                        </p:tgtEl>
                                        <p:attrNameLst>
                                          <p:attrName>ppt_y</p:attrName>
                                        </p:attrNameLst>
                                      </p:cBhvr>
                                      <p:tavLst>
                                        <p:tav tm="0">
                                          <p:val>
                                            <p:strVal val="#ppt_y+.1"/>
                                          </p:val>
                                        </p:tav>
                                        <p:tav tm="100000">
                                          <p:val>
                                            <p:strVal val="#ppt_y"/>
                                          </p:val>
                                        </p:tav>
                                      </p:tavLst>
                                    </p:anim>
                                  </p:childTnLst>
                                </p:cTn>
                              </p:par>
                            </p:childTnLst>
                          </p:cTn>
                        </p:par>
                        <p:par>
                          <p:cTn id="70" fill="hold">
                            <p:stCondLst>
                              <p:cond delay="1899"/>
                            </p:stCondLst>
                            <p:childTnLst>
                              <p:par>
                                <p:cTn id="71" presetID="42" presetClass="entr" presetSubtype="0" fill="hold" grpId="0" nodeType="afterEffect">
                                  <p:stCondLst>
                                    <p:cond delay="0"/>
                                  </p:stCondLst>
                                  <p:iterate type="wd">
                                    <p:tmPct val="10000"/>
                                  </p:iterate>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anim calcmode="lin" valueType="num">
                                      <p:cBhvr>
                                        <p:cTn id="74" dur="500" fill="hold"/>
                                        <p:tgtEl>
                                          <p:spTgt spid="60"/>
                                        </p:tgtEl>
                                        <p:attrNameLst>
                                          <p:attrName>ppt_x</p:attrName>
                                        </p:attrNameLst>
                                      </p:cBhvr>
                                      <p:tavLst>
                                        <p:tav tm="0">
                                          <p:val>
                                            <p:strVal val="#ppt_x"/>
                                          </p:val>
                                        </p:tav>
                                        <p:tav tm="100000">
                                          <p:val>
                                            <p:strVal val="#ppt_x"/>
                                          </p:val>
                                        </p:tav>
                                      </p:tavLst>
                                    </p:anim>
                                    <p:anim calcmode="lin" valueType="num">
                                      <p:cBhvr>
                                        <p:cTn id="75" dur="5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wipe(left)">
                                      <p:cBhvr>
                                        <p:cTn id="80" dur="500"/>
                                        <p:tgtEl>
                                          <p:spTgt spid="70"/>
                                        </p:tgtEl>
                                      </p:cBhvr>
                                    </p:animEffect>
                                  </p:childTnLst>
                                </p:cTn>
                              </p:par>
                            </p:childTnLst>
                          </p:cTn>
                        </p:par>
                        <p:par>
                          <p:cTn id="81" fill="hold">
                            <p:stCondLst>
                              <p:cond delay="500"/>
                            </p:stCondLst>
                            <p:childTnLst>
                              <p:par>
                                <p:cTn id="82" presetID="2" presetClass="entr" presetSubtype="6" fill="hold" grpId="0" nodeType="afterEffect">
                                  <p:stCondLst>
                                    <p:cond delay="0"/>
                                  </p:stCondLst>
                                  <p:childTnLst>
                                    <p:set>
                                      <p:cBhvr>
                                        <p:cTn id="83" dur="1" fill="hold">
                                          <p:stCondLst>
                                            <p:cond delay="0"/>
                                          </p:stCondLst>
                                        </p:cTn>
                                        <p:tgtEl>
                                          <p:spTgt spid="77"/>
                                        </p:tgtEl>
                                        <p:attrNameLst>
                                          <p:attrName>style.visibility</p:attrName>
                                        </p:attrNameLst>
                                      </p:cBhvr>
                                      <p:to>
                                        <p:strVal val="visible"/>
                                      </p:to>
                                    </p:set>
                                    <p:anim calcmode="lin" valueType="num">
                                      <p:cBhvr additive="base">
                                        <p:cTn id="84" dur="250" fill="hold"/>
                                        <p:tgtEl>
                                          <p:spTgt spid="77"/>
                                        </p:tgtEl>
                                        <p:attrNameLst>
                                          <p:attrName>ppt_x</p:attrName>
                                        </p:attrNameLst>
                                      </p:cBhvr>
                                      <p:tavLst>
                                        <p:tav tm="0">
                                          <p:val>
                                            <p:strVal val="1+#ppt_w/2"/>
                                          </p:val>
                                        </p:tav>
                                        <p:tav tm="100000">
                                          <p:val>
                                            <p:strVal val="#ppt_x"/>
                                          </p:val>
                                        </p:tav>
                                      </p:tavLst>
                                    </p:anim>
                                    <p:anim calcmode="lin" valueType="num">
                                      <p:cBhvr additive="base">
                                        <p:cTn id="85" dur="250" fill="hold"/>
                                        <p:tgtEl>
                                          <p:spTgt spid="77"/>
                                        </p:tgtEl>
                                        <p:attrNameLst>
                                          <p:attrName>ppt_y</p:attrName>
                                        </p:attrNameLst>
                                      </p:cBhvr>
                                      <p:tavLst>
                                        <p:tav tm="0">
                                          <p:val>
                                            <p:strVal val="1+#ppt_h/2"/>
                                          </p:val>
                                        </p:tav>
                                        <p:tav tm="100000">
                                          <p:val>
                                            <p:strVal val="#ppt_y"/>
                                          </p:val>
                                        </p:tav>
                                      </p:tavLst>
                                    </p:anim>
                                  </p:childTnLst>
                                </p:cTn>
                              </p:par>
                            </p:childTnLst>
                          </p:cTn>
                        </p:par>
                        <p:par>
                          <p:cTn id="86" fill="hold">
                            <p:stCondLst>
                              <p:cond delay="1000"/>
                            </p:stCondLst>
                            <p:childTnLst>
                              <p:par>
                                <p:cTn id="87" presetID="22" presetClass="entr" presetSubtype="8" fill="hold" grpId="0" nodeType="after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wipe(left)">
                                      <p:cBhvr>
                                        <p:cTn id="89" dur="500"/>
                                        <p:tgtEl>
                                          <p:spTgt spid="67"/>
                                        </p:tgtEl>
                                      </p:cBhvr>
                                    </p:animEffect>
                                  </p:childTnLst>
                                </p:cTn>
                              </p:par>
                            </p:childTnLst>
                          </p:cTn>
                        </p:par>
                        <p:par>
                          <p:cTn id="90" fill="hold">
                            <p:stCondLst>
                              <p:cond delay="1500"/>
                            </p:stCondLst>
                            <p:childTnLst>
                              <p:par>
                                <p:cTn id="91" presetID="42" presetClass="entr" presetSubtype="0" fill="hold" grpId="0" nodeType="afterEffect">
                                  <p:stCondLst>
                                    <p:cond delay="0"/>
                                  </p:stCondLst>
                                  <p:iterate type="wd">
                                    <p:tmPct val="10000"/>
                                  </p:iterate>
                                  <p:childTnLst>
                                    <p:set>
                                      <p:cBhvr>
                                        <p:cTn id="92" dur="1" fill="hold">
                                          <p:stCondLst>
                                            <p:cond delay="0"/>
                                          </p:stCondLst>
                                        </p:cTn>
                                        <p:tgtEl>
                                          <p:spTgt spid="61"/>
                                        </p:tgtEl>
                                        <p:attrNameLst>
                                          <p:attrName>style.visibility</p:attrName>
                                        </p:attrNameLst>
                                      </p:cBhvr>
                                      <p:to>
                                        <p:strVal val="visible"/>
                                      </p:to>
                                    </p:set>
                                    <p:animEffect transition="in" filter="fade">
                                      <p:cBhvr>
                                        <p:cTn id="93" dur="500"/>
                                        <p:tgtEl>
                                          <p:spTgt spid="61"/>
                                        </p:tgtEl>
                                      </p:cBhvr>
                                    </p:animEffect>
                                    <p:anim calcmode="lin" valueType="num">
                                      <p:cBhvr>
                                        <p:cTn id="94" dur="500" fill="hold"/>
                                        <p:tgtEl>
                                          <p:spTgt spid="61"/>
                                        </p:tgtEl>
                                        <p:attrNameLst>
                                          <p:attrName>ppt_x</p:attrName>
                                        </p:attrNameLst>
                                      </p:cBhvr>
                                      <p:tavLst>
                                        <p:tav tm="0">
                                          <p:val>
                                            <p:strVal val="#ppt_x"/>
                                          </p:val>
                                        </p:tav>
                                        <p:tav tm="100000">
                                          <p:val>
                                            <p:strVal val="#ppt_x"/>
                                          </p:val>
                                        </p:tav>
                                      </p:tavLst>
                                    </p:anim>
                                    <p:anim calcmode="lin" valueType="num">
                                      <p:cBhvr>
                                        <p:cTn id="95" dur="500" fill="hold"/>
                                        <p:tgtEl>
                                          <p:spTgt spid="61"/>
                                        </p:tgtEl>
                                        <p:attrNameLst>
                                          <p:attrName>ppt_y</p:attrName>
                                        </p:attrNameLst>
                                      </p:cBhvr>
                                      <p:tavLst>
                                        <p:tav tm="0">
                                          <p:val>
                                            <p:strVal val="#ppt_y+.1"/>
                                          </p:val>
                                        </p:tav>
                                        <p:tav tm="100000">
                                          <p:val>
                                            <p:strVal val="#ppt_y"/>
                                          </p:val>
                                        </p:tav>
                                      </p:tavLst>
                                    </p:anim>
                                  </p:childTnLst>
                                </p:cTn>
                              </p:par>
                            </p:childTnLst>
                          </p:cTn>
                        </p:par>
                        <p:par>
                          <p:cTn id="96" fill="hold">
                            <p:stCondLst>
                              <p:cond delay="1899"/>
                            </p:stCondLst>
                            <p:childTnLst>
                              <p:par>
                                <p:cTn id="97" presetID="42" presetClass="entr" presetSubtype="0" fill="hold" grpId="0" nodeType="afterEffect">
                                  <p:stCondLst>
                                    <p:cond delay="0"/>
                                  </p:stCondLst>
                                  <p:iterate type="wd">
                                    <p:tmPct val="10000"/>
                                  </p:iterate>
                                  <p:childTnLst>
                                    <p:set>
                                      <p:cBhvr>
                                        <p:cTn id="98" dur="1" fill="hold">
                                          <p:stCondLst>
                                            <p:cond delay="0"/>
                                          </p:stCondLst>
                                        </p:cTn>
                                        <p:tgtEl>
                                          <p:spTgt spid="62"/>
                                        </p:tgtEl>
                                        <p:attrNameLst>
                                          <p:attrName>style.visibility</p:attrName>
                                        </p:attrNameLst>
                                      </p:cBhvr>
                                      <p:to>
                                        <p:strVal val="visible"/>
                                      </p:to>
                                    </p:set>
                                    <p:animEffect transition="in" filter="fade">
                                      <p:cBhvr>
                                        <p:cTn id="99" dur="500"/>
                                        <p:tgtEl>
                                          <p:spTgt spid="62"/>
                                        </p:tgtEl>
                                      </p:cBhvr>
                                    </p:animEffect>
                                    <p:anim calcmode="lin" valueType="num">
                                      <p:cBhvr>
                                        <p:cTn id="100" dur="500" fill="hold"/>
                                        <p:tgtEl>
                                          <p:spTgt spid="62"/>
                                        </p:tgtEl>
                                        <p:attrNameLst>
                                          <p:attrName>ppt_x</p:attrName>
                                        </p:attrNameLst>
                                      </p:cBhvr>
                                      <p:tavLst>
                                        <p:tav tm="0">
                                          <p:val>
                                            <p:strVal val="#ppt_x"/>
                                          </p:val>
                                        </p:tav>
                                        <p:tav tm="100000">
                                          <p:val>
                                            <p:strVal val="#ppt_x"/>
                                          </p:val>
                                        </p:tav>
                                      </p:tavLst>
                                    </p:anim>
                                    <p:anim calcmode="lin" valueType="num">
                                      <p:cBhvr>
                                        <p:cTn id="101"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wipe(left)">
                                      <p:cBhvr>
                                        <p:cTn id="106" dur="500"/>
                                        <p:tgtEl>
                                          <p:spTgt spid="71"/>
                                        </p:tgtEl>
                                      </p:cBhvr>
                                    </p:animEffect>
                                  </p:childTnLst>
                                </p:cTn>
                              </p:par>
                            </p:childTnLst>
                          </p:cTn>
                        </p:par>
                        <p:par>
                          <p:cTn id="107" fill="hold">
                            <p:stCondLst>
                              <p:cond delay="500"/>
                            </p:stCondLst>
                            <p:childTnLst>
                              <p:par>
                                <p:cTn id="108" presetID="2" presetClass="entr" presetSubtype="12" fill="hold" grpId="0" nodeType="afterEffect">
                                  <p:stCondLst>
                                    <p:cond delay="0"/>
                                  </p:stCondLst>
                                  <p:childTnLst>
                                    <p:set>
                                      <p:cBhvr>
                                        <p:cTn id="109" dur="1" fill="hold">
                                          <p:stCondLst>
                                            <p:cond delay="0"/>
                                          </p:stCondLst>
                                        </p:cTn>
                                        <p:tgtEl>
                                          <p:spTgt spid="78"/>
                                        </p:tgtEl>
                                        <p:attrNameLst>
                                          <p:attrName>style.visibility</p:attrName>
                                        </p:attrNameLst>
                                      </p:cBhvr>
                                      <p:to>
                                        <p:strVal val="visible"/>
                                      </p:to>
                                    </p:set>
                                    <p:anim calcmode="lin" valueType="num">
                                      <p:cBhvr additive="base">
                                        <p:cTn id="110" dur="250" fill="hold"/>
                                        <p:tgtEl>
                                          <p:spTgt spid="78"/>
                                        </p:tgtEl>
                                        <p:attrNameLst>
                                          <p:attrName>ppt_x</p:attrName>
                                        </p:attrNameLst>
                                      </p:cBhvr>
                                      <p:tavLst>
                                        <p:tav tm="0">
                                          <p:val>
                                            <p:strVal val="0-#ppt_w/2"/>
                                          </p:val>
                                        </p:tav>
                                        <p:tav tm="100000">
                                          <p:val>
                                            <p:strVal val="#ppt_x"/>
                                          </p:val>
                                        </p:tav>
                                      </p:tavLst>
                                    </p:anim>
                                    <p:anim calcmode="lin" valueType="num">
                                      <p:cBhvr additive="base">
                                        <p:cTn id="111" dur="250" fill="hold"/>
                                        <p:tgtEl>
                                          <p:spTgt spid="78"/>
                                        </p:tgtEl>
                                        <p:attrNameLst>
                                          <p:attrName>ppt_y</p:attrName>
                                        </p:attrNameLst>
                                      </p:cBhvr>
                                      <p:tavLst>
                                        <p:tav tm="0">
                                          <p:val>
                                            <p:strVal val="1+#ppt_h/2"/>
                                          </p:val>
                                        </p:tav>
                                        <p:tav tm="100000">
                                          <p:val>
                                            <p:strVal val="#ppt_y"/>
                                          </p:val>
                                        </p:tav>
                                      </p:tavLst>
                                    </p:anim>
                                  </p:childTnLst>
                                </p:cTn>
                              </p:par>
                            </p:childTnLst>
                          </p:cTn>
                        </p:par>
                        <p:par>
                          <p:cTn id="112" fill="hold">
                            <p:stCondLst>
                              <p:cond delay="1000"/>
                            </p:stCondLst>
                            <p:childTnLst>
                              <p:par>
                                <p:cTn id="113" presetID="22" presetClass="entr" presetSubtype="8" fill="hold" grpId="0" nodeType="after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wipe(left)">
                                      <p:cBhvr>
                                        <p:cTn id="115" dur="500"/>
                                        <p:tgtEl>
                                          <p:spTgt spid="79"/>
                                        </p:tgtEl>
                                      </p:cBhvr>
                                    </p:animEffect>
                                  </p:childTnLst>
                                </p:cTn>
                              </p:par>
                            </p:childTnLst>
                          </p:cTn>
                        </p:par>
                        <p:par>
                          <p:cTn id="116" fill="hold">
                            <p:stCondLst>
                              <p:cond delay="1500"/>
                            </p:stCondLst>
                            <p:childTnLst>
                              <p:par>
                                <p:cTn id="117" presetID="42" presetClass="entr" presetSubtype="0" fill="hold" grpId="0" nodeType="afterEffect">
                                  <p:stCondLst>
                                    <p:cond delay="0"/>
                                  </p:stCondLst>
                                  <p:iterate type="wd">
                                    <p:tmPct val="10000"/>
                                  </p:iterate>
                                  <p:childTnLst>
                                    <p:set>
                                      <p:cBhvr>
                                        <p:cTn id="118" dur="1" fill="hold">
                                          <p:stCondLst>
                                            <p:cond delay="0"/>
                                          </p:stCondLst>
                                        </p:cTn>
                                        <p:tgtEl>
                                          <p:spTgt spid="63"/>
                                        </p:tgtEl>
                                        <p:attrNameLst>
                                          <p:attrName>style.visibility</p:attrName>
                                        </p:attrNameLst>
                                      </p:cBhvr>
                                      <p:to>
                                        <p:strVal val="visible"/>
                                      </p:to>
                                    </p:set>
                                    <p:animEffect transition="in" filter="fade">
                                      <p:cBhvr>
                                        <p:cTn id="119" dur="500"/>
                                        <p:tgtEl>
                                          <p:spTgt spid="63"/>
                                        </p:tgtEl>
                                      </p:cBhvr>
                                    </p:animEffect>
                                    <p:anim calcmode="lin" valueType="num">
                                      <p:cBhvr>
                                        <p:cTn id="120" dur="500" fill="hold"/>
                                        <p:tgtEl>
                                          <p:spTgt spid="63"/>
                                        </p:tgtEl>
                                        <p:attrNameLst>
                                          <p:attrName>ppt_x</p:attrName>
                                        </p:attrNameLst>
                                      </p:cBhvr>
                                      <p:tavLst>
                                        <p:tav tm="0">
                                          <p:val>
                                            <p:strVal val="#ppt_x"/>
                                          </p:val>
                                        </p:tav>
                                        <p:tav tm="100000">
                                          <p:val>
                                            <p:strVal val="#ppt_x"/>
                                          </p:val>
                                        </p:tav>
                                      </p:tavLst>
                                    </p:anim>
                                    <p:anim calcmode="lin" valueType="num">
                                      <p:cBhvr>
                                        <p:cTn id="121" dur="500" fill="hold"/>
                                        <p:tgtEl>
                                          <p:spTgt spid="63"/>
                                        </p:tgtEl>
                                        <p:attrNameLst>
                                          <p:attrName>ppt_y</p:attrName>
                                        </p:attrNameLst>
                                      </p:cBhvr>
                                      <p:tavLst>
                                        <p:tav tm="0">
                                          <p:val>
                                            <p:strVal val="#ppt_y+.1"/>
                                          </p:val>
                                        </p:tav>
                                        <p:tav tm="100000">
                                          <p:val>
                                            <p:strVal val="#ppt_y"/>
                                          </p:val>
                                        </p:tav>
                                      </p:tavLst>
                                    </p:anim>
                                  </p:childTnLst>
                                </p:cTn>
                              </p:par>
                            </p:childTnLst>
                          </p:cTn>
                        </p:par>
                        <p:par>
                          <p:cTn id="122" fill="hold">
                            <p:stCondLst>
                              <p:cond delay="1899"/>
                            </p:stCondLst>
                            <p:childTnLst>
                              <p:par>
                                <p:cTn id="123" presetID="42" presetClass="entr" presetSubtype="0" fill="hold" grpId="0" nodeType="afterEffect">
                                  <p:stCondLst>
                                    <p:cond delay="0"/>
                                  </p:stCondLst>
                                  <p:iterate type="wd">
                                    <p:tmPct val="10000"/>
                                  </p:iterate>
                                  <p:childTnLst>
                                    <p:set>
                                      <p:cBhvr>
                                        <p:cTn id="124" dur="1" fill="hold">
                                          <p:stCondLst>
                                            <p:cond delay="0"/>
                                          </p:stCondLst>
                                        </p:cTn>
                                        <p:tgtEl>
                                          <p:spTgt spid="64"/>
                                        </p:tgtEl>
                                        <p:attrNameLst>
                                          <p:attrName>style.visibility</p:attrName>
                                        </p:attrNameLst>
                                      </p:cBhvr>
                                      <p:to>
                                        <p:strVal val="visible"/>
                                      </p:to>
                                    </p:set>
                                    <p:animEffect transition="in" filter="fade">
                                      <p:cBhvr>
                                        <p:cTn id="125" dur="500"/>
                                        <p:tgtEl>
                                          <p:spTgt spid="64"/>
                                        </p:tgtEl>
                                      </p:cBhvr>
                                    </p:animEffect>
                                    <p:anim calcmode="lin" valueType="num">
                                      <p:cBhvr>
                                        <p:cTn id="126" dur="500" fill="hold"/>
                                        <p:tgtEl>
                                          <p:spTgt spid="64"/>
                                        </p:tgtEl>
                                        <p:attrNameLst>
                                          <p:attrName>ppt_x</p:attrName>
                                        </p:attrNameLst>
                                      </p:cBhvr>
                                      <p:tavLst>
                                        <p:tav tm="0">
                                          <p:val>
                                            <p:strVal val="#ppt_x"/>
                                          </p:val>
                                        </p:tav>
                                        <p:tav tm="100000">
                                          <p:val>
                                            <p:strVal val="#ppt_x"/>
                                          </p:val>
                                        </p:tav>
                                      </p:tavLst>
                                    </p:anim>
                                    <p:anim calcmode="lin" valueType="num">
                                      <p:cBhvr>
                                        <p:cTn id="127" dur="500" fill="hold"/>
                                        <p:tgtEl>
                                          <p:spTgt spid="64"/>
                                        </p:tgtEl>
                                        <p:attrNameLst>
                                          <p:attrName>ppt_y</p:attrName>
                                        </p:attrNameLst>
                                      </p:cBhvr>
                                      <p:tavLst>
                                        <p:tav tm="0">
                                          <p:val>
                                            <p:strVal val="#ppt_y+.1"/>
                                          </p:val>
                                        </p:tav>
                                        <p:tav tm="100000">
                                          <p:val>
                                            <p:strVal val="#ppt_y"/>
                                          </p:val>
                                        </p:tav>
                                      </p:tavLst>
                                    </p:anim>
                                  </p:childTnLst>
                                </p:cTn>
                              </p:par>
                            </p:childTnLst>
                          </p:cTn>
                        </p:par>
                        <p:par>
                          <p:cTn id="128" fill="hold">
                            <p:stCondLst>
                              <p:cond delay="3949"/>
                            </p:stCondLst>
                            <p:childTnLst>
                              <p:par>
                                <p:cTn id="129" presetID="22" presetClass="entr" presetSubtype="4" fill="hold" grpId="0" nodeType="afterEffect">
                                  <p:stCondLst>
                                    <p:cond delay="0"/>
                                  </p:stCondLst>
                                  <p:childTnLst>
                                    <p:set>
                                      <p:cBhvr>
                                        <p:cTn id="130" dur="1" fill="hold">
                                          <p:stCondLst>
                                            <p:cond delay="0"/>
                                          </p:stCondLst>
                                        </p:cTn>
                                        <p:tgtEl>
                                          <p:spTgt spid="80"/>
                                        </p:tgtEl>
                                        <p:attrNameLst>
                                          <p:attrName>style.visibility</p:attrName>
                                        </p:attrNameLst>
                                      </p:cBhvr>
                                      <p:to>
                                        <p:strVal val="visible"/>
                                      </p:to>
                                    </p:set>
                                    <p:animEffect transition="in" filter="wipe(down)">
                                      <p:cBhvr>
                                        <p:cTn id="131"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utoUpdateAnimBg="0"/>
      <p:bldP spid="56" grpId="0" animBg="1"/>
      <p:bldP spid="57" grpId="0"/>
      <p:bldP spid="58" grpId="0"/>
      <p:bldP spid="59" grpId="0"/>
      <p:bldP spid="60" grpId="0"/>
      <p:bldP spid="61" grpId="0"/>
      <p:bldP spid="62" grpId="0"/>
      <p:bldP spid="63" grpId="0"/>
      <p:bldP spid="64" grpId="0"/>
      <p:bldP spid="65" grpId="0" animBg="1"/>
      <p:bldP spid="66" grpId="0" animBg="1"/>
      <p:bldP spid="67" grpId="0" animBg="1"/>
      <p:bldP spid="68" grpId="0" animBg="1"/>
      <p:bldP spid="69" grpId="0" animBg="1"/>
      <p:bldP spid="70" grpId="0" animBg="1"/>
      <p:bldP spid="71" grpId="0" animBg="1"/>
      <p:bldP spid="75" grpId="0" animBg="1"/>
      <p:bldP spid="76" grpId="0" animBg="1"/>
      <p:bldP spid="77" grpId="0" animBg="1"/>
      <p:bldP spid="78" grpId="0" animBg="1"/>
      <p:bldP spid="79" grpId="0" animBg="1"/>
      <p:bldP spid="8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任意多边形 59"/>
          <p:cNvSpPr/>
          <p:nvPr/>
        </p:nvSpPr>
        <p:spPr>
          <a:xfrm>
            <a:off x="2696934" y="1722781"/>
            <a:ext cx="3747754" cy="1914304"/>
          </a:xfrm>
          <a:custGeom>
            <a:avLst/>
            <a:gdLst>
              <a:gd name="connsiteX0" fmla="*/ 2499153 w 4998306"/>
              <a:gd name="connsiteY0" fmla="*/ 0 h 2553070"/>
              <a:gd name="connsiteX1" fmla="*/ 4998306 w 4998306"/>
              <a:gd name="connsiteY1" fmla="*/ 2499153 h 2553070"/>
              <a:gd name="connsiteX2" fmla="*/ 4995583 w 4998306"/>
              <a:gd name="connsiteY2" fmla="*/ 2553070 h 2553070"/>
              <a:gd name="connsiteX3" fmla="*/ 4831507 w 4998306"/>
              <a:gd name="connsiteY3" fmla="*/ 2553070 h 2553070"/>
              <a:gd name="connsiteX4" fmla="*/ 4834230 w 4998306"/>
              <a:gd name="connsiteY4" fmla="*/ 2499152 h 2553070"/>
              <a:gd name="connsiteX5" fmla="*/ 2495117 w 4998306"/>
              <a:gd name="connsiteY5" fmla="*/ 160039 h 2553070"/>
              <a:gd name="connsiteX6" fmla="*/ 156004 w 4998306"/>
              <a:gd name="connsiteY6" fmla="*/ 2499152 h 2553070"/>
              <a:gd name="connsiteX7" fmla="*/ 158727 w 4998306"/>
              <a:gd name="connsiteY7" fmla="*/ 2553070 h 2553070"/>
              <a:gd name="connsiteX8" fmla="*/ 2723 w 4998306"/>
              <a:gd name="connsiteY8" fmla="*/ 2553070 h 2553070"/>
              <a:gd name="connsiteX9" fmla="*/ 0 w 4998306"/>
              <a:gd name="connsiteY9" fmla="*/ 2499153 h 2553070"/>
              <a:gd name="connsiteX10" fmla="*/ 2499153 w 4998306"/>
              <a:gd name="connsiteY10" fmla="*/ 0 h 255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8306" h="2553070">
                <a:moveTo>
                  <a:pt x="2499153" y="0"/>
                </a:moveTo>
                <a:cubicBezTo>
                  <a:pt x="3879397" y="0"/>
                  <a:pt x="4998306" y="1118909"/>
                  <a:pt x="4998306" y="2499153"/>
                </a:cubicBezTo>
                <a:lnTo>
                  <a:pt x="4995583" y="2553070"/>
                </a:lnTo>
                <a:lnTo>
                  <a:pt x="4831507" y="2553070"/>
                </a:lnTo>
                <a:lnTo>
                  <a:pt x="4834230" y="2499152"/>
                </a:lnTo>
                <a:cubicBezTo>
                  <a:pt x="4834230" y="1207296"/>
                  <a:pt x="3786973" y="160039"/>
                  <a:pt x="2495117" y="160039"/>
                </a:cubicBezTo>
                <a:cubicBezTo>
                  <a:pt x="1203261" y="160039"/>
                  <a:pt x="156004" y="1207296"/>
                  <a:pt x="156004" y="2499152"/>
                </a:cubicBezTo>
                <a:lnTo>
                  <a:pt x="158727" y="2553070"/>
                </a:lnTo>
                <a:lnTo>
                  <a:pt x="2723" y="2553070"/>
                </a:lnTo>
                <a:lnTo>
                  <a:pt x="0" y="2499153"/>
                </a:lnTo>
                <a:cubicBezTo>
                  <a:pt x="0" y="1118909"/>
                  <a:pt x="1118909" y="0"/>
                  <a:pt x="2499153" y="0"/>
                </a:cubicBezTo>
                <a:close/>
              </a:path>
            </a:pathLst>
          </a:custGeom>
          <a:solidFill>
            <a:srgbClr val="3B9B96"/>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61" name="组合 60"/>
          <p:cNvGrpSpPr/>
          <p:nvPr/>
        </p:nvGrpSpPr>
        <p:grpSpPr>
          <a:xfrm>
            <a:off x="3257295" y="2377423"/>
            <a:ext cx="2627035" cy="2731950"/>
            <a:chOff x="4344188" y="3169827"/>
            <a:chExt cx="3503625" cy="3643549"/>
          </a:xfrm>
        </p:grpSpPr>
        <p:grpSp>
          <p:nvGrpSpPr>
            <p:cNvPr id="62" name="组合 61"/>
            <p:cNvGrpSpPr/>
            <p:nvPr/>
          </p:nvGrpSpPr>
          <p:grpSpPr>
            <a:xfrm>
              <a:off x="4344188" y="3169827"/>
              <a:ext cx="3503625" cy="3643549"/>
              <a:chOff x="4344188" y="3169827"/>
              <a:chExt cx="3503625" cy="3643549"/>
            </a:xfrm>
          </p:grpSpPr>
          <p:grpSp>
            <p:nvGrpSpPr>
              <p:cNvPr id="75" name="组合 74"/>
              <p:cNvGrpSpPr/>
              <p:nvPr/>
            </p:nvGrpSpPr>
            <p:grpSpPr>
              <a:xfrm>
                <a:off x="5089121" y="3169827"/>
                <a:ext cx="2013758" cy="3215014"/>
                <a:chOff x="2628900" y="0"/>
                <a:chExt cx="3924300" cy="6265240"/>
              </a:xfrm>
            </p:grpSpPr>
            <p:sp>
              <p:nvSpPr>
                <p:cNvPr id="77" name="圆角矩形 76"/>
                <p:cNvSpPr/>
                <p:nvPr/>
              </p:nvSpPr>
              <p:spPr>
                <a:xfrm>
                  <a:off x="4210045" y="6028873"/>
                  <a:ext cx="762006" cy="217714"/>
                </a:xfrm>
                <a:prstGeom prst="roundRect">
                  <a:avLst/>
                </a:prstGeom>
                <a:gradFill>
                  <a:gsLst>
                    <a:gs pos="53000">
                      <a:schemeClr val="bg1">
                        <a:lumMod val="75000"/>
                      </a:schemeClr>
                    </a:gs>
                    <a:gs pos="100000">
                      <a:schemeClr val="bg1">
                        <a:lumMod val="6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任意多边形 77"/>
                <p:cNvSpPr/>
                <p:nvPr/>
              </p:nvSpPr>
              <p:spPr>
                <a:xfrm rot="18900000">
                  <a:off x="3939602" y="4936160"/>
                  <a:ext cx="1302892" cy="1329080"/>
                </a:xfrm>
                <a:custGeom>
                  <a:avLst/>
                  <a:gdLst>
                    <a:gd name="connsiteX0" fmla="*/ 221518 w 1329080"/>
                    <a:gd name="connsiteY0" fmla="*/ 0 h 1329080"/>
                    <a:gd name="connsiteX1" fmla="*/ 1329080 w 1329080"/>
                    <a:gd name="connsiteY1" fmla="*/ 1107563 h 1329080"/>
                    <a:gd name="connsiteX2" fmla="*/ 1107563 w 1329080"/>
                    <a:gd name="connsiteY2" fmla="*/ 1329080 h 1329080"/>
                    <a:gd name="connsiteX3" fmla="*/ 543947 w 1329080"/>
                    <a:gd name="connsiteY3" fmla="*/ 1329080 h 1329080"/>
                    <a:gd name="connsiteX4" fmla="*/ 0 w 1329080"/>
                    <a:gd name="connsiteY4" fmla="*/ 785133 h 1329080"/>
                    <a:gd name="connsiteX5" fmla="*/ 0 w 1329080"/>
                    <a:gd name="connsiteY5" fmla="*/ 221518 h 1329080"/>
                    <a:gd name="connsiteX6" fmla="*/ 221518 w 1329080"/>
                    <a:gd name="connsiteY6" fmla="*/ 0 h 13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080" h="1329080">
                      <a:moveTo>
                        <a:pt x="221518" y="0"/>
                      </a:moveTo>
                      <a:lnTo>
                        <a:pt x="1329080" y="1107563"/>
                      </a:lnTo>
                      <a:cubicBezTo>
                        <a:pt x="1329080" y="1229903"/>
                        <a:pt x="1229903" y="1329080"/>
                        <a:pt x="1107563" y="1329080"/>
                      </a:cubicBezTo>
                      <a:lnTo>
                        <a:pt x="543947" y="1329080"/>
                      </a:lnTo>
                      <a:lnTo>
                        <a:pt x="0" y="785133"/>
                      </a:lnTo>
                      <a:lnTo>
                        <a:pt x="0" y="221518"/>
                      </a:lnTo>
                      <a:cubicBezTo>
                        <a:pt x="0" y="99177"/>
                        <a:pt x="99177" y="0"/>
                        <a:pt x="221518" y="0"/>
                      </a:cubicBezTo>
                      <a:close/>
                    </a:path>
                  </a:pathLst>
                </a:custGeom>
                <a:gradFill>
                  <a:gsLst>
                    <a:gs pos="48000">
                      <a:schemeClr val="bg1">
                        <a:lumMod val="65000"/>
                      </a:schemeClr>
                    </a:gs>
                    <a:gs pos="100000">
                      <a:schemeClr val="bg1">
                        <a:lumMod val="75000"/>
                        <a:alpha val="82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任意多边形 78"/>
                <p:cNvSpPr/>
                <p:nvPr/>
              </p:nvSpPr>
              <p:spPr>
                <a:xfrm>
                  <a:off x="3748087" y="4667248"/>
                  <a:ext cx="1685925" cy="933452"/>
                </a:xfrm>
                <a:custGeom>
                  <a:avLst/>
                  <a:gdLst>
                    <a:gd name="connsiteX0" fmla="*/ 0 w 1685925"/>
                    <a:gd name="connsiteY0" fmla="*/ 0 h 933452"/>
                    <a:gd name="connsiteX1" fmla="*/ 1685925 w 1685925"/>
                    <a:gd name="connsiteY1" fmla="*/ 0 h 933452"/>
                    <a:gd name="connsiteX2" fmla="*/ 1685925 w 1685925"/>
                    <a:gd name="connsiteY2" fmla="*/ 933452 h 933452"/>
                    <a:gd name="connsiteX3" fmla="*/ 0 w 1685925"/>
                    <a:gd name="connsiteY3" fmla="*/ 933452 h 933452"/>
                  </a:gdLst>
                  <a:ahLst/>
                  <a:cxnLst>
                    <a:cxn ang="0">
                      <a:pos x="connsiteX0" y="connsiteY0"/>
                    </a:cxn>
                    <a:cxn ang="0">
                      <a:pos x="connsiteX1" y="connsiteY1"/>
                    </a:cxn>
                    <a:cxn ang="0">
                      <a:pos x="connsiteX2" y="connsiteY2"/>
                    </a:cxn>
                    <a:cxn ang="0">
                      <a:pos x="connsiteX3" y="connsiteY3"/>
                    </a:cxn>
                  </a:cxnLst>
                  <a:rect l="l" t="t" r="r" b="b"/>
                  <a:pathLst>
                    <a:path w="1685925" h="933452">
                      <a:moveTo>
                        <a:pt x="0" y="0"/>
                      </a:moveTo>
                      <a:lnTo>
                        <a:pt x="1685925" y="0"/>
                      </a:lnTo>
                      <a:lnTo>
                        <a:pt x="1685925" y="933452"/>
                      </a:lnTo>
                      <a:lnTo>
                        <a:pt x="0" y="933452"/>
                      </a:lnTo>
                      <a:close/>
                    </a:path>
                  </a:pathLst>
                </a:custGeom>
                <a:gradFill>
                  <a:gsLst>
                    <a:gs pos="88000">
                      <a:schemeClr val="bg1">
                        <a:lumMod val="75000"/>
                      </a:schemeClr>
                    </a:gs>
                    <a:gs pos="51000">
                      <a:schemeClr val="bg1">
                        <a:lumMod val="65000"/>
                      </a:schemeClr>
                    </a:gs>
                    <a:gs pos="64000">
                      <a:schemeClr val="bg1">
                        <a:lumMod val="85000"/>
                      </a:schemeClr>
                    </a:gs>
                    <a:gs pos="76000">
                      <a:schemeClr val="bg1"/>
                    </a:gs>
                    <a:gs pos="37000">
                      <a:schemeClr val="bg1">
                        <a:lumMod val="85000"/>
                      </a:schemeClr>
                    </a:gs>
                    <a:gs pos="22000">
                      <a:schemeClr val="bg1"/>
                    </a:gs>
                    <a:gs pos="100000">
                      <a:schemeClr val="bg1">
                        <a:lumMod val="65000"/>
                      </a:schemeClr>
                    </a:gs>
                    <a:gs pos="3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圆角矩形 79"/>
                <p:cNvSpPr/>
                <p:nvPr/>
              </p:nvSpPr>
              <p:spPr>
                <a:xfrm rot="-300000">
                  <a:off x="3745777" y="5473848"/>
                  <a:ext cx="1674823" cy="82848"/>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圆角矩形 80"/>
                <p:cNvSpPr/>
                <p:nvPr/>
              </p:nvSpPr>
              <p:spPr>
                <a:xfrm rot="-300000">
                  <a:off x="3745777" y="5003011"/>
                  <a:ext cx="1674823" cy="78828"/>
                </a:xfrm>
                <a:prstGeom prst="roundRect">
                  <a:avLst>
                    <a:gd name="adj" fmla="val 18590"/>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2" name="圆角矩形 81"/>
                <p:cNvSpPr/>
                <p:nvPr/>
              </p:nvSpPr>
              <p:spPr>
                <a:xfrm rot="-300000">
                  <a:off x="3745777" y="5169689"/>
                  <a:ext cx="1674823" cy="78828"/>
                </a:xfrm>
                <a:prstGeom prst="roundRect">
                  <a:avLst>
                    <a:gd name="adj" fmla="val 1062"/>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圆角矩形 82"/>
                <p:cNvSpPr/>
                <p:nvPr/>
              </p:nvSpPr>
              <p:spPr>
                <a:xfrm rot="-300000">
                  <a:off x="3745777" y="5338507"/>
                  <a:ext cx="1674823" cy="78828"/>
                </a:xfrm>
                <a:prstGeom prst="roundRect">
                  <a:avLst>
                    <a:gd name="adj" fmla="val 14265"/>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任意多边形 83"/>
                <p:cNvSpPr/>
                <p:nvPr/>
              </p:nvSpPr>
              <p:spPr>
                <a:xfrm>
                  <a:off x="2628900" y="0"/>
                  <a:ext cx="3924300" cy="4667248"/>
                </a:xfrm>
                <a:custGeom>
                  <a:avLst/>
                  <a:gdLst>
                    <a:gd name="connsiteX0" fmla="*/ 1962150 w 3924300"/>
                    <a:gd name="connsiteY0" fmla="*/ 0 h 4667248"/>
                    <a:gd name="connsiteX1" fmla="*/ 3924300 w 3924300"/>
                    <a:gd name="connsiteY1" fmla="*/ 1962150 h 4667248"/>
                    <a:gd name="connsiteX2" fmla="*/ 3770105 w 3924300"/>
                    <a:gd name="connsiteY2" fmla="*/ 2725908 h 4667248"/>
                    <a:gd name="connsiteX3" fmla="*/ 3769902 w 3924300"/>
                    <a:gd name="connsiteY3" fmla="*/ 2726328 h 4667248"/>
                    <a:gd name="connsiteX4" fmla="*/ 3802289 w 3924300"/>
                    <a:gd name="connsiteY4" fmla="*/ 2740482 h 4667248"/>
                    <a:gd name="connsiteX5" fmla="*/ 3076575 w 3924300"/>
                    <a:gd name="connsiteY5" fmla="*/ 4362442 h 4667248"/>
                    <a:gd name="connsiteX6" fmla="*/ 2771769 w 3924300"/>
                    <a:gd name="connsiteY6" fmla="*/ 4667248 h 4667248"/>
                    <a:gd name="connsiteX7" fmla="*/ 1152531 w 3924300"/>
                    <a:gd name="connsiteY7" fmla="*/ 4667248 h 4667248"/>
                    <a:gd name="connsiteX8" fmla="*/ 847725 w 3924300"/>
                    <a:gd name="connsiteY8" fmla="*/ 4362442 h 4667248"/>
                    <a:gd name="connsiteX9" fmla="*/ 165554 w 3924300"/>
                    <a:gd name="connsiteY9" fmla="*/ 2765883 h 4667248"/>
                    <a:gd name="connsiteX10" fmla="*/ 172070 w 3924300"/>
                    <a:gd name="connsiteY10" fmla="*/ 2763013 h 4667248"/>
                    <a:gd name="connsiteX11" fmla="*/ 154196 w 3924300"/>
                    <a:gd name="connsiteY11" fmla="*/ 2725908 h 4667248"/>
                    <a:gd name="connsiteX12" fmla="*/ 0 w 3924300"/>
                    <a:gd name="connsiteY12" fmla="*/ 1962150 h 4667248"/>
                    <a:gd name="connsiteX13" fmla="*/ 1962150 w 3924300"/>
                    <a:gd name="connsiteY13" fmla="*/ 0 h 4667248"/>
                    <a:gd name="connsiteX0-1" fmla="*/ 1962150 w 3924300"/>
                    <a:gd name="connsiteY0-2" fmla="*/ 0 h 4667248"/>
                    <a:gd name="connsiteX1-3" fmla="*/ 3924300 w 3924300"/>
                    <a:gd name="connsiteY1-4" fmla="*/ 1962150 h 4667248"/>
                    <a:gd name="connsiteX2-5" fmla="*/ 3770105 w 3924300"/>
                    <a:gd name="connsiteY2-6" fmla="*/ 2725908 h 4667248"/>
                    <a:gd name="connsiteX3-7" fmla="*/ 3802289 w 3924300"/>
                    <a:gd name="connsiteY3-8" fmla="*/ 2740482 h 4667248"/>
                    <a:gd name="connsiteX4-9" fmla="*/ 3076575 w 3924300"/>
                    <a:gd name="connsiteY4-10" fmla="*/ 4362442 h 4667248"/>
                    <a:gd name="connsiteX5-11" fmla="*/ 2771769 w 3924300"/>
                    <a:gd name="connsiteY5-12" fmla="*/ 4667248 h 4667248"/>
                    <a:gd name="connsiteX6-13" fmla="*/ 1152531 w 3924300"/>
                    <a:gd name="connsiteY6-14" fmla="*/ 4667248 h 4667248"/>
                    <a:gd name="connsiteX7-15" fmla="*/ 847725 w 3924300"/>
                    <a:gd name="connsiteY7-16" fmla="*/ 4362442 h 4667248"/>
                    <a:gd name="connsiteX8-17" fmla="*/ 165554 w 3924300"/>
                    <a:gd name="connsiteY8-18" fmla="*/ 2765883 h 4667248"/>
                    <a:gd name="connsiteX9-19" fmla="*/ 172070 w 3924300"/>
                    <a:gd name="connsiteY9-20" fmla="*/ 2763013 h 4667248"/>
                    <a:gd name="connsiteX10-21" fmla="*/ 154196 w 3924300"/>
                    <a:gd name="connsiteY10-22" fmla="*/ 2725908 h 4667248"/>
                    <a:gd name="connsiteX11-23" fmla="*/ 0 w 3924300"/>
                    <a:gd name="connsiteY11-24" fmla="*/ 1962150 h 4667248"/>
                    <a:gd name="connsiteX12-25" fmla="*/ 1962150 w 3924300"/>
                    <a:gd name="connsiteY12-26" fmla="*/ 0 h 4667248"/>
                    <a:gd name="connsiteX0-27" fmla="*/ 1962150 w 3924300"/>
                    <a:gd name="connsiteY0-28" fmla="*/ 0 h 4667248"/>
                    <a:gd name="connsiteX1-29" fmla="*/ 3924300 w 3924300"/>
                    <a:gd name="connsiteY1-30" fmla="*/ 1962150 h 4667248"/>
                    <a:gd name="connsiteX2-31" fmla="*/ 3770105 w 3924300"/>
                    <a:gd name="connsiteY2-32" fmla="*/ 2725908 h 4667248"/>
                    <a:gd name="connsiteX3-33" fmla="*/ 3076575 w 3924300"/>
                    <a:gd name="connsiteY3-34" fmla="*/ 4362442 h 4667248"/>
                    <a:gd name="connsiteX4-35" fmla="*/ 2771769 w 3924300"/>
                    <a:gd name="connsiteY4-36" fmla="*/ 4667248 h 4667248"/>
                    <a:gd name="connsiteX5-37" fmla="*/ 1152531 w 3924300"/>
                    <a:gd name="connsiteY5-38" fmla="*/ 4667248 h 4667248"/>
                    <a:gd name="connsiteX6-39" fmla="*/ 847725 w 3924300"/>
                    <a:gd name="connsiteY6-40" fmla="*/ 4362442 h 4667248"/>
                    <a:gd name="connsiteX7-41" fmla="*/ 165554 w 3924300"/>
                    <a:gd name="connsiteY7-42" fmla="*/ 2765883 h 4667248"/>
                    <a:gd name="connsiteX8-43" fmla="*/ 172070 w 3924300"/>
                    <a:gd name="connsiteY8-44" fmla="*/ 2763013 h 4667248"/>
                    <a:gd name="connsiteX9-45" fmla="*/ 154196 w 3924300"/>
                    <a:gd name="connsiteY9-46" fmla="*/ 2725908 h 4667248"/>
                    <a:gd name="connsiteX10-47" fmla="*/ 0 w 3924300"/>
                    <a:gd name="connsiteY10-48" fmla="*/ 1962150 h 4667248"/>
                    <a:gd name="connsiteX11-49" fmla="*/ 1962150 w 3924300"/>
                    <a:gd name="connsiteY11-50" fmla="*/ 0 h 4667248"/>
                    <a:gd name="connsiteX0-51" fmla="*/ 1962150 w 3924300"/>
                    <a:gd name="connsiteY0-52" fmla="*/ 0 h 4667248"/>
                    <a:gd name="connsiteX1-53" fmla="*/ 3924300 w 3924300"/>
                    <a:gd name="connsiteY1-54" fmla="*/ 1962150 h 4667248"/>
                    <a:gd name="connsiteX2-55" fmla="*/ 3770105 w 3924300"/>
                    <a:gd name="connsiteY2-56" fmla="*/ 2725908 h 4667248"/>
                    <a:gd name="connsiteX3-57" fmla="*/ 3076575 w 3924300"/>
                    <a:gd name="connsiteY3-58" fmla="*/ 4362442 h 4667248"/>
                    <a:gd name="connsiteX4-59" fmla="*/ 2771769 w 3924300"/>
                    <a:gd name="connsiteY4-60" fmla="*/ 4667248 h 4667248"/>
                    <a:gd name="connsiteX5-61" fmla="*/ 1152531 w 3924300"/>
                    <a:gd name="connsiteY5-62" fmla="*/ 4667248 h 4667248"/>
                    <a:gd name="connsiteX6-63" fmla="*/ 847725 w 3924300"/>
                    <a:gd name="connsiteY6-64" fmla="*/ 4362442 h 4667248"/>
                    <a:gd name="connsiteX7-65" fmla="*/ 165554 w 3924300"/>
                    <a:gd name="connsiteY7-66" fmla="*/ 2765883 h 4667248"/>
                    <a:gd name="connsiteX8-67" fmla="*/ 172070 w 3924300"/>
                    <a:gd name="connsiteY8-68" fmla="*/ 2763013 h 4667248"/>
                    <a:gd name="connsiteX9-69" fmla="*/ 154196 w 3924300"/>
                    <a:gd name="connsiteY9-70" fmla="*/ 2725908 h 4667248"/>
                    <a:gd name="connsiteX10-71" fmla="*/ 0 w 3924300"/>
                    <a:gd name="connsiteY10-72" fmla="*/ 1962150 h 4667248"/>
                    <a:gd name="connsiteX11-73" fmla="*/ 1962150 w 3924300"/>
                    <a:gd name="connsiteY11-74" fmla="*/ 0 h 4667248"/>
                    <a:gd name="connsiteX0-75" fmla="*/ 1962150 w 3924300"/>
                    <a:gd name="connsiteY0-76" fmla="*/ 0 h 4667248"/>
                    <a:gd name="connsiteX1-77" fmla="*/ 3924300 w 3924300"/>
                    <a:gd name="connsiteY1-78" fmla="*/ 1962150 h 4667248"/>
                    <a:gd name="connsiteX2-79" fmla="*/ 3770105 w 3924300"/>
                    <a:gd name="connsiteY2-80" fmla="*/ 2725908 h 4667248"/>
                    <a:gd name="connsiteX3-81" fmla="*/ 3076575 w 3924300"/>
                    <a:gd name="connsiteY3-82" fmla="*/ 4362442 h 4667248"/>
                    <a:gd name="connsiteX4-83" fmla="*/ 2771769 w 3924300"/>
                    <a:gd name="connsiteY4-84" fmla="*/ 4667248 h 4667248"/>
                    <a:gd name="connsiteX5-85" fmla="*/ 1152531 w 3924300"/>
                    <a:gd name="connsiteY5-86" fmla="*/ 4667248 h 4667248"/>
                    <a:gd name="connsiteX6-87" fmla="*/ 847725 w 3924300"/>
                    <a:gd name="connsiteY6-88" fmla="*/ 4362442 h 4667248"/>
                    <a:gd name="connsiteX7-89" fmla="*/ 165554 w 3924300"/>
                    <a:gd name="connsiteY7-90" fmla="*/ 2765883 h 4667248"/>
                    <a:gd name="connsiteX8-91" fmla="*/ 172070 w 3924300"/>
                    <a:gd name="connsiteY8-92" fmla="*/ 2763013 h 4667248"/>
                    <a:gd name="connsiteX9-93" fmla="*/ 154196 w 3924300"/>
                    <a:gd name="connsiteY9-94" fmla="*/ 2725908 h 4667248"/>
                    <a:gd name="connsiteX10-95" fmla="*/ 0 w 3924300"/>
                    <a:gd name="connsiteY10-96" fmla="*/ 1962150 h 4667248"/>
                    <a:gd name="connsiteX11-97" fmla="*/ 1962150 w 3924300"/>
                    <a:gd name="connsiteY11-98" fmla="*/ 0 h 46672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3924300" h="4667248">
                      <a:moveTo>
                        <a:pt x="1962150" y="0"/>
                      </a:moveTo>
                      <a:cubicBezTo>
                        <a:pt x="3045816" y="0"/>
                        <a:pt x="3924300" y="878484"/>
                        <a:pt x="3924300" y="1962150"/>
                      </a:cubicBezTo>
                      <a:cubicBezTo>
                        <a:pt x="3924300" y="2233067"/>
                        <a:pt x="3869395" y="2491159"/>
                        <a:pt x="3770105" y="2725908"/>
                      </a:cubicBezTo>
                      <a:cubicBezTo>
                        <a:pt x="3628818" y="3125957"/>
                        <a:pt x="3071514" y="3695985"/>
                        <a:pt x="3076575" y="4362442"/>
                      </a:cubicBezTo>
                      <a:cubicBezTo>
                        <a:pt x="3076575" y="4530782"/>
                        <a:pt x="2940109" y="4667248"/>
                        <a:pt x="2771769" y="4667248"/>
                      </a:cubicBezTo>
                      <a:lnTo>
                        <a:pt x="1152531" y="4667248"/>
                      </a:lnTo>
                      <a:cubicBezTo>
                        <a:pt x="984191" y="4667248"/>
                        <a:pt x="847725" y="4530782"/>
                        <a:pt x="847725" y="4362442"/>
                      </a:cubicBezTo>
                      <a:cubicBezTo>
                        <a:pt x="870101" y="3728807"/>
                        <a:pt x="388106" y="3288393"/>
                        <a:pt x="165554" y="2765883"/>
                      </a:cubicBezTo>
                      <a:lnTo>
                        <a:pt x="172070" y="2763013"/>
                      </a:lnTo>
                      <a:lnTo>
                        <a:pt x="154196" y="2725908"/>
                      </a:lnTo>
                      <a:cubicBezTo>
                        <a:pt x="54905" y="2491159"/>
                        <a:pt x="0" y="2233067"/>
                        <a:pt x="0" y="1962150"/>
                      </a:cubicBezTo>
                      <a:cubicBezTo>
                        <a:pt x="0" y="878484"/>
                        <a:pt x="878484" y="0"/>
                        <a:pt x="1962150" y="0"/>
                      </a:cubicBezTo>
                      <a:close/>
                    </a:path>
                  </a:pathLst>
                </a:custGeom>
                <a:gradFill flip="none" rotWithShape="1">
                  <a:gsLst>
                    <a:gs pos="82000">
                      <a:schemeClr val="bg1"/>
                    </a:gs>
                    <a:gs pos="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5" name="圆角矩形 84"/>
                <p:cNvSpPr/>
                <p:nvPr/>
              </p:nvSpPr>
              <p:spPr>
                <a:xfrm>
                  <a:off x="3710114" y="4705817"/>
                  <a:ext cx="1788889" cy="32662"/>
                </a:xfrm>
                <a:prstGeom prst="roundRect">
                  <a:avLst>
                    <a:gd name="adj" fmla="val 50000"/>
                  </a:avLst>
                </a:prstGeom>
                <a:gradFill>
                  <a:gsLst>
                    <a:gs pos="100000">
                      <a:schemeClr val="bg1">
                        <a:lumMod val="50000"/>
                      </a:schemeClr>
                    </a:gs>
                    <a:gs pos="51500">
                      <a:schemeClr val="bg1">
                        <a:lumMod val="85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6" name="圆角矩形 85"/>
                <p:cNvSpPr/>
                <p:nvPr/>
              </p:nvSpPr>
              <p:spPr>
                <a:xfrm rot="-300000">
                  <a:off x="3667323" y="4909975"/>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圆角矩形 86"/>
                <p:cNvSpPr/>
                <p:nvPr/>
              </p:nvSpPr>
              <p:spPr>
                <a:xfrm rot="-300000">
                  <a:off x="3667323" y="5070121"/>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圆角矩形 87"/>
                <p:cNvSpPr/>
                <p:nvPr/>
              </p:nvSpPr>
              <p:spPr>
                <a:xfrm rot="-300000">
                  <a:off x="3667323" y="5236799"/>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圆角矩形 88"/>
                <p:cNvSpPr/>
                <p:nvPr/>
              </p:nvSpPr>
              <p:spPr>
                <a:xfrm rot="-300000">
                  <a:off x="3667323" y="5405617"/>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圆角矩形 89"/>
                <p:cNvSpPr/>
                <p:nvPr/>
              </p:nvSpPr>
              <p:spPr>
                <a:xfrm rot="-300000">
                  <a:off x="3667323" y="5540958"/>
                  <a:ext cx="1831730" cy="8284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圆角矩形 90"/>
                <p:cNvSpPr/>
                <p:nvPr/>
              </p:nvSpPr>
              <p:spPr>
                <a:xfrm>
                  <a:off x="4009769" y="5933116"/>
                  <a:ext cx="1178588" cy="35135"/>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圆角矩形 91"/>
                <p:cNvSpPr/>
                <p:nvPr/>
              </p:nvSpPr>
              <p:spPr>
                <a:xfrm>
                  <a:off x="4201536" y="6135966"/>
                  <a:ext cx="776005" cy="16227"/>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6" name="椭圆 75"/>
              <p:cNvSpPr/>
              <p:nvPr/>
            </p:nvSpPr>
            <p:spPr>
              <a:xfrm>
                <a:off x="4344188" y="6440043"/>
                <a:ext cx="3503625" cy="373333"/>
              </a:xfrm>
              <a:prstGeom prst="ellipse">
                <a:avLst/>
              </a:prstGeom>
              <a:gradFill flip="none" rotWithShape="1">
                <a:gsLst>
                  <a:gs pos="0">
                    <a:schemeClr val="tx1">
                      <a:alpha val="25000"/>
                    </a:schemeClr>
                  </a:gs>
                  <a:gs pos="100000">
                    <a:srgbClr val="EFEFEF">
                      <a:alpha val="0"/>
                    </a:srgbClr>
                  </a:gs>
                </a:gsLst>
                <a:path path="shape">
                  <a:fillToRect l="50000" t="50000" r="50000" b="50000"/>
                </a:path>
                <a:tileRect/>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63" name="组合 62"/>
            <p:cNvGrpSpPr/>
            <p:nvPr/>
          </p:nvGrpSpPr>
          <p:grpSpPr>
            <a:xfrm>
              <a:off x="5249800" y="3330605"/>
              <a:ext cx="1692399" cy="1675643"/>
              <a:chOff x="5245265" y="2863322"/>
              <a:chExt cx="1538545" cy="1523312"/>
            </a:xfrm>
          </p:grpSpPr>
          <p:grpSp>
            <p:nvGrpSpPr>
              <p:cNvPr id="64" name="Group 35"/>
              <p:cNvGrpSpPr>
                <a:grpSpLocks noChangeAspect="1"/>
              </p:cNvGrpSpPr>
              <p:nvPr/>
            </p:nvGrpSpPr>
            <p:grpSpPr bwMode="auto">
              <a:xfrm>
                <a:off x="5329506" y="2866005"/>
                <a:ext cx="1431612" cy="1388230"/>
                <a:chOff x="3477" y="1809"/>
                <a:chExt cx="726" cy="704"/>
              </a:xfrm>
              <a:solidFill>
                <a:schemeClr val="bg1">
                  <a:lumMod val="85000"/>
                  <a:alpha val="76000"/>
                </a:schemeClr>
              </a:solidFill>
            </p:grpSpPr>
            <p:sp>
              <p:nvSpPr>
                <p:cNvPr id="66" name="Freeform 36"/>
                <p:cNvSpPr/>
                <p:nvPr/>
              </p:nvSpPr>
              <p:spPr bwMode="auto">
                <a:xfrm>
                  <a:off x="3928" y="1833"/>
                  <a:ext cx="15" cy="12"/>
                </a:xfrm>
                <a:custGeom>
                  <a:avLst/>
                  <a:gdLst>
                    <a:gd name="T0" fmla="*/ 5 w 6"/>
                    <a:gd name="T1" fmla="*/ 0 h 5"/>
                    <a:gd name="T2" fmla="*/ 0 w 6"/>
                    <a:gd name="T3" fmla="*/ 0 h 5"/>
                    <a:gd name="T4" fmla="*/ 0 w 6"/>
                    <a:gd name="T5" fmla="*/ 3 h 5"/>
                    <a:gd name="T6" fmla="*/ 0 w 6"/>
                    <a:gd name="T7" fmla="*/ 4 h 5"/>
                    <a:gd name="T8" fmla="*/ 0 w 6"/>
                    <a:gd name="T9" fmla="*/ 5 h 5"/>
                    <a:gd name="T10" fmla="*/ 1 w 6"/>
                    <a:gd name="T11" fmla="*/ 5 h 5"/>
                    <a:gd name="T12" fmla="*/ 5 w 6"/>
                    <a:gd name="T13" fmla="*/ 5 h 5"/>
                    <a:gd name="T14" fmla="*/ 6 w 6"/>
                    <a:gd name="T15" fmla="*/ 5 h 5"/>
                    <a:gd name="T16" fmla="*/ 6 w 6"/>
                    <a:gd name="T17" fmla="*/ 5 h 5"/>
                    <a:gd name="T18" fmla="*/ 6 w 6"/>
                    <a:gd name="T19" fmla="*/ 5 h 5"/>
                    <a:gd name="T20" fmla="*/ 6 w 6"/>
                    <a:gd name="T21" fmla="*/ 4 h 5"/>
                    <a:gd name="T22" fmla="*/ 6 w 6"/>
                    <a:gd name="T23" fmla="*/ 3 h 5"/>
                    <a:gd name="T24" fmla="*/ 6 w 6"/>
                    <a:gd name="T25" fmla="*/ 3 h 5"/>
                    <a:gd name="T26" fmla="*/ 5 w 6"/>
                    <a:gd name="T27" fmla="*/ 2 h 5"/>
                    <a:gd name="T28" fmla="*/ 5 w 6"/>
                    <a:gd name="T29" fmla="*/ 2 h 5"/>
                    <a:gd name="T30" fmla="*/ 5 w 6"/>
                    <a:gd name="T31" fmla="*/ 1 h 5"/>
                    <a:gd name="T32" fmla="*/ 5 w 6"/>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0" y="0"/>
                        <a:pt x="0" y="0"/>
                        <a:pt x="0" y="0"/>
                      </a:cubicBezTo>
                      <a:cubicBezTo>
                        <a:pt x="0" y="3"/>
                        <a:pt x="0" y="3"/>
                        <a:pt x="0" y="3"/>
                      </a:cubicBezTo>
                      <a:cubicBezTo>
                        <a:pt x="0" y="4"/>
                        <a:pt x="0" y="4"/>
                        <a:pt x="0" y="4"/>
                      </a:cubicBezTo>
                      <a:cubicBezTo>
                        <a:pt x="0" y="4"/>
                        <a:pt x="0" y="4"/>
                        <a:pt x="0" y="5"/>
                      </a:cubicBezTo>
                      <a:cubicBezTo>
                        <a:pt x="1" y="5"/>
                        <a:pt x="1" y="5"/>
                        <a:pt x="1" y="5"/>
                      </a:cubicBezTo>
                      <a:cubicBezTo>
                        <a:pt x="5" y="5"/>
                        <a:pt x="5" y="5"/>
                        <a:pt x="5" y="5"/>
                      </a:cubicBezTo>
                      <a:cubicBezTo>
                        <a:pt x="6" y="5"/>
                        <a:pt x="6" y="5"/>
                        <a:pt x="6" y="5"/>
                      </a:cubicBezTo>
                      <a:cubicBezTo>
                        <a:pt x="6" y="5"/>
                        <a:pt x="6" y="5"/>
                        <a:pt x="6" y="5"/>
                      </a:cubicBezTo>
                      <a:cubicBezTo>
                        <a:pt x="6" y="5"/>
                        <a:pt x="6" y="5"/>
                        <a:pt x="6" y="5"/>
                      </a:cubicBezTo>
                      <a:cubicBezTo>
                        <a:pt x="6" y="4"/>
                        <a:pt x="6" y="4"/>
                        <a:pt x="6" y="4"/>
                      </a:cubicBezTo>
                      <a:cubicBezTo>
                        <a:pt x="6" y="4"/>
                        <a:pt x="6" y="4"/>
                        <a:pt x="6" y="3"/>
                      </a:cubicBezTo>
                      <a:cubicBezTo>
                        <a:pt x="6" y="3"/>
                        <a:pt x="6" y="3"/>
                        <a:pt x="6" y="3"/>
                      </a:cubicBezTo>
                      <a:cubicBezTo>
                        <a:pt x="6" y="3"/>
                        <a:pt x="6" y="3"/>
                        <a:pt x="5" y="2"/>
                      </a:cubicBezTo>
                      <a:cubicBezTo>
                        <a:pt x="5" y="2"/>
                        <a:pt x="5" y="2"/>
                        <a:pt x="5" y="2"/>
                      </a:cubicBezTo>
                      <a:cubicBezTo>
                        <a:pt x="5" y="1"/>
                        <a:pt x="5" y="1"/>
                        <a:pt x="5"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Freeform 37"/>
                <p:cNvSpPr/>
                <p:nvPr/>
              </p:nvSpPr>
              <p:spPr bwMode="auto">
                <a:xfrm>
                  <a:off x="3928" y="1840"/>
                  <a:ext cx="34" cy="33"/>
                </a:xfrm>
                <a:custGeom>
                  <a:avLst/>
                  <a:gdLst>
                    <a:gd name="T0" fmla="*/ 7 w 14"/>
                    <a:gd name="T1" fmla="*/ 0 h 14"/>
                    <a:gd name="T2" fmla="*/ 6 w 14"/>
                    <a:gd name="T3" fmla="*/ 0 h 14"/>
                    <a:gd name="T4" fmla="*/ 6 w 14"/>
                    <a:gd name="T5" fmla="*/ 1 h 14"/>
                    <a:gd name="T6" fmla="*/ 6 w 14"/>
                    <a:gd name="T7" fmla="*/ 2 h 14"/>
                    <a:gd name="T8" fmla="*/ 6 w 14"/>
                    <a:gd name="T9" fmla="*/ 2 h 14"/>
                    <a:gd name="T10" fmla="*/ 6 w 14"/>
                    <a:gd name="T11" fmla="*/ 2 h 14"/>
                    <a:gd name="T12" fmla="*/ 5 w 14"/>
                    <a:gd name="T13" fmla="*/ 3 h 14"/>
                    <a:gd name="T14" fmla="*/ 5 w 14"/>
                    <a:gd name="T15" fmla="*/ 3 h 14"/>
                    <a:gd name="T16" fmla="*/ 4 w 14"/>
                    <a:gd name="T17" fmla="*/ 3 h 14"/>
                    <a:gd name="T18" fmla="*/ 4 w 14"/>
                    <a:gd name="T19" fmla="*/ 3 h 14"/>
                    <a:gd name="T20" fmla="*/ 3 w 14"/>
                    <a:gd name="T21" fmla="*/ 3 h 14"/>
                    <a:gd name="T22" fmla="*/ 3 w 14"/>
                    <a:gd name="T23" fmla="*/ 4 h 14"/>
                    <a:gd name="T24" fmla="*/ 3 w 14"/>
                    <a:gd name="T25" fmla="*/ 4 h 14"/>
                    <a:gd name="T26" fmla="*/ 3 w 14"/>
                    <a:gd name="T27" fmla="*/ 4 h 14"/>
                    <a:gd name="T28" fmla="*/ 3 w 14"/>
                    <a:gd name="T29" fmla="*/ 4 h 14"/>
                    <a:gd name="T30" fmla="*/ 2 w 14"/>
                    <a:gd name="T31" fmla="*/ 4 h 14"/>
                    <a:gd name="T32" fmla="*/ 1 w 14"/>
                    <a:gd name="T33" fmla="*/ 4 h 14"/>
                    <a:gd name="T34" fmla="*/ 0 w 14"/>
                    <a:gd name="T35" fmla="*/ 5 h 14"/>
                    <a:gd name="T36" fmla="*/ 0 w 14"/>
                    <a:gd name="T37" fmla="*/ 6 h 14"/>
                    <a:gd name="T38" fmla="*/ 0 w 14"/>
                    <a:gd name="T39" fmla="*/ 6 h 14"/>
                    <a:gd name="T40" fmla="*/ 0 w 14"/>
                    <a:gd name="T41" fmla="*/ 9 h 14"/>
                    <a:gd name="T42" fmla="*/ 1 w 14"/>
                    <a:gd name="T43" fmla="*/ 9 h 14"/>
                    <a:gd name="T44" fmla="*/ 1 w 14"/>
                    <a:gd name="T45" fmla="*/ 9 h 14"/>
                    <a:gd name="T46" fmla="*/ 1 w 14"/>
                    <a:gd name="T47" fmla="*/ 9 h 14"/>
                    <a:gd name="T48" fmla="*/ 1 w 14"/>
                    <a:gd name="T49" fmla="*/ 9 h 14"/>
                    <a:gd name="T50" fmla="*/ 1 w 14"/>
                    <a:gd name="T51" fmla="*/ 11 h 14"/>
                    <a:gd name="T52" fmla="*/ 2 w 14"/>
                    <a:gd name="T53" fmla="*/ 11 h 14"/>
                    <a:gd name="T54" fmla="*/ 3 w 14"/>
                    <a:gd name="T55" fmla="*/ 11 h 14"/>
                    <a:gd name="T56" fmla="*/ 3 w 14"/>
                    <a:gd name="T57" fmla="*/ 11 h 14"/>
                    <a:gd name="T58" fmla="*/ 3 w 14"/>
                    <a:gd name="T59" fmla="*/ 11 h 14"/>
                    <a:gd name="T60" fmla="*/ 3 w 14"/>
                    <a:gd name="T61" fmla="*/ 13 h 14"/>
                    <a:gd name="T62" fmla="*/ 5 w 14"/>
                    <a:gd name="T63" fmla="*/ 13 h 14"/>
                    <a:gd name="T64" fmla="*/ 6 w 14"/>
                    <a:gd name="T65" fmla="*/ 14 h 14"/>
                    <a:gd name="T66" fmla="*/ 7 w 14"/>
                    <a:gd name="T67" fmla="*/ 14 h 14"/>
                    <a:gd name="T68" fmla="*/ 9 w 14"/>
                    <a:gd name="T69" fmla="*/ 13 h 14"/>
                    <a:gd name="T70" fmla="*/ 10 w 14"/>
                    <a:gd name="T71" fmla="*/ 13 h 14"/>
                    <a:gd name="T72" fmla="*/ 10 w 14"/>
                    <a:gd name="T73" fmla="*/ 12 h 14"/>
                    <a:gd name="T74" fmla="*/ 11 w 14"/>
                    <a:gd name="T75" fmla="*/ 12 h 14"/>
                    <a:gd name="T76" fmla="*/ 12 w 14"/>
                    <a:gd name="T77" fmla="*/ 12 h 14"/>
                    <a:gd name="T78" fmla="*/ 13 w 14"/>
                    <a:gd name="T79" fmla="*/ 8 h 14"/>
                    <a:gd name="T80" fmla="*/ 13 w 14"/>
                    <a:gd name="T81" fmla="*/ 7 h 14"/>
                    <a:gd name="T82" fmla="*/ 12 w 14"/>
                    <a:gd name="T83" fmla="*/ 5 h 14"/>
                    <a:gd name="T84" fmla="*/ 12 w 14"/>
                    <a:gd name="T85" fmla="*/ 5 h 14"/>
                    <a:gd name="T86" fmla="*/ 12 w 14"/>
                    <a:gd name="T87" fmla="*/ 5 h 14"/>
                    <a:gd name="T88" fmla="*/ 13 w 14"/>
                    <a:gd name="T89" fmla="*/ 4 h 14"/>
                    <a:gd name="T90" fmla="*/ 13 w 14"/>
                    <a:gd name="T91" fmla="*/ 2 h 14"/>
                    <a:gd name="T92" fmla="*/ 13 w 14"/>
                    <a:gd name="T93" fmla="*/ 2 h 14"/>
                    <a:gd name="T94" fmla="*/ 12 w 14"/>
                    <a:gd name="T95" fmla="*/ 2 h 14"/>
                    <a:gd name="T96" fmla="*/ 12 w 14"/>
                    <a:gd name="T97" fmla="*/ 1 h 14"/>
                    <a:gd name="T98" fmla="*/ 11 w 14"/>
                    <a:gd name="T99" fmla="*/ 1 h 14"/>
                    <a:gd name="T100" fmla="*/ 8 w 14"/>
                    <a:gd name="T101" fmla="*/ 0 h 14"/>
                    <a:gd name="T102" fmla="*/ 8 w 14"/>
                    <a:gd name="T103" fmla="*/ 0 h 14"/>
                    <a:gd name="T104" fmla="*/ 7 w 14"/>
                    <a:gd name="T105" fmla="*/ 0 h 14"/>
                    <a:gd name="T106" fmla="*/ 7 w 14"/>
                    <a:gd name="T107" fmla="*/ 0 h 14"/>
                    <a:gd name="T108" fmla="*/ 7 w 14"/>
                    <a:gd name="T10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4">
                      <a:moveTo>
                        <a:pt x="7" y="0"/>
                      </a:moveTo>
                      <a:cubicBezTo>
                        <a:pt x="7" y="0"/>
                        <a:pt x="6" y="0"/>
                        <a:pt x="6" y="0"/>
                      </a:cubicBezTo>
                      <a:cubicBezTo>
                        <a:pt x="6" y="1"/>
                        <a:pt x="6" y="1"/>
                        <a:pt x="6" y="1"/>
                      </a:cubicBezTo>
                      <a:cubicBezTo>
                        <a:pt x="6" y="2"/>
                        <a:pt x="6" y="2"/>
                        <a:pt x="6" y="2"/>
                      </a:cubicBezTo>
                      <a:cubicBezTo>
                        <a:pt x="6" y="2"/>
                        <a:pt x="6" y="2"/>
                        <a:pt x="6" y="2"/>
                      </a:cubicBezTo>
                      <a:cubicBezTo>
                        <a:pt x="6" y="2"/>
                        <a:pt x="6" y="2"/>
                        <a:pt x="6" y="2"/>
                      </a:cubicBezTo>
                      <a:cubicBezTo>
                        <a:pt x="5" y="3"/>
                        <a:pt x="5" y="3"/>
                        <a:pt x="5" y="3"/>
                      </a:cubicBezTo>
                      <a:cubicBezTo>
                        <a:pt x="5" y="3"/>
                        <a:pt x="5" y="3"/>
                        <a:pt x="5" y="3"/>
                      </a:cubicBezTo>
                      <a:cubicBezTo>
                        <a:pt x="4" y="3"/>
                        <a:pt x="4" y="3"/>
                        <a:pt x="4" y="3"/>
                      </a:cubicBezTo>
                      <a:cubicBezTo>
                        <a:pt x="4" y="3"/>
                        <a:pt x="4" y="3"/>
                        <a:pt x="4"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2" y="4"/>
                        <a:pt x="2" y="4"/>
                        <a:pt x="2" y="4"/>
                      </a:cubicBezTo>
                      <a:cubicBezTo>
                        <a:pt x="1" y="4"/>
                        <a:pt x="1" y="4"/>
                        <a:pt x="1" y="4"/>
                      </a:cubicBezTo>
                      <a:cubicBezTo>
                        <a:pt x="1" y="4"/>
                        <a:pt x="1" y="4"/>
                        <a:pt x="0" y="5"/>
                      </a:cubicBezTo>
                      <a:cubicBezTo>
                        <a:pt x="0" y="5"/>
                        <a:pt x="0" y="6"/>
                        <a:pt x="0" y="6"/>
                      </a:cubicBezTo>
                      <a:cubicBezTo>
                        <a:pt x="0" y="6"/>
                        <a:pt x="0" y="6"/>
                        <a:pt x="0" y="6"/>
                      </a:cubicBezTo>
                      <a:cubicBezTo>
                        <a:pt x="0" y="9"/>
                        <a:pt x="0" y="9"/>
                        <a:pt x="0" y="9"/>
                      </a:cubicBezTo>
                      <a:cubicBezTo>
                        <a:pt x="1" y="9"/>
                        <a:pt x="1" y="9"/>
                        <a:pt x="1" y="9"/>
                      </a:cubicBezTo>
                      <a:cubicBezTo>
                        <a:pt x="1" y="9"/>
                        <a:pt x="1" y="9"/>
                        <a:pt x="1" y="9"/>
                      </a:cubicBezTo>
                      <a:cubicBezTo>
                        <a:pt x="1" y="9"/>
                        <a:pt x="1" y="9"/>
                        <a:pt x="1" y="9"/>
                      </a:cubicBezTo>
                      <a:cubicBezTo>
                        <a:pt x="1" y="9"/>
                        <a:pt x="1" y="9"/>
                        <a:pt x="1" y="9"/>
                      </a:cubicBezTo>
                      <a:cubicBezTo>
                        <a:pt x="1" y="11"/>
                        <a:pt x="1" y="11"/>
                        <a:pt x="1"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3"/>
                      </a:cubicBezTo>
                      <a:cubicBezTo>
                        <a:pt x="4" y="13"/>
                        <a:pt x="5" y="13"/>
                        <a:pt x="5" y="13"/>
                      </a:cubicBezTo>
                      <a:cubicBezTo>
                        <a:pt x="6" y="14"/>
                        <a:pt x="6" y="14"/>
                        <a:pt x="6" y="14"/>
                      </a:cubicBezTo>
                      <a:cubicBezTo>
                        <a:pt x="7" y="14"/>
                        <a:pt x="7" y="14"/>
                        <a:pt x="7" y="14"/>
                      </a:cubicBezTo>
                      <a:cubicBezTo>
                        <a:pt x="8" y="14"/>
                        <a:pt x="9" y="13"/>
                        <a:pt x="9" y="13"/>
                      </a:cubicBezTo>
                      <a:cubicBezTo>
                        <a:pt x="10" y="13"/>
                        <a:pt x="10" y="13"/>
                        <a:pt x="10" y="13"/>
                      </a:cubicBezTo>
                      <a:cubicBezTo>
                        <a:pt x="10" y="12"/>
                        <a:pt x="10" y="12"/>
                        <a:pt x="10" y="12"/>
                      </a:cubicBezTo>
                      <a:cubicBezTo>
                        <a:pt x="11" y="12"/>
                        <a:pt x="11" y="12"/>
                        <a:pt x="11" y="12"/>
                      </a:cubicBezTo>
                      <a:cubicBezTo>
                        <a:pt x="12" y="12"/>
                        <a:pt x="12" y="12"/>
                        <a:pt x="12" y="12"/>
                      </a:cubicBezTo>
                      <a:cubicBezTo>
                        <a:pt x="13" y="11"/>
                        <a:pt x="14" y="9"/>
                        <a:pt x="13" y="8"/>
                      </a:cubicBezTo>
                      <a:cubicBezTo>
                        <a:pt x="13" y="7"/>
                        <a:pt x="13" y="7"/>
                        <a:pt x="13" y="7"/>
                      </a:cubicBezTo>
                      <a:cubicBezTo>
                        <a:pt x="12" y="6"/>
                        <a:pt x="12" y="6"/>
                        <a:pt x="12" y="5"/>
                      </a:cubicBezTo>
                      <a:cubicBezTo>
                        <a:pt x="12" y="5"/>
                        <a:pt x="12" y="5"/>
                        <a:pt x="12" y="5"/>
                      </a:cubicBezTo>
                      <a:cubicBezTo>
                        <a:pt x="12" y="5"/>
                        <a:pt x="12" y="5"/>
                        <a:pt x="12" y="5"/>
                      </a:cubicBezTo>
                      <a:cubicBezTo>
                        <a:pt x="13" y="5"/>
                        <a:pt x="13" y="5"/>
                        <a:pt x="13" y="4"/>
                      </a:cubicBezTo>
                      <a:cubicBezTo>
                        <a:pt x="13" y="2"/>
                        <a:pt x="13" y="2"/>
                        <a:pt x="13" y="2"/>
                      </a:cubicBezTo>
                      <a:cubicBezTo>
                        <a:pt x="13" y="2"/>
                        <a:pt x="13" y="2"/>
                        <a:pt x="13" y="2"/>
                      </a:cubicBezTo>
                      <a:cubicBezTo>
                        <a:pt x="12" y="2"/>
                        <a:pt x="12" y="2"/>
                        <a:pt x="12" y="2"/>
                      </a:cubicBezTo>
                      <a:cubicBezTo>
                        <a:pt x="12" y="1"/>
                        <a:pt x="12" y="1"/>
                        <a:pt x="12" y="1"/>
                      </a:cubicBezTo>
                      <a:cubicBezTo>
                        <a:pt x="11" y="1"/>
                        <a:pt x="11" y="1"/>
                        <a:pt x="11" y="1"/>
                      </a:cubicBezTo>
                      <a:cubicBezTo>
                        <a:pt x="10" y="0"/>
                        <a:pt x="9" y="0"/>
                        <a:pt x="8" y="0"/>
                      </a:cubicBezTo>
                      <a:cubicBezTo>
                        <a:pt x="8" y="0"/>
                        <a:pt x="8" y="0"/>
                        <a:pt x="8" y="0"/>
                      </a:cubicBezTo>
                      <a:cubicBezTo>
                        <a:pt x="7" y="0"/>
                        <a:pt x="7" y="0"/>
                        <a:pt x="7" y="0"/>
                      </a:cubicBezTo>
                      <a:cubicBezTo>
                        <a:pt x="7" y="0"/>
                        <a:pt x="7" y="0"/>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Freeform 38"/>
                <p:cNvSpPr/>
                <p:nvPr/>
              </p:nvSpPr>
              <p:spPr bwMode="auto">
                <a:xfrm>
                  <a:off x="3959" y="1847"/>
                  <a:ext cx="22" cy="19"/>
                </a:xfrm>
                <a:custGeom>
                  <a:avLst/>
                  <a:gdLst>
                    <a:gd name="T0" fmla="*/ 4 w 9"/>
                    <a:gd name="T1" fmla="*/ 0 h 8"/>
                    <a:gd name="T2" fmla="*/ 0 w 9"/>
                    <a:gd name="T3" fmla="*/ 1 h 8"/>
                    <a:gd name="T4" fmla="*/ 0 w 9"/>
                    <a:gd name="T5" fmla="*/ 2 h 8"/>
                    <a:gd name="T6" fmla="*/ 1 w 9"/>
                    <a:gd name="T7" fmla="*/ 3 h 8"/>
                    <a:gd name="T8" fmla="*/ 2 w 9"/>
                    <a:gd name="T9" fmla="*/ 4 h 8"/>
                    <a:gd name="T10" fmla="*/ 3 w 9"/>
                    <a:gd name="T11" fmla="*/ 5 h 8"/>
                    <a:gd name="T12" fmla="*/ 3 w 9"/>
                    <a:gd name="T13" fmla="*/ 6 h 8"/>
                    <a:gd name="T14" fmla="*/ 4 w 9"/>
                    <a:gd name="T15" fmla="*/ 6 h 8"/>
                    <a:gd name="T16" fmla="*/ 4 w 9"/>
                    <a:gd name="T17" fmla="*/ 6 h 8"/>
                    <a:gd name="T18" fmla="*/ 4 w 9"/>
                    <a:gd name="T19" fmla="*/ 7 h 8"/>
                    <a:gd name="T20" fmla="*/ 4 w 9"/>
                    <a:gd name="T21" fmla="*/ 7 h 8"/>
                    <a:gd name="T22" fmla="*/ 6 w 9"/>
                    <a:gd name="T23" fmla="*/ 7 h 8"/>
                    <a:gd name="T24" fmla="*/ 6 w 9"/>
                    <a:gd name="T25" fmla="*/ 8 h 8"/>
                    <a:gd name="T26" fmla="*/ 9 w 9"/>
                    <a:gd name="T27" fmla="*/ 6 h 8"/>
                    <a:gd name="T28" fmla="*/ 9 w 9"/>
                    <a:gd name="T29" fmla="*/ 3 h 8"/>
                    <a:gd name="T30" fmla="*/ 9 w 9"/>
                    <a:gd name="T31" fmla="*/ 2 h 8"/>
                    <a:gd name="T32" fmla="*/ 9 w 9"/>
                    <a:gd name="T33" fmla="*/ 1 h 8"/>
                    <a:gd name="T34" fmla="*/ 8 w 9"/>
                    <a:gd name="T35" fmla="*/ 1 h 8"/>
                    <a:gd name="T36" fmla="*/ 7 w 9"/>
                    <a:gd name="T37" fmla="*/ 1 h 8"/>
                    <a:gd name="T38" fmla="*/ 7 w 9"/>
                    <a:gd name="T39" fmla="*/ 1 h 8"/>
                    <a:gd name="T40" fmla="*/ 7 w 9"/>
                    <a:gd name="T41" fmla="*/ 1 h 8"/>
                    <a:gd name="T42" fmla="*/ 8 w 9"/>
                    <a:gd name="T43" fmla="*/ 0 h 8"/>
                    <a:gd name="T44" fmla="*/ 7 w 9"/>
                    <a:gd name="T45" fmla="*/ 0 h 8"/>
                    <a:gd name="T46" fmla="*/ 5 w 9"/>
                    <a:gd name="T47" fmla="*/ 0 h 8"/>
                    <a:gd name="T48" fmla="*/ 4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4" y="0"/>
                      </a:moveTo>
                      <a:cubicBezTo>
                        <a:pt x="3" y="0"/>
                        <a:pt x="1" y="0"/>
                        <a:pt x="0" y="1"/>
                      </a:cubicBezTo>
                      <a:cubicBezTo>
                        <a:pt x="0" y="1"/>
                        <a:pt x="0" y="2"/>
                        <a:pt x="0" y="2"/>
                      </a:cubicBezTo>
                      <a:cubicBezTo>
                        <a:pt x="0" y="3"/>
                        <a:pt x="0" y="3"/>
                        <a:pt x="1" y="3"/>
                      </a:cubicBezTo>
                      <a:cubicBezTo>
                        <a:pt x="2" y="4"/>
                        <a:pt x="2" y="4"/>
                        <a:pt x="2" y="4"/>
                      </a:cubicBezTo>
                      <a:cubicBezTo>
                        <a:pt x="2" y="4"/>
                        <a:pt x="3" y="5"/>
                        <a:pt x="3" y="5"/>
                      </a:cubicBezTo>
                      <a:cubicBezTo>
                        <a:pt x="3" y="6"/>
                        <a:pt x="3" y="6"/>
                        <a:pt x="3" y="6"/>
                      </a:cubicBezTo>
                      <a:cubicBezTo>
                        <a:pt x="4" y="6"/>
                        <a:pt x="4" y="6"/>
                        <a:pt x="4" y="6"/>
                      </a:cubicBezTo>
                      <a:cubicBezTo>
                        <a:pt x="4" y="6"/>
                        <a:pt x="4" y="6"/>
                        <a:pt x="4" y="6"/>
                      </a:cubicBezTo>
                      <a:cubicBezTo>
                        <a:pt x="4" y="6"/>
                        <a:pt x="4" y="6"/>
                        <a:pt x="4" y="7"/>
                      </a:cubicBezTo>
                      <a:cubicBezTo>
                        <a:pt x="4" y="7"/>
                        <a:pt x="4" y="7"/>
                        <a:pt x="4" y="7"/>
                      </a:cubicBezTo>
                      <a:cubicBezTo>
                        <a:pt x="6" y="7"/>
                        <a:pt x="6" y="7"/>
                        <a:pt x="6" y="7"/>
                      </a:cubicBezTo>
                      <a:cubicBezTo>
                        <a:pt x="6" y="8"/>
                        <a:pt x="6" y="8"/>
                        <a:pt x="6" y="8"/>
                      </a:cubicBezTo>
                      <a:cubicBezTo>
                        <a:pt x="7" y="8"/>
                        <a:pt x="8" y="7"/>
                        <a:pt x="9" y="6"/>
                      </a:cubicBezTo>
                      <a:cubicBezTo>
                        <a:pt x="9" y="5"/>
                        <a:pt x="9" y="4"/>
                        <a:pt x="9" y="3"/>
                      </a:cubicBezTo>
                      <a:cubicBezTo>
                        <a:pt x="9" y="2"/>
                        <a:pt x="9" y="2"/>
                        <a:pt x="9" y="2"/>
                      </a:cubicBezTo>
                      <a:cubicBezTo>
                        <a:pt x="9" y="1"/>
                        <a:pt x="9" y="1"/>
                        <a:pt x="9" y="1"/>
                      </a:cubicBezTo>
                      <a:cubicBezTo>
                        <a:pt x="8" y="1"/>
                        <a:pt x="8" y="1"/>
                        <a:pt x="8" y="1"/>
                      </a:cubicBezTo>
                      <a:cubicBezTo>
                        <a:pt x="8" y="1"/>
                        <a:pt x="8" y="1"/>
                        <a:pt x="7" y="1"/>
                      </a:cubicBezTo>
                      <a:cubicBezTo>
                        <a:pt x="7" y="1"/>
                        <a:pt x="7" y="1"/>
                        <a:pt x="7" y="1"/>
                      </a:cubicBezTo>
                      <a:cubicBezTo>
                        <a:pt x="7" y="1"/>
                        <a:pt x="7" y="1"/>
                        <a:pt x="7" y="1"/>
                      </a:cubicBezTo>
                      <a:cubicBezTo>
                        <a:pt x="8" y="0"/>
                        <a:pt x="8" y="0"/>
                        <a:pt x="8" y="0"/>
                      </a:cubicBezTo>
                      <a:cubicBezTo>
                        <a:pt x="7" y="0"/>
                        <a:pt x="7" y="0"/>
                        <a:pt x="7" y="0"/>
                      </a:cubicBezTo>
                      <a:cubicBezTo>
                        <a:pt x="6" y="0"/>
                        <a:pt x="6" y="0"/>
                        <a:pt x="5" y="0"/>
                      </a:cubicBezTo>
                      <a:cubicBezTo>
                        <a:pt x="5"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Freeform 39"/>
                <p:cNvSpPr/>
                <p:nvPr/>
              </p:nvSpPr>
              <p:spPr bwMode="auto">
                <a:xfrm>
                  <a:off x="3959" y="1864"/>
                  <a:ext cx="22" cy="14"/>
                </a:xfrm>
                <a:custGeom>
                  <a:avLst/>
                  <a:gdLst>
                    <a:gd name="T0" fmla="*/ 6 w 9"/>
                    <a:gd name="T1" fmla="*/ 0 h 6"/>
                    <a:gd name="T2" fmla="*/ 4 w 9"/>
                    <a:gd name="T3" fmla="*/ 0 h 6"/>
                    <a:gd name="T4" fmla="*/ 1 w 9"/>
                    <a:gd name="T5" fmla="*/ 0 h 6"/>
                    <a:gd name="T6" fmla="*/ 0 w 9"/>
                    <a:gd name="T7" fmla="*/ 1 h 6"/>
                    <a:gd name="T8" fmla="*/ 0 w 9"/>
                    <a:gd name="T9" fmla="*/ 2 h 6"/>
                    <a:gd name="T10" fmla="*/ 0 w 9"/>
                    <a:gd name="T11" fmla="*/ 2 h 6"/>
                    <a:gd name="T12" fmla="*/ 0 w 9"/>
                    <a:gd name="T13" fmla="*/ 5 h 6"/>
                    <a:gd name="T14" fmla="*/ 3 w 9"/>
                    <a:gd name="T15" fmla="*/ 5 h 6"/>
                    <a:gd name="T16" fmla="*/ 3 w 9"/>
                    <a:gd name="T17" fmla="*/ 6 h 6"/>
                    <a:gd name="T18" fmla="*/ 8 w 9"/>
                    <a:gd name="T19" fmla="*/ 6 h 6"/>
                    <a:gd name="T20" fmla="*/ 8 w 9"/>
                    <a:gd name="T21" fmla="*/ 6 h 6"/>
                    <a:gd name="T22" fmla="*/ 9 w 9"/>
                    <a:gd name="T23" fmla="*/ 6 h 6"/>
                    <a:gd name="T24" fmla="*/ 9 w 9"/>
                    <a:gd name="T25" fmla="*/ 5 h 6"/>
                    <a:gd name="T26" fmla="*/ 9 w 9"/>
                    <a:gd name="T27" fmla="*/ 5 h 6"/>
                    <a:gd name="T28" fmla="*/ 9 w 9"/>
                    <a:gd name="T29" fmla="*/ 3 h 6"/>
                    <a:gd name="T30" fmla="*/ 7 w 9"/>
                    <a:gd name="T31" fmla="*/ 2 h 6"/>
                    <a:gd name="T32" fmla="*/ 7 w 9"/>
                    <a:gd name="T33" fmla="*/ 2 h 6"/>
                    <a:gd name="T34" fmla="*/ 7 w 9"/>
                    <a:gd name="T35" fmla="*/ 2 h 6"/>
                    <a:gd name="T36" fmla="*/ 6 w 9"/>
                    <a:gd name="T37" fmla="*/ 2 h 6"/>
                    <a:gd name="T38" fmla="*/ 6 w 9"/>
                    <a:gd name="T39" fmla="*/ 1 h 6"/>
                    <a:gd name="T40" fmla="*/ 6 w 9"/>
                    <a:gd name="T41" fmla="*/ 1 h 6"/>
                    <a:gd name="T42" fmla="*/ 6 w 9"/>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6" y="0"/>
                      </a:moveTo>
                      <a:cubicBezTo>
                        <a:pt x="4" y="0"/>
                        <a:pt x="4" y="0"/>
                        <a:pt x="4" y="0"/>
                      </a:cubicBezTo>
                      <a:cubicBezTo>
                        <a:pt x="1" y="0"/>
                        <a:pt x="1" y="0"/>
                        <a:pt x="1" y="0"/>
                      </a:cubicBezTo>
                      <a:cubicBezTo>
                        <a:pt x="1" y="0"/>
                        <a:pt x="0" y="0"/>
                        <a:pt x="0" y="1"/>
                      </a:cubicBezTo>
                      <a:cubicBezTo>
                        <a:pt x="0" y="1"/>
                        <a:pt x="0" y="1"/>
                        <a:pt x="0" y="2"/>
                      </a:cubicBezTo>
                      <a:cubicBezTo>
                        <a:pt x="0" y="2"/>
                        <a:pt x="0" y="2"/>
                        <a:pt x="0" y="2"/>
                      </a:cubicBezTo>
                      <a:cubicBezTo>
                        <a:pt x="0" y="5"/>
                        <a:pt x="0" y="5"/>
                        <a:pt x="0" y="5"/>
                      </a:cubicBezTo>
                      <a:cubicBezTo>
                        <a:pt x="3" y="5"/>
                        <a:pt x="3" y="5"/>
                        <a:pt x="3" y="5"/>
                      </a:cubicBezTo>
                      <a:cubicBezTo>
                        <a:pt x="3" y="6"/>
                        <a:pt x="3" y="6"/>
                        <a:pt x="3" y="6"/>
                      </a:cubicBezTo>
                      <a:cubicBezTo>
                        <a:pt x="8" y="6"/>
                        <a:pt x="8" y="6"/>
                        <a:pt x="8" y="6"/>
                      </a:cubicBezTo>
                      <a:cubicBezTo>
                        <a:pt x="8" y="6"/>
                        <a:pt x="8" y="6"/>
                        <a:pt x="8" y="6"/>
                      </a:cubicBezTo>
                      <a:cubicBezTo>
                        <a:pt x="8" y="6"/>
                        <a:pt x="9" y="6"/>
                        <a:pt x="9" y="6"/>
                      </a:cubicBezTo>
                      <a:cubicBezTo>
                        <a:pt x="9" y="6"/>
                        <a:pt x="9" y="5"/>
                        <a:pt x="9" y="5"/>
                      </a:cubicBezTo>
                      <a:cubicBezTo>
                        <a:pt x="9" y="5"/>
                        <a:pt x="9" y="5"/>
                        <a:pt x="9" y="5"/>
                      </a:cubicBezTo>
                      <a:cubicBezTo>
                        <a:pt x="9" y="4"/>
                        <a:pt x="9" y="4"/>
                        <a:pt x="9" y="3"/>
                      </a:cubicBezTo>
                      <a:cubicBezTo>
                        <a:pt x="9" y="2"/>
                        <a:pt x="8" y="2"/>
                        <a:pt x="7" y="2"/>
                      </a:cubicBezTo>
                      <a:cubicBezTo>
                        <a:pt x="7" y="2"/>
                        <a:pt x="7" y="2"/>
                        <a:pt x="7" y="2"/>
                      </a:cubicBezTo>
                      <a:cubicBezTo>
                        <a:pt x="7" y="2"/>
                        <a:pt x="7" y="2"/>
                        <a:pt x="7" y="2"/>
                      </a:cubicBezTo>
                      <a:cubicBezTo>
                        <a:pt x="6" y="2"/>
                        <a:pt x="6" y="2"/>
                        <a:pt x="6" y="2"/>
                      </a:cubicBezTo>
                      <a:cubicBezTo>
                        <a:pt x="6" y="1"/>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Freeform 40"/>
                <p:cNvSpPr/>
                <p:nvPr/>
              </p:nvSpPr>
              <p:spPr bwMode="auto">
                <a:xfrm>
                  <a:off x="3764" y="1809"/>
                  <a:ext cx="81" cy="57"/>
                </a:xfrm>
                <a:custGeom>
                  <a:avLst/>
                  <a:gdLst>
                    <a:gd name="T0" fmla="*/ 14 w 34"/>
                    <a:gd name="T1" fmla="*/ 1 h 24"/>
                    <a:gd name="T2" fmla="*/ 2 w 34"/>
                    <a:gd name="T3" fmla="*/ 2 h 24"/>
                    <a:gd name="T4" fmla="*/ 2 w 34"/>
                    <a:gd name="T5" fmla="*/ 5 h 24"/>
                    <a:gd name="T6" fmla="*/ 4 w 34"/>
                    <a:gd name="T7" fmla="*/ 6 h 24"/>
                    <a:gd name="T8" fmla="*/ 4 w 34"/>
                    <a:gd name="T9" fmla="*/ 9 h 24"/>
                    <a:gd name="T10" fmla="*/ 4 w 34"/>
                    <a:gd name="T11" fmla="*/ 12 h 24"/>
                    <a:gd name="T12" fmla="*/ 3 w 34"/>
                    <a:gd name="T13" fmla="*/ 13 h 24"/>
                    <a:gd name="T14" fmla="*/ 0 w 34"/>
                    <a:gd name="T15" fmla="*/ 15 h 24"/>
                    <a:gd name="T16" fmla="*/ 0 w 34"/>
                    <a:gd name="T17" fmla="*/ 18 h 24"/>
                    <a:gd name="T18" fmla="*/ 2 w 34"/>
                    <a:gd name="T19" fmla="*/ 20 h 24"/>
                    <a:gd name="T20" fmla="*/ 5 w 34"/>
                    <a:gd name="T21" fmla="*/ 24 h 24"/>
                    <a:gd name="T22" fmla="*/ 11 w 34"/>
                    <a:gd name="T23" fmla="*/ 24 h 24"/>
                    <a:gd name="T24" fmla="*/ 13 w 34"/>
                    <a:gd name="T25" fmla="*/ 22 h 24"/>
                    <a:gd name="T26" fmla="*/ 14 w 34"/>
                    <a:gd name="T27" fmla="*/ 19 h 24"/>
                    <a:gd name="T28" fmla="*/ 15 w 34"/>
                    <a:gd name="T29" fmla="*/ 18 h 24"/>
                    <a:gd name="T30" fmla="*/ 16 w 34"/>
                    <a:gd name="T31" fmla="*/ 18 h 24"/>
                    <a:gd name="T32" fmla="*/ 17 w 34"/>
                    <a:gd name="T33" fmla="*/ 18 h 24"/>
                    <a:gd name="T34" fmla="*/ 21 w 34"/>
                    <a:gd name="T35" fmla="*/ 17 h 24"/>
                    <a:gd name="T36" fmla="*/ 21 w 34"/>
                    <a:gd name="T37" fmla="*/ 16 h 24"/>
                    <a:gd name="T38" fmla="*/ 22 w 34"/>
                    <a:gd name="T39" fmla="*/ 16 h 24"/>
                    <a:gd name="T40" fmla="*/ 25 w 34"/>
                    <a:gd name="T41" fmla="*/ 14 h 24"/>
                    <a:gd name="T42" fmla="*/ 28 w 34"/>
                    <a:gd name="T43" fmla="*/ 14 h 24"/>
                    <a:gd name="T44" fmla="*/ 29 w 34"/>
                    <a:gd name="T45" fmla="*/ 12 h 24"/>
                    <a:gd name="T46" fmla="*/ 29 w 34"/>
                    <a:gd name="T47" fmla="*/ 12 h 24"/>
                    <a:gd name="T48" fmla="*/ 31 w 34"/>
                    <a:gd name="T49" fmla="*/ 11 h 24"/>
                    <a:gd name="T50" fmla="*/ 31 w 34"/>
                    <a:gd name="T51" fmla="*/ 9 h 24"/>
                    <a:gd name="T52" fmla="*/ 31 w 34"/>
                    <a:gd name="T53" fmla="*/ 7 h 24"/>
                    <a:gd name="T54" fmla="*/ 33 w 34"/>
                    <a:gd name="T55" fmla="*/ 5 h 24"/>
                    <a:gd name="T56" fmla="*/ 34 w 34"/>
                    <a:gd name="T57" fmla="*/ 3 h 24"/>
                    <a:gd name="T58" fmla="*/ 34 w 34"/>
                    <a:gd name="T59" fmla="*/ 2 h 24"/>
                    <a:gd name="T60" fmla="*/ 32 w 34"/>
                    <a:gd name="T61" fmla="*/ 0 h 24"/>
                    <a:gd name="T62" fmla="*/ 27 w 3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24">
                      <a:moveTo>
                        <a:pt x="27" y="0"/>
                      </a:moveTo>
                      <a:cubicBezTo>
                        <a:pt x="23" y="0"/>
                        <a:pt x="18" y="0"/>
                        <a:pt x="14" y="1"/>
                      </a:cubicBezTo>
                      <a:cubicBezTo>
                        <a:pt x="10" y="1"/>
                        <a:pt x="6" y="2"/>
                        <a:pt x="3" y="2"/>
                      </a:cubicBezTo>
                      <a:cubicBezTo>
                        <a:pt x="2" y="2"/>
                        <a:pt x="2" y="2"/>
                        <a:pt x="2" y="2"/>
                      </a:cubicBezTo>
                      <a:cubicBezTo>
                        <a:pt x="2" y="4"/>
                        <a:pt x="2" y="4"/>
                        <a:pt x="2" y="4"/>
                      </a:cubicBezTo>
                      <a:cubicBezTo>
                        <a:pt x="2" y="4"/>
                        <a:pt x="2" y="5"/>
                        <a:pt x="2" y="5"/>
                      </a:cubicBezTo>
                      <a:cubicBezTo>
                        <a:pt x="3" y="5"/>
                        <a:pt x="3" y="5"/>
                        <a:pt x="3" y="5"/>
                      </a:cubicBezTo>
                      <a:cubicBezTo>
                        <a:pt x="3" y="5"/>
                        <a:pt x="3" y="5"/>
                        <a:pt x="4" y="6"/>
                      </a:cubicBezTo>
                      <a:cubicBezTo>
                        <a:pt x="4" y="6"/>
                        <a:pt x="4" y="7"/>
                        <a:pt x="4" y="8"/>
                      </a:cubicBezTo>
                      <a:cubicBezTo>
                        <a:pt x="4" y="9"/>
                        <a:pt x="4" y="9"/>
                        <a:pt x="4" y="9"/>
                      </a:cubicBezTo>
                      <a:cubicBezTo>
                        <a:pt x="5" y="10"/>
                        <a:pt x="5" y="11"/>
                        <a:pt x="4" y="12"/>
                      </a:cubicBezTo>
                      <a:cubicBezTo>
                        <a:pt x="4" y="12"/>
                        <a:pt x="4" y="12"/>
                        <a:pt x="4" y="12"/>
                      </a:cubicBezTo>
                      <a:cubicBezTo>
                        <a:pt x="4" y="12"/>
                        <a:pt x="3" y="12"/>
                        <a:pt x="3" y="12"/>
                      </a:cubicBezTo>
                      <a:cubicBezTo>
                        <a:pt x="3" y="13"/>
                        <a:pt x="3" y="13"/>
                        <a:pt x="3" y="13"/>
                      </a:cubicBezTo>
                      <a:cubicBezTo>
                        <a:pt x="2" y="14"/>
                        <a:pt x="2" y="14"/>
                        <a:pt x="1" y="15"/>
                      </a:cubicBezTo>
                      <a:cubicBezTo>
                        <a:pt x="0" y="15"/>
                        <a:pt x="0" y="15"/>
                        <a:pt x="0" y="15"/>
                      </a:cubicBezTo>
                      <a:cubicBezTo>
                        <a:pt x="0" y="18"/>
                        <a:pt x="0" y="18"/>
                        <a:pt x="0" y="18"/>
                      </a:cubicBezTo>
                      <a:cubicBezTo>
                        <a:pt x="0" y="18"/>
                        <a:pt x="0" y="18"/>
                        <a:pt x="0" y="18"/>
                      </a:cubicBezTo>
                      <a:cubicBezTo>
                        <a:pt x="0" y="18"/>
                        <a:pt x="0" y="19"/>
                        <a:pt x="1" y="19"/>
                      </a:cubicBezTo>
                      <a:cubicBezTo>
                        <a:pt x="2" y="20"/>
                        <a:pt x="2" y="20"/>
                        <a:pt x="2" y="20"/>
                      </a:cubicBezTo>
                      <a:cubicBezTo>
                        <a:pt x="3" y="21"/>
                        <a:pt x="4" y="22"/>
                        <a:pt x="5" y="23"/>
                      </a:cubicBezTo>
                      <a:cubicBezTo>
                        <a:pt x="5" y="24"/>
                        <a:pt x="5" y="24"/>
                        <a:pt x="5" y="24"/>
                      </a:cubicBezTo>
                      <a:cubicBezTo>
                        <a:pt x="10" y="24"/>
                        <a:pt x="10" y="24"/>
                        <a:pt x="10" y="24"/>
                      </a:cubicBezTo>
                      <a:cubicBezTo>
                        <a:pt x="11" y="24"/>
                        <a:pt x="11" y="24"/>
                        <a:pt x="11" y="24"/>
                      </a:cubicBezTo>
                      <a:cubicBezTo>
                        <a:pt x="11" y="24"/>
                        <a:pt x="11" y="24"/>
                        <a:pt x="11" y="24"/>
                      </a:cubicBezTo>
                      <a:cubicBezTo>
                        <a:pt x="13" y="24"/>
                        <a:pt x="13" y="23"/>
                        <a:pt x="13" y="22"/>
                      </a:cubicBezTo>
                      <a:cubicBezTo>
                        <a:pt x="13" y="22"/>
                        <a:pt x="14" y="21"/>
                        <a:pt x="14" y="21"/>
                      </a:cubicBezTo>
                      <a:cubicBezTo>
                        <a:pt x="14" y="20"/>
                        <a:pt x="14" y="20"/>
                        <a:pt x="14" y="19"/>
                      </a:cubicBezTo>
                      <a:cubicBezTo>
                        <a:pt x="14" y="19"/>
                        <a:pt x="14" y="19"/>
                        <a:pt x="14" y="19"/>
                      </a:cubicBezTo>
                      <a:cubicBezTo>
                        <a:pt x="15" y="19"/>
                        <a:pt x="15" y="19"/>
                        <a:pt x="15" y="18"/>
                      </a:cubicBezTo>
                      <a:cubicBezTo>
                        <a:pt x="15" y="18"/>
                        <a:pt x="15" y="18"/>
                        <a:pt x="15" y="18"/>
                      </a:cubicBezTo>
                      <a:cubicBezTo>
                        <a:pt x="15" y="18"/>
                        <a:pt x="15" y="18"/>
                        <a:pt x="16" y="18"/>
                      </a:cubicBezTo>
                      <a:cubicBezTo>
                        <a:pt x="16" y="18"/>
                        <a:pt x="16" y="18"/>
                        <a:pt x="16" y="18"/>
                      </a:cubicBezTo>
                      <a:cubicBezTo>
                        <a:pt x="17" y="18"/>
                        <a:pt x="17" y="18"/>
                        <a:pt x="17" y="18"/>
                      </a:cubicBezTo>
                      <a:cubicBezTo>
                        <a:pt x="19" y="18"/>
                        <a:pt x="19" y="18"/>
                        <a:pt x="19" y="18"/>
                      </a:cubicBezTo>
                      <a:cubicBezTo>
                        <a:pt x="20" y="18"/>
                        <a:pt x="21" y="18"/>
                        <a:pt x="21" y="17"/>
                      </a:cubicBezTo>
                      <a:cubicBezTo>
                        <a:pt x="21" y="16"/>
                        <a:pt x="21" y="16"/>
                        <a:pt x="21" y="16"/>
                      </a:cubicBezTo>
                      <a:cubicBezTo>
                        <a:pt x="21" y="16"/>
                        <a:pt x="21" y="16"/>
                        <a:pt x="21" y="16"/>
                      </a:cubicBezTo>
                      <a:cubicBezTo>
                        <a:pt x="21" y="16"/>
                        <a:pt x="22" y="16"/>
                        <a:pt x="22" y="16"/>
                      </a:cubicBezTo>
                      <a:cubicBezTo>
                        <a:pt x="22" y="16"/>
                        <a:pt x="22" y="16"/>
                        <a:pt x="22" y="16"/>
                      </a:cubicBezTo>
                      <a:cubicBezTo>
                        <a:pt x="23" y="16"/>
                        <a:pt x="23" y="16"/>
                        <a:pt x="24" y="15"/>
                      </a:cubicBezTo>
                      <a:cubicBezTo>
                        <a:pt x="24" y="15"/>
                        <a:pt x="25" y="14"/>
                        <a:pt x="25" y="14"/>
                      </a:cubicBezTo>
                      <a:cubicBezTo>
                        <a:pt x="25" y="14"/>
                        <a:pt x="26" y="14"/>
                        <a:pt x="26" y="14"/>
                      </a:cubicBezTo>
                      <a:cubicBezTo>
                        <a:pt x="28" y="14"/>
                        <a:pt x="28" y="14"/>
                        <a:pt x="28" y="14"/>
                      </a:cubicBezTo>
                      <a:cubicBezTo>
                        <a:pt x="28" y="14"/>
                        <a:pt x="28" y="14"/>
                        <a:pt x="28" y="14"/>
                      </a:cubicBezTo>
                      <a:cubicBezTo>
                        <a:pt x="29" y="14"/>
                        <a:pt x="29" y="13"/>
                        <a:pt x="29" y="12"/>
                      </a:cubicBezTo>
                      <a:cubicBezTo>
                        <a:pt x="29" y="12"/>
                        <a:pt x="29" y="12"/>
                        <a:pt x="29" y="12"/>
                      </a:cubicBezTo>
                      <a:cubicBezTo>
                        <a:pt x="29" y="12"/>
                        <a:pt x="29" y="12"/>
                        <a:pt x="29" y="12"/>
                      </a:cubicBezTo>
                      <a:cubicBezTo>
                        <a:pt x="30" y="12"/>
                        <a:pt x="30" y="12"/>
                        <a:pt x="30" y="12"/>
                      </a:cubicBezTo>
                      <a:cubicBezTo>
                        <a:pt x="30" y="12"/>
                        <a:pt x="31" y="12"/>
                        <a:pt x="31" y="11"/>
                      </a:cubicBezTo>
                      <a:cubicBezTo>
                        <a:pt x="32" y="11"/>
                        <a:pt x="32" y="10"/>
                        <a:pt x="31" y="10"/>
                      </a:cubicBezTo>
                      <a:cubicBezTo>
                        <a:pt x="31" y="9"/>
                        <a:pt x="31" y="9"/>
                        <a:pt x="31" y="9"/>
                      </a:cubicBezTo>
                      <a:cubicBezTo>
                        <a:pt x="31" y="9"/>
                        <a:pt x="31" y="9"/>
                        <a:pt x="31" y="9"/>
                      </a:cubicBezTo>
                      <a:cubicBezTo>
                        <a:pt x="31" y="8"/>
                        <a:pt x="31" y="7"/>
                        <a:pt x="31" y="7"/>
                      </a:cubicBezTo>
                      <a:cubicBezTo>
                        <a:pt x="31" y="6"/>
                        <a:pt x="31" y="6"/>
                        <a:pt x="32" y="5"/>
                      </a:cubicBezTo>
                      <a:cubicBezTo>
                        <a:pt x="33" y="5"/>
                        <a:pt x="33" y="5"/>
                        <a:pt x="33" y="5"/>
                      </a:cubicBezTo>
                      <a:cubicBezTo>
                        <a:pt x="34" y="5"/>
                        <a:pt x="34" y="3"/>
                        <a:pt x="34" y="3"/>
                      </a:cubicBezTo>
                      <a:cubicBezTo>
                        <a:pt x="34" y="3"/>
                        <a:pt x="34" y="3"/>
                        <a:pt x="34" y="3"/>
                      </a:cubicBezTo>
                      <a:cubicBezTo>
                        <a:pt x="34" y="2"/>
                        <a:pt x="34" y="2"/>
                        <a:pt x="34" y="2"/>
                      </a:cubicBezTo>
                      <a:cubicBezTo>
                        <a:pt x="34" y="2"/>
                        <a:pt x="34" y="2"/>
                        <a:pt x="34" y="2"/>
                      </a:cubicBezTo>
                      <a:cubicBezTo>
                        <a:pt x="34" y="1"/>
                        <a:pt x="34" y="1"/>
                        <a:pt x="33" y="1"/>
                      </a:cubicBezTo>
                      <a:cubicBezTo>
                        <a:pt x="33" y="0"/>
                        <a:pt x="33" y="0"/>
                        <a:pt x="32" y="0"/>
                      </a:cubicBezTo>
                      <a:cubicBezTo>
                        <a:pt x="32" y="0"/>
                        <a:pt x="31" y="0"/>
                        <a:pt x="31" y="0"/>
                      </a:cubicBezTo>
                      <a:cubicBezTo>
                        <a:pt x="29" y="0"/>
                        <a:pt x="28" y="0"/>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Freeform 41"/>
                <p:cNvSpPr>
                  <a:spLocks noEditPoints="1"/>
                </p:cNvSpPr>
                <p:nvPr/>
              </p:nvSpPr>
              <p:spPr bwMode="auto">
                <a:xfrm>
                  <a:off x="3902" y="1838"/>
                  <a:ext cx="301" cy="585"/>
                </a:xfrm>
                <a:custGeom>
                  <a:avLst/>
                  <a:gdLst>
                    <a:gd name="T0" fmla="*/ 51 w 126"/>
                    <a:gd name="T1" fmla="*/ 38 h 245"/>
                    <a:gd name="T2" fmla="*/ 34 w 126"/>
                    <a:gd name="T3" fmla="*/ 3 h 245"/>
                    <a:gd name="T4" fmla="*/ 35 w 126"/>
                    <a:gd name="T5" fmla="*/ 9 h 245"/>
                    <a:gd name="T6" fmla="*/ 34 w 126"/>
                    <a:gd name="T7" fmla="*/ 18 h 245"/>
                    <a:gd name="T8" fmla="*/ 22 w 126"/>
                    <a:gd name="T9" fmla="*/ 26 h 245"/>
                    <a:gd name="T10" fmla="*/ 39 w 126"/>
                    <a:gd name="T11" fmla="*/ 42 h 245"/>
                    <a:gd name="T12" fmla="*/ 48 w 126"/>
                    <a:gd name="T13" fmla="*/ 45 h 245"/>
                    <a:gd name="T14" fmla="*/ 59 w 126"/>
                    <a:gd name="T15" fmla="*/ 54 h 245"/>
                    <a:gd name="T16" fmla="*/ 58 w 126"/>
                    <a:gd name="T17" fmla="*/ 43 h 245"/>
                    <a:gd name="T18" fmla="*/ 65 w 126"/>
                    <a:gd name="T19" fmla="*/ 49 h 245"/>
                    <a:gd name="T20" fmla="*/ 67 w 126"/>
                    <a:gd name="T21" fmla="*/ 34 h 245"/>
                    <a:gd name="T22" fmla="*/ 74 w 126"/>
                    <a:gd name="T23" fmla="*/ 44 h 245"/>
                    <a:gd name="T24" fmla="*/ 78 w 126"/>
                    <a:gd name="T25" fmla="*/ 55 h 245"/>
                    <a:gd name="T26" fmla="*/ 85 w 126"/>
                    <a:gd name="T27" fmla="*/ 56 h 245"/>
                    <a:gd name="T28" fmla="*/ 90 w 126"/>
                    <a:gd name="T29" fmla="*/ 63 h 245"/>
                    <a:gd name="T30" fmla="*/ 80 w 126"/>
                    <a:gd name="T31" fmla="*/ 65 h 245"/>
                    <a:gd name="T32" fmla="*/ 71 w 126"/>
                    <a:gd name="T33" fmla="*/ 66 h 245"/>
                    <a:gd name="T34" fmla="*/ 64 w 126"/>
                    <a:gd name="T35" fmla="*/ 63 h 245"/>
                    <a:gd name="T36" fmla="*/ 56 w 126"/>
                    <a:gd name="T37" fmla="*/ 58 h 245"/>
                    <a:gd name="T38" fmla="*/ 48 w 126"/>
                    <a:gd name="T39" fmla="*/ 53 h 245"/>
                    <a:gd name="T40" fmla="*/ 32 w 126"/>
                    <a:gd name="T41" fmla="*/ 54 h 245"/>
                    <a:gd name="T42" fmla="*/ 24 w 126"/>
                    <a:gd name="T43" fmla="*/ 58 h 245"/>
                    <a:gd name="T44" fmla="*/ 14 w 126"/>
                    <a:gd name="T45" fmla="*/ 72 h 245"/>
                    <a:gd name="T46" fmla="*/ 6 w 126"/>
                    <a:gd name="T47" fmla="*/ 80 h 245"/>
                    <a:gd name="T48" fmla="*/ 1 w 126"/>
                    <a:gd name="T49" fmla="*/ 96 h 245"/>
                    <a:gd name="T50" fmla="*/ 1 w 126"/>
                    <a:gd name="T51" fmla="*/ 109 h 245"/>
                    <a:gd name="T52" fmla="*/ 9 w 126"/>
                    <a:gd name="T53" fmla="*/ 120 h 245"/>
                    <a:gd name="T54" fmla="*/ 21 w 126"/>
                    <a:gd name="T55" fmla="*/ 132 h 245"/>
                    <a:gd name="T56" fmla="*/ 33 w 126"/>
                    <a:gd name="T57" fmla="*/ 138 h 245"/>
                    <a:gd name="T58" fmla="*/ 43 w 126"/>
                    <a:gd name="T59" fmla="*/ 139 h 245"/>
                    <a:gd name="T60" fmla="*/ 57 w 126"/>
                    <a:gd name="T61" fmla="*/ 135 h 245"/>
                    <a:gd name="T62" fmla="*/ 67 w 126"/>
                    <a:gd name="T63" fmla="*/ 140 h 245"/>
                    <a:gd name="T64" fmla="*/ 68 w 126"/>
                    <a:gd name="T65" fmla="*/ 153 h 245"/>
                    <a:gd name="T66" fmla="*/ 76 w 126"/>
                    <a:gd name="T67" fmla="*/ 168 h 245"/>
                    <a:gd name="T68" fmla="*/ 77 w 126"/>
                    <a:gd name="T69" fmla="*/ 181 h 245"/>
                    <a:gd name="T70" fmla="*/ 71 w 126"/>
                    <a:gd name="T71" fmla="*/ 194 h 245"/>
                    <a:gd name="T72" fmla="*/ 71 w 126"/>
                    <a:gd name="T73" fmla="*/ 214 h 245"/>
                    <a:gd name="T74" fmla="*/ 72 w 126"/>
                    <a:gd name="T75" fmla="*/ 234 h 245"/>
                    <a:gd name="T76" fmla="*/ 81 w 126"/>
                    <a:gd name="T77" fmla="*/ 242 h 245"/>
                    <a:gd name="T78" fmla="*/ 97 w 126"/>
                    <a:gd name="T79" fmla="*/ 232 h 245"/>
                    <a:gd name="T80" fmla="*/ 100 w 126"/>
                    <a:gd name="T81" fmla="*/ 221 h 245"/>
                    <a:gd name="T82" fmla="*/ 108 w 126"/>
                    <a:gd name="T83" fmla="*/ 206 h 245"/>
                    <a:gd name="T84" fmla="*/ 119 w 126"/>
                    <a:gd name="T85" fmla="*/ 181 h 245"/>
                    <a:gd name="T86" fmla="*/ 122 w 126"/>
                    <a:gd name="T87" fmla="*/ 158 h 245"/>
                    <a:gd name="T88" fmla="*/ 124 w 126"/>
                    <a:gd name="T89" fmla="*/ 142 h 245"/>
                    <a:gd name="T90" fmla="*/ 122 w 126"/>
                    <a:gd name="T91" fmla="*/ 116 h 245"/>
                    <a:gd name="T92" fmla="*/ 116 w 126"/>
                    <a:gd name="T93" fmla="*/ 107 h 245"/>
                    <a:gd name="T94" fmla="*/ 106 w 126"/>
                    <a:gd name="T95" fmla="*/ 90 h 245"/>
                    <a:gd name="T96" fmla="*/ 99 w 126"/>
                    <a:gd name="T97" fmla="*/ 76 h 245"/>
                    <a:gd name="T98" fmla="*/ 103 w 126"/>
                    <a:gd name="T99" fmla="*/ 82 h 245"/>
                    <a:gd name="T100" fmla="*/ 111 w 126"/>
                    <a:gd name="T101" fmla="*/ 95 h 245"/>
                    <a:gd name="T102" fmla="*/ 116 w 126"/>
                    <a:gd name="T103" fmla="*/ 105 h 245"/>
                    <a:gd name="T104" fmla="*/ 118 w 126"/>
                    <a:gd name="T105" fmla="*/ 84 h 245"/>
                    <a:gd name="T106" fmla="*/ 115 w 126"/>
                    <a:gd name="T107" fmla="*/ 77 h 245"/>
                    <a:gd name="T108" fmla="*/ 110 w 126"/>
                    <a:gd name="T109" fmla="*/ 69 h 245"/>
                    <a:gd name="T110" fmla="*/ 106 w 126"/>
                    <a:gd name="T111" fmla="*/ 62 h 245"/>
                    <a:gd name="T112" fmla="*/ 99 w 126"/>
                    <a:gd name="T113" fmla="*/ 52 h 245"/>
                    <a:gd name="T114" fmla="*/ 80 w 126"/>
                    <a:gd name="T115" fmla="*/ 31 h 245"/>
                    <a:gd name="T116" fmla="*/ 62 w 126"/>
                    <a:gd name="T117" fmla="*/ 1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 h="245">
                      <a:moveTo>
                        <a:pt x="49" y="38"/>
                      </a:moveTo>
                      <a:cubicBezTo>
                        <a:pt x="49" y="38"/>
                        <a:pt x="49" y="38"/>
                        <a:pt x="49" y="38"/>
                      </a:cubicBezTo>
                      <a:cubicBezTo>
                        <a:pt x="49" y="37"/>
                        <a:pt x="49" y="37"/>
                        <a:pt x="49" y="37"/>
                      </a:cubicBezTo>
                      <a:cubicBezTo>
                        <a:pt x="48" y="37"/>
                        <a:pt x="48" y="37"/>
                        <a:pt x="48" y="37"/>
                      </a:cubicBezTo>
                      <a:cubicBezTo>
                        <a:pt x="47" y="37"/>
                        <a:pt x="46" y="36"/>
                        <a:pt x="46" y="35"/>
                      </a:cubicBezTo>
                      <a:cubicBezTo>
                        <a:pt x="46" y="34"/>
                        <a:pt x="46" y="34"/>
                        <a:pt x="46" y="34"/>
                      </a:cubicBezTo>
                      <a:cubicBezTo>
                        <a:pt x="46" y="34"/>
                        <a:pt x="46" y="34"/>
                        <a:pt x="46" y="34"/>
                      </a:cubicBezTo>
                      <a:cubicBezTo>
                        <a:pt x="47" y="34"/>
                        <a:pt x="47" y="35"/>
                        <a:pt x="47" y="35"/>
                      </a:cubicBezTo>
                      <a:cubicBezTo>
                        <a:pt x="47" y="35"/>
                        <a:pt x="47" y="35"/>
                        <a:pt x="47" y="35"/>
                      </a:cubicBezTo>
                      <a:cubicBezTo>
                        <a:pt x="47" y="36"/>
                        <a:pt x="47" y="36"/>
                        <a:pt x="47" y="36"/>
                      </a:cubicBezTo>
                      <a:cubicBezTo>
                        <a:pt x="48" y="36"/>
                        <a:pt x="48" y="36"/>
                        <a:pt x="48" y="36"/>
                      </a:cubicBezTo>
                      <a:cubicBezTo>
                        <a:pt x="48" y="36"/>
                        <a:pt x="48" y="36"/>
                        <a:pt x="49" y="37"/>
                      </a:cubicBezTo>
                      <a:cubicBezTo>
                        <a:pt x="50" y="37"/>
                        <a:pt x="50" y="37"/>
                        <a:pt x="50" y="37"/>
                      </a:cubicBezTo>
                      <a:cubicBezTo>
                        <a:pt x="50" y="37"/>
                        <a:pt x="50" y="37"/>
                        <a:pt x="51" y="38"/>
                      </a:cubicBezTo>
                      <a:cubicBezTo>
                        <a:pt x="51" y="38"/>
                        <a:pt x="52" y="38"/>
                        <a:pt x="52" y="38"/>
                      </a:cubicBezTo>
                      <a:cubicBezTo>
                        <a:pt x="52" y="39"/>
                        <a:pt x="52" y="39"/>
                        <a:pt x="52" y="39"/>
                      </a:cubicBezTo>
                      <a:cubicBezTo>
                        <a:pt x="53" y="39"/>
                        <a:pt x="53" y="39"/>
                        <a:pt x="53" y="39"/>
                      </a:cubicBezTo>
                      <a:cubicBezTo>
                        <a:pt x="53" y="40"/>
                        <a:pt x="53" y="40"/>
                        <a:pt x="53" y="40"/>
                      </a:cubicBezTo>
                      <a:cubicBezTo>
                        <a:pt x="52" y="40"/>
                        <a:pt x="52" y="40"/>
                        <a:pt x="52" y="40"/>
                      </a:cubicBezTo>
                      <a:cubicBezTo>
                        <a:pt x="52" y="40"/>
                        <a:pt x="52" y="40"/>
                        <a:pt x="52" y="40"/>
                      </a:cubicBezTo>
                      <a:cubicBezTo>
                        <a:pt x="52" y="38"/>
                        <a:pt x="52" y="38"/>
                        <a:pt x="52" y="38"/>
                      </a:cubicBezTo>
                      <a:cubicBezTo>
                        <a:pt x="51" y="38"/>
                        <a:pt x="51" y="38"/>
                        <a:pt x="51" y="38"/>
                      </a:cubicBezTo>
                      <a:cubicBezTo>
                        <a:pt x="50" y="38"/>
                        <a:pt x="50" y="38"/>
                        <a:pt x="50" y="38"/>
                      </a:cubicBezTo>
                      <a:cubicBezTo>
                        <a:pt x="50" y="38"/>
                        <a:pt x="50" y="38"/>
                        <a:pt x="50" y="38"/>
                      </a:cubicBezTo>
                      <a:cubicBezTo>
                        <a:pt x="49" y="38"/>
                        <a:pt x="49" y="38"/>
                        <a:pt x="49" y="38"/>
                      </a:cubicBezTo>
                      <a:cubicBezTo>
                        <a:pt x="49" y="38"/>
                        <a:pt x="49" y="38"/>
                        <a:pt x="49" y="38"/>
                      </a:cubicBezTo>
                      <a:moveTo>
                        <a:pt x="34" y="0"/>
                      </a:moveTo>
                      <a:cubicBezTo>
                        <a:pt x="34" y="3"/>
                        <a:pt x="34" y="3"/>
                        <a:pt x="34" y="3"/>
                      </a:cubicBezTo>
                      <a:cubicBezTo>
                        <a:pt x="34" y="4"/>
                        <a:pt x="34" y="4"/>
                        <a:pt x="35" y="4"/>
                      </a:cubicBezTo>
                      <a:cubicBezTo>
                        <a:pt x="35" y="4"/>
                        <a:pt x="35" y="4"/>
                        <a:pt x="35" y="4"/>
                      </a:cubicBezTo>
                      <a:cubicBezTo>
                        <a:pt x="35" y="5"/>
                        <a:pt x="35" y="5"/>
                        <a:pt x="35" y="5"/>
                      </a:cubicBezTo>
                      <a:cubicBezTo>
                        <a:pt x="35" y="5"/>
                        <a:pt x="35" y="5"/>
                        <a:pt x="35" y="5"/>
                      </a:cubicBezTo>
                      <a:cubicBezTo>
                        <a:pt x="35" y="6"/>
                        <a:pt x="35" y="6"/>
                        <a:pt x="35" y="6"/>
                      </a:cubicBezTo>
                      <a:cubicBezTo>
                        <a:pt x="35" y="6"/>
                        <a:pt x="35" y="6"/>
                        <a:pt x="35" y="6"/>
                      </a:cubicBezTo>
                      <a:cubicBezTo>
                        <a:pt x="35" y="6"/>
                        <a:pt x="35" y="6"/>
                        <a:pt x="36" y="7"/>
                      </a:cubicBezTo>
                      <a:cubicBezTo>
                        <a:pt x="36" y="7"/>
                        <a:pt x="36" y="7"/>
                        <a:pt x="36" y="7"/>
                      </a:cubicBezTo>
                      <a:cubicBezTo>
                        <a:pt x="37" y="7"/>
                        <a:pt x="37" y="7"/>
                        <a:pt x="37" y="7"/>
                      </a:cubicBezTo>
                      <a:cubicBezTo>
                        <a:pt x="37" y="9"/>
                        <a:pt x="37" y="9"/>
                        <a:pt x="37" y="9"/>
                      </a:cubicBezTo>
                      <a:cubicBezTo>
                        <a:pt x="37" y="9"/>
                        <a:pt x="37" y="9"/>
                        <a:pt x="37" y="9"/>
                      </a:cubicBezTo>
                      <a:cubicBezTo>
                        <a:pt x="37" y="10"/>
                        <a:pt x="37" y="10"/>
                        <a:pt x="37" y="10"/>
                      </a:cubicBezTo>
                      <a:cubicBezTo>
                        <a:pt x="37" y="10"/>
                        <a:pt x="37" y="10"/>
                        <a:pt x="37" y="10"/>
                      </a:cubicBezTo>
                      <a:cubicBezTo>
                        <a:pt x="35" y="9"/>
                        <a:pt x="35" y="9"/>
                        <a:pt x="35" y="9"/>
                      </a:cubicBezTo>
                      <a:cubicBezTo>
                        <a:pt x="35" y="12"/>
                        <a:pt x="35" y="12"/>
                        <a:pt x="35" y="12"/>
                      </a:cubicBezTo>
                      <a:cubicBezTo>
                        <a:pt x="35" y="12"/>
                        <a:pt x="35" y="12"/>
                        <a:pt x="35" y="12"/>
                      </a:cubicBezTo>
                      <a:cubicBezTo>
                        <a:pt x="35" y="13"/>
                        <a:pt x="35" y="14"/>
                        <a:pt x="36" y="14"/>
                      </a:cubicBezTo>
                      <a:cubicBezTo>
                        <a:pt x="37" y="15"/>
                        <a:pt x="37" y="15"/>
                        <a:pt x="38" y="15"/>
                      </a:cubicBezTo>
                      <a:cubicBezTo>
                        <a:pt x="38" y="16"/>
                        <a:pt x="38" y="16"/>
                        <a:pt x="38" y="16"/>
                      </a:cubicBezTo>
                      <a:cubicBezTo>
                        <a:pt x="38" y="16"/>
                        <a:pt x="38" y="17"/>
                        <a:pt x="39" y="17"/>
                      </a:cubicBezTo>
                      <a:cubicBezTo>
                        <a:pt x="40" y="18"/>
                        <a:pt x="40" y="18"/>
                        <a:pt x="40" y="18"/>
                      </a:cubicBezTo>
                      <a:cubicBezTo>
                        <a:pt x="40" y="18"/>
                        <a:pt x="40" y="18"/>
                        <a:pt x="40" y="18"/>
                      </a:cubicBezTo>
                      <a:cubicBezTo>
                        <a:pt x="39" y="18"/>
                        <a:pt x="39" y="18"/>
                        <a:pt x="39" y="18"/>
                      </a:cubicBezTo>
                      <a:cubicBezTo>
                        <a:pt x="39" y="19"/>
                        <a:pt x="39" y="19"/>
                        <a:pt x="39" y="19"/>
                      </a:cubicBezTo>
                      <a:cubicBezTo>
                        <a:pt x="38" y="18"/>
                        <a:pt x="38" y="18"/>
                        <a:pt x="38" y="18"/>
                      </a:cubicBezTo>
                      <a:cubicBezTo>
                        <a:pt x="35" y="18"/>
                        <a:pt x="35" y="18"/>
                        <a:pt x="35" y="18"/>
                      </a:cubicBezTo>
                      <a:cubicBezTo>
                        <a:pt x="34" y="18"/>
                        <a:pt x="34" y="18"/>
                        <a:pt x="34" y="18"/>
                      </a:cubicBezTo>
                      <a:cubicBezTo>
                        <a:pt x="34" y="18"/>
                        <a:pt x="34" y="18"/>
                        <a:pt x="34" y="18"/>
                      </a:cubicBezTo>
                      <a:cubicBezTo>
                        <a:pt x="33" y="18"/>
                        <a:pt x="33" y="19"/>
                        <a:pt x="32" y="19"/>
                      </a:cubicBezTo>
                      <a:cubicBezTo>
                        <a:pt x="32" y="20"/>
                        <a:pt x="32" y="20"/>
                        <a:pt x="32" y="20"/>
                      </a:cubicBezTo>
                      <a:cubicBezTo>
                        <a:pt x="32" y="20"/>
                        <a:pt x="32" y="20"/>
                        <a:pt x="32" y="20"/>
                      </a:cubicBezTo>
                      <a:cubicBezTo>
                        <a:pt x="32" y="20"/>
                        <a:pt x="32" y="20"/>
                        <a:pt x="32" y="20"/>
                      </a:cubicBezTo>
                      <a:cubicBezTo>
                        <a:pt x="31" y="20"/>
                        <a:pt x="31" y="20"/>
                        <a:pt x="31" y="20"/>
                      </a:cubicBezTo>
                      <a:cubicBezTo>
                        <a:pt x="29" y="20"/>
                        <a:pt x="29" y="20"/>
                        <a:pt x="29" y="20"/>
                      </a:cubicBezTo>
                      <a:cubicBezTo>
                        <a:pt x="28" y="20"/>
                        <a:pt x="28" y="20"/>
                        <a:pt x="28" y="21"/>
                      </a:cubicBezTo>
                      <a:cubicBezTo>
                        <a:pt x="28" y="21"/>
                        <a:pt x="28" y="21"/>
                        <a:pt x="28" y="21"/>
                      </a:cubicBezTo>
                      <a:cubicBezTo>
                        <a:pt x="27" y="21"/>
                        <a:pt x="27" y="21"/>
                        <a:pt x="27" y="21"/>
                      </a:cubicBezTo>
                      <a:cubicBezTo>
                        <a:pt x="27" y="21"/>
                        <a:pt x="27" y="21"/>
                        <a:pt x="27" y="21"/>
                      </a:cubicBezTo>
                      <a:cubicBezTo>
                        <a:pt x="26" y="21"/>
                        <a:pt x="25" y="21"/>
                        <a:pt x="24" y="22"/>
                      </a:cubicBezTo>
                      <a:cubicBezTo>
                        <a:pt x="24" y="23"/>
                        <a:pt x="23" y="23"/>
                        <a:pt x="23" y="24"/>
                      </a:cubicBezTo>
                      <a:cubicBezTo>
                        <a:pt x="22" y="25"/>
                        <a:pt x="22" y="25"/>
                        <a:pt x="22" y="25"/>
                      </a:cubicBezTo>
                      <a:cubicBezTo>
                        <a:pt x="22" y="25"/>
                        <a:pt x="22" y="26"/>
                        <a:pt x="22" y="26"/>
                      </a:cubicBezTo>
                      <a:cubicBezTo>
                        <a:pt x="21" y="26"/>
                        <a:pt x="21" y="27"/>
                        <a:pt x="20" y="27"/>
                      </a:cubicBezTo>
                      <a:cubicBezTo>
                        <a:pt x="19" y="27"/>
                        <a:pt x="19" y="27"/>
                        <a:pt x="19" y="27"/>
                      </a:cubicBezTo>
                      <a:cubicBezTo>
                        <a:pt x="20" y="28"/>
                        <a:pt x="20" y="28"/>
                        <a:pt x="20" y="28"/>
                      </a:cubicBezTo>
                      <a:cubicBezTo>
                        <a:pt x="21" y="31"/>
                        <a:pt x="23" y="33"/>
                        <a:pt x="25" y="34"/>
                      </a:cubicBezTo>
                      <a:cubicBezTo>
                        <a:pt x="25" y="35"/>
                        <a:pt x="26" y="36"/>
                        <a:pt x="27" y="36"/>
                      </a:cubicBezTo>
                      <a:cubicBezTo>
                        <a:pt x="29" y="39"/>
                        <a:pt x="31" y="42"/>
                        <a:pt x="31" y="45"/>
                      </a:cubicBezTo>
                      <a:cubicBezTo>
                        <a:pt x="31" y="46"/>
                        <a:pt x="31" y="46"/>
                        <a:pt x="31" y="46"/>
                      </a:cubicBezTo>
                      <a:cubicBezTo>
                        <a:pt x="32" y="46"/>
                        <a:pt x="32" y="46"/>
                        <a:pt x="32" y="46"/>
                      </a:cubicBezTo>
                      <a:cubicBezTo>
                        <a:pt x="34" y="46"/>
                        <a:pt x="34" y="44"/>
                        <a:pt x="34" y="43"/>
                      </a:cubicBezTo>
                      <a:cubicBezTo>
                        <a:pt x="34" y="42"/>
                        <a:pt x="34" y="42"/>
                        <a:pt x="34" y="42"/>
                      </a:cubicBezTo>
                      <a:cubicBezTo>
                        <a:pt x="35" y="42"/>
                        <a:pt x="35" y="42"/>
                        <a:pt x="35" y="42"/>
                      </a:cubicBezTo>
                      <a:cubicBezTo>
                        <a:pt x="35" y="42"/>
                        <a:pt x="35" y="42"/>
                        <a:pt x="35" y="42"/>
                      </a:cubicBezTo>
                      <a:cubicBezTo>
                        <a:pt x="38" y="42"/>
                        <a:pt x="38" y="42"/>
                        <a:pt x="38" y="42"/>
                      </a:cubicBezTo>
                      <a:cubicBezTo>
                        <a:pt x="39" y="42"/>
                        <a:pt x="39" y="42"/>
                        <a:pt x="39" y="42"/>
                      </a:cubicBezTo>
                      <a:cubicBezTo>
                        <a:pt x="39" y="42"/>
                        <a:pt x="39" y="42"/>
                        <a:pt x="39" y="42"/>
                      </a:cubicBezTo>
                      <a:cubicBezTo>
                        <a:pt x="39" y="42"/>
                        <a:pt x="40" y="42"/>
                        <a:pt x="40" y="41"/>
                      </a:cubicBezTo>
                      <a:cubicBezTo>
                        <a:pt x="40" y="41"/>
                        <a:pt x="41" y="40"/>
                        <a:pt x="41" y="40"/>
                      </a:cubicBezTo>
                      <a:cubicBezTo>
                        <a:pt x="41" y="40"/>
                        <a:pt x="41" y="40"/>
                        <a:pt x="41" y="40"/>
                      </a:cubicBezTo>
                      <a:cubicBezTo>
                        <a:pt x="42" y="40"/>
                        <a:pt x="42" y="40"/>
                        <a:pt x="42" y="41"/>
                      </a:cubicBezTo>
                      <a:cubicBezTo>
                        <a:pt x="43" y="41"/>
                        <a:pt x="43" y="41"/>
                        <a:pt x="43" y="41"/>
                      </a:cubicBezTo>
                      <a:cubicBezTo>
                        <a:pt x="43" y="41"/>
                        <a:pt x="43" y="42"/>
                        <a:pt x="44" y="42"/>
                      </a:cubicBezTo>
                      <a:cubicBezTo>
                        <a:pt x="44" y="42"/>
                        <a:pt x="44" y="42"/>
                        <a:pt x="44" y="42"/>
                      </a:cubicBezTo>
                      <a:cubicBezTo>
                        <a:pt x="44" y="42"/>
                        <a:pt x="44" y="42"/>
                        <a:pt x="44" y="42"/>
                      </a:cubicBezTo>
                      <a:cubicBezTo>
                        <a:pt x="45" y="42"/>
                        <a:pt x="45" y="42"/>
                        <a:pt x="46" y="42"/>
                      </a:cubicBezTo>
                      <a:cubicBezTo>
                        <a:pt x="46" y="42"/>
                        <a:pt x="46" y="43"/>
                        <a:pt x="46" y="43"/>
                      </a:cubicBezTo>
                      <a:cubicBezTo>
                        <a:pt x="47" y="44"/>
                        <a:pt x="47" y="44"/>
                        <a:pt x="47" y="44"/>
                      </a:cubicBezTo>
                      <a:cubicBezTo>
                        <a:pt x="47" y="44"/>
                        <a:pt x="47" y="45"/>
                        <a:pt x="48" y="45"/>
                      </a:cubicBezTo>
                      <a:cubicBezTo>
                        <a:pt x="48" y="45"/>
                        <a:pt x="48" y="45"/>
                        <a:pt x="48" y="45"/>
                      </a:cubicBezTo>
                      <a:cubicBezTo>
                        <a:pt x="50" y="45"/>
                        <a:pt x="50" y="45"/>
                        <a:pt x="50" y="45"/>
                      </a:cubicBezTo>
                      <a:cubicBezTo>
                        <a:pt x="50" y="45"/>
                        <a:pt x="50" y="45"/>
                        <a:pt x="50" y="45"/>
                      </a:cubicBezTo>
                      <a:cubicBezTo>
                        <a:pt x="49" y="46"/>
                        <a:pt x="49" y="46"/>
                        <a:pt x="49" y="46"/>
                      </a:cubicBezTo>
                      <a:cubicBezTo>
                        <a:pt x="51" y="46"/>
                        <a:pt x="51" y="46"/>
                        <a:pt x="51" y="46"/>
                      </a:cubicBezTo>
                      <a:cubicBezTo>
                        <a:pt x="52" y="46"/>
                        <a:pt x="52" y="46"/>
                        <a:pt x="53" y="47"/>
                      </a:cubicBezTo>
                      <a:cubicBezTo>
                        <a:pt x="54" y="47"/>
                        <a:pt x="54" y="48"/>
                        <a:pt x="54" y="48"/>
                      </a:cubicBezTo>
                      <a:cubicBezTo>
                        <a:pt x="54" y="53"/>
                        <a:pt x="54" y="53"/>
                        <a:pt x="54" y="53"/>
                      </a:cubicBezTo>
                      <a:cubicBezTo>
                        <a:pt x="55" y="53"/>
                        <a:pt x="55" y="53"/>
                        <a:pt x="55" y="53"/>
                      </a:cubicBezTo>
                      <a:cubicBezTo>
                        <a:pt x="55" y="53"/>
                        <a:pt x="55" y="53"/>
                        <a:pt x="55" y="53"/>
                      </a:cubicBezTo>
                      <a:cubicBezTo>
                        <a:pt x="55" y="53"/>
                        <a:pt x="55" y="53"/>
                        <a:pt x="55" y="53"/>
                      </a:cubicBezTo>
                      <a:cubicBezTo>
                        <a:pt x="55" y="53"/>
                        <a:pt x="55" y="53"/>
                        <a:pt x="55" y="53"/>
                      </a:cubicBezTo>
                      <a:cubicBezTo>
                        <a:pt x="55" y="55"/>
                        <a:pt x="55" y="55"/>
                        <a:pt x="55" y="55"/>
                      </a:cubicBezTo>
                      <a:cubicBezTo>
                        <a:pt x="59" y="55"/>
                        <a:pt x="59" y="55"/>
                        <a:pt x="59" y="55"/>
                      </a:cubicBezTo>
                      <a:cubicBezTo>
                        <a:pt x="59" y="54"/>
                        <a:pt x="59" y="54"/>
                        <a:pt x="59" y="54"/>
                      </a:cubicBezTo>
                      <a:cubicBezTo>
                        <a:pt x="59" y="53"/>
                        <a:pt x="59" y="53"/>
                        <a:pt x="59" y="53"/>
                      </a:cubicBezTo>
                      <a:cubicBezTo>
                        <a:pt x="59" y="53"/>
                        <a:pt x="59" y="53"/>
                        <a:pt x="59" y="53"/>
                      </a:cubicBezTo>
                      <a:cubicBezTo>
                        <a:pt x="60" y="52"/>
                        <a:pt x="60" y="52"/>
                        <a:pt x="60" y="51"/>
                      </a:cubicBezTo>
                      <a:cubicBezTo>
                        <a:pt x="60" y="51"/>
                        <a:pt x="60" y="51"/>
                        <a:pt x="60" y="51"/>
                      </a:cubicBezTo>
                      <a:cubicBezTo>
                        <a:pt x="60" y="45"/>
                        <a:pt x="60" y="45"/>
                        <a:pt x="60" y="45"/>
                      </a:cubicBezTo>
                      <a:cubicBezTo>
                        <a:pt x="60" y="44"/>
                        <a:pt x="59" y="44"/>
                        <a:pt x="59" y="44"/>
                      </a:cubicBezTo>
                      <a:cubicBezTo>
                        <a:pt x="59" y="44"/>
                        <a:pt x="59" y="44"/>
                        <a:pt x="59" y="44"/>
                      </a:cubicBezTo>
                      <a:cubicBezTo>
                        <a:pt x="58" y="43"/>
                        <a:pt x="57" y="43"/>
                        <a:pt x="56" y="42"/>
                      </a:cubicBezTo>
                      <a:cubicBezTo>
                        <a:pt x="57" y="42"/>
                        <a:pt x="57" y="42"/>
                        <a:pt x="57" y="42"/>
                      </a:cubicBezTo>
                      <a:cubicBezTo>
                        <a:pt x="57" y="42"/>
                        <a:pt x="57" y="42"/>
                        <a:pt x="57" y="42"/>
                      </a:cubicBezTo>
                      <a:cubicBezTo>
                        <a:pt x="58" y="42"/>
                        <a:pt x="58" y="42"/>
                        <a:pt x="58" y="42"/>
                      </a:cubicBezTo>
                      <a:cubicBezTo>
                        <a:pt x="58" y="42"/>
                        <a:pt x="58" y="42"/>
                        <a:pt x="58" y="42"/>
                      </a:cubicBezTo>
                      <a:cubicBezTo>
                        <a:pt x="58" y="42"/>
                        <a:pt x="58" y="42"/>
                        <a:pt x="58" y="42"/>
                      </a:cubicBezTo>
                      <a:cubicBezTo>
                        <a:pt x="58" y="43"/>
                        <a:pt x="58" y="43"/>
                        <a:pt x="58" y="43"/>
                      </a:cubicBezTo>
                      <a:cubicBezTo>
                        <a:pt x="59" y="43"/>
                        <a:pt x="59" y="43"/>
                        <a:pt x="59" y="43"/>
                      </a:cubicBezTo>
                      <a:cubicBezTo>
                        <a:pt x="60" y="43"/>
                        <a:pt x="60" y="43"/>
                        <a:pt x="60" y="43"/>
                      </a:cubicBezTo>
                      <a:cubicBezTo>
                        <a:pt x="60" y="43"/>
                        <a:pt x="60" y="43"/>
                        <a:pt x="60" y="43"/>
                      </a:cubicBezTo>
                      <a:cubicBezTo>
                        <a:pt x="61" y="43"/>
                        <a:pt x="61" y="43"/>
                        <a:pt x="61" y="43"/>
                      </a:cubicBezTo>
                      <a:cubicBezTo>
                        <a:pt x="61" y="43"/>
                        <a:pt x="61" y="43"/>
                        <a:pt x="61" y="43"/>
                      </a:cubicBezTo>
                      <a:cubicBezTo>
                        <a:pt x="61" y="43"/>
                        <a:pt x="61" y="43"/>
                        <a:pt x="61" y="43"/>
                      </a:cubicBezTo>
                      <a:cubicBezTo>
                        <a:pt x="61" y="44"/>
                        <a:pt x="61" y="44"/>
                        <a:pt x="61" y="44"/>
                      </a:cubicBezTo>
                      <a:cubicBezTo>
                        <a:pt x="61" y="45"/>
                        <a:pt x="62" y="46"/>
                        <a:pt x="62" y="46"/>
                      </a:cubicBezTo>
                      <a:cubicBezTo>
                        <a:pt x="63" y="47"/>
                        <a:pt x="63" y="47"/>
                        <a:pt x="63" y="47"/>
                      </a:cubicBezTo>
                      <a:cubicBezTo>
                        <a:pt x="63" y="47"/>
                        <a:pt x="63" y="47"/>
                        <a:pt x="63" y="47"/>
                      </a:cubicBezTo>
                      <a:cubicBezTo>
                        <a:pt x="63" y="47"/>
                        <a:pt x="63" y="47"/>
                        <a:pt x="63" y="47"/>
                      </a:cubicBezTo>
                      <a:cubicBezTo>
                        <a:pt x="64" y="48"/>
                        <a:pt x="64" y="48"/>
                        <a:pt x="64" y="48"/>
                      </a:cubicBezTo>
                      <a:cubicBezTo>
                        <a:pt x="65" y="48"/>
                        <a:pt x="65" y="48"/>
                        <a:pt x="65" y="49"/>
                      </a:cubicBezTo>
                      <a:cubicBezTo>
                        <a:pt x="65" y="49"/>
                        <a:pt x="65" y="49"/>
                        <a:pt x="65" y="49"/>
                      </a:cubicBezTo>
                      <a:cubicBezTo>
                        <a:pt x="65" y="49"/>
                        <a:pt x="65" y="49"/>
                        <a:pt x="65" y="49"/>
                      </a:cubicBezTo>
                      <a:cubicBezTo>
                        <a:pt x="66" y="50"/>
                        <a:pt x="66" y="50"/>
                        <a:pt x="67" y="50"/>
                      </a:cubicBezTo>
                      <a:cubicBezTo>
                        <a:pt x="67" y="50"/>
                        <a:pt x="67" y="50"/>
                        <a:pt x="67" y="50"/>
                      </a:cubicBezTo>
                      <a:cubicBezTo>
                        <a:pt x="67" y="50"/>
                        <a:pt x="68" y="50"/>
                        <a:pt x="69" y="49"/>
                      </a:cubicBezTo>
                      <a:cubicBezTo>
                        <a:pt x="69" y="49"/>
                        <a:pt x="69" y="49"/>
                        <a:pt x="69" y="48"/>
                      </a:cubicBezTo>
                      <a:cubicBezTo>
                        <a:pt x="69" y="48"/>
                        <a:pt x="69" y="48"/>
                        <a:pt x="69" y="48"/>
                      </a:cubicBezTo>
                      <a:cubicBezTo>
                        <a:pt x="70" y="47"/>
                        <a:pt x="70" y="46"/>
                        <a:pt x="70" y="44"/>
                      </a:cubicBezTo>
                      <a:cubicBezTo>
                        <a:pt x="70" y="42"/>
                        <a:pt x="69" y="40"/>
                        <a:pt x="67" y="38"/>
                      </a:cubicBezTo>
                      <a:cubicBezTo>
                        <a:pt x="67" y="38"/>
                        <a:pt x="67" y="38"/>
                        <a:pt x="67" y="38"/>
                      </a:cubicBezTo>
                      <a:cubicBezTo>
                        <a:pt x="67" y="37"/>
                        <a:pt x="66" y="37"/>
                        <a:pt x="66" y="36"/>
                      </a:cubicBezTo>
                      <a:cubicBezTo>
                        <a:pt x="66" y="36"/>
                        <a:pt x="66" y="36"/>
                        <a:pt x="66" y="36"/>
                      </a:cubicBezTo>
                      <a:cubicBezTo>
                        <a:pt x="66" y="36"/>
                        <a:pt x="66" y="35"/>
                        <a:pt x="66" y="35"/>
                      </a:cubicBezTo>
                      <a:cubicBezTo>
                        <a:pt x="67" y="34"/>
                        <a:pt x="67" y="34"/>
                        <a:pt x="67" y="34"/>
                      </a:cubicBezTo>
                      <a:cubicBezTo>
                        <a:pt x="67" y="34"/>
                        <a:pt x="67" y="34"/>
                        <a:pt x="67" y="34"/>
                      </a:cubicBezTo>
                      <a:cubicBezTo>
                        <a:pt x="68" y="34"/>
                        <a:pt x="69" y="35"/>
                        <a:pt x="70" y="35"/>
                      </a:cubicBezTo>
                      <a:cubicBezTo>
                        <a:pt x="71" y="36"/>
                        <a:pt x="71" y="36"/>
                        <a:pt x="72" y="36"/>
                      </a:cubicBezTo>
                      <a:cubicBezTo>
                        <a:pt x="73" y="37"/>
                        <a:pt x="73" y="37"/>
                        <a:pt x="73" y="37"/>
                      </a:cubicBezTo>
                      <a:cubicBezTo>
                        <a:pt x="73" y="37"/>
                        <a:pt x="74" y="37"/>
                        <a:pt x="74" y="37"/>
                      </a:cubicBezTo>
                      <a:cubicBezTo>
                        <a:pt x="74" y="37"/>
                        <a:pt x="74" y="37"/>
                        <a:pt x="74" y="37"/>
                      </a:cubicBezTo>
                      <a:cubicBezTo>
                        <a:pt x="74" y="38"/>
                        <a:pt x="74" y="39"/>
                        <a:pt x="75" y="39"/>
                      </a:cubicBezTo>
                      <a:cubicBezTo>
                        <a:pt x="76" y="39"/>
                        <a:pt x="76" y="39"/>
                        <a:pt x="76" y="39"/>
                      </a:cubicBezTo>
                      <a:cubicBezTo>
                        <a:pt x="76" y="40"/>
                        <a:pt x="77" y="40"/>
                        <a:pt x="78" y="41"/>
                      </a:cubicBezTo>
                      <a:cubicBezTo>
                        <a:pt x="78" y="42"/>
                        <a:pt x="78" y="42"/>
                        <a:pt x="78" y="42"/>
                      </a:cubicBezTo>
                      <a:cubicBezTo>
                        <a:pt x="78" y="42"/>
                        <a:pt x="78" y="42"/>
                        <a:pt x="79" y="43"/>
                      </a:cubicBezTo>
                      <a:cubicBezTo>
                        <a:pt x="76" y="43"/>
                        <a:pt x="76" y="43"/>
                        <a:pt x="76" y="43"/>
                      </a:cubicBezTo>
                      <a:cubicBezTo>
                        <a:pt x="75" y="43"/>
                        <a:pt x="74" y="43"/>
                        <a:pt x="74" y="44"/>
                      </a:cubicBezTo>
                      <a:cubicBezTo>
                        <a:pt x="74" y="44"/>
                        <a:pt x="74" y="44"/>
                        <a:pt x="74" y="44"/>
                      </a:cubicBezTo>
                      <a:cubicBezTo>
                        <a:pt x="74" y="44"/>
                        <a:pt x="74" y="44"/>
                        <a:pt x="74" y="44"/>
                      </a:cubicBezTo>
                      <a:cubicBezTo>
                        <a:pt x="74" y="44"/>
                        <a:pt x="74" y="44"/>
                        <a:pt x="74" y="44"/>
                      </a:cubicBezTo>
                      <a:cubicBezTo>
                        <a:pt x="74" y="44"/>
                        <a:pt x="74" y="44"/>
                        <a:pt x="74" y="44"/>
                      </a:cubicBezTo>
                      <a:cubicBezTo>
                        <a:pt x="73" y="44"/>
                        <a:pt x="73" y="44"/>
                        <a:pt x="73" y="44"/>
                      </a:cubicBezTo>
                      <a:cubicBezTo>
                        <a:pt x="73" y="45"/>
                        <a:pt x="73" y="45"/>
                        <a:pt x="73" y="45"/>
                      </a:cubicBezTo>
                      <a:cubicBezTo>
                        <a:pt x="73" y="46"/>
                        <a:pt x="73" y="48"/>
                        <a:pt x="74" y="49"/>
                      </a:cubicBezTo>
                      <a:cubicBezTo>
                        <a:pt x="74" y="49"/>
                        <a:pt x="74" y="49"/>
                        <a:pt x="74" y="49"/>
                      </a:cubicBezTo>
                      <a:cubicBezTo>
                        <a:pt x="74" y="50"/>
                        <a:pt x="74" y="50"/>
                        <a:pt x="75" y="50"/>
                      </a:cubicBezTo>
                      <a:cubicBezTo>
                        <a:pt x="76" y="50"/>
                        <a:pt x="76" y="50"/>
                        <a:pt x="76" y="50"/>
                      </a:cubicBezTo>
                      <a:cubicBezTo>
                        <a:pt x="76" y="51"/>
                        <a:pt x="76" y="51"/>
                        <a:pt x="76" y="51"/>
                      </a:cubicBezTo>
                      <a:cubicBezTo>
                        <a:pt x="76" y="51"/>
                        <a:pt x="76" y="53"/>
                        <a:pt x="77" y="53"/>
                      </a:cubicBezTo>
                      <a:cubicBezTo>
                        <a:pt x="78" y="53"/>
                        <a:pt x="78" y="53"/>
                        <a:pt x="78" y="53"/>
                      </a:cubicBezTo>
                      <a:cubicBezTo>
                        <a:pt x="78" y="53"/>
                        <a:pt x="78" y="53"/>
                        <a:pt x="78" y="53"/>
                      </a:cubicBezTo>
                      <a:cubicBezTo>
                        <a:pt x="78" y="53"/>
                        <a:pt x="78" y="53"/>
                        <a:pt x="78" y="53"/>
                      </a:cubicBezTo>
                      <a:cubicBezTo>
                        <a:pt x="78" y="55"/>
                        <a:pt x="78" y="55"/>
                        <a:pt x="78" y="55"/>
                      </a:cubicBezTo>
                      <a:cubicBezTo>
                        <a:pt x="79" y="55"/>
                        <a:pt x="79" y="55"/>
                        <a:pt x="79" y="55"/>
                      </a:cubicBezTo>
                      <a:cubicBezTo>
                        <a:pt x="80" y="55"/>
                        <a:pt x="80" y="55"/>
                        <a:pt x="81" y="55"/>
                      </a:cubicBezTo>
                      <a:cubicBezTo>
                        <a:pt x="81" y="56"/>
                        <a:pt x="82" y="56"/>
                        <a:pt x="83" y="56"/>
                      </a:cubicBezTo>
                      <a:cubicBezTo>
                        <a:pt x="84" y="56"/>
                        <a:pt x="84" y="56"/>
                        <a:pt x="84" y="56"/>
                      </a:cubicBezTo>
                      <a:cubicBezTo>
                        <a:pt x="85" y="56"/>
                        <a:pt x="85" y="56"/>
                        <a:pt x="85" y="56"/>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6" y="55"/>
                        <a:pt x="86" y="55"/>
                      </a:cubicBezTo>
                      <a:cubicBezTo>
                        <a:pt x="86" y="55"/>
                        <a:pt x="86" y="55"/>
                        <a:pt x="86" y="55"/>
                      </a:cubicBezTo>
                      <a:cubicBezTo>
                        <a:pt x="85" y="56"/>
                        <a:pt x="85" y="56"/>
                        <a:pt x="85" y="56"/>
                      </a:cubicBezTo>
                      <a:cubicBezTo>
                        <a:pt x="86" y="56"/>
                        <a:pt x="86" y="56"/>
                        <a:pt x="86" y="56"/>
                      </a:cubicBezTo>
                      <a:cubicBezTo>
                        <a:pt x="87" y="56"/>
                        <a:pt x="87" y="56"/>
                        <a:pt x="87" y="56"/>
                      </a:cubicBezTo>
                      <a:cubicBezTo>
                        <a:pt x="87" y="56"/>
                        <a:pt x="87" y="56"/>
                        <a:pt x="87" y="56"/>
                      </a:cubicBezTo>
                      <a:cubicBezTo>
                        <a:pt x="87" y="57"/>
                        <a:pt x="87" y="57"/>
                        <a:pt x="87" y="57"/>
                      </a:cubicBezTo>
                      <a:cubicBezTo>
                        <a:pt x="87" y="59"/>
                        <a:pt x="87" y="59"/>
                        <a:pt x="87" y="59"/>
                      </a:cubicBezTo>
                      <a:cubicBezTo>
                        <a:pt x="87" y="59"/>
                        <a:pt x="87" y="59"/>
                        <a:pt x="87" y="59"/>
                      </a:cubicBezTo>
                      <a:cubicBezTo>
                        <a:pt x="87" y="59"/>
                        <a:pt x="87" y="60"/>
                        <a:pt x="88" y="60"/>
                      </a:cubicBezTo>
                      <a:cubicBezTo>
                        <a:pt x="88" y="60"/>
                        <a:pt x="88" y="60"/>
                        <a:pt x="88" y="60"/>
                      </a:cubicBezTo>
                      <a:cubicBezTo>
                        <a:pt x="88" y="60"/>
                        <a:pt x="88" y="60"/>
                        <a:pt x="88" y="60"/>
                      </a:cubicBezTo>
                      <a:cubicBezTo>
                        <a:pt x="88" y="62"/>
                        <a:pt x="88" y="62"/>
                        <a:pt x="88" y="62"/>
                      </a:cubicBezTo>
                      <a:cubicBezTo>
                        <a:pt x="88" y="62"/>
                        <a:pt x="88" y="62"/>
                        <a:pt x="88" y="62"/>
                      </a:cubicBezTo>
                      <a:cubicBezTo>
                        <a:pt x="88" y="63"/>
                        <a:pt x="88" y="63"/>
                        <a:pt x="88" y="63"/>
                      </a:cubicBezTo>
                      <a:cubicBezTo>
                        <a:pt x="89" y="63"/>
                        <a:pt x="89" y="63"/>
                        <a:pt x="89" y="63"/>
                      </a:cubicBezTo>
                      <a:cubicBezTo>
                        <a:pt x="90" y="63"/>
                        <a:pt x="90" y="63"/>
                        <a:pt x="90" y="63"/>
                      </a:cubicBezTo>
                      <a:cubicBezTo>
                        <a:pt x="90" y="65"/>
                        <a:pt x="90" y="65"/>
                        <a:pt x="90" y="65"/>
                      </a:cubicBezTo>
                      <a:cubicBezTo>
                        <a:pt x="90" y="65"/>
                        <a:pt x="90" y="65"/>
                        <a:pt x="90" y="65"/>
                      </a:cubicBezTo>
                      <a:cubicBezTo>
                        <a:pt x="90" y="66"/>
                        <a:pt x="89" y="66"/>
                        <a:pt x="89" y="66"/>
                      </a:cubicBezTo>
                      <a:cubicBezTo>
                        <a:pt x="88" y="66"/>
                        <a:pt x="88" y="66"/>
                        <a:pt x="88" y="66"/>
                      </a:cubicBezTo>
                      <a:cubicBezTo>
                        <a:pt x="87" y="65"/>
                        <a:pt x="87" y="65"/>
                        <a:pt x="87" y="65"/>
                      </a:cubicBezTo>
                      <a:cubicBezTo>
                        <a:pt x="87" y="67"/>
                        <a:pt x="87" y="67"/>
                        <a:pt x="87" y="67"/>
                      </a:cubicBezTo>
                      <a:cubicBezTo>
                        <a:pt x="87" y="67"/>
                        <a:pt x="86" y="67"/>
                        <a:pt x="86" y="67"/>
                      </a:cubicBezTo>
                      <a:cubicBezTo>
                        <a:pt x="85" y="67"/>
                        <a:pt x="85" y="67"/>
                        <a:pt x="85" y="67"/>
                      </a:cubicBezTo>
                      <a:cubicBezTo>
                        <a:pt x="85" y="66"/>
                        <a:pt x="85" y="66"/>
                        <a:pt x="85" y="66"/>
                      </a:cubicBezTo>
                      <a:cubicBezTo>
                        <a:pt x="84" y="66"/>
                        <a:pt x="83" y="66"/>
                        <a:pt x="83" y="66"/>
                      </a:cubicBezTo>
                      <a:cubicBezTo>
                        <a:pt x="82" y="66"/>
                        <a:pt x="82" y="66"/>
                        <a:pt x="82" y="66"/>
                      </a:cubicBezTo>
                      <a:cubicBezTo>
                        <a:pt x="81" y="66"/>
                        <a:pt x="81" y="66"/>
                        <a:pt x="81" y="66"/>
                      </a:cubicBezTo>
                      <a:cubicBezTo>
                        <a:pt x="80" y="66"/>
                        <a:pt x="80" y="66"/>
                        <a:pt x="80" y="66"/>
                      </a:cubicBezTo>
                      <a:cubicBezTo>
                        <a:pt x="80" y="65"/>
                        <a:pt x="80" y="65"/>
                        <a:pt x="80" y="65"/>
                      </a:cubicBezTo>
                      <a:cubicBezTo>
                        <a:pt x="80" y="64"/>
                        <a:pt x="80" y="64"/>
                        <a:pt x="80" y="64"/>
                      </a:cubicBezTo>
                      <a:cubicBezTo>
                        <a:pt x="79" y="64"/>
                        <a:pt x="79" y="64"/>
                        <a:pt x="79" y="64"/>
                      </a:cubicBezTo>
                      <a:cubicBezTo>
                        <a:pt x="79" y="64"/>
                        <a:pt x="79" y="64"/>
                        <a:pt x="78" y="64"/>
                      </a:cubicBezTo>
                      <a:cubicBezTo>
                        <a:pt x="78" y="63"/>
                        <a:pt x="77" y="63"/>
                        <a:pt x="77" y="63"/>
                      </a:cubicBezTo>
                      <a:cubicBezTo>
                        <a:pt x="76" y="63"/>
                        <a:pt x="76" y="63"/>
                        <a:pt x="76" y="63"/>
                      </a:cubicBezTo>
                      <a:cubicBezTo>
                        <a:pt x="76" y="64"/>
                        <a:pt x="76" y="64"/>
                        <a:pt x="76" y="64"/>
                      </a:cubicBezTo>
                      <a:cubicBezTo>
                        <a:pt x="76" y="65"/>
                        <a:pt x="76" y="66"/>
                        <a:pt x="75" y="67"/>
                      </a:cubicBezTo>
                      <a:cubicBezTo>
                        <a:pt x="75" y="67"/>
                        <a:pt x="75" y="67"/>
                        <a:pt x="74" y="67"/>
                      </a:cubicBezTo>
                      <a:cubicBezTo>
                        <a:pt x="74" y="67"/>
                        <a:pt x="74" y="67"/>
                        <a:pt x="74" y="67"/>
                      </a:cubicBezTo>
                      <a:cubicBezTo>
                        <a:pt x="73" y="67"/>
                        <a:pt x="73" y="67"/>
                        <a:pt x="73" y="67"/>
                      </a:cubicBezTo>
                      <a:cubicBezTo>
                        <a:pt x="73" y="67"/>
                        <a:pt x="73" y="67"/>
                        <a:pt x="73" y="67"/>
                      </a:cubicBezTo>
                      <a:cubicBezTo>
                        <a:pt x="72" y="67"/>
                        <a:pt x="72" y="67"/>
                        <a:pt x="72" y="67"/>
                      </a:cubicBezTo>
                      <a:cubicBezTo>
                        <a:pt x="72" y="66"/>
                        <a:pt x="72" y="66"/>
                        <a:pt x="72" y="66"/>
                      </a:cubicBezTo>
                      <a:cubicBezTo>
                        <a:pt x="71" y="66"/>
                        <a:pt x="71" y="66"/>
                        <a:pt x="71" y="66"/>
                      </a:cubicBezTo>
                      <a:cubicBezTo>
                        <a:pt x="70" y="66"/>
                        <a:pt x="70" y="66"/>
                        <a:pt x="70" y="66"/>
                      </a:cubicBezTo>
                      <a:cubicBezTo>
                        <a:pt x="70" y="66"/>
                        <a:pt x="70" y="66"/>
                        <a:pt x="70" y="66"/>
                      </a:cubicBezTo>
                      <a:cubicBezTo>
                        <a:pt x="69" y="66"/>
                        <a:pt x="69" y="66"/>
                        <a:pt x="69" y="66"/>
                      </a:cubicBezTo>
                      <a:cubicBezTo>
                        <a:pt x="69" y="66"/>
                        <a:pt x="69" y="66"/>
                        <a:pt x="69" y="66"/>
                      </a:cubicBezTo>
                      <a:cubicBezTo>
                        <a:pt x="69" y="65"/>
                        <a:pt x="69" y="65"/>
                        <a:pt x="69" y="65"/>
                      </a:cubicBezTo>
                      <a:cubicBezTo>
                        <a:pt x="69" y="64"/>
                        <a:pt x="69" y="64"/>
                        <a:pt x="69" y="64"/>
                      </a:cubicBezTo>
                      <a:cubicBezTo>
                        <a:pt x="68" y="64"/>
                        <a:pt x="68" y="64"/>
                        <a:pt x="68" y="64"/>
                      </a:cubicBezTo>
                      <a:cubicBezTo>
                        <a:pt x="68" y="64"/>
                        <a:pt x="67" y="64"/>
                        <a:pt x="67" y="64"/>
                      </a:cubicBezTo>
                      <a:cubicBezTo>
                        <a:pt x="67" y="64"/>
                        <a:pt x="67" y="64"/>
                        <a:pt x="67" y="64"/>
                      </a:cubicBezTo>
                      <a:cubicBezTo>
                        <a:pt x="67" y="64"/>
                        <a:pt x="67" y="64"/>
                        <a:pt x="67" y="64"/>
                      </a:cubicBezTo>
                      <a:cubicBezTo>
                        <a:pt x="68" y="63"/>
                        <a:pt x="68" y="63"/>
                        <a:pt x="68" y="63"/>
                      </a:cubicBezTo>
                      <a:cubicBezTo>
                        <a:pt x="66" y="63"/>
                        <a:pt x="66" y="63"/>
                        <a:pt x="66" y="63"/>
                      </a:cubicBezTo>
                      <a:cubicBezTo>
                        <a:pt x="66" y="63"/>
                        <a:pt x="66" y="63"/>
                        <a:pt x="66" y="63"/>
                      </a:cubicBezTo>
                      <a:cubicBezTo>
                        <a:pt x="65" y="63"/>
                        <a:pt x="65" y="63"/>
                        <a:pt x="64" y="63"/>
                      </a:cubicBezTo>
                      <a:cubicBezTo>
                        <a:pt x="63" y="63"/>
                        <a:pt x="63" y="63"/>
                        <a:pt x="63" y="63"/>
                      </a:cubicBezTo>
                      <a:cubicBezTo>
                        <a:pt x="63" y="63"/>
                        <a:pt x="63" y="63"/>
                        <a:pt x="63" y="63"/>
                      </a:cubicBezTo>
                      <a:cubicBezTo>
                        <a:pt x="63" y="62"/>
                        <a:pt x="63" y="62"/>
                        <a:pt x="63" y="62"/>
                      </a:cubicBezTo>
                      <a:cubicBezTo>
                        <a:pt x="63" y="61"/>
                        <a:pt x="63" y="61"/>
                        <a:pt x="63" y="61"/>
                      </a:cubicBezTo>
                      <a:cubicBezTo>
                        <a:pt x="62" y="61"/>
                        <a:pt x="62" y="61"/>
                        <a:pt x="62" y="61"/>
                      </a:cubicBezTo>
                      <a:cubicBezTo>
                        <a:pt x="61" y="61"/>
                        <a:pt x="61" y="61"/>
                        <a:pt x="61" y="61"/>
                      </a:cubicBezTo>
                      <a:cubicBezTo>
                        <a:pt x="61" y="61"/>
                        <a:pt x="60" y="61"/>
                        <a:pt x="60" y="61"/>
                      </a:cubicBezTo>
                      <a:cubicBezTo>
                        <a:pt x="59" y="61"/>
                        <a:pt x="59" y="61"/>
                        <a:pt x="58" y="61"/>
                      </a:cubicBezTo>
                      <a:cubicBezTo>
                        <a:pt x="58" y="61"/>
                        <a:pt x="58" y="61"/>
                        <a:pt x="58" y="61"/>
                      </a:cubicBezTo>
                      <a:cubicBezTo>
                        <a:pt x="57" y="61"/>
                        <a:pt x="57" y="61"/>
                        <a:pt x="57" y="61"/>
                      </a:cubicBezTo>
                      <a:cubicBezTo>
                        <a:pt x="57" y="61"/>
                        <a:pt x="57" y="60"/>
                        <a:pt x="57" y="60"/>
                      </a:cubicBezTo>
                      <a:cubicBezTo>
                        <a:pt x="58" y="59"/>
                        <a:pt x="58" y="59"/>
                        <a:pt x="58" y="59"/>
                      </a:cubicBezTo>
                      <a:cubicBezTo>
                        <a:pt x="56" y="58"/>
                        <a:pt x="56" y="58"/>
                        <a:pt x="56" y="58"/>
                      </a:cubicBezTo>
                      <a:cubicBezTo>
                        <a:pt x="56" y="58"/>
                        <a:pt x="56" y="58"/>
                        <a:pt x="56" y="58"/>
                      </a:cubicBezTo>
                      <a:cubicBezTo>
                        <a:pt x="56" y="58"/>
                        <a:pt x="56" y="58"/>
                        <a:pt x="56" y="58"/>
                      </a:cubicBezTo>
                      <a:cubicBezTo>
                        <a:pt x="56" y="58"/>
                        <a:pt x="56" y="58"/>
                        <a:pt x="56" y="58"/>
                      </a:cubicBezTo>
                      <a:cubicBezTo>
                        <a:pt x="56" y="56"/>
                        <a:pt x="56" y="56"/>
                        <a:pt x="56" y="56"/>
                      </a:cubicBezTo>
                      <a:cubicBezTo>
                        <a:pt x="55" y="56"/>
                        <a:pt x="55" y="56"/>
                        <a:pt x="55" y="56"/>
                      </a:cubicBezTo>
                      <a:cubicBezTo>
                        <a:pt x="55" y="56"/>
                        <a:pt x="55" y="56"/>
                        <a:pt x="55" y="56"/>
                      </a:cubicBezTo>
                      <a:cubicBezTo>
                        <a:pt x="54" y="56"/>
                        <a:pt x="54" y="56"/>
                        <a:pt x="54" y="56"/>
                      </a:cubicBezTo>
                      <a:cubicBezTo>
                        <a:pt x="54" y="55"/>
                        <a:pt x="54" y="55"/>
                        <a:pt x="54" y="55"/>
                      </a:cubicBezTo>
                      <a:cubicBezTo>
                        <a:pt x="55" y="55"/>
                        <a:pt x="55" y="54"/>
                        <a:pt x="54" y="54"/>
                      </a:cubicBezTo>
                      <a:cubicBezTo>
                        <a:pt x="54" y="53"/>
                        <a:pt x="53" y="53"/>
                        <a:pt x="52" y="53"/>
                      </a:cubicBezTo>
                      <a:cubicBezTo>
                        <a:pt x="52" y="53"/>
                        <a:pt x="52" y="53"/>
                        <a:pt x="52" y="53"/>
                      </a:cubicBezTo>
                      <a:cubicBezTo>
                        <a:pt x="52" y="52"/>
                        <a:pt x="52" y="52"/>
                        <a:pt x="52" y="52"/>
                      </a:cubicBezTo>
                      <a:cubicBezTo>
                        <a:pt x="52" y="51"/>
                        <a:pt x="52" y="51"/>
                        <a:pt x="52" y="51"/>
                      </a:cubicBezTo>
                      <a:cubicBezTo>
                        <a:pt x="51" y="51"/>
                        <a:pt x="51" y="51"/>
                        <a:pt x="51" y="51"/>
                      </a:cubicBezTo>
                      <a:cubicBezTo>
                        <a:pt x="49" y="51"/>
                        <a:pt x="48" y="52"/>
                        <a:pt x="48" y="53"/>
                      </a:cubicBezTo>
                      <a:cubicBezTo>
                        <a:pt x="47" y="54"/>
                        <a:pt x="47" y="54"/>
                        <a:pt x="46" y="54"/>
                      </a:cubicBezTo>
                      <a:cubicBezTo>
                        <a:pt x="46" y="54"/>
                        <a:pt x="46" y="54"/>
                        <a:pt x="46" y="54"/>
                      </a:cubicBezTo>
                      <a:cubicBezTo>
                        <a:pt x="46" y="54"/>
                        <a:pt x="45" y="54"/>
                        <a:pt x="44" y="54"/>
                      </a:cubicBezTo>
                      <a:cubicBezTo>
                        <a:pt x="44" y="53"/>
                        <a:pt x="43" y="53"/>
                        <a:pt x="43" y="53"/>
                      </a:cubicBezTo>
                      <a:cubicBezTo>
                        <a:pt x="41" y="53"/>
                        <a:pt x="40" y="53"/>
                        <a:pt x="39" y="53"/>
                      </a:cubicBezTo>
                      <a:cubicBezTo>
                        <a:pt x="39" y="53"/>
                        <a:pt x="38" y="53"/>
                        <a:pt x="38" y="53"/>
                      </a:cubicBezTo>
                      <a:cubicBezTo>
                        <a:pt x="37" y="53"/>
                        <a:pt x="37" y="53"/>
                        <a:pt x="36" y="53"/>
                      </a:cubicBezTo>
                      <a:cubicBezTo>
                        <a:pt x="35" y="53"/>
                        <a:pt x="35" y="53"/>
                        <a:pt x="35" y="53"/>
                      </a:cubicBezTo>
                      <a:cubicBezTo>
                        <a:pt x="35" y="54"/>
                        <a:pt x="35" y="54"/>
                        <a:pt x="35" y="54"/>
                      </a:cubicBezTo>
                      <a:cubicBezTo>
                        <a:pt x="35" y="54"/>
                        <a:pt x="35" y="54"/>
                        <a:pt x="35" y="54"/>
                      </a:cubicBezTo>
                      <a:cubicBezTo>
                        <a:pt x="35" y="54"/>
                        <a:pt x="35" y="54"/>
                        <a:pt x="34" y="54"/>
                      </a:cubicBezTo>
                      <a:cubicBezTo>
                        <a:pt x="34" y="54"/>
                        <a:pt x="34" y="54"/>
                        <a:pt x="34" y="54"/>
                      </a:cubicBezTo>
                      <a:cubicBezTo>
                        <a:pt x="33" y="54"/>
                        <a:pt x="33" y="54"/>
                        <a:pt x="33" y="54"/>
                      </a:cubicBezTo>
                      <a:cubicBezTo>
                        <a:pt x="32" y="54"/>
                        <a:pt x="32" y="54"/>
                        <a:pt x="32" y="54"/>
                      </a:cubicBezTo>
                      <a:cubicBezTo>
                        <a:pt x="32" y="55"/>
                        <a:pt x="32" y="55"/>
                        <a:pt x="32" y="55"/>
                      </a:cubicBezTo>
                      <a:cubicBezTo>
                        <a:pt x="32" y="56"/>
                        <a:pt x="32" y="56"/>
                        <a:pt x="32" y="56"/>
                      </a:cubicBezTo>
                      <a:cubicBezTo>
                        <a:pt x="32" y="56"/>
                        <a:pt x="32" y="56"/>
                        <a:pt x="31" y="56"/>
                      </a:cubicBezTo>
                      <a:cubicBezTo>
                        <a:pt x="31" y="56"/>
                        <a:pt x="30" y="56"/>
                        <a:pt x="30" y="56"/>
                      </a:cubicBezTo>
                      <a:cubicBezTo>
                        <a:pt x="29" y="56"/>
                        <a:pt x="29" y="56"/>
                        <a:pt x="29" y="56"/>
                      </a:cubicBezTo>
                      <a:cubicBezTo>
                        <a:pt x="29" y="55"/>
                        <a:pt x="28" y="55"/>
                        <a:pt x="27" y="55"/>
                      </a:cubicBezTo>
                      <a:cubicBezTo>
                        <a:pt x="27" y="55"/>
                        <a:pt x="27" y="55"/>
                        <a:pt x="26" y="56"/>
                      </a:cubicBezTo>
                      <a:cubicBezTo>
                        <a:pt x="26" y="56"/>
                        <a:pt x="26" y="56"/>
                        <a:pt x="26" y="56"/>
                      </a:cubicBezTo>
                      <a:cubicBezTo>
                        <a:pt x="26" y="57"/>
                        <a:pt x="26" y="57"/>
                        <a:pt x="26" y="57"/>
                      </a:cubicBezTo>
                      <a:cubicBezTo>
                        <a:pt x="26" y="56"/>
                        <a:pt x="26" y="56"/>
                        <a:pt x="26" y="56"/>
                      </a:cubicBezTo>
                      <a:cubicBezTo>
                        <a:pt x="26" y="56"/>
                        <a:pt x="25" y="56"/>
                        <a:pt x="24" y="57"/>
                      </a:cubicBezTo>
                      <a:cubicBezTo>
                        <a:pt x="24" y="57"/>
                        <a:pt x="24" y="57"/>
                        <a:pt x="24" y="58"/>
                      </a:cubicBezTo>
                      <a:cubicBezTo>
                        <a:pt x="24" y="58"/>
                        <a:pt x="24" y="58"/>
                        <a:pt x="24" y="58"/>
                      </a:cubicBezTo>
                      <a:cubicBezTo>
                        <a:pt x="24" y="58"/>
                        <a:pt x="24" y="58"/>
                        <a:pt x="24" y="58"/>
                      </a:cubicBezTo>
                      <a:cubicBezTo>
                        <a:pt x="23" y="60"/>
                        <a:pt x="22" y="60"/>
                        <a:pt x="21" y="60"/>
                      </a:cubicBezTo>
                      <a:cubicBezTo>
                        <a:pt x="20" y="60"/>
                        <a:pt x="20" y="60"/>
                        <a:pt x="20" y="61"/>
                      </a:cubicBezTo>
                      <a:cubicBezTo>
                        <a:pt x="20" y="61"/>
                        <a:pt x="20" y="61"/>
                        <a:pt x="20" y="61"/>
                      </a:cubicBezTo>
                      <a:cubicBezTo>
                        <a:pt x="19" y="61"/>
                        <a:pt x="19" y="61"/>
                        <a:pt x="19" y="61"/>
                      </a:cubicBezTo>
                      <a:cubicBezTo>
                        <a:pt x="19" y="61"/>
                        <a:pt x="19" y="61"/>
                        <a:pt x="19" y="61"/>
                      </a:cubicBezTo>
                      <a:cubicBezTo>
                        <a:pt x="19" y="61"/>
                        <a:pt x="19" y="61"/>
                        <a:pt x="19" y="61"/>
                      </a:cubicBezTo>
                      <a:cubicBezTo>
                        <a:pt x="18" y="61"/>
                        <a:pt x="18" y="61"/>
                        <a:pt x="18" y="61"/>
                      </a:cubicBezTo>
                      <a:cubicBezTo>
                        <a:pt x="17" y="62"/>
                        <a:pt x="17" y="64"/>
                        <a:pt x="17" y="65"/>
                      </a:cubicBezTo>
                      <a:cubicBezTo>
                        <a:pt x="17" y="65"/>
                        <a:pt x="17" y="65"/>
                        <a:pt x="17" y="65"/>
                      </a:cubicBezTo>
                      <a:cubicBezTo>
                        <a:pt x="17" y="66"/>
                        <a:pt x="16" y="67"/>
                        <a:pt x="16" y="67"/>
                      </a:cubicBezTo>
                      <a:cubicBezTo>
                        <a:pt x="15" y="67"/>
                        <a:pt x="15" y="67"/>
                        <a:pt x="15" y="67"/>
                      </a:cubicBezTo>
                      <a:cubicBezTo>
                        <a:pt x="15" y="68"/>
                        <a:pt x="15" y="68"/>
                        <a:pt x="15" y="68"/>
                      </a:cubicBezTo>
                      <a:cubicBezTo>
                        <a:pt x="16" y="70"/>
                        <a:pt x="16" y="71"/>
                        <a:pt x="15" y="71"/>
                      </a:cubicBezTo>
                      <a:cubicBezTo>
                        <a:pt x="15" y="72"/>
                        <a:pt x="14" y="72"/>
                        <a:pt x="14" y="72"/>
                      </a:cubicBezTo>
                      <a:cubicBezTo>
                        <a:pt x="13" y="72"/>
                        <a:pt x="13" y="72"/>
                        <a:pt x="13" y="72"/>
                      </a:cubicBezTo>
                      <a:cubicBezTo>
                        <a:pt x="13" y="72"/>
                        <a:pt x="13" y="72"/>
                        <a:pt x="13" y="72"/>
                      </a:cubicBezTo>
                      <a:cubicBezTo>
                        <a:pt x="12" y="71"/>
                        <a:pt x="12" y="71"/>
                        <a:pt x="12" y="71"/>
                      </a:cubicBezTo>
                      <a:cubicBezTo>
                        <a:pt x="11" y="71"/>
                        <a:pt x="11" y="72"/>
                        <a:pt x="11" y="72"/>
                      </a:cubicBezTo>
                      <a:cubicBezTo>
                        <a:pt x="11" y="73"/>
                        <a:pt x="11" y="73"/>
                        <a:pt x="11" y="73"/>
                      </a:cubicBezTo>
                      <a:cubicBezTo>
                        <a:pt x="10" y="73"/>
                        <a:pt x="10" y="73"/>
                        <a:pt x="10" y="73"/>
                      </a:cubicBezTo>
                      <a:cubicBezTo>
                        <a:pt x="10" y="73"/>
                        <a:pt x="10" y="73"/>
                        <a:pt x="10" y="73"/>
                      </a:cubicBezTo>
                      <a:cubicBezTo>
                        <a:pt x="10" y="73"/>
                        <a:pt x="10" y="73"/>
                        <a:pt x="10" y="73"/>
                      </a:cubicBezTo>
                      <a:cubicBezTo>
                        <a:pt x="9" y="73"/>
                        <a:pt x="9" y="73"/>
                        <a:pt x="9" y="73"/>
                      </a:cubicBezTo>
                      <a:cubicBezTo>
                        <a:pt x="9" y="73"/>
                        <a:pt x="8" y="73"/>
                        <a:pt x="8" y="73"/>
                      </a:cubicBezTo>
                      <a:cubicBezTo>
                        <a:pt x="8" y="74"/>
                        <a:pt x="8" y="74"/>
                        <a:pt x="8" y="74"/>
                      </a:cubicBezTo>
                      <a:cubicBezTo>
                        <a:pt x="7" y="75"/>
                        <a:pt x="7" y="77"/>
                        <a:pt x="7" y="78"/>
                      </a:cubicBezTo>
                      <a:cubicBezTo>
                        <a:pt x="7" y="79"/>
                        <a:pt x="7" y="79"/>
                        <a:pt x="7" y="79"/>
                      </a:cubicBezTo>
                      <a:cubicBezTo>
                        <a:pt x="6" y="79"/>
                        <a:pt x="6" y="80"/>
                        <a:pt x="6" y="80"/>
                      </a:cubicBezTo>
                      <a:cubicBezTo>
                        <a:pt x="6" y="80"/>
                        <a:pt x="6" y="80"/>
                        <a:pt x="6" y="80"/>
                      </a:cubicBezTo>
                      <a:cubicBezTo>
                        <a:pt x="5" y="80"/>
                        <a:pt x="5" y="80"/>
                        <a:pt x="5" y="80"/>
                      </a:cubicBezTo>
                      <a:cubicBezTo>
                        <a:pt x="5" y="83"/>
                        <a:pt x="5" y="83"/>
                        <a:pt x="5" y="83"/>
                      </a:cubicBezTo>
                      <a:cubicBezTo>
                        <a:pt x="5" y="84"/>
                        <a:pt x="5" y="85"/>
                        <a:pt x="4" y="85"/>
                      </a:cubicBezTo>
                      <a:cubicBezTo>
                        <a:pt x="3" y="86"/>
                        <a:pt x="3" y="86"/>
                        <a:pt x="3" y="86"/>
                      </a:cubicBezTo>
                      <a:cubicBezTo>
                        <a:pt x="2" y="86"/>
                        <a:pt x="2" y="86"/>
                        <a:pt x="2" y="86"/>
                      </a:cubicBezTo>
                      <a:cubicBezTo>
                        <a:pt x="2" y="87"/>
                        <a:pt x="2" y="87"/>
                        <a:pt x="2" y="87"/>
                      </a:cubicBezTo>
                      <a:cubicBezTo>
                        <a:pt x="2" y="87"/>
                        <a:pt x="2" y="88"/>
                        <a:pt x="2" y="88"/>
                      </a:cubicBezTo>
                      <a:cubicBezTo>
                        <a:pt x="2" y="89"/>
                        <a:pt x="2" y="89"/>
                        <a:pt x="1" y="90"/>
                      </a:cubicBezTo>
                      <a:cubicBezTo>
                        <a:pt x="1" y="90"/>
                        <a:pt x="1" y="90"/>
                        <a:pt x="0" y="90"/>
                      </a:cubicBezTo>
                      <a:cubicBezTo>
                        <a:pt x="0" y="90"/>
                        <a:pt x="0" y="90"/>
                        <a:pt x="0" y="90"/>
                      </a:cubicBezTo>
                      <a:cubicBezTo>
                        <a:pt x="0" y="93"/>
                        <a:pt x="0" y="93"/>
                        <a:pt x="0" y="93"/>
                      </a:cubicBezTo>
                      <a:cubicBezTo>
                        <a:pt x="0" y="94"/>
                        <a:pt x="0" y="95"/>
                        <a:pt x="0" y="96"/>
                      </a:cubicBezTo>
                      <a:cubicBezTo>
                        <a:pt x="1" y="96"/>
                        <a:pt x="1" y="96"/>
                        <a:pt x="1" y="96"/>
                      </a:cubicBezTo>
                      <a:cubicBezTo>
                        <a:pt x="1" y="97"/>
                        <a:pt x="1" y="97"/>
                        <a:pt x="1" y="97"/>
                      </a:cubicBezTo>
                      <a:cubicBezTo>
                        <a:pt x="1" y="97"/>
                        <a:pt x="1" y="98"/>
                        <a:pt x="2" y="98"/>
                      </a:cubicBezTo>
                      <a:cubicBezTo>
                        <a:pt x="2" y="98"/>
                        <a:pt x="2" y="98"/>
                        <a:pt x="2" y="98"/>
                      </a:cubicBezTo>
                      <a:cubicBezTo>
                        <a:pt x="2" y="98"/>
                        <a:pt x="2" y="98"/>
                        <a:pt x="2" y="98"/>
                      </a:cubicBezTo>
                      <a:cubicBezTo>
                        <a:pt x="2" y="99"/>
                        <a:pt x="2" y="99"/>
                        <a:pt x="2" y="99"/>
                      </a:cubicBezTo>
                      <a:cubicBezTo>
                        <a:pt x="2" y="99"/>
                        <a:pt x="2" y="99"/>
                        <a:pt x="2" y="99"/>
                      </a:cubicBezTo>
                      <a:cubicBezTo>
                        <a:pt x="2" y="100"/>
                        <a:pt x="3" y="100"/>
                        <a:pt x="4" y="101"/>
                      </a:cubicBezTo>
                      <a:cubicBezTo>
                        <a:pt x="4" y="101"/>
                        <a:pt x="4" y="101"/>
                        <a:pt x="4" y="101"/>
                      </a:cubicBezTo>
                      <a:cubicBezTo>
                        <a:pt x="4" y="101"/>
                        <a:pt x="4" y="101"/>
                        <a:pt x="4" y="101"/>
                      </a:cubicBezTo>
                      <a:cubicBezTo>
                        <a:pt x="4" y="101"/>
                        <a:pt x="4" y="102"/>
                        <a:pt x="4" y="102"/>
                      </a:cubicBezTo>
                      <a:cubicBezTo>
                        <a:pt x="4" y="103"/>
                        <a:pt x="4" y="103"/>
                        <a:pt x="4" y="103"/>
                      </a:cubicBezTo>
                      <a:cubicBezTo>
                        <a:pt x="4" y="104"/>
                        <a:pt x="4" y="105"/>
                        <a:pt x="3" y="106"/>
                      </a:cubicBezTo>
                      <a:cubicBezTo>
                        <a:pt x="3" y="106"/>
                        <a:pt x="3" y="107"/>
                        <a:pt x="2" y="107"/>
                      </a:cubicBezTo>
                      <a:cubicBezTo>
                        <a:pt x="2" y="108"/>
                        <a:pt x="1" y="108"/>
                        <a:pt x="1" y="109"/>
                      </a:cubicBezTo>
                      <a:cubicBezTo>
                        <a:pt x="0" y="110"/>
                        <a:pt x="0" y="110"/>
                        <a:pt x="0" y="110"/>
                      </a:cubicBezTo>
                      <a:cubicBezTo>
                        <a:pt x="2" y="111"/>
                        <a:pt x="2" y="111"/>
                        <a:pt x="2" y="111"/>
                      </a:cubicBezTo>
                      <a:cubicBezTo>
                        <a:pt x="2" y="111"/>
                        <a:pt x="2" y="111"/>
                        <a:pt x="2" y="111"/>
                      </a:cubicBezTo>
                      <a:cubicBezTo>
                        <a:pt x="2" y="111"/>
                        <a:pt x="2" y="111"/>
                        <a:pt x="2" y="111"/>
                      </a:cubicBezTo>
                      <a:cubicBezTo>
                        <a:pt x="2" y="112"/>
                        <a:pt x="2" y="112"/>
                        <a:pt x="2" y="112"/>
                      </a:cubicBezTo>
                      <a:cubicBezTo>
                        <a:pt x="2" y="112"/>
                        <a:pt x="2" y="112"/>
                        <a:pt x="2" y="112"/>
                      </a:cubicBezTo>
                      <a:cubicBezTo>
                        <a:pt x="2" y="112"/>
                        <a:pt x="2" y="113"/>
                        <a:pt x="3" y="113"/>
                      </a:cubicBezTo>
                      <a:cubicBezTo>
                        <a:pt x="4" y="114"/>
                        <a:pt x="4" y="114"/>
                        <a:pt x="4" y="114"/>
                      </a:cubicBezTo>
                      <a:cubicBezTo>
                        <a:pt x="4" y="114"/>
                        <a:pt x="4" y="115"/>
                        <a:pt x="5" y="116"/>
                      </a:cubicBezTo>
                      <a:cubicBezTo>
                        <a:pt x="5" y="116"/>
                        <a:pt x="5" y="116"/>
                        <a:pt x="5" y="116"/>
                      </a:cubicBezTo>
                      <a:cubicBezTo>
                        <a:pt x="5" y="117"/>
                        <a:pt x="5" y="117"/>
                        <a:pt x="6" y="118"/>
                      </a:cubicBezTo>
                      <a:cubicBezTo>
                        <a:pt x="6" y="118"/>
                        <a:pt x="7" y="118"/>
                        <a:pt x="7" y="118"/>
                      </a:cubicBezTo>
                      <a:cubicBezTo>
                        <a:pt x="7" y="119"/>
                        <a:pt x="7" y="119"/>
                        <a:pt x="7" y="119"/>
                      </a:cubicBezTo>
                      <a:cubicBezTo>
                        <a:pt x="8" y="119"/>
                        <a:pt x="9" y="120"/>
                        <a:pt x="9" y="120"/>
                      </a:cubicBezTo>
                      <a:cubicBezTo>
                        <a:pt x="11" y="121"/>
                        <a:pt x="11" y="123"/>
                        <a:pt x="11" y="125"/>
                      </a:cubicBezTo>
                      <a:cubicBezTo>
                        <a:pt x="11" y="125"/>
                        <a:pt x="11" y="125"/>
                        <a:pt x="11" y="125"/>
                      </a:cubicBezTo>
                      <a:cubicBezTo>
                        <a:pt x="11" y="126"/>
                        <a:pt x="11" y="129"/>
                        <a:pt x="13" y="129"/>
                      </a:cubicBezTo>
                      <a:cubicBezTo>
                        <a:pt x="13" y="129"/>
                        <a:pt x="13" y="129"/>
                        <a:pt x="13" y="129"/>
                      </a:cubicBezTo>
                      <a:cubicBezTo>
                        <a:pt x="14" y="129"/>
                        <a:pt x="14" y="129"/>
                        <a:pt x="14" y="129"/>
                      </a:cubicBezTo>
                      <a:cubicBezTo>
                        <a:pt x="14" y="129"/>
                        <a:pt x="14" y="129"/>
                        <a:pt x="14" y="129"/>
                      </a:cubicBezTo>
                      <a:cubicBezTo>
                        <a:pt x="14" y="131"/>
                        <a:pt x="14" y="131"/>
                        <a:pt x="14" y="131"/>
                      </a:cubicBezTo>
                      <a:cubicBezTo>
                        <a:pt x="15" y="131"/>
                        <a:pt x="15" y="131"/>
                        <a:pt x="15" y="131"/>
                      </a:cubicBezTo>
                      <a:cubicBezTo>
                        <a:pt x="16" y="131"/>
                        <a:pt x="16" y="131"/>
                        <a:pt x="16" y="131"/>
                      </a:cubicBezTo>
                      <a:cubicBezTo>
                        <a:pt x="18" y="131"/>
                        <a:pt x="18" y="131"/>
                        <a:pt x="18" y="131"/>
                      </a:cubicBezTo>
                      <a:cubicBezTo>
                        <a:pt x="18" y="131"/>
                        <a:pt x="18" y="132"/>
                        <a:pt x="20" y="132"/>
                      </a:cubicBezTo>
                      <a:cubicBezTo>
                        <a:pt x="20" y="132"/>
                        <a:pt x="20" y="132"/>
                        <a:pt x="20" y="132"/>
                      </a:cubicBezTo>
                      <a:cubicBezTo>
                        <a:pt x="20" y="132"/>
                        <a:pt x="20" y="132"/>
                        <a:pt x="20" y="132"/>
                      </a:cubicBezTo>
                      <a:cubicBezTo>
                        <a:pt x="21" y="132"/>
                        <a:pt x="21" y="132"/>
                        <a:pt x="21" y="132"/>
                      </a:cubicBezTo>
                      <a:cubicBezTo>
                        <a:pt x="21" y="132"/>
                        <a:pt x="21" y="132"/>
                        <a:pt x="21" y="132"/>
                      </a:cubicBezTo>
                      <a:cubicBezTo>
                        <a:pt x="21" y="132"/>
                        <a:pt x="21" y="132"/>
                        <a:pt x="21" y="132"/>
                      </a:cubicBezTo>
                      <a:cubicBezTo>
                        <a:pt x="21" y="133"/>
                        <a:pt x="21" y="134"/>
                        <a:pt x="22" y="134"/>
                      </a:cubicBezTo>
                      <a:cubicBezTo>
                        <a:pt x="22" y="134"/>
                        <a:pt x="22" y="134"/>
                        <a:pt x="22" y="134"/>
                      </a:cubicBezTo>
                      <a:cubicBezTo>
                        <a:pt x="22" y="135"/>
                        <a:pt x="23" y="136"/>
                        <a:pt x="24" y="136"/>
                      </a:cubicBezTo>
                      <a:cubicBezTo>
                        <a:pt x="25" y="136"/>
                        <a:pt x="26" y="137"/>
                        <a:pt x="26" y="137"/>
                      </a:cubicBezTo>
                      <a:cubicBezTo>
                        <a:pt x="27" y="138"/>
                        <a:pt x="27" y="138"/>
                        <a:pt x="27" y="138"/>
                      </a:cubicBezTo>
                      <a:cubicBezTo>
                        <a:pt x="27" y="138"/>
                        <a:pt x="27" y="138"/>
                        <a:pt x="27" y="138"/>
                      </a:cubicBezTo>
                      <a:cubicBezTo>
                        <a:pt x="27" y="139"/>
                        <a:pt x="28" y="139"/>
                        <a:pt x="28" y="139"/>
                      </a:cubicBezTo>
                      <a:cubicBezTo>
                        <a:pt x="30" y="139"/>
                        <a:pt x="30" y="139"/>
                        <a:pt x="30" y="139"/>
                      </a:cubicBezTo>
                      <a:cubicBezTo>
                        <a:pt x="30" y="138"/>
                        <a:pt x="30" y="138"/>
                        <a:pt x="30" y="138"/>
                      </a:cubicBezTo>
                      <a:cubicBezTo>
                        <a:pt x="30" y="138"/>
                        <a:pt x="30" y="138"/>
                        <a:pt x="30" y="138"/>
                      </a:cubicBezTo>
                      <a:cubicBezTo>
                        <a:pt x="31" y="138"/>
                        <a:pt x="31" y="138"/>
                        <a:pt x="32" y="138"/>
                      </a:cubicBezTo>
                      <a:cubicBezTo>
                        <a:pt x="33" y="138"/>
                        <a:pt x="33" y="138"/>
                        <a:pt x="33" y="138"/>
                      </a:cubicBezTo>
                      <a:cubicBezTo>
                        <a:pt x="33" y="137"/>
                        <a:pt x="33" y="137"/>
                        <a:pt x="33" y="137"/>
                      </a:cubicBezTo>
                      <a:cubicBezTo>
                        <a:pt x="33" y="137"/>
                        <a:pt x="33" y="137"/>
                        <a:pt x="33" y="137"/>
                      </a:cubicBezTo>
                      <a:cubicBezTo>
                        <a:pt x="33" y="137"/>
                        <a:pt x="34" y="136"/>
                        <a:pt x="34" y="136"/>
                      </a:cubicBezTo>
                      <a:cubicBezTo>
                        <a:pt x="34" y="136"/>
                        <a:pt x="35" y="137"/>
                        <a:pt x="35" y="137"/>
                      </a:cubicBezTo>
                      <a:cubicBezTo>
                        <a:pt x="35" y="137"/>
                        <a:pt x="35" y="137"/>
                        <a:pt x="35" y="137"/>
                      </a:cubicBezTo>
                      <a:cubicBezTo>
                        <a:pt x="35" y="137"/>
                        <a:pt x="36" y="138"/>
                        <a:pt x="37" y="138"/>
                      </a:cubicBezTo>
                      <a:cubicBezTo>
                        <a:pt x="38" y="138"/>
                        <a:pt x="38" y="138"/>
                        <a:pt x="38" y="138"/>
                      </a:cubicBezTo>
                      <a:cubicBezTo>
                        <a:pt x="38" y="138"/>
                        <a:pt x="38" y="138"/>
                        <a:pt x="38" y="138"/>
                      </a:cubicBezTo>
                      <a:cubicBezTo>
                        <a:pt x="38" y="138"/>
                        <a:pt x="38" y="138"/>
                        <a:pt x="38" y="138"/>
                      </a:cubicBezTo>
                      <a:cubicBezTo>
                        <a:pt x="39" y="138"/>
                        <a:pt x="39" y="138"/>
                        <a:pt x="39" y="139"/>
                      </a:cubicBezTo>
                      <a:cubicBezTo>
                        <a:pt x="40" y="139"/>
                        <a:pt x="41" y="139"/>
                        <a:pt x="42" y="139"/>
                      </a:cubicBezTo>
                      <a:cubicBezTo>
                        <a:pt x="42" y="139"/>
                        <a:pt x="42" y="139"/>
                        <a:pt x="42" y="139"/>
                      </a:cubicBezTo>
                      <a:cubicBezTo>
                        <a:pt x="43" y="139"/>
                        <a:pt x="43" y="139"/>
                        <a:pt x="43" y="139"/>
                      </a:cubicBezTo>
                      <a:cubicBezTo>
                        <a:pt x="43" y="139"/>
                        <a:pt x="43" y="139"/>
                        <a:pt x="43" y="139"/>
                      </a:cubicBezTo>
                      <a:cubicBezTo>
                        <a:pt x="44" y="139"/>
                        <a:pt x="44" y="139"/>
                        <a:pt x="44" y="139"/>
                      </a:cubicBezTo>
                      <a:cubicBezTo>
                        <a:pt x="46" y="139"/>
                        <a:pt x="46" y="139"/>
                        <a:pt x="46" y="138"/>
                      </a:cubicBezTo>
                      <a:cubicBezTo>
                        <a:pt x="46" y="138"/>
                        <a:pt x="46" y="138"/>
                        <a:pt x="46" y="138"/>
                      </a:cubicBezTo>
                      <a:cubicBezTo>
                        <a:pt x="46" y="138"/>
                        <a:pt x="46" y="138"/>
                        <a:pt x="46" y="138"/>
                      </a:cubicBezTo>
                      <a:cubicBezTo>
                        <a:pt x="46" y="138"/>
                        <a:pt x="46" y="138"/>
                        <a:pt x="46" y="138"/>
                      </a:cubicBezTo>
                      <a:cubicBezTo>
                        <a:pt x="47" y="138"/>
                        <a:pt x="47" y="138"/>
                        <a:pt x="47" y="138"/>
                      </a:cubicBezTo>
                      <a:cubicBezTo>
                        <a:pt x="47" y="137"/>
                        <a:pt x="47" y="137"/>
                        <a:pt x="47" y="137"/>
                      </a:cubicBezTo>
                      <a:cubicBezTo>
                        <a:pt x="47" y="136"/>
                        <a:pt x="47" y="136"/>
                        <a:pt x="48" y="135"/>
                      </a:cubicBezTo>
                      <a:cubicBezTo>
                        <a:pt x="48" y="134"/>
                        <a:pt x="48" y="134"/>
                        <a:pt x="49" y="134"/>
                      </a:cubicBezTo>
                      <a:cubicBezTo>
                        <a:pt x="49" y="134"/>
                        <a:pt x="49" y="133"/>
                        <a:pt x="50" y="133"/>
                      </a:cubicBezTo>
                      <a:cubicBezTo>
                        <a:pt x="50" y="133"/>
                        <a:pt x="50" y="133"/>
                        <a:pt x="50" y="133"/>
                      </a:cubicBezTo>
                      <a:cubicBezTo>
                        <a:pt x="51" y="133"/>
                        <a:pt x="51" y="133"/>
                        <a:pt x="51" y="133"/>
                      </a:cubicBezTo>
                      <a:cubicBezTo>
                        <a:pt x="54" y="133"/>
                        <a:pt x="54" y="133"/>
                        <a:pt x="54" y="133"/>
                      </a:cubicBezTo>
                      <a:cubicBezTo>
                        <a:pt x="55" y="133"/>
                        <a:pt x="56" y="134"/>
                        <a:pt x="57" y="135"/>
                      </a:cubicBezTo>
                      <a:cubicBezTo>
                        <a:pt x="57" y="136"/>
                        <a:pt x="57" y="136"/>
                        <a:pt x="58" y="136"/>
                      </a:cubicBezTo>
                      <a:cubicBezTo>
                        <a:pt x="59" y="136"/>
                        <a:pt x="59" y="136"/>
                        <a:pt x="59" y="136"/>
                      </a:cubicBezTo>
                      <a:cubicBezTo>
                        <a:pt x="60" y="136"/>
                        <a:pt x="60" y="136"/>
                        <a:pt x="60" y="136"/>
                      </a:cubicBezTo>
                      <a:cubicBezTo>
                        <a:pt x="60" y="136"/>
                        <a:pt x="60" y="136"/>
                        <a:pt x="60" y="136"/>
                      </a:cubicBezTo>
                      <a:cubicBezTo>
                        <a:pt x="60" y="137"/>
                        <a:pt x="60" y="137"/>
                        <a:pt x="60" y="137"/>
                      </a:cubicBezTo>
                      <a:cubicBezTo>
                        <a:pt x="60" y="138"/>
                        <a:pt x="60" y="138"/>
                        <a:pt x="60" y="138"/>
                      </a:cubicBezTo>
                      <a:cubicBezTo>
                        <a:pt x="61" y="138"/>
                        <a:pt x="61" y="138"/>
                        <a:pt x="61" y="138"/>
                      </a:cubicBezTo>
                      <a:cubicBezTo>
                        <a:pt x="61" y="138"/>
                        <a:pt x="61" y="138"/>
                        <a:pt x="61" y="138"/>
                      </a:cubicBezTo>
                      <a:cubicBezTo>
                        <a:pt x="62" y="138"/>
                        <a:pt x="62" y="138"/>
                        <a:pt x="63" y="138"/>
                      </a:cubicBezTo>
                      <a:cubicBezTo>
                        <a:pt x="64" y="138"/>
                        <a:pt x="64" y="138"/>
                        <a:pt x="64" y="138"/>
                      </a:cubicBezTo>
                      <a:cubicBezTo>
                        <a:pt x="64" y="138"/>
                        <a:pt x="64" y="138"/>
                        <a:pt x="64" y="138"/>
                      </a:cubicBezTo>
                      <a:cubicBezTo>
                        <a:pt x="64" y="139"/>
                        <a:pt x="64" y="139"/>
                        <a:pt x="64" y="139"/>
                      </a:cubicBezTo>
                      <a:cubicBezTo>
                        <a:pt x="65" y="139"/>
                        <a:pt x="65" y="139"/>
                        <a:pt x="65" y="139"/>
                      </a:cubicBezTo>
                      <a:cubicBezTo>
                        <a:pt x="66" y="139"/>
                        <a:pt x="66" y="139"/>
                        <a:pt x="67" y="140"/>
                      </a:cubicBezTo>
                      <a:cubicBezTo>
                        <a:pt x="67" y="140"/>
                        <a:pt x="68" y="140"/>
                        <a:pt x="68" y="141"/>
                      </a:cubicBezTo>
                      <a:cubicBezTo>
                        <a:pt x="69" y="141"/>
                        <a:pt x="70" y="143"/>
                        <a:pt x="70" y="144"/>
                      </a:cubicBezTo>
                      <a:cubicBezTo>
                        <a:pt x="70" y="145"/>
                        <a:pt x="70" y="145"/>
                        <a:pt x="69" y="146"/>
                      </a:cubicBezTo>
                      <a:cubicBezTo>
                        <a:pt x="69" y="147"/>
                        <a:pt x="69" y="147"/>
                        <a:pt x="69" y="147"/>
                      </a:cubicBezTo>
                      <a:cubicBezTo>
                        <a:pt x="69" y="147"/>
                        <a:pt x="69" y="148"/>
                        <a:pt x="68" y="148"/>
                      </a:cubicBezTo>
                      <a:cubicBezTo>
                        <a:pt x="68" y="149"/>
                        <a:pt x="68" y="149"/>
                        <a:pt x="68" y="149"/>
                      </a:cubicBezTo>
                      <a:cubicBezTo>
                        <a:pt x="68" y="149"/>
                        <a:pt x="68" y="149"/>
                        <a:pt x="68" y="149"/>
                      </a:cubicBezTo>
                      <a:cubicBezTo>
                        <a:pt x="67" y="149"/>
                        <a:pt x="67" y="149"/>
                        <a:pt x="67" y="149"/>
                      </a:cubicBezTo>
                      <a:cubicBezTo>
                        <a:pt x="67" y="151"/>
                        <a:pt x="67" y="151"/>
                        <a:pt x="67" y="151"/>
                      </a:cubicBezTo>
                      <a:cubicBezTo>
                        <a:pt x="67" y="152"/>
                        <a:pt x="67" y="152"/>
                        <a:pt x="67" y="152"/>
                      </a:cubicBezTo>
                      <a:cubicBezTo>
                        <a:pt x="68" y="152"/>
                        <a:pt x="68" y="152"/>
                        <a:pt x="68" y="152"/>
                      </a:cubicBezTo>
                      <a:cubicBezTo>
                        <a:pt x="68" y="152"/>
                        <a:pt x="68" y="152"/>
                        <a:pt x="68" y="152"/>
                      </a:cubicBezTo>
                      <a:cubicBezTo>
                        <a:pt x="68" y="153"/>
                        <a:pt x="68" y="153"/>
                        <a:pt x="68" y="153"/>
                      </a:cubicBezTo>
                      <a:cubicBezTo>
                        <a:pt x="68" y="153"/>
                        <a:pt x="68" y="153"/>
                        <a:pt x="68" y="153"/>
                      </a:cubicBezTo>
                      <a:cubicBezTo>
                        <a:pt x="68" y="154"/>
                        <a:pt x="68" y="154"/>
                        <a:pt x="68" y="154"/>
                      </a:cubicBezTo>
                      <a:cubicBezTo>
                        <a:pt x="68" y="154"/>
                        <a:pt x="69" y="155"/>
                        <a:pt x="70" y="155"/>
                      </a:cubicBezTo>
                      <a:cubicBezTo>
                        <a:pt x="70" y="155"/>
                        <a:pt x="70" y="155"/>
                        <a:pt x="70" y="155"/>
                      </a:cubicBezTo>
                      <a:cubicBezTo>
                        <a:pt x="70" y="156"/>
                        <a:pt x="71" y="156"/>
                        <a:pt x="71" y="157"/>
                      </a:cubicBezTo>
                      <a:cubicBezTo>
                        <a:pt x="71" y="157"/>
                        <a:pt x="71" y="157"/>
                        <a:pt x="72" y="158"/>
                      </a:cubicBezTo>
                      <a:cubicBezTo>
                        <a:pt x="72" y="159"/>
                        <a:pt x="72" y="159"/>
                        <a:pt x="73" y="160"/>
                      </a:cubicBezTo>
                      <a:cubicBezTo>
                        <a:pt x="73" y="161"/>
                        <a:pt x="73" y="161"/>
                        <a:pt x="73" y="161"/>
                      </a:cubicBezTo>
                      <a:cubicBezTo>
                        <a:pt x="73" y="161"/>
                        <a:pt x="73" y="162"/>
                        <a:pt x="73" y="162"/>
                      </a:cubicBezTo>
                      <a:cubicBezTo>
                        <a:pt x="73" y="163"/>
                        <a:pt x="73" y="163"/>
                        <a:pt x="74" y="164"/>
                      </a:cubicBezTo>
                      <a:cubicBezTo>
                        <a:pt x="75" y="164"/>
                        <a:pt x="75" y="164"/>
                        <a:pt x="75" y="164"/>
                      </a:cubicBezTo>
                      <a:cubicBezTo>
                        <a:pt x="75" y="165"/>
                        <a:pt x="75" y="165"/>
                        <a:pt x="76" y="165"/>
                      </a:cubicBezTo>
                      <a:cubicBezTo>
                        <a:pt x="76" y="165"/>
                        <a:pt x="76" y="166"/>
                        <a:pt x="76" y="166"/>
                      </a:cubicBezTo>
                      <a:cubicBezTo>
                        <a:pt x="76" y="166"/>
                        <a:pt x="76" y="166"/>
                        <a:pt x="76" y="166"/>
                      </a:cubicBezTo>
                      <a:cubicBezTo>
                        <a:pt x="76" y="167"/>
                        <a:pt x="76" y="167"/>
                        <a:pt x="76" y="168"/>
                      </a:cubicBezTo>
                      <a:cubicBezTo>
                        <a:pt x="76" y="169"/>
                        <a:pt x="76" y="169"/>
                        <a:pt x="76" y="169"/>
                      </a:cubicBezTo>
                      <a:cubicBezTo>
                        <a:pt x="76" y="169"/>
                        <a:pt x="76" y="169"/>
                        <a:pt x="76" y="169"/>
                      </a:cubicBezTo>
                      <a:cubicBezTo>
                        <a:pt x="77" y="169"/>
                        <a:pt x="77" y="169"/>
                        <a:pt x="77" y="169"/>
                      </a:cubicBezTo>
                      <a:cubicBezTo>
                        <a:pt x="77" y="169"/>
                        <a:pt x="77" y="169"/>
                        <a:pt x="77" y="169"/>
                      </a:cubicBezTo>
                      <a:cubicBezTo>
                        <a:pt x="77" y="170"/>
                        <a:pt x="77" y="170"/>
                        <a:pt x="77" y="170"/>
                      </a:cubicBezTo>
                      <a:cubicBezTo>
                        <a:pt x="77" y="170"/>
                        <a:pt x="77" y="170"/>
                        <a:pt x="77" y="170"/>
                      </a:cubicBezTo>
                      <a:cubicBezTo>
                        <a:pt x="77" y="173"/>
                        <a:pt x="77" y="173"/>
                        <a:pt x="77" y="173"/>
                      </a:cubicBezTo>
                      <a:cubicBezTo>
                        <a:pt x="77" y="174"/>
                        <a:pt x="77" y="174"/>
                        <a:pt x="77" y="174"/>
                      </a:cubicBezTo>
                      <a:cubicBezTo>
                        <a:pt x="77" y="174"/>
                        <a:pt x="77" y="176"/>
                        <a:pt x="77" y="176"/>
                      </a:cubicBezTo>
                      <a:cubicBezTo>
                        <a:pt x="77" y="176"/>
                        <a:pt x="77" y="176"/>
                        <a:pt x="77" y="176"/>
                      </a:cubicBezTo>
                      <a:cubicBezTo>
                        <a:pt x="76" y="176"/>
                        <a:pt x="76" y="176"/>
                        <a:pt x="76" y="176"/>
                      </a:cubicBezTo>
                      <a:cubicBezTo>
                        <a:pt x="76" y="181"/>
                        <a:pt x="76" y="181"/>
                        <a:pt x="76" y="181"/>
                      </a:cubicBezTo>
                      <a:cubicBezTo>
                        <a:pt x="76" y="181"/>
                        <a:pt x="76" y="181"/>
                        <a:pt x="76" y="181"/>
                      </a:cubicBezTo>
                      <a:cubicBezTo>
                        <a:pt x="77" y="181"/>
                        <a:pt x="77" y="181"/>
                        <a:pt x="77" y="181"/>
                      </a:cubicBezTo>
                      <a:cubicBezTo>
                        <a:pt x="78" y="182"/>
                        <a:pt x="78" y="182"/>
                        <a:pt x="78" y="182"/>
                      </a:cubicBezTo>
                      <a:cubicBezTo>
                        <a:pt x="77" y="182"/>
                        <a:pt x="77" y="182"/>
                        <a:pt x="77" y="183"/>
                      </a:cubicBezTo>
                      <a:cubicBezTo>
                        <a:pt x="77" y="183"/>
                        <a:pt x="77" y="183"/>
                        <a:pt x="77" y="183"/>
                      </a:cubicBezTo>
                      <a:cubicBezTo>
                        <a:pt x="77" y="183"/>
                        <a:pt x="76" y="184"/>
                        <a:pt x="76" y="184"/>
                      </a:cubicBezTo>
                      <a:cubicBezTo>
                        <a:pt x="75" y="185"/>
                        <a:pt x="75" y="185"/>
                        <a:pt x="75" y="185"/>
                      </a:cubicBezTo>
                      <a:cubicBezTo>
                        <a:pt x="74" y="186"/>
                        <a:pt x="74" y="186"/>
                        <a:pt x="74" y="187"/>
                      </a:cubicBezTo>
                      <a:cubicBezTo>
                        <a:pt x="74" y="188"/>
                        <a:pt x="74" y="188"/>
                        <a:pt x="74" y="188"/>
                      </a:cubicBezTo>
                      <a:cubicBezTo>
                        <a:pt x="74" y="188"/>
                        <a:pt x="74" y="188"/>
                        <a:pt x="74" y="188"/>
                      </a:cubicBezTo>
                      <a:cubicBezTo>
                        <a:pt x="73" y="187"/>
                        <a:pt x="73" y="187"/>
                        <a:pt x="73" y="187"/>
                      </a:cubicBezTo>
                      <a:cubicBezTo>
                        <a:pt x="73" y="193"/>
                        <a:pt x="73" y="193"/>
                        <a:pt x="73" y="193"/>
                      </a:cubicBezTo>
                      <a:cubicBezTo>
                        <a:pt x="73" y="193"/>
                        <a:pt x="73" y="193"/>
                        <a:pt x="73" y="193"/>
                      </a:cubicBezTo>
                      <a:cubicBezTo>
                        <a:pt x="72" y="193"/>
                        <a:pt x="72" y="193"/>
                        <a:pt x="72" y="193"/>
                      </a:cubicBezTo>
                      <a:cubicBezTo>
                        <a:pt x="71" y="193"/>
                        <a:pt x="71" y="193"/>
                        <a:pt x="71" y="193"/>
                      </a:cubicBezTo>
                      <a:cubicBezTo>
                        <a:pt x="71" y="194"/>
                        <a:pt x="71" y="194"/>
                        <a:pt x="71" y="194"/>
                      </a:cubicBezTo>
                      <a:cubicBezTo>
                        <a:pt x="71" y="195"/>
                        <a:pt x="71" y="195"/>
                        <a:pt x="71" y="195"/>
                      </a:cubicBezTo>
                      <a:cubicBezTo>
                        <a:pt x="70" y="196"/>
                        <a:pt x="70" y="196"/>
                        <a:pt x="70" y="196"/>
                      </a:cubicBezTo>
                      <a:cubicBezTo>
                        <a:pt x="70" y="197"/>
                        <a:pt x="70" y="197"/>
                        <a:pt x="70" y="197"/>
                      </a:cubicBezTo>
                      <a:cubicBezTo>
                        <a:pt x="70" y="198"/>
                        <a:pt x="70" y="198"/>
                        <a:pt x="70" y="198"/>
                      </a:cubicBezTo>
                      <a:cubicBezTo>
                        <a:pt x="69" y="198"/>
                        <a:pt x="69" y="198"/>
                        <a:pt x="69" y="198"/>
                      </a:cubicBezTo>
                      <a:cubicBezTo>
                        <a:pt x="68" y="197"/>
                        <a:pt x="68" y="197"/>
                        <a:pt x="68" y="197"/>
                      </a:cubicBezTo>
                      <a:cubicBezTo>
                        <a:pt x="68" y="211"/>
                        <a:pt x="68" y="211"/>
                        <a:pt x="68" y="211"/>
                      </a:cubicBezTo>
                      <a:cubicBezTo>
                        <a:pt x="69" y="211"/>
                        <a:pt x="69" y="211"/>
                        <a:pt x="69" y="211"/>
                      </a:cubicBezTo>
                      <a:cubicBezTo>
                        <a:pt x="70" y="211"/>
                        <a:pt x="70" y="211"/>
                        <a:pt x="70" y="211"/>
                      </a:cubicBezTo>
                      <a:cubicBezTo>
                        <a:pt x="70" y="211"/>
                        <a:pt x="70" y="211"/>
                        <a:pt x="70" y="211"/>
                      </a:cubicBezTo>
                      <a:cubicBezTo>
                        <a:pt x="70" y="211"/>
                        <a:pt x="70" y="211"/>
                        <a:pt x="70" y="211"/>
                      </a:cubicBezTo>
                      <a:cubicBezTo>
                        <a:pt x="70" y="212"/>
                        <a:pt x="70" y="212"/>
                        <a:pt x="70" y="212"/>
                      </a:cubicBezTo>
                      <a:cubicBezTo>
                        <a:pt x="70" y="213"/>
                        <a:pt x="70" y="213"/>
                        <a:pt x="70" y="213"/>
                      </a:cubicBezTo>
                      <a:cubicBezTo>
                        <a:pt x="70" y="213"/>
                        <a:pt x="70"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5"/>
                        <a:pt x="71" y="215"/>
                        <a:pt x="71" y="215"/>
                      </a:cubicBezTo>
                      <a:cubicBezTo>
                        <a:pt x="71" y="217"/>
                        <a:pt x="71" y="217"/>
                        <a:pt x="71" y="218"/>
                      </a:cubicBezTo>
                      <a:cubicBezTo>
                        <a:pt x="71" y="218"/>
                        <a:pt x="71" y="218"/>
                        <a:pt x="71" y="218"/>
                      </a:cubicBezTo>
                      <a:cubicBezTo>
                        <a:pt x="70" y="217"/>
                        <a:pt x="70" y="217"/>
                        <a:pt x="70" y="217"/>
                      </a:cubicBezTo>
                      <a:cubicBezTo>
                        <a:pt x="70" y="231"/>
                        <a:pt x="70" y="231"/>
                        <a:pt x="70" y="231"/>
                      </a:cubicBezTo>
                      <a:cubicBezTo>
                        <a:pt x="70" y="231"/>
                        <a:pt x="70" y="231"/>
                        <a:pt x="70" y="231"/>
                      </a:cubicBezTo>
                      <a:cubicBezTo>
                        <a:pt x="71" y="232"/>
                        <a:pt x="71" y="232"/>
                        <a:pt x="71" y="232"/>
                      </a:cubicBezTo>
                      <a:cubicBezTo>
                        <a:pt x="72" y="232"/>
                        <a:pt x="72" y="233"/>
                        <a:pt x="72" y="234"/>
                      </a:cubicBezTo>
                      <a:cubicBezTo>
                        <a:pt x="73" y="235"/>
                        <a:pt x="73" y="236"/>
                        <a:pt x="72" y="236"/>
                      </a:cubicBezTo>
                      <a:cubicBezTo>
                        <a:pt x="72" y="237"/>
                        <a:pt x="72" y="237"/>
                        <a:pt x="71" y="238"/>
                      </a:cubicBezTo>
                      <a:cubicBezTo>
                        <a:pt x="71" y="238"/>
                        <a:pt x="70" y="238"/>
                        <a:pt x="70" y="238"/>
                      </a:cubicBezTo>
                      <a:cubicBezTo>
                        <a:pt x="69" y="239"/>
                        <a:pt x="69" y="239"/>
                        <a:pt x="69" y="239"/>
                      </a:cubicBezTo>
                      <a:cubicBezTo>
                        <a:pt x="68" y="239"/>
                        <a:pt x="68" y="239"/>
                        <a:pt x="67" y="239"/>
                      </a:cubicBezTo>
                      <a:cubicBezTo>
                        <a:pt x="67" y="240"/>
                        <a:pt x="67" y="241"/>
                        <a:pt x="67" y="242"/>
                      </a:cubicBezTo>
                      <a:cubicBezTo>
                        <a:pt x="67" y="243"/>
                        <a:pt x="67" y="243"/>
                        <a:pt x="67" y="243"/>
                      </a:cubicBezTo>
                      <a:cubicBezTo>
                        <a:pt x="67" y="243"/>
                        <a:pt x="67" y="244"/>
                        <a:pt x="68" y="245"/>
                      </a:cubicBezTo>
                      <a:cubicBezTo>
                        <a:pt x="68" y="245"/>
                        <a:pt x="69" y="245"/>
                        <a:pt x="69" y="245"/>
                      </a:cubicBezTo>
                      <a:cubicBezTo>
                        <a:pt x="70" y="245"/>
                        <a:pt x="70" y="245"/>
                        <a:pt x="71" y="245"/>
                      </a:cubicBezTo>
                      <a:cubicBezTo>
                        <a:pt x="71" y="244"/>
                        <a:pt x="71" y="244"/>
                        <a:pt x="71" y="244"/>
                      </a:cubicBezTo>
                      <a:cubicBezTo>
                        <a:pt x="72" y="244"/>
                        <a:pt x="74" y="244"/>
                        <a:pt x="75" y="244"/>
                      </a:cubicBezTo>
                      <a:cubicBezTo>
                        <a:pt x="76" y="244"/>
                        <a:pt x="76" y="244"/>
                        <a:pt x="76" y="244"/>
                      </a:cubicBezTo>
                      <a:cubicBezTo>
                        <a:pt x="78" y="244"/>
                        <a:pt x="80" y="243"/>
                        <a:pt x="81" y="242"/>
                      </a:cubicBezTo>
                      <a:cubicBezTo>
                        <a:pt x="83" y="242"/>
                        <a:pt x="83" y="242"/>
                        <a:pt x="83" y="242"/>
                      </a:cubicBezTo>
                      <a:cubicBezTo>
                        <a:pt x="83" y="242"/>
                        <a:pt x="83" y="242"/>
                        <a:pt x="83" y="242"/>
                      </a:cubicBezTo>
                      <a:cubicBezTo>
                        <a:pt x="83" y="243"/>
                        <a:pt x="83" y="243"/>
                        <a:pt x="83" y="243"/>
                      </a:cubicBezTo>
                      <a:cubicBezTo>
                        <a:pt x="84" y="243"/>
                        <a:pt x="84" y="242"/>
                        <a:pt x="85" y="242"/>
                      </a:cubicBezTo>
                      <a:cubicBezTo>
                        <a:pt x="85" y="241"/>
                        <a:pt x="85" y="241"/>
                        <a:pt x="85" y="241"/>
                      </a:cubicBezTo>
                      <a:cubicBezTo>
                        <a:pt x="85" y="240"/>
                        <a:pt x="86" y="240"/>
                        <a:pt x="87" y="240"/>
                      </a:cubicBezTo>
                      <a:cubicBezTo>
                        <a:pt x="87" y="239"/>
                        <a:pt x="87" y="239"/>
                        <a:pt x="87" y="239"/>
                      </a:cubicBezTo>
                      <a:cubicBezTo>
                        <a:pt x="87" y="239"/>
                        <a:pt x="87" y="239"/>
                        <a:pt x="87" y="239"/>
                      </a:cubicBezTo>
                      <a:cubicBezTo>
                        <a:pt x="87" y="236"/>
                        <a:pt x="88" y="234"/>
                        <a:pt x="90" y="233"/>
                      </a:cubicBezTo>
                      <a:cubicBezTo>
                        <a:pt x="90" y="233"/>
                        <a:pt x="91" y="232"/>
                        <a:pt x="93" y="232"/>
                      </a:cubicBezTo>
                      <a:cubicBezTo>
                        <a:pt x="93" y="232"/>
                        <a:pt x="93" y="232"/>
                        <a:pt x="93" y="232"/>
                      </a:cubicBezTo>
                      <a:cubicBezTo>
                        <a:pt x="94" y="232"/>
                        <a:pt x="94" y="232"/>
                        <a:pt x="95" y="232"/>
                      </a:cubicBezTo>
                      <a:cubicBezTo>
                        <a:pt x="95" y="232"/>
                        <a:pt x="95" y="232"/>
                        <a:pt x="96" y="232"/>
                      </a:cubicBezTo>
                      <a:cubicBezTo>
                        <a:pt x="96" y="232"/>
                        <a:pt x="97" y="232"/>
                        <a:pt x="97" y="232"/>
                      </a:cubicBezTo>
                      <a:cubicBezTo>
                        <a:pt x="99" y="232"/>
                        <a:pt x="99" y="231"/>
                        <a:pt x="99" y="231"/>
                      </a:cubicBezTo>
                      <a:cubicBezTo>
                        <a:pt x="99" y="230"/>
                        <a:pt x="99" y="229"/>
                        <a:pt x="99" y="229"/>
                      </a:cubicBezTo>
                      <a:cubicBezTo>
                        <a:pt x="99" y="228"/>
                        <a:pt x="99" y="228"/>
                        <a:pt x="99" y="228"/>
                      </a:cubicBezTo>
                      <a:cubicBezTo>
                        <a:pt x="99" y="226"/>
                        <a:pt x="99" y="226"/>
                        <a:pt x="99" y="226"/>
                      </a:cubicBezTo>
                      <a:cubicBezTo>
                        <a:pt x="99" y="225"/>
                        <a:pt x="99" y="225"/>
                        <a:pt x="98" y="225"/>
                      </a:cubicBezTo>
                      <a:cubicBezTo>
                        <a:pt x="98" y="224"/>
                        <a:pt x="98" y="224"/>
                        <a:pt x="98" y="224"/>
                      </a:cubicBezTo>
                      <a:cubicBezTo>
                        <a:pt x="97" y="224"/>
                        <a:pt x="98" y="223"/>
                        <a:pt x="98" y="223"/>
                      </a:cubicBezTo>
                      <a:cubicBezTo>
                        <a:pt x="98" y="222"/>
                        <a:pt x="98" y="222"/>
                        <a:pt x="98" y="222"/>
                      </a:cubicBezTo>
                      <a:cubicBezTo>
                        <a:pt x="99" y="222"/>
                        <a:pt x="99" y="222"/>
                        <a:pt x="99" y="221"/>
                      </a:cubicBezTo>
                      <a:cubicBezTo>
                        <a:pt x="99" y="221"/>
                        <a:pt x="99" y="221"/>
                        <a:pt x="99" y="221"/>
                      </a:cubicBezTo>
                      <a:cubicBezTo>
                        <a:pt x="99" y="221"/>
                        <a:pt x="99" y="221"/>
                        <a:pt x="99" y="221"/>
                      </a:cubicBezTo>
                      <a:cubicBezTo>
                        <a:pt x="99" y="221"/>
                        <a:pt x="99" y="221"/>
                        <a:pt x="99" y="221"/>
                      </a:cubicBezTo>
                      <a:cubicBezTo>
                        <a:pt x="99" y="221"/>
                        <a:pt x="99" y="221"/>
                        <a:pt x="99" y="221"/>
                      </a:cubicBezTo>
                      <a:cubicBezTo>
                        <a:pt x="100" y="221"/>
                        <a:pt x="100" y="221"/>
                        <a:pt x="100" y="221"/>
                      </a:cubicBezTo>
                      <a:cubicBezTo>
                        <a:pt x="100" y="220"/>
                        <a:pt x="100" y="220"/>
                        <a:pt x="100" y="220"/>
                      </a:cubicBezTo>
                      <a:cubicBezTo>
                        <a:pt x="100" y="219"/>
                        <a:pt x="100" y="219"/>
                        <a:pt x="100" y="219"/>
                      </a:cubicBezTo>
                      <a:cubicBezTo>
                        <a:pt x="101" y="219"/>
                        <a:pt x="101" y="219"/>
                        <a:pt x="101" y="219"/>
                      </a:cubicBezTo>
                      <a:cubicBezTo>
                        <a:pt x="101" y="219"/>
                        <a:pt x="101" y="219"/>
                        <a:pt x="101" y="219"/>
                      </a:cubicBezTo>
                      <a:cubicBezTo>
                        <a:pt x="101" y="219"/>
                        <a:pt x="102" y="219"/>
                        <a:pt x="102" y="219"/>
                      </a:cubicBezTo>
                      <a:cubicBezTo>
                        <a:pt x="103" y="219"/>
                        <a:pt x="104" y="218"/>
                        <a:pt x="105" y="216"/>
                      </a:cubicBezTo>
                      <a:cubicBezTo>
                        <a:pt x="105" y="215"/>
                        <a:pt x="105" y="213"/>
                        <a:pt x="105" y="212"/>
                      </a:cubicBezTo>
                      <a:cubicBezTo>
                        <a:pt x="105" y="211"/>
                        <a:pt x="105" y="211"/>
                        <a:pt x="105" y="211"/>
                      </a:cubicBezTo>
                      <a:cubicBezTo>
                        <a:pt x="105" y="211"/>
                        <a:pt x="105" y="210"/>
                        <a:pt x="105" y="209"/>
                      </a:cubicBezTo>
                      <a:cubicBezTo>
                        <a:pt x="105" y="209"/>
                        <a:pt x="105" y="209"/>
                        <a:pt x="105" y="209"/>
                      </a:cubicBezTo>
                      <a:cubicBezTo>
                        <a:pt x="106" y="210"/>
                        <a:pt x="106" y="210"/>
                        <a:pt x="106" y="210"/>
                      </a:cubicBezTo>
                      <a:cubicBezTo>
                        <a:pt x="106" y="208"/>
                        <a:pt x="106" y="208"/>
                        <a:pt x="106" y="208"/>
                      </a:cubicBezTo>
                      <a:cubicBezTo>
                        <a:pt x="106" y="208"/>
                        <a:pt x="106" y="207"/>
                        <a:pt x="106" y="207"/>
                      </a:cubicBezTo>
                      <a:cubicBezTo>
                        <a:pt x="107" y="206"/>
                        <a:pt x="107" y="206"/>
                        <a:pt x="108" y="206"/>
                      </a:cubicBezTo>
                      <a:cubicBezTo>
                        <a:pt x="108" y="205"/>
                        <a:pt x="108" y="205"/>
                        <a:pt x="108" y="205"/>
                      </a:cubicBezTo>
                      <a:cubicBezTo>
                        <a:pt x="109" y="205"/>
                        <a:pt x="109" y="205"/>
                        <a:pt x="110" y="204"/>
                      </a:cubicBezTo>
                      <a:cubicBezTo>
                        <a:pt x="110" y="204"/>
                        <a:pt x="110" y="203"/>
                        <a:pt x="110" y="202"/>
                      </a:cubicBezTo>
                      <a:cubicBezTo>
                        <a:pt x="110" y="201"/>
                        <a:pt x="110" y="201"/>
                        <a:pt x="110" y="201"/>
                      </a:cubicBezTo>
                      <a:cubicBezTo>
                        <a:pt x="110" y="200"/>
                        <a:pt x="110" y="200"/>
                        <a:pt x="110" y="200"/>
                      </a:cubicBezTo>
                      <a:cubicBezTo>
                        <a:pt x="111" y="199"/>
                        <a:pt x="111" y="199"/>
                        <a:pt x="112" y="198"/>
                      </a:cubicBezTo>
                      <a:cubicBezTo>
                        <a:pt x="113" y="197"/>
                        <a:pt x="114" y="196"/>
                        <a:pt x="116" y="195"/>
                      </a:cubicBezTo>
                      <a:cubicBezTo>
                        <a:pt x="116" y="194"/>
                        <a:pt x="116" y="194"/>
                        <a:pt x="117" y="194"/>
                      </a:cubicBezTo>
                      <a:cubicBezTo>
                        <a:pt x="117" y="193"/>
                        <a:pt x="118" y="193"/>
                        <a:pt x="118" y="192"/>
                      </a:cubicBezTo>
                      <a:cubicBezTo>
                        <a:pt x="118" y="191"/>
                        <a:pt x="118" y="191"/>
                        <a:pt x="118" y="190"/>
                      </a:cubicBezTo>
                      <a:cubicBezTo>
                        <a:pt x="118" y="189"/>
                        <a:pt x="118" y="189"/>
                        <a:pt x="118" y="188"/>
                      </a:cubicBezTo>
                      <a:cubicBezTo>
                        <a:pt x="117" y="187"/>
                        <a:pt x="117" y="186"/>
                        <a:pt x="118" y="185"/>
                      </a:cubicBezTo>
                      <a:cubicBezTo>
                        <a:pt x="118" y="184"/>
                        <a:pt x="118" y="182"/>
                        <a:pt x="118" y="181"/>
                      </a:cubicBezTo>
                      <a:cubicBezTo>
                        <a:pt x="119" y="181"/>
                        <a:pt x="119" y="181"/>
                        <a:pt x="119" y="181"/>
                      </a:cubicBezTo>
                      <a:cubicBezTo>
                        <a:pt x="119" y="180"/>
                        <a:pt x="119" y="180"/>
                        <a:pt x="119" y="180"/>
                      </a:cubicBezTo>
                      <a:cubicBezTo>
                        <a:pt x="119" y="179"/>
                        <a:pt x="119" y="179"/>
                        <a:pt x="119" y="179"/>
                      </a:cubicBezTo>
                      <a:cubicBezTo>
                        <a:pt x="119" y="179"/>
                        <a:pt x="119" y="179"/>
                        <a:pt x="119" y="179"/>
                      </a:cubicBezTo>
                      <a:cubicBezTo>
                        <a:pt x="119" y="179"/>
                        <a:pt x="119" y="179"/>
                        <a:pt x="119" y="179"/>
                      </a:cubicBezTo>
                      <a:cubicBezTo>
                        <a:pt x="119" y="179"/>
                        <a:pt x="119" y="179"/>
                        <a:pt x="119" y="179"/>
                      </a:cubicBezTo>
                      <a:cubicBezTo>
                        <a:pt x="120" y="180"/>
                        <a:pt x="120" y="180"/>
                        <a:pt x="120" y="180"/>
                      </a:cubicBezTo>
                      <a:cubicBezTo>
                        <a:pt x="120" y="179"/>
                        <a:pt x="120" y="179"/>
                        <a:pt x="120" y="179"/>
                      </a:cubicBezTo>
                      <a:cubicBezTo>
                        <a:pt x="121" y="176"/>
                        <a:pt x="121" y="173"/>
                        <a:pt x="120" y="171"/>
                      </a:cubicBezTo>
                      <a:cubicBezTo>
                        <a:pt x="120" y="169"/>
                        <a:pt x="120" y="168"/>
                        <a:pt x="120" y="166"/>
                      </a:cubicBezTo>
                      <a:cubicBezTo>
                        <a:pt x="120" y="164"/>
                        <a:pt x="120" y="162"/>
                        <a:pt x="121" y="161"/>
                      </a:cubicBezTo>
                      <a:cubicBezTo>
                        <a:pt x="121" y="160"/>
                        <a:pt x="121" y="159"/>
                        <a:pt x="122" y="159"/>
                      </a:cubicBezTo>
                      <a:cubicBezTo>
                        <a:pt x="122" y="159"/>
                        <a:pt x="122" y="159"/>
                        <a:pt x="122" y="159"/>
                      </a:cubicBezTo>
                      <a:cubicBezTo>
                        <a:pt x="122" y="158"/>
                        <a:pt x="122" y="158"/>
                        <a:pt x="122" y="158"/>
                      </a:cubicBezTo>
                      <a:cubicBezTo>
                        <a:pt x="122" y="158"/>
                        <a:pt x="122" y="158"/>
                        <a:pt x="122" y="158"/>
                      </a:cubicBezTo>
                      <a:cubicBezTo>
                        <a:pt x="122" y="158"/>
                        <a:pt x="122" y="158"/>
                        <a:pt x="122" y="158"/>
                      </a:cubicBezTo>
                      <a:cubicBezTo>
                        <a:pt x="123" y="158"/>
                        <a:pt x="123" y="158"/>
                        <a:pt x="123" y="158"/>
                      </a:cubicBezTo>
                      <a:cubicBezTo>
                        <a:pt x="123" y="157"/>
                        <a:pt x="123" y="157"/>
                        <a:pt x="123" y="157"/>
                      </a:cubicBezTo>
                      <a:cubicBezTo>
                        <a:pt x="123" y="156"/>
                        <a:pt x="123" y="156"/>
                        <a:pt x="123" y="156"/>
                      </a:cubicBezTo>
                      <a:cubicBezTo>
                        <a:pt x="123" y="156"/>
                        <a:pt x="123" y="155"/>
                        <a:pt x="123" y="155"/>
                      </a:cubicBezTo>
                      <a:cubicBezTo>
                        <a:pt x="124" y="155"/>
                        <a:pt x="124" y="155"/>
                        <a:pt x="124" y="155"/>
                      </a:cubicBezTo>
                      <a:cubicBezTo>
                        <a:pt x="125" y="155"/>
                        <a:pt x="125" y="155"/>
                        <a:pt x="125" y="155"/>
                      </a:cubicBezTo>
                      <a:cubicBezTo>
                        <a:pt x="125" y="150"/>
                        <a:pt x="125" y="150"/>
                        <a:pt x="125" y="150"/>
                      </a:cubicBezTo>
                      <a:cubicBezTo>
                        <a:pt x="125" y="149"/>
                        <a:pt x="124" y="149"/>
                        <a:pt x="124" y="149"/>
                      </a:cubicBezTo>
                      <a:cubicBezTo>
                        <a:pt x="124" y="149"/>
                        <a:pt x="124" y="149"/>
                        <a:pt x="124" y="149"/>
                      </a:cubicBezTo>
                      <a:cubicBezTo>
                        <a:pt x="123" y="148"/>
                        <a:pt x="123" y="148"/>
                        <a:pt x="123" y="147"/>
                      </a:cubicBezTo>
                      <a:cubicBezTo>
                        <a:pt x="123" y="146"/>
                        <a:pt x="123" y="146"/>
                        <a:pt x="123" y="146"/>
                      </a:cubicBezTo>
                      <a:cubicBezTo>
                        <a:pt x="123" y="145"/>
                        <a:pt x="123" y="145"/>
                        <a:pt x="123" y="145"/>
                      </a:cubicBezTo>
                      <a:cubicBezTo>
                        <a:pt x="123" y="144"/>
                        <a:pt x="123" y="143"/>
                        <a:pt x="124" y="142"/>
                      </a:cubicBezTo>
                      <a:cubicBezTo>
                        <a:pt x="124" y="142"/>
                        <a:pt x="124" y="142"/>
                        <a:pt x="124" y="142"/>
                      </a:cubicBezTo>
                      <a:cubicBezTo>
                        <a:pt x="124" y="142"/>
                        <a:pt x="125" y="142"/>
                        <a:pt x="125" y="141"/>
                      </a:cubicBezTo>
                      <a:cubicBezTo>
                        <a:pt x="125" y="140"/>
                        <a:pt x="125" y="140"/>
                        <a:pt x="125" y="140"/>
                      </a:cubicBezTo>
                      <a:cubicBezTo>
                        <a:pt x="125" y="139"/>
                        <a:pt x="125" y="139"/>
                        <a:pt x="125" y="138"/>
                      </a:cubicBezTo>
                      <a:cubicBezTo>
                        <a:pt x="125" y="138"/>
                        <a:pt x="125" y="137"/>
                        <a:pt x="125" y="137"/>
                      </a:cubicBezTo>
                      <a:cubicBezTo>
                        <a:pt x="125" y="136"/>
                        <a:pt x="125" y="136"/>
                        <a:pt x="125" y="135"/>
                      </a:cubicBezTo>
                      <a:cubicBezTo>
                        <a:pt x="125" y="135"/>
                        <a:pt x="125" y="135"/>
                        <a:pt x="125" y="135"/>
                      </a:cubicBezTo>
                      <a:cubicBezTo>
                        <a:pt x="126" y="135"/>
                        <a:pt x="126" y="135"/>
                        <a:pt x="126" y="135"/>
                      </a:cubicBezTo>
                      <a:cubicBezTo>
                        <a:pt x="126" y="128"/>
                        <a:pt x="126" y="128"/>
                        <a:pt x="126" y="128"/>
                      </a:cubicBezTo>
                      <a:cubicBezTo>
                        <a:pt x="126" y="127"/>
                        <a:pt x="126" y="127"/>
                        <a:pt x="126" y="127"/>
                      </a:cubicBezTo>
                      <a:cubicBezTo>
                        <a:pt x="126" y="126"/>
                        <a:pt x="126" y="125"/>
                        <a:pt x="126" y="124"/>
                      </a:cubicBezTo>
                      <a:cubicBezTo>
                        <a:pt x="125" y="123"/>
                        <a:pt x="124" y="122"/>
                        <a:pt x="122" y="121"/>
                      </a:cubicBezTo>
                      <a:cubicBezTo>
                        <a:pt x="122" y="121"/>
                        <a:pt x="122" y="120"/>
                        <a:pt x="122" y="120"/>
                      </a:cubicBezTo>
                      <a:cubicBezTo>
                        <a:pt x="122" y="116"/>
                        <a:pt x="122" y="116"/>
                        <a:pt x="122" y="116"/>
                      </a:cubicBezTo>
                      <a:cubicBezTo>
                        <a:pt x="120" y="116"/>
                        <a:pt x="120" y="116"/>
                        <a:pt x="120" y="116"/>
                      </a:cubicBezTo>
                      <a:cubicBezTo>
                        <a:pt x="120" y="116"/>
                        <a:pt x="120" y="116"/>
                        <a:pt x="120" y="116"/>
                      </a:cubicBezTo>
                      <a:cubicBezTo>
                        <a:pt x="120" y="115"/>
                        <a:pt x="120" y="115"/>
                        <a:pt x="120" y="115"/>
                      </a:cubicBezTo>
                      <a:cubicBezTo>
                        <a:pt x="120" y="115"/>
                        <a:pt x="120" y="115"/>
                        <a:pt x="120" y="115"/>
                      </a:cubicBezTo>
                      <a:cubicBezTo>
                        <a:pt x="120" y="114"/>
                        <a:pt x="120" y="114"/>
                        <a:pt x="120" y="113"/>
                      </a:cubicBezTo>
                      <a:cubicBezTo>
                        <a:pt x="119" y="113"/>
                        <a:pt x="119" y="113"/>
                        <a:pt x="119" y="113"/>
                      </a:cubicBezTo>
                      <a:cubicBezTo>
                        <a:pt x="119" y="112"/>
                        <a:pt x="119" y="112"/>
                        <a:pt x="118" y="112"/>
                      </a:cubicBezTo>
                      <a:cubicBezTo>
                        <a:pt x="118" y="111"/>
                        <a:pt x="118" y="111"/>
                        <a:pt x="118" y="111"/>
                      </a:cubicBezTo>
                      <a:cubicBezTo>
                        <a:pt x="118" y="111"/>
                        <a:pt x="118" y="111"/>
                        <a:pt x="118" y="111"/>
                      </a:cubicBezTo>
                      <a:cubicBezTo>
                        <a:pt x="118" y="110"/>
                        <a:pt x="118" y="109"/>
                        <a:pt x="117" y="109"/>
                      </a:cubicBezTo>
                      <a:cubicBezTo>
                        <a:pt x="116" y="109"/>
                        <a:pt x="116" y="109"/>
                        <a:pt x="116" y="109"/>
                      </a:cubicBezTo>
                      <a:cubicBezTo>
                        <a:pt x="116" y="109"/>
                        <a:pt x="116" y="109"/>
                        <a:pt x="116" y="109"/>
                      </a:cubicBezTo>
                      <a:cubicBezTo>
                        <a:pt x="116" y="108"/>
                        <a:pt x="116" y="108"/>
                        <a:pt x="116" y="108"/>
                      </a:cubicBezTo>
                      <a:cubicBezTo>
                        <a:pt x="116" y="107"/>
                        <a:pt x="116" y="107"/>
                        <a:pt x="116" y="107"/>
                      </a:cubicBezTo>
                      <a:cubicBezTo>
                        <a:pt x="115" y="106"/>
                        <a:pt x="115" y="106"/>
                        <a:pt x="115" y="106"/>
                      </a:cubicBezTo>
                      <a:cubicBezTo>
                        <a:pt x="114" y="105"/>
                        <a:pt x="114" y="105"/>
                        <a:pt x="114" y="105"/>
                      </a:cubicBezTo>
                      <a:cubicBezTo>
                        <a:pt x="113" y="104"/>
                        <a:pt x="113" y="104"/>
                        <a:pt x="113" y="104"/>
                      </a:cubicBezTo>
                      <a:cubicBezTo>
                        <a:pt x="112" y="102"/>
                        <a:pt x="111" y="101"/>
                        <a:pt x="112" y="98"/>
                      </a:cubicBezTo>
                      <a:cubicBezTo>
                        <a:pt x="112" y="97"/>
                        <a:pt x="112" y="97"/>
                        <a:pt x="112" y="97"/>
                      </a:cubicBezTo>
                      <a:cubicBezTo>
                        <a:pt x="111" y="97"/>
                        <a:pt x="111" y="97"/>
                        <a:pt x="111" y="97"/>
                      </a:cubicBezTo>
                      <a:cubicBezTo>
                        <a:pt x="110" y="97"/>
                        <a:pt x="110" y="97"/>
                        <a:pt x="110" y="97"/>
                      </a:cubicBezTo>
                      <a:cubicBezTo>
                        <a:pt x="110" y="96"/>
                        <a:pt x="110" y="95"/>
                        <a:pt x="109" y="94"/>
                      </a:cubicBezTo>
                      <a:cubicBezTo>
                        <a:pt x="109" y="94"/>
                        <a:pt x="109" y="94"/>
                        <a:pt x="109" y="94"/>
                      </a:cubicBezTo>
                      <a:cubicBezTo>
                        <a:pt x="108" y="93"/>
                        <a:pt x="108" y="93"/>
                        <a:pt x="108" y="92"/>
                      </a:cubicBezTo>
                      <a:cubicBezTo>
                        <a:pt x="107" y="92"/>
                        <a:pt x="107" y="91"/>
                        <a:pt x="106" y="91"/>
                      </a:cubicBezTo>
                      <a:cubicBezTo>
                        <a:pt x="106" y="91"/>
                        <a:pt x="106" y="91"/>
                        <a:pt x="106" y="91"/>
                      </a:cubicBezTo>
                      <a:cubicBezTo>
                        <a:pt x="106" y="91"/>
                        <a:pt x="106" y="90"/>
                        <a:pt x="106" y="90"/>
                      </a:cubicBezTo>
                      <a:cubicBezTo>
                        <a:pt x="106" y="90"/>
                        <a:pt x="106" y="90"/>
                        <a:pt x="106" y="90"/>
                      </a:cubicBezTo>
                      <a:cubicBezTo>
                        <a:pt x="106" y="89"/>
                        <a:pt x="106" y="89"/>
                        <a:pt x="106" y="89"/>
                      </a:cubicBezTo>
                      <a:cubicBezTo>
                        <a:pt x="105" y="89"/>
                        <a:pt x="105" y="89"/>
                        <a:pt x="105" y="89"/>
                      </a:cubicBezTo>
                      <a:cubicBezTo>
                        <a:pt x="105" y="88"/>
                        <a:pt x="105" y="88"/>
                        <a:pt x="105" y="88"/>
                      </a:cubicBezTo>
                      <a:cubicBezTo>
                        <a:pt x="105" y="88"/>
                        <a:pt x="105" y="88"/>
                        <a:pt x="105" y="88"/>
                      </a:cubicBezTo>
                      <a:cubicBezTo>
                        <a:pt x="105" y="88"/>
                        <a:pt x="105" y="88"/>
                        <a:pt x="105" y="88"/>
                      </a:cubicBezTo>
                      <a:cubicBezTo>
                        <a:pt x="104" y="88"/>
                        <a:pt x="104" y="88"/>
                        <a:pt x="104" y="88"/>
                      </a:cubicBezTo>
                      <a:cubicBezTo>
                        <a:pt x="104" y="87"/>
                        <a:pt x="104" y="87"/>
                        <a:pt x="103" y="86"/>
                      </a:cubicBezTo>
                      <a:cubicBezTo>
                        <a:pt x="102" y="84"/>
                        <a:pt x="101" y="83"/>
                        <a:pt x="100" y="81"/>
                      </a:cubicBezTo>
                      <a:cubicBezTo>
                        <a:pt x="99" y="80"/>
                        <a:pt x="99" y="80"/>
                        <a:pt x="99" y="80"/>
                      </a:cubicBezTo>
                      <a:cubicBezTo>
                        <a:pt x="98" y="78"/>
                        <a:pt x="97" y="76"/>
                        <a:pt x="95" y="75"/>
                      </a:cubicBezTo>
                      <a:cubicBezTo>
                        <a:pt x="97" y="75"/>
                        <a:pt x="97" y="75"/>
                        <a:pt x="97" y="75"/>
                      </a:cubicBezTo>
                      <a:cubicBezTo>
                        <a:pt x="97" y="74"/>
                        <a:pt x="97" y="74"/>
                        <a:pt x="97" y="74"/>
                      </a:cubicBezTo>
                      <a:cubicBezTo>
                        <a:pt x="98" y="74"/>
                        <a:pt x="98" y="75"/>
                        <a:pt x="98" y="75"/>
                      </a:cubicBezTo>
                      <a:cubicBezTo>
                        <a:pt x="99" y="76"/>
                        <a:pt x="99" y="76"/>
                        <a:pt x="99" y="76"/>
                      </a:cubicBezTo>
                      <a:cubicBezTo>
                        <a:pt x="99" y="76"/>
                        <a:pt x="99" y="76"/>
                        <a:pt x="99" y="76"/>
                      </a:cubicBezTo>
                      <a:cubicBezTo>
                        <a:pt x="100" y="76"/>
                        <a:pt x="100" y="76"/>
                        <a:pt x="100" y="76"/>
                      </a:cubicBezTo>
                      <a:cubicBezTo>
                        <a:pt x="100" y="76"/>
                        <a:pt x="100" y="76"/>
                        <a:pt x="100" y="76"/>
                      </a:cubicBezTo>
                      <a:cubicBezTo>
                        <a:pt x="100" y="76"/>
                        <a:pt x="100" y="76"/>
                        <a:pt x="100" y="76"/>
                      </a:cubicBezTo>
                      <a:cubicBezTo>
                        <a:pt x="100" y="77"/>
                        <a:pt x="100" y="77"/>
                        <a:pt x="100" y="77"/>
                      </a:cubicBezTo>
                      <a:cubicBezTo>
                        <a:pt x="101" y="78"/>
                        <a:pt x="101" y="78"/>
                        <a:pt x="101" y="78"/>
                      </a:cubicBezTo>
                      <a:cubicBezTo>
                        <a:pt x="101" y="78"/>
                        <a:pt x="101" y="78"/>
                        <a:pt x="101" y="78"/>
                      </a:cubicBezTo>
                      <a:cubicBezTo>
                        <a:pt x="101" y="78"/>
                        <a:pt x="101" y="78"/>
                        <a:pt x="101" y="78"/>
                      </a:cubicBezTo>
                      <a:cubicBezTo>
                        <a:pt x="101" y="78"/>
                        <a:pt x="101" y="79"/>
                        <a:pt x="101" y="79"/>
                      </a:cubicBezTo>
                      <a:cubicBezTo>
                        <a:pt x="101" y="82"/>
                        <a:pt x="101" y="82"/>
                        <a:pt x="101" y="82"/>
                      </a:cubicBezTo>
                      <a:cubicBezTo>
                        <a:pt x="102" y="82"/>
                        <a:pt x="102" y="82"/>
                        <a:pt x="102" y="82"/>
                      </a:cubicBezTo>
                      <a:cubicBezTo>
                        <a:pt x="103" y="82"/>
                        <a:pt x="103" y="82"/>
                        <a:pt x="103" y="82"/>
                      </a:cubicBezTo>
                      <a:cubicBezTo>
                        <a:pt x="103" y="82"/>
                        <a:pt x="103" y="82"/>
                        <a:pt x="103" y="82"/>
                      </a:cubicBezTo>
                      <a:cubicBezTo>
                        <a:pt x="103" y="82"/>
                        <a:pt x="103" y="82"/>
                        <a:pt x="103" y="82"/>
                      </a:cubicBezTo>
                      <a:cubicBezTo>
                        <a:pt x="103" y="83"/>
                        <a:pt x="103" y="83"/>
                        <a:pt x="103" y="83"/>
                      </a:cubicBezTo>
                      <a:cubicBezTo>
                        <a:pt x="103" y="85"/>
                        <a:pt x="104" y="85"/>
                        <a:pt x="105" y="85"/>
                      </a:cubicBezTo>
                      <a:cubicBezTo>
                        <a:pt x="105" y="85"/>
                        <a:pt x="105" y="85"/>
                        <a:pt x="105" y="85"/>
                      </a:cubicBezTo>
                      <a:cubicBezTo>
                        <a:pt x="106" y="85"/>
                        <a:pt x="106" y="86"/>
                        <a:pt x="107" y="86"/>
                      </a:cubicBezTo>
                      <a:cubicBezTo>
                        <a:pt x="107" y="87"/>
                        <a:pt x="107" y="87"/>
                        <a:pt x="107" y="88"/>
                      </a:cubicBezTo>
                      <a:cubicBezTo>
                        <a:pt x="107" y="88"/>
                        <a:pt x="107" y="89"/>
                        <a:pt x="108" y="89"/>
                      </a:cubicBezTo>
                      <a:cubicBezTo>
                        <a:pt x="108" y="89"/>
                        <a:pt x="108" y="89"/>
                        <a:pt x="108" y="89"/>
                      </a:cubicBezTo>
                      <a:cubicBezTo>
                        <a:pt x="108" y="90"/>
                        <a:pt x="108" y="90"/>
                        <a:pt x="108" y="90"/>
                      </a:cubicBezTo>
                      <a:cubicBezTo>
                        <a:pt x="108" y="90"/>
                        <a:pt x="108" y="92"/>
                        <a:pt x="110" y="92"/>
                      </a:cubicBezTo>
                      <a:cubicBezTo>
                        <a:pt x="110" y="92"/>
                        <a:pt x="110" y="92"/>
                        <a:pt x="110" y="92"/>
                      </a:cubicBezTo>
                      <a:cubicBezTo>
                        <a:pt x="110" y="92"/>
                        <a:pt x="110" y="92"/>
                        <a:pt x="110" y="92"/>
                      </a:cubicBezTo>
                      <a:cubicBezTo>
                        <a:pt x="110" y="93"/>
                        <a:pt x="110" y="93"/>
                        <a:pt x="110" y="93"/>
                      </a:cubicBezTo>
                      <a:cubicBezTo>
                        <a:pt x="110" y="93"/>
                        <a:pt x="110" y="93"/>
                        <a:pt x="110" y="93"/>
                      </a:cubicBezTo>
                      <a:cubicBezTo>
                        <a:pt x="110" y="94"/>
                        <a:pt x="110" y="95"/>
                        <a:pt x="111" y="95"/>
                      </a:cubicBezTo>
                      <a:cubicBezTo>
                        <a:pt x="111" y="95"/>
                        <a:pt x="111" y="95"/>
                        <a:pt x="111" y="95"/>
                      </a:cubicBezTo>
                      <a:cubicBezTo>
                        <a:pt x="111" y="95"/>
                        <a:pt x="111" y="95"/>
                        <a:pt x="111" y="95"/>
                      </a:cubicBezTo>
                      <a:cubicBezTo>
                        <a:pt x="111" y="95"/>
                        <a:pt x="111" y="95"/>
                        <a:pt x="111" y="95"/>
                      </a:cubicBezTo>
                      <a:cubicBezTo>
                        <a:pt x="111" y="96"/>
                        <a:pt x="111" y="96"/>
                        <a:pt x="111" y="96"/>
                      </a:cubicBezTo>
                      <a:cubicBezTo>
                        <a:pt x="112" y="97"/>
                        <a:pt x="112" y="97"/>
                        <a:pt x="112" y="98"/>
                      </a:cubicBezTo>
                      <a:cubicBezTo>
                        <a:pt x="113" y="98"/>
                        <a:pt x="113" y="98"/>
                        <a:pt x="113" y="98"/>
                      </a:cubicBezTo>
                      <a:cubicBezTo>
                        <a:pt x="113" y="99"/>
                        <a:pt x="114" y="99"/>
                        <a:pt x="114" y="99"/>
                      </a:cubicBezTo>
                      <a:cubicBezTo>
                        <a:pt x="114" y="99"/>
                        <a:pt x="114" y="99"/>
                        <a:pt x="114" y="99"/>
                      </a:cubicBezTo>
                      <a:cubicBezTo>
                        <a:pt x="114" y="100"/>
                        <a:pt x="114" y="100"/>
                        <a:pt x="114" y="100"/>
                      </a:cubicBezTo>
                      <a:cubicBezTo>
                        <a:pt x="114" y="101"/>
                        <a:pt x="114" y="102"/>
                        <a:pt x="115" y="102"/>
                      </a:cubicBezTo>
                      <a:cubicBezTo>
                        <a:pt x="116" y="102"/>
                        <a:pt x="116" y="102"/>
                        <a:pt x="116" y="102"/>
                      </a:cubicBezTo>
                      <a:cubicBezTo>
                        <a:pt x="116" y="102"/>
                        <a:pt x="116" y="102"/>
                        <a:pt x="116" y="102"/>
                      </a:cubicBezTo>
                      <a:cubicBezTo>
                        <a:pt x="116" y="103"/>
                        <a:pt x="116" y="103"/>
                        <a:pt x="116" y="103"/>
                      </a:cubicBezTo>
                      <a:cubicBezTo>
                        <a:pt x="116" y="105"/>
                        <a:pt x="116" y="105"/>
                        <a:pt x="116" y="105"/>
                      </a:cubicBezTo>
                      <a:cubicBezTo>
                        <a:pt x="116" y="106"/>
                        <a:pt x="116" y="106"/>
                        <a:pt x="117" y="106"/>
                      </a:cubicBezTo>
                      <a:cubicBezTo>
                        <a:pt x="117" y="106"/>
                        <a:pt x="117" y="106"/>
                        <a:pt x="117" y="106"/>
                      </a:cubicBezTo>
                      <a:cubicBezTo>
                        <a:pt x="117" y="107"/>
                        <a:pt x="117" y="108"/>
                        <a:pt x="118" y="108"/>
                      </a:cubicBezTo>
                      <a:cubicBezTo>
                        <a:pt x="118" y="109"/>
                        <a:pt x="119" y="110"/>
                        <a:pt x="120" y="110"/>
                      </a:cubicBezTo>
                      <a:cubicBezTo>
                        <a:pt x="122" y="111"/>
                        <a:pt x="122" y="111"/>
                        <a:pt x="122" y="111"/>
                      </a:cubicBezTo>
                      <a:cubicBezTo>
                        <a:pt x="122" y="109"/>
                        <a:pt x="122" y="109"/>
                        <a:pt x="122" y="109"/>
                      </a:cubicBezTo>
                      <a:cubicBezTo>
                        <a:pt x="121" y="106"/>
                        <a:pt x="120" y="102"/>
                        <a:pt x="119" y="97"/>
                      </a:cubicBezTo>
                      <a:cubicBezTo>
                        <a:pt x="118" y="95"/>
                        <a:pt x="118" y="93"/>
                        <a:pt x="118" y="91"/>
                      </a:cubicBezTo>
                      <a:cubicBezTo>
                        <a:pt x="118" y="90"/>
                        <a:pt x="118" y="90"/>
                        <a:pt x="118" y="89"/>
                      </a:cubicBezTo>
                      <a:cubicBezTo>
                        <a:pt x="119" y="88"/>
                        <a:pt x="119" y="88"/>
                        <a:pt x="119" y="88"/>
                      </a:cubicBezTo>
                      <a:cubicBezTo>
                        <a:pt x="119" y="87"/>
                        <a:pt x="119" y="87"/>
                        <a:pt x="119" y="86"/>
                      </a:cubicBezTo>
                      <a:cubicBezTo>
                        <a:pt x="119" y="86"/>
                        <a:pt x="119" y="86"/>
                        <a:pt x="119" y="86"/>
                      </a:cubicBezTo>
                      <a:cubicBezTo>
                        <a:pt x="119" y="86"/>
                        <a:pt x="119" y="85"/>
                        <a:pt x="119" y="85"/>
                      </a:cubicBezTo>
                      <a:cubicBezTo>
                        <a:pt x="119" y="85"/>
                        <a:pt x="118" y="84"/>
                        <a:pt x="118" y="84"/>
                      </a:cubicBezTo>
                      <a:cubicBezTo>
                        <a:pt x="118" y="84"/>
                        <a:pt x="118" y="84"/>
                        <a:pt x="118" y="84"/>
                      </a:cubicBezTo>
                      <a:cubicBezTo>
                        <a:pt x="118" y="84"/>
                        <a:pt x="118" y="84"/>
                        <a:pt x="118" y="84"/>
                      </a:cubicBezTo>
                      <a:cubicBezTo>
                        <a:pt x="117" y="84"/>
                        <a:pt x="118" y="84"/>
                        <a:pt x="118" y="83"/>
                      </a:cubicBezTo>
                      <a:cubicBezTo>
                        <a:pt x="118" y="82"/>
                        <a:pt x="118" y="82"/>
                        <a:pt x="118" y="82"/>
                      </a:cubicBezTo>
                      <a:cubicBezTo>
                        <a:pt x="117" y="81"/>
                        <a:pt x="117" y="81"/>
                        <a:pt x="117" y="81"/>
                      </a:cubicBezTo>
                      <a:cubicBezTo>
                        <a:pt x="117" y="81"/>
                        <a:pt x="117" y="81"/>
                        <a:pt x="117" y="81"/>
                      </a:cubicBezTo>
                      <a:cubicBezTo>
                        <a:pt x="116" y="81"/>
                        <a:pt x="116" y="81"/>
                        <a:pt x="116" y="81"/>
                      </a:cubicBezTo>
                      <a:cubicBezTo>
                        <a:pt x="116" y="81"/>
                        <a:pt x="116" y="81"/>
                        <a:pt x="116" y="81"/>
                      </a:cubicBezTo>
                      <a:cubicBezTo>
                        <a:pt x="116" y="81"/>
                        <a:pt x="116" y="81"/>
                        <a:pt x="116" y="81"/>
                      </a:cubicBezTo>
                      <a:cubicBezTo>
                        <a:pt x="116" y="79"/>
                        <a:pt x="116" y="79"/>
                        <a:pt x="116" y="79"/>
                      </a:cubicBezTo>
                      <a:cubicBezTo>
                        <a:pt x="115" y="79"/>
                        <a:pt x="115" y="79"/>
                        <a:pt x="115" y="79"/>
                      </a:cubicBezTo>
                      <a:cubicBezTo>
                        <a:pt x="115" y="78"/>
                        <a:pt x="115" y="78"/>
                        <a:pt x="115" y="78"/>
                      </a:cubicBezTo>
                      <a:cubicBezTo>
                        <a:pt x="115" y="77"/>
                        <a:pt x="115" y="77"/>
                        <a:pt x="115" y="77"/>
                      </a:cubicBezTo>
                      <a:cubicBezTo>
                        <a:pt x="115" y="77"/>
                        <a:pt x="115" y="77"/>
                        <a:pt x="115" y="77"/>
                      </a:cubicBezTo>
                      <a:cubicBezTo>
                        <a:pt x="115" y="76"/>
                        <a:pt x="115" y="76"/>
                        <a:pt x="115" y="76"/>
                      </a:cubicBezTo>
                      <a:cubicBezTo>
                        <a:pt x="114" y="76"/>
                        <a:pt x="114" y="76"/>
                        <a:pt x="114" y="76"/>
                      </a:cubicBezTo>
                      <a:cubicBezTo>
                        <a:pt x="113" y="76"/>
                        <a:pt x="113" y="76"/>
                        <a:pt x="113" y="76"/>
                      </a:cubicBezTo>
                      <a:cubicBezTo>
                        <a:pt x="113" y="76"/>
                        <a:pt x="113" y="76"/>
                        <a:pt x="113" y="76"/>
                      </a:cubicBezTo>
                      <a:cubicBezTo>
                        <a:pt x="113" y="75"/>
                        <a:pt x="113" y="75"/>
                        <a:pt x="113" y="75"/>
                      </a:cubicBezTo>
                      <a:cubicBezTo>
                        <a:pt x="113" y="75"/>
                        <a:pt x="113" y="75"/>
                        <a:pt x="113" y="75"/>
                      </a:cubicBezTo>
                      <a:cubicBezTo>
                        <a:pt x="113" y="74"/>
                        <a:pt x="113" y="74"/>
                        <a:pt x="113" y="74"/>
                      </a:cubicBezTo>
                      <a:cubicBezTo>
                        <a:pt x="113" y="73"/>
                        <a:pt x="113" y="73"/>
                        <a:pt x="112" y="73"/>
                      </a:cubicBezTo>
                      <a:cubicBezTo>
                        <a:pt x="112" y="73"/>
                        <a:pt x="112" y="73"/>
                        <a:pt x="112" y="73"/>
                      </a:cubicBezTo>
                      <a:cubicBezTo>
                        <a:pt x="112" y="73"/>
                        <a:pt x="112" y="73"/>
                        <a:pt x="112" y="73"/>
                      </a:cubicBezTo>
                      <a:cubicBezTo>
                        <a:pt x="112" y="72"/>
                        <a:pt x="112" y="72"/>
                        <a:pt x="112" y="72"/>
                      </a:cubicBezTo>
                      <a:cubicBezTo>
                        <a:pt x="112" y="72"/>
                        <a:pt x="112" y="72"/>
                        <a:pt x="112" y="71"/>
                      </a:cubicBezTo>
                      <a:cubicBezTo>
                        <a:pt x="111" y="71"/>
                        <a:pt x="111" y="70"/>
                        <a:pt x="111" y="70"/>
                      </a:cubicBezTo>
                      <a:cubicBezTo>
                        <a:pt x="110" y="69"/>
                        <a:pt x="110" y="69"/>
                        <a:pt x="110" y="69"/>
                      </a:cubicBezTo>
                      <a:cubicBezTo>
                        <a:pt x="110" y="69"/>
                        <a:pt x="110" y="69"/>
                        <a:pt x="110" y="69"/>
                      </a:cubicBezTo>
                      <a:cubicBezTo>
                        <a:pt x="109" y="69"/>
                        <a:pt x="109" y="69"/>
                        <a:pt x="109" y="69"/>
                      </a:cubicBezTo>
                      <a:cubicBezTo>
                        <a:pt x="109" y="68"/>
                        <a:pt x="109" y="68"/>
                        <a:pt x="109" y="68"/>
                      </a:cubicBezTo>
                      <a:cubicBezTo>
                        <a:pt x="109" y="68"/>
                        <a:pt x="109" y="68"/>
                        <a:pt x="109" y="68"/>
                      </a:cubicBezTo>
                      <a:cubicBezTo>
                        <a:pt x="109" y="68"/>
                        <a:pt x="109" y="68"/>
                        <a:pt x="109" y="68"/>
                      </a:cubicBezTo>
                      <a:cubicBezTo>
                        <a:pt x="109" y="66"/>
                        <a:pt x="109" y="66"/>
                        <a:pt x="109" y="66"/>
                      </a:cubicBezTo>
                      <a:cubicBezTo>
                        <a:pt x="108" y="66"/>
                        <a:pt x="108" y="66"/>
                        <a:pt x="108" y="66"/>
                      </a:cubicBezTo>
                      <a:cubicBezTo>
                        <a:pt x="108" y="66"/>
                        <a:pt x="108" y="66"/>
                        <a:pt x="108" y="66"/>
                      </a:cubicBezTo>
                      <a:cubicBezTo>
                        <a:pt x="108" y="66"/>
                        <a:pt x="108" y="66"/>
                        <a:pt x="108" y="66"/>
                      </a:cubicBezTo>
                      <a:cubicBezTo>
                        <a:pt x="107" y="65"/>
                        <a:pt x="107" y="65"/>
                        <a:pt x="107" y="65"/>
                      </a:cubicBezTo>
                      <a:cubicBezTo>
                        <a:pt x="107" y="65"/>
                        <a:pt x="107" y="64"/>
                        <a:pt x="107" y="64"/>
                      </a:cubicBezTo>
                      <a:cubicBezTo>
                        <a:pt x="107" y="63"/>
                        <a:pt x="107" y="63"/>
                        <a:pt x="107" y="63"/>
                      </a:cubicBezTo>
                      <a:cubicBezTo>
                        <a:pt x="106" y="63"/>
                        <a:pt x="106" y="63"/>
                        <a:pt x="106" y="63"/>
                      </a:cubicBezTo>
                      <a:cubicBezTo>
                        <a:pt x="106" y="62"/>
                        <a:pt x="106" y="62"/>
                        <a:pt x="106" y="62"/>
                      </a:cubicBezTo>
                      <a:cubicBezTo>
                        <a:pt x="106" y="62"/>
                        <a:pt x="106" y="61"/>
                        <a:pt x="105" y="61"/>
                      </a:cubicBezTo>
                      <a:cubicBezTo>
                        <a:pt x="105" y="61"/>
                        <a:pt x="105" y="61"/>
                        <a:pt x="105" y="61"/>
                      </a:cubicBezTo>
                      <a:cubicBezTo>
                        <a:pt x="105" y="61"/>
                        <a:pt x="105" y="61"/>
                        <a:pt x="105" y="61"/>
                      </a:cubicBezTo>
                      <a:cubicBezTo>
                        <a:pt x="105" y="60"/>
                        <a:pt x="105" y="60"/>
                        <a:pt x="105" y="60"/>
                      </a:cubicBezTo>
                      <a:cubicBezTo>
                        <a:pt x="104" y="59"/>
                        <a:pt x="104" y="59"/>
                        <a:pt x="104" y="59"/>
                      </a:cubicBezTo>
                      <a:cubicBezTo>
                        <a:pt x="103" y="58"/>
                        <a:pt x="103" y="58"/>
                        <a:pt x="103" y="58"/>
                      </a:cubicBezTo>
                      <a:cubicBezTo>
                        <a:pt x="103" y="57"/>
                        <a:pt x="102" y="57"/>
                        <a:pt x="102" y="57"/>
                      </a:cubicBezTo>
                      <a:cubicBezTo>
                        <a:pt x="102" y="57"/>
                        <a:pt x="102" y="57"/>
                        <a:pt x="102" y="57"/>
                      </a:cubicBezTo>
                      <a:cubicBezTo>
                        <a:pt x="101" y="56"/>
                        <a:pt x="101" y="56"/>
                        <a:pt x="101" y="56"/>
                      </a:cubicBezTo>
                      <a:cubicBezTo>
                        <a:pt x="100" y="56"/>
                        <a:pt x="100" y="55"/>
                        <a:pt x="100" y="55"/>
                      </a:cubicBezTo>
                      <a:cubicBezTo>
                        <a:pt x="100" y="54"/>
                        <a:pt x="100" y="54"/>
                        <a:pt x="100" y="53"/>
                      </a:cubicBezTo>
                      <a:cubicBezTo>
                        <a:pt x="99" y="53"/>
                        <a:pt x="99" y="53"/>
                        <a:pt x="99" y="53"/>
                      </a:cubicBezTo>
                      <a:cubicBezTo>
                        <a:pt x="99" y="52"/>
                        <a:pt x="99" y="52"/>
                        <a:pt x="99" y="52"/>
                      </a:cubicBezTo>
                      <a:cubicBezTo>
                        <a:pt x="99" y="52"/>
                        <a:pt x="99" y="52"/>
                        <a:pt x="99" y="52"/>
                      </a:cubicBezTo>
                      <a:cubicBezTo>
                        <a:pt x="99" y="52"/>
                        <a:pt x="99" y="51"/>
                        <a:pt x="98" y="51"/>
                      </a:cubicBezTo>
                      <a:cubicBezTo>
                        <a:pt x="97" y="51"/>
                        <a:pt x="97" y="51"/>
                        <a:pt x="97" y="51"/>
                      </a:cubicBezTo>
                      <a:cubicBezTo>
                        <a:pt x="96" y="50"/>
                        <a:pt x="96" y="50"/>
                        <a:pt x="95" y="49"/>
                      </a:cubicBezTo>
                      <a:cubicBezTo>
                        <a:pt x="95" y="49"/>
                        <a:pt x="95" y="48"/>
                        <a:pt x="95" y="48"/>
                      </a:cubicBezTo>
                      <a:cubicBezTo>
                        <a:pt x="95" y="47"/>
                        <a:pt x="94" y="47"/>
                        <a:pt x="94" y="46"/>
                      </a:cubicBezTo>
                      <a:cubicBezTo>
                        <a:pt x="94" y="45"/>
                        <a:pt x="93" y="45"/>
                        <a:pt x="92" y="44"/>
                      </a:cubicBezTo>
                      <a:cubicBezTo>
                        <a:pt x="91" y="44"/>
                        <a:pt x="91" y="43"/>
                        <a:pt x="91" y="43"/>
                      </a:cubicBezTo>
                      <a:cubicBezTo>
                        <a:pt x="90" y="43"/>
                        <a:pt x="90" y="43"/>
                        <a:pt x="90" y="43"/>
                      </a:cubicBezTo>
                      <a:cubicBezTo>
                        <a:pt x="90" y="42"/>
                        <a:pt x="90" y="42"/>
                        <a:pt x="90" y="41"/>
                      </a:cubicBezTo>
                      <a:cubicBezTo>
                        <a:pt x="89" y="41"/>
                        <a:pt x="89" y="41"/>
                        <a:pt x="88" y="40"/>
                      </a:cubicBezTo>
                      <a:cubicBezTo>
                        <a:pt x="87" y="39"/>
                        <a:pt x="86" y="38"/>
                        <a:pt x="85" y="38"/>
                      </a:cubicBezTo>
                      <a:cubicBezTo>
                        <a:pt x="83" y="36"/>
                        <a:pt x="82" y="34"/>
                        <a:pt x="80" y="32"/>
                      </a:cubicBezTo>
                      <a:cubicBezTo>
                        <a:pt x="80" y="31"/>
                        <a:pt x="80" y="31"/>
                        <a:pt x="80" y="31"/>
                      </a:cubicBezTo>
                      <a:cubicBezTo>
                        <a:pt x="80" y="31"/>
                        <a:pt x="80" y="31"/>
                        <a:pt x="80" y="31"/>
                      </a:cubicBezTo>
                      <a:cubicBezTo>
                        <a:pt x="78" y="31"/>
                        <a:pt x="77" y="30"/>
                        <a:pt x="76" y="29"/>
                      </a:cubicBezTo>
                      <a:cubicBezTo>
                        <a:pt x="76" y="28"/>
                        <a:pt x="76" y="28"/>
                        <a:pt x="76" y="28"/>
                      </a:cubicBezTo>
                      <a:cubicBezTo>
                        <a:pt x="75" y="27"/>
                        <a:pt x="75" y="26"/>
                        <a:pt x="73" y="26"/>
                      </a:cubicBezTo>
                      <a:cubicBezTo>
                        <a:pt x="73" y="26"/>
                        <a:pt x="73" y="26"/>
                        <a:pt x="72" y="25"/>
                      </a:cubicBezTo>
                      <a:cubicBezTo>
                        <a:pt x="72" y="25"/>
                        <a:pt x="71" y="25"/>
                        <a:pt x="71" y="25"/>
                      </a:cubicBezTo>
                      <a:cubicBezTo>
                        <a:pt x="70" y="24"/>
                        <a:pt x="69" y="23"/>
                        <a:pt x="69" y="22"/>
                      </a:cubicBezTo>
                      <a:cubicBezTo>
                        <a:pt x="69" y="22"/>
                        <a:pt x="69" y="22"/>
                        <a:pt x="69" y="22"/>
                      </a:cubicBezTo>
                      <a:cubicBezTo>
                        <a:pt x="69" y="21"/>
                        <a:pt x="69" y="21"/>
                        <a:pt x="69" y="21"/>
                      </a:cubicBezTo>
                      <a:cubicBezTo>
                        <a:pt x="67" y="21"/>
                        <a:pt x="67" y="21"/>
                        <a:pt x="67" y="21"/>
                      </a:cubicBezTo>
                      <a:cubicBezTo>
                        <a:pt x="66" y="21"/>
                        <a:pt x="66" y="21"/>
                        <a:pt x="65" y="21"/>
                      </a:cubicBezTo>
                      <a:cubicBezTo>
                        <a:pt x="65" y="20"/>
                        <a:pt x="64" y="19"/>
                        <a:pt x="64" y="19"/>
                      </a:cubicBezTo>
                      <a:cubicBezTo>
                        <a:pt x="63" y="18"/>
                        <a:pt x="63" y="18"/>
                        <a:pt x="63" y="17"/>
                      </a:cubicBezTo>
                      <a:cubicBezTo>
                        <a:pt x="63" y="17"/>
                        <a:pt x="63" y="17"/>
                        <a:pt x="63" y="17"/>
                      </a:cubicBezTo>
                      <a:cubicBezTo>
                        <a:pt x="62" y="17"/>
                        <a:pt x="62" y="17"/>
                        <a:pt x="62" y="17"/>
                      </a:cubicBezTo>
                      <a:cubicBezTo>
                        <a:pt x="61" y="17"/>
                        <a:pt x="61" y="17"/>
                        <a:pt x="60" y="17"/>
                      </a:cubicBezTo>
                      <a:cubicBezTo>
                        <a:pt x="60" y="16"/>
                        <a:pt x="59" y="16"/>
                        <a:pt x="59" y="15"/>
                      </a:cubicBezTo>
                      <a:cubicBezTo>
                        <a:pt x="59" y="15"/>
                        <a:pt x="59" y="15"/>
                        <a:pt x="59" y="15"/>
                      </a:cubicBezTo>
                      <a:cubicBezTo>
                        <a:pt x="59" y="14"/>
                        <a:pt x="58" y="14"/>
                        <a:pt x="57" y="14"/>
                      </a:cubicBezTo>
                      <a:cubicBezTo>
                        <a:pt x="57" y="14"/>
                        <a:pt x="57" y="14"/>
                        <a:pt x="57" y="14"/>
                      </a:cubicBezTo>
                      <a:cubicBezTo>
                        <a:pt x="56" y="14"/>
                        <a:pt x="56" y="13"/>
                        <a:pt x="56" y="13"/>
                      </a:cubicBezTo>
                      <a:cubicBezTo>
                        <a:pt x="54" y="11"/>
                        <a:pt x="52" y="10"/>
                        <a:pt x="49" y="8"/>
                      </a:cubicBezTo>
                      <a:cubicBezTo>
                        <a:pt x="47" y="7"/>
                        <a:pt x="44" y="6"/>
                        <a:pt x="42" y="4"/>
                      </a:cubicBezTo>
                      <a:cubicBezTo>
                        <a:pt x="40" y="3"/>
                        <a:pt x="38" y="2"/>
                        <a:pt x="36" y="1"/>
                      </a:cubicBez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Freeform 42"/>
                <p:cNvSpPr>
                  <a:spLocks noEditPoints="1"/>
                </p:cNvSpPr>
                <p:nvPr/>
              </p:nvSpPr>
              <p:spPr bwMode="auto">
                <a:xfrm>
                  <a:off x="3477" y="1838"/>
                  <a:ext cx="322" cy="675"/>
                </a:xfrm>
                <a:custGeom>
                  <a:avLst/>
                  <a:gdLst>
                    <a:gd name="T0" fmla="*/ 3 w 135"/>
                    <a:gd name="T1" fmla="*/ 78 h 283"/>
                    <a:gd name="T2" fmla="*/ 0 w 135"/>
                    <a:gd name="T3" fmla="*/ 85 h 283"/>
                    <a:gd name="T4" fmla="*/ 9 w 135"/>
                    <a:gd name="T5" fmla="*/ 113 h 283"/>
                    <a:gd name="T6" fmla="*/ 14 w 135"/>
                    <a:gd name="T7" fmla="*/ 116 h 283"/>
                    <a:gd name="T8" fmla="*/ 18 w 135"/>
                    <a:gd name="T9" fmla="*/ 128 h 283"/>
                    <a:gd name="T10" fmla="*/ 25 w 135"/>
                    <a:gd name="T11" fmla="*/ 137 h 283"/>
                    <a:gd name="T12" fmla="*/ 22 w 135"/>
                    <a:gd name="T13" fmla="*/ 150 h 283"/>
                    <a:gd name="T14" fmla="*/ 20 w 135"/>
                    <a:gd name="T15" fmla="*/ 166 h 283"/>
                    <a:gd name="T16" fmla="*/ 29 w 135"/>
                    <a:gd name="T17" fmla="*/ 180 h 283"/>
                    <a:gd name="T18" fmla="*/ 32 w 135"/>
                    <a:gd name="T19" fmla="*/ 192 h 283"/>
                    <a:gd name="T20" fmla="*/ 42 w 135"/>
                    <a:gd name="T21" fmla="*/ 204 h 283"/>
                    <a:gd name="T22" fmla="*/ 48 w 135"/>
                    <a:gd name="T23" fmla="*/ 208 h 283"/>
                    <a:gd name="T24" fmla="*/ 51 w 135"/>
                    <a:gd name="T25" fmla="*/ 218 h 283"/>
                    <a:gd name="T26" fmla="*/ 54 w 135"/>
                    <a:gd name="T27" fmla="*/ 238 h 283"/>
                    <a:gd name="T28" fmla="*/ 57 w 135"/>
                    <a:gd name="T29" fmla="*/ 253 h 283"/>
                    <a:gd name="T30" fmla="*/ 66 w 135"/>
                    <a:gd name="T31" fmla="*/ 265 h 283"/>
                    <a:gd name="T32" fmla="*/ 74 w 135"/>
                    <a:gd name="T33" fmla="*/ 278 h 283"/>
                    <a:gd name="T34" fmla="*/ 80 w 135"/>
                    <a:gd name="T35" fmla="*/ 283 h 283"/>
                    <a:gd name="T36" fmla="*/ 84 w 135"/>
                    <a:gd name="T37" fmla="*/ 275 h 283"/>
                    <a:gd name="T38" fmla="*/ 79 w 135"/>
                    <a:gd name="T39" fmla="*/ 262 h 283"/>
                    <a:gd name="T40" fmla="*/ 85 w 135"/>
                    <a:gd name="T41" fmla="*/ 255 h 283"/>
                    <a:gd name="T42" fmla="*/ 90 w 135"/>
                    <a:gd name="T43" fmla="*/ 244 h 283"/>
                    <a:gd name="T44" fmla="*/ 98 w 135"/>
                    <a:gd name="T45" fmla="*/ 224 h 283"/>
                    <a:gd name="T46" fmla="*/ 111 w 135"/>
                    <a:gd name="T47" fmla="*/ 217 h 283"/>
                    <a:gd name="T48" fmla="*/ 119 w 135"/>
                    <a:gd name="T49" fmla="*/ 210 h 283"/>
                    <a:gd name="T50" fmla="*/ 124 w 135"/>
                    <a:gd name="T51" fmla="*/ 188 h 283"/>
                    <a:gd name="T52" fmla="*/ 134 w 135"/>
                    <a:gd name="T53" fmla="*/ 178 h 283"/>
                    <a:gd name="T54" fmla="*/ 133 w 135"/>
                    <a:gd name="T55" fmla="*/ 166 h 283"/>
                    <a:gd name="T56" fmla="*/ 120 w 135"/>
                    <a:gd name="T57" fmla="*/ 159 h 283"/>
                    <a:gd name="T58" fmla="*/ 104 w 135"/>
                    <a:gd name="T59" fmla="*/ 156 h 283"/>
                    <a:gd name="T60" fmla="*/ 91 w 135"/>
                    <a:gd name="T61" fmla="*/ 153 h 283"/>
                    <a:gd name="T62" fmla="*/ 95 w 135"/>
                    <a:gd name="T63" fmla="*/ 146 h 283"/>
                    <a:gd name="T64" fmla="*/ 85 w 135"/>
                    <a:gd name="T65" fmla="*/ 136 h 283"/>
                    <a:gd name="T66" fmla="*/ 70 w 135"/>
                    <a:gd name="T67" fmla="*/ 129 h 283"/>
                    <a:gd name="T68" fmla="*/ 60 w 135"/>
                    <a:gd name="T69" fmla="*/ 123 h 283"/>
                    <a:gd name="T70" fmla="*/ 44 w 135"/>
                    <a:gd name="T71" fmla="*/ 117 h 283"/>
                    <a:gd name="T72" fmla="*/ 32 w 135"/>
                    <a:gd name="T73" fmla="*/ 120 h 283"/>
                    <a:gd name="T74" fmla="*/ 29 w 135"/>
                    <a:gd name="T75" fmla="*/ 125 h 283"/>
                    <a:gd name="T76" fmla="*/ 20 w 135"/>
                    <a:gd name="T77" fmla="*/ 120 h 283"/>
                    <a:gd name="T78" fmla="*/ 19 w 135"/>
                    <a:gd name="T79" fmla="*/ 106 h 283"/>
                    <a:gd name="T80" fmla="*/ 18 w 135"/>
                    <a:gd name="T81" fmla="*/ 99 h 283"/>
                    <a:gd name="T82" fmla="*/ 14 w 135"/>
                    <a:gd name="T83" fmla="*/ 94 h 283"/>
                    <a:gd name="T84" fmla="*/ 7 w 135"/>
                    <a:gd name="T85" fmla="*/ 96 h 283"/>
                    <a:gd name="T86" fmla="*/ 10 w 135"/>
                    <a:gd name="T87" fmla="*/ 89 h 283"/>
                    <a:gd name="T88" fmla="*/ 15 w 135"/>
                    <a:gd name="T89" fmla="*/ 79 h 283"/>
                    <a:gd name="T90" fmla="*/ 27 w 135"/>
                    <a:gd name="T91" fmla="*/ 71 h 283"/>
                    <a:gd name="T92" fmla="*/ 32 w 135"/>
                    <a:gd name="T93" fmla="*/ 82 h 283"/>
                    <a:gd name="T94" fmla="*/ 39 w 135"/>
                    <a:gd name="T95" fmla="*/ 69 h 283"/>
                    <a:gd name="T96" fmla="*/ 43 w 135"/>
                    <a:gd name="T97" fmla="*/ 63 h 283"/>
                    <a:gd name="T98" fmla="*/ 56 w 135"/>
                    <a:gd name="T99" fmla="*/ 55 h 283"/>
                    <a:gd name="T100" fmla="*/ 68 w 135"/>
                    <a:gd name="T101" fmla="*/ 45 h 283"/>
                    <a:gd name="T102" fmla="*/ 74 w 135"/>
                    <a:gd name="T103" fmla="*/ 37 h 283"/>
                    <a:gd name="T104" fmla="*/ 83 w 135"/>
                    <a:gd name="T105" fmla="*/ 31 h 283"/>
                    <a:gd name="T106" fmla="*/ 80 w 135"/>
                    <a:gd name="T107" fmla="*/ 29 h 283"/>
                    <a:gd name="T108" fmla="*/ 96 w 135"/>
                    <a:gd name="T109" fmla="*/ 24 h 283"/>
                    <a:gd name="T110" fmla="*/ 102 w 135"/>
                    <a:gd name="T111" fmla="*/ 11 h 283"/>
                    <a:gd name="T112" fmla="*/ 96 w 135"/>
                    <a:gd name="T113" fmla="*/ 8 h 283"/>
                    <a:gd name="T114" fmla="*/ 80 w 135"/>
                    <a:gd name="T115" fmla="*/ 18 h 283"/>
                    <a:gd name="T116" fmla="*/ 72 w 135"/>
                    <a:gd name="T117" fmla="*/ 18 h 283"/>
                    <a:gd name="T118" fmla="*/ 76 w 135"/>
                    <a:gd name="T119" fmla="*/ 9 h 283"/>
                    <a:gd name="T120" fmla="*/ 86 w 135"/>
                    <a:gd name="T121" fmla="*/ 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283">
                      <a:moveTo>
                        <a:pt x="71" y="39"/>
                      </a:moveTo>
                      <a:cubicBezTo>
                        <a:pt x="71" y="39"/>
                        <a:pt x="71" y="39"/>
                        <a:pt x="71" y="39"/>
                      </a:cubicBezTo>
                      <a:cubicBezTo>
                        <a:pt x="71" y="39"/>
                        <a:pt x="71" y="39"/>
                        <a:pt x="71" y="39"/>
                      </a:cubicBezTo>
                      <a:moveTo>
                        <a:pt x="96" y="12"/>
                      </a:moveTo>
                      <a:cubicBezTo>
                        <a:pt x="96" y="12"/>
                        <a:pt x="96" y="12"/>
                        <a:pt x="96" y="12"/>
                      </a:cubicBezTo>
                      <a:moveTo>
                        <a:pt x="86" y="0"/>
                      </a:moveTo>
                      <a:cubicBezTo>
                        <a:pt x="84" y="0"/>
                        <a:pt x="84" y="0"/>
                        <a:pt x="84" y="0"/>
                      </a:cubicBezTo>
                      <a:cubicBezTo>
                        <a:pt x="83" y="0"/>
                        <a:pt x="82" y="0"/>
                        <a:pt x="81" y="0"/>
                      </a:cubicBezTo>
                      <a:cubicBezTo>
                        <a:pt x="72" y="5"/>
                        <a:pt x="63" y="10"/>
                        <a:pt x="56" y="16"/>
                      </a:cubicBezTo>
                      <a:cubicBezTo>
                        <a:pt x="39" y="28"/>
                        <a:pt x="25" y="41"/>
                        <a:pt x="14" y="57"/>
                      </a:cubicBezTo>
                      <a:cubicBezTo>
                        <a:pt x="9" y="63"/>
                        <a:pt x="5" y="69"/>
                        <a:pt x="1" y="76"/>
                      </a:cubicBezTo>
                      <a:cubicBezTo>
                        <a:pt x="0" y="78"/>
                        <a:pt x="0" y="78"/>
                        <a:pt x="0" y="78"/>
                      </a:cubicBezTo>
                      <a:cubicBezTo>
                        <a:pt x="2" y="78"/>
                        <a:pt x="2" y="78"/>
                        <a:pt x="2" y="78"/>
                      </a:cubicBezTo>
                      <a:cubicBezTo>
                        <a:pt x="3" y="78"/>
                        <a:pt x="3" y="78"/>
                        <a:pt x="3" y="78"/>
                      </a:cubicBezTo>
                      <a:cubicBezTo>
                        <a:pt x="3" y="78"/>
                        <a:pt x="3" y="78"/>
                        <a:pt x="3" y="78"/>
                      </a:cubicBezTo>
                      <a:cubicBezTo>
                        <a:pt x="4" y="78"/>
                        <a:pt x="4" y="78"/>
                        <a:pt x="4" y="78"/>
                      </a:cubicBezTo>
                      <a:cubicBezTo>
                        <a:pt x="4" y="78"/>
                        <a:pt x="4" y="78"/>
                        <a:pt x="4" y="78"/>
                      </a:cubicBezTo>
                      <a:cubicBezTo>
                        <a:pt x="4" y="78"/>
                        <a:pt x="4" y="78"/>
                        <a:pt x="4" y="78"/>
                      </a:cubicBezTo>
                      <a:cubicBezTo>
                        <a:pt x="3" y="79"/>
                        <a:pt x="3" y="79"/>
                        <a:pt x="3" y="80"/>
                      </a:cubicBezTo>
                      <a:cubicBezTo>
                        <a:pt x="3" y="82"/>
                        <a:pt x="3" y="82"/>
                        <a:pt x="3" y="82"/>
                      </a:cubicBezTo>
                      <a:cubicBezTo>
                        <a:pt x="3" y="83"/>
                        <a:pt x="2" y="83"/>
                        <a:pt x="2" y="83"/>
                      </a:cubicBezTo>
                      <a:cubicBezTo>
                        <a:pt x="2" y="83"/>
                        <a:pt x="2" y="83"/>
                        <a:pt x="2" y="83"/>
                      </a:cubicBezTo>
                      <a:cubicBezTo>
                        <a:pt x="1" y="83"/>
                        <a:pt x="1" y="83"/>
                        <a:pt x="1" y="83"/>
                      </a:cubicBezTo>
                      <a:cubicBezTo>
                        <a:pt x="1" y="84"/>
                        <a:pt x="1" y="84"/>
                        <a:pt x="1" y="84"/>
                      </a:cubicBezTo>
                      <a:cubicBezTo>
                        <a:pt x="1" y="84"/>
                        <a:pt x="1" y="84"/>
                        <a:pt x="1" y="84"/>
                      </a:cubicBezTo>
                      <a:cubicBezTo>
                        <a:pt x="1" y="85"/>
                        <a:pt x="1" y="86"/>
                        <a:pt x="1" y="86"/>
                      </a:cubicBezTo>
                      <a:cubicBezTo>
                        <a:pt x="1" y="86"/>
                        <a:pt x="1" y="86"/>
                        <a:pt x="1" y="86"/>
                      </a:cubicBezTo>
                      <a:cubicBezTo>
                        <a:pt x="0" y="85"/>
                        <a:pt x="0" y="85"/>
                        <a:pt x="0" y="85"/>
                      </a:cubicBezTo>
                      <a:cubicBezTo>
                        <a:pt x="0" y="105"/>
                        <a:pt x="0" y="105"/>
                        <a:pt x="0" y="105"/>
                      </a:cubicBezTo>
                      <a:cubicBezTo>
                        <a:pt x="0" y="105"/>
                        <a:pt x="0" y="106"/>
                        <a:pt x="1" y="106"/>
                      </a:cubicBezTo>
                      <a:cubicBezTo>
                        <a:pt x="1" y="106"/>
                        <a:pt x="1" y="106"/>
                        <a:pt x="1" y="106"/>
                      </a:cubicBezTo>
                      <a:cubicBezTo>
                        <a:pt x="2" y="107"/>
                        <a:pt x="2" y="107"/>
                        <a:pt x="2" y="107"/>
                      </a:cubicBezTo>
                      <a:cubicBezTo>
                        <a:pt x="2" y="107"/>
                        <a:pt x="2" y="107"/>
                        <a:pt x="2" y="107"/>
                      </a:cubicBezTo>
                      <a:cubicBezTo>
                        <a:pt x="3" y="108"/>
                        <a:pt x="4" y="108"/>
                        <a:pt x="4" y="108"/>
                      </a:cubicBezTo>
                      <a:cubicBezTo>
                        <a:pt x="5" y="108"/>
                        <a:pt x="5" y="108"/>
                        <a:pt x="5" y="108"/>
                      </a:cubicBezTo>
                      <a:cubicBezTo>
                        <a:pt x="5" y="108"/>
                        <a:pt x="5" y="108"/>
                        <a:pt x="5" y="108"/>
                      </a:cubicBezTo>
                      <a:cubicBezTo>
                        <a:pt x="6" y="109"/>
                        <a:pt x="6" y="109"/>
                        <a:pt x="6" y="109"/>
                      </a:cubicBezTo>
                      <a:cubicBezTo>
                        <a:pt x="5" y="109"/>
                        <a:pt x="5" y="109"/>
                        <a:pt x="5" y="109"/>
                      </a:cubicBezTo>
                      <a:cubicBezTo>
                        <a:pt x="5" y="110"/>
                        <a:pt x="6" y="110"/>
                        <a:pt x="6" y="111"/>
                      </a:cubicBezTo>
                      <a:cubicBezTo>
                        <a:pt x="7" y="111"/>
                        <a:pt x="7" y="111"/>
                        <a:pt x="7" y="111"/>
                      </a:cubicBezTo>
                      <a:cubicBezTo>
                        <a:pt x="7" y="111"/>
                        <a:pt x="8" y="112"/>
                        <a:pt x="8" y="113"/>
                      </a:cubicBezTo>
                      <a:cubicBezTo>
                        <a:pt x="9" y="113"/>
                        <a:pt x="9" y="113"/>
                        <a:pt x="9" y="113"/>
                      </a:cubicBezTo>
                      <a:cubicBezTo>
                        <a:pt x="9" y="113"/>
                        <a:pt x="9" y="113"/>
                        <a:pt x="9" y="113"/>
                      </a:cubicBezTo>
                      <a:cubicBezTo>
                        <a:pt x="10" y="113"/>
                        <a:pt x="10" y="113"/>
                        <a:pt x="10" y="113"/>
                      </a:cubicBezTo>
                      <a:cubicBezTo>
                        <a:pt x="10" y="113"/>
                        <a:pt x="10" y="113"/>
                        <a:pt x="10" y="113"/>
                      </a:cubicBezTo>
                      <a:cubicBezTo>
                        <a:pt x="11" y="113"/>
                        <a:pt x="11" y="114"/>
                        <a:pt x="11" y="114"/>
                      </a:cubicBezTo>
                      <a:cubicBezTo>
                        <a:pt x="11" y="114"/>
                        <a:pt x="11" y="114"/>
                        <a:pt x="11" y="114"/>
                      </a:cubicBezTo>
                      <a:cubicBezTo>
                        <a:pt x="11" y="114"/>
                        <a:pt x="11" y="114"/>
                        <a:pt x="11" y="114"/>
                      </a:cubicBezTo>
                      <a:cubicBezTo>
                        <a:pt x="11" y="115"/>
                        <a:pt x="11" y="115"/>
                        <a:pt x="11" y="115"/>
                      </a:cubicBezTo>
                      <a:cubicBezTo>
                        <a:pt x="12" y="115"/>
                        <a:pt x="12" y="115"/>
                        <a:pt x="12" y="115"/>
                      </a:cubicBezTo>
                      <a:cubicBezTo>
                        <a:pt x="12" y="115"/>
                        <a:pt x="13" y="115"/>
                        <a:pt x="13" y="115"/>
                      </a:cubicBezTo>
                      <a:cubicBezTo>
                        <a:pt x="13" y="115"/>
                        <a:pt x="13" y="115"/>
                        <a:pt x="13" y="115"/>
                      </a:cubicBezTo>
                      <a:cubicBezTo>
                        <a:pt x="13" y="115"/>
                        <a:pt x="13" y="115"/>
                        <a:pt x="13" y="115"/>
                      </a:cubicBezTo>
                      <a:cubicBezTo>
                        <a:pt x="12" y="116"/>
                        <a:pt x="12" y="116"/>
                        <a:pt x="12" y="116"/>
                      </a:cubicBezTo>
                      <a:cubicBezTo>
                        <a:pt x="13" y="116"/>
                        <a:pt x="13" y="116"/>
                        <a:pt x="13" y="116"/>
                      </a:cubicBezTo>
                      <a:cubicBezTo>
                        <a:pt x="14" y="116"/>
                        <a:pt x="14" y="116"/>
                        <a:pt x="14" y="116"/>
                      </a:cubicBezTo>
                      <a:cubicBezTo>
                        <a:pt x="14" y="117"/>
                        <a:pt x="14" y="117"/>
                        <a:pt x="14" y="117"/>
                      </a:cubicBezTo>
                      <a:cubicBezTo>
                        <a:pt x="14" y="117"/>
                        <a:pt x="14" y="118"/>
                        <a:pt x="15" y="119"/>
                      </a:cubicBezTo>
                      <a:cubicBezTo>
                        <a:pt x="15" y="119"/>
                        <a:pt x="15" y="119"/>
                        <a:pt x="15" y="119"/>
                      </a:cubicBezTo>
                      <a:cubicBezTo>
                        <a:pt x="15" y="120"/>
                        <a:pt x="15" y="120"/>
                        <a:pt x="15" y="120"/>
                      </a:cubicBezTo>
                      <a:cubicBezTo>
                        <a:pt x="16" y="120"/>
                        <a:pt x="16" y="120"/>
                        <a:pt x="16" y="120"/>
                      </a:cubicBezTo>
                      <a:cubicBezTo>
                        <a:pt x="16" y="121"/>
                        <a:pt x="16" y="121"/>
                        <a:pt x="16" y="121"/>
                      </a:cubicBezTo>
                      <a:cubicBezTo>
                        <a:pt x="17" y="121"/>
                        <a:pt x="17" y="121"/>
                        <a:pt x="17" y="121"/>
                      </a:cubicBezTo>
                      <a:cubicBezTo>
                        <a:pt x="17" y="122"/>
                        <a:pt x="17" y="123"/>
                        <a:pt x="17" y="124"/>
                      </a:cubicBezTo>
                      <a:cubicBezTo>
                        <a:pt x="17" y="124"/>
                        <a:pt x="17" y="124"/>
                        <a:pt x="17" y="125"/>
                      </a:cubicBezTo>
                      <a:cubicBezTo>
                        <a:pt x="17" y="125"/>
                        <a:pt x="17" y="125"/>
                        <a:pt x="17" y="125"/>
                      </a:cubicBezTo>
                      <a:cubicBezTo>
                        <a:pt x="17" y="126"/>
                        <a:pt x="17" y="126"/>
                        <a:pt x="17" y="126"/>
                      </a:cubicBezTo>
                      <a:cubicBezTo>
                        <a:pt x="17" y="126"/>
                        <a:pt x="17" y="126"/>
                        <a:pt x="17" y="126"/>
                      </a:cubicBezTo>
                      <a:cubicBezTo>
                        <a:pt x="17" y="127"/>
                        <a:pt x="17" y="128"/>
                        <a:pt x="18" y="128"/>
                      </a:cubicBezTo>
                      <a:cubicBezTo>
                        <a:pt x="18" y="128"/>
                        <a:pt x="18" y="128"/>
                        <a:pt x="18" y="128"/>
                      </a:cubicBezTo>
                      <a:cubicBezTo>
                        <a:pt x="18" y="128"/>
                        <a:pt x="18" y="128"/>
                        <a:pt x="18" y="128"/>
                      </a:cubicBezTo>
                      <a:cubicBezTo>
                        <a:pt x="18" y="128"/>
                        <a:pt x="18" y="128"/>
                        <a:pt x="18" y="128"/>
                      </a:cubicBezTo>
                      <a:cubicBezTo>
                        <a:pt x="18" y="128"/>
                        <a:pt x="18" y="128"/>
                        <a:pt x="18" y="128"/>
                      </a:cubicBezTo>
                      <a:cubicBezTo>
                        <a:pt x="18" y="129"/>
                        <a:pt x="18" y="129"/>
                        <a:pt x="18" y="129"/>
                      </a:cubicBezTo>
                      <a:cubicBezTo>
                        <a:pt x="23" y="129"/>
                        <a:pt x="23" y="129"/>
                        <a:pt x="23" y="129"/>
                      </a:cubicBezTo>
                      <a:cubicBezTo>
                        <a:pt x="23" y="129"/>
                        <a:pt x="23" y="129"/>
                        <a:pt x="23" y="129"/>
                      </a:cubicBezTo>
                      <a:cubicBezTo>
                        <a:pt x="23" y="129"/>
                        <a:pt x="23" y="129"/>
                        <a:pt x="23" y="129"/>
                      </a:cubicBezTo>
                      <a:cubicBezTo>
                        <a:pt x="24" y="129"/>
                        <a:pt x="24" y="129"/>
                        <a:pt x="24" y="129"/>
                      </a:cubicBezTo>
                      <a:cubicBezTo>
                        <a:pt x="24" y="131"/>
                        <a:pt x="24" y="131"/>
                        <a:pt x="24" y="131"/>
                      </a:cubicBezTo>
                      <a:cubicBezTo>
                        <a:pt x="24" y="132"/>
                        <a:pt x="25" y="132"/>
                        <a:pt x="25" y="132"/>
                      </a:cubicBezTo>
                      <a:cubicBezTo>
                        <a:pt x="25" y="132"/>
                        <a:pt x="25" y="132"/>
                        <a:pt x="25" y="132"/>
                      </a:cubicBezTo>
                      <a:cubicBezTo>
                        <a:pt x="26" y="133"/>
                        <a:pt x="26" y="134"/>
                        <a:pt x="26" y="135"/>
                      </a:cubicBezTo>
                      <a:cubicBezTo>
                        <a:pt x="25" y="135"/>
                        <a:pt x="25" y="135"/>
                        <a:pt x="25" y="135"/>
                      </a:cubicBezTo>
                      <a:cubicBezTo>
                        <a:pt x="25" y="137"/>
                        <a:pt x="25" y="137"/>
                        <a:pt x="25" y="137"/>
                      </a:cubicBezTo>
                      <a:cubicBezTo>
                        <a:pt x="27" y="136"/>
                        <a:pt x="27" y="136"/>
                        <a:pt x="27" y="136"/>
                      </a:cubicBezTo>
                      <a:cubicBezTo>
                        <a:pt x="27" y="136"/>
                        <a:pt x="27" y="137"/>
                        <a:pt x="27" y="138"/>
                      </a:cubicBezTo>
                      <a:cubicBezTo>
                        <a:pt x="27" y="139"/>
                        <a:pt x="27" y="140"/>
                        <a:pt x="27" y="140"/>
                      </a:cubicBezTo>
                      <a:cubicBezTo>
                        <a:pt x="25" y="140"/>
                        <a:pt x="25" y="140"/>
                        <a:pt x="25" y="140"/>
                      </a:cubicBezTo>
                      <a:cubicBezTo>
                        <a:pt x="26" y="145"/>
                        <a:pt x="26" y="145"/>
                        <a:pt x="26" y="145"/>
                      </a:cubicBezTo>
                      <a:cubicBezTo>
                        <a:pt x="25" y="146"/>
                        <a:pt x="25" y="146"/>
                        <a:pt x="25" y="146"/>
                      </a:cubicBezTo>
                      <a:cubicBezTo>
                        <a:pt x="25" y="146"/>
                        <a:pt x="25" y="146"/>
                        <a:pt x="25" y="146"/>
                      </a:cubicBezTo>
                      <a:cubicBezTo>
                        <a:pt x="24" y="146"/>
                        <a:pt x="24" y="146"/>
                        <a:pt x="24" y="146"/>
                      </a:cubicBezTo>
                      <a:cubicBezTo>
                        <a:pt x="24" y="147"/>
                        <a:pt x="24" y="147"/>
                        <a:pt x="24" y="147"/>
                      </a:cubicBezTo>
                      <a:cubicBezTo>
                        <a:pt x="24" y="147"/>
                        <a:pt x="24" y="147"/>
                        <a:pt x="24" y="148"/>
                      </a:cubicBezTo>
                      <a:cubicBezTo>
                        <a:pt x="23" y="148"/>
                        <a:pt x="23" y="149"/>
                        <a:pt x="23" y="149"/>
                      </a:cubicBezTo>
                      <a:cubicBezTo>
                        <a:pt x="23" y="150"/>
                        <a:pt x="23" y="150"/>
                        <a:pt x="23" y="150"/>
                      </a:cubicBezTo>
                      <a:cubicBezTo>
                        <a:pt x="22" y="150"/>
                        <a:pt x="22" y="150"/>
                        <a:pt x="22" y="150"/>
                      </a:cubicBezTo>
                      <a:cubicBezTo>
                        <a:pt x="22" y="150"/>
                        <a:pt x="22" y="150"/>
                        <a:pt x="22" y="150"/>
                      </a:cubicBezTo>
                      <a:cubicBezTo>
                        <a:pt x="21" y="150"/>
                        <a:pt x="21" y="150"/>
                        <a:pt x="21" y="150"/>
                      </a:cubicBezTo>
                      <a:cubicBezTo>
                        <a:pt x="21" y="153"/>
                        <a:pt x="21" y="153"/>
                        <a:pt x="21" y="153"/>
                      </a:cubicBezTo>
                      <a:cubicBezTo>
                        <a:pt x="21" y="154"/>
                        <a:pt x="21" y="154"/>
                        <a:pt x="21" y="154"/>
                      </a:cubicBezTo>
                      <a:cubicBezTo>
                        <a:pt x="21" y="155"/>
                        <a:pt x="21" y="156"/>
                        <a:pt x="22" y="156"/>
                      </a:cubicBezTo>
                      <a:cubicBezTo>
                        <a:pt x="22" y="157"/>
                        <a:pt x="22" y="157"/>
                        <a:pt x="22" y="157"/>
                      </a:cubicBezTo>
                      <a:cubicBezTo>
                        <a:pt x="22" y="157"/>
                        <a:pt x="22" y="157"/>
                        <a:pt x="22" y="157"/>
                      </a:cubicBezTo>
                      <a:cubicBezTo>
                        <a:pt x="22" y="157"/>
                        <a:pt x="22" y="157"/>
                        <a:pt x="22" y="157"/>
                      </a:cubicBezTo>
                      <a:cubicBezTo>
                        <a:pt x="21" y="158"/>
                        <a:pt x="21" y="158"/>
                        <a:pt x="21" y="159"/>
                      </a:cubicBezTo>
                      <a:cubicBezTo>
                        <a:pt x="21" y="159"/>
                        <a:pt x="21" y="159"/>
                        <a:pt x="21" y="159"/>
                      </a:cubicBezTo>
                      <a:cubicBezTo>
                        <a:pt x="21" y="160"/>
                        <a:pt x="21" y="160"/>
                        <a:pt x="21" y="160"/>
                      </a:cubicBezTo>
                      <a:cubicBezTo>
                        <a:pt x="21" y="160"/>
                        <a:pt x="21" y="160"/>
                        <a:pt x="21" y="160"/>
                      </a:cubicBezTo>
                      <a:cubicBezTo>
                        <a:pt x="20" y="160"/>
                        <a:pt x="20" y="160"/>
                        <a:pt x="20" y="160"/>
                      </a:cubicBezTo>
                      <a:cubicBezTo>
                        <a:pt x="20" y="165"/>
                        <a:pt x="20" y="165"/>
                        <a:pt x="20" y="165"/>
                      </a:cubicBezTo>
                      <a:cubicBezTo>
                        <a:pt x="20" y="166"/>
                        <a:pt x="20" y="166"/>
                        <a:pt x="20" y="166"/>
                      </a:cubicBezTo>
                      <a:cubicBezTo>
                        <a:pt x="20" y="166"/>
                        <a:pt x="20" y="168"/>
                        <a:pt x="21" y="168"/>
                      </a:cubicBezTo>
                      <a:cubicBezTo>
                        <a:pt x="21" y="168"/>
                        <a:pt x="21" y="168"/>
                        <a:pt x="22" y="169"/>
                      </a:cubicBezTo>
                      <a:cubicBezTo>
                        <a:pt x="23" y="169"/>
                        <a:pt x="24" y="171"/>
                        <a:pt x="24" y="172"/>
                      </a:cubicBezTo>
                      <a:cubicBezTo>
                        <a:pt x="24" y="172"/>
                        <a:pt x="25" y="173"/>
                        <a:pt x="25" y="173"/>
                      </a:cubicBezTo>
                      <a:cubicBezTo>
                        <a:pt x="25" y="174"/>
                        <a:pt x="25" y="174"/>
                        <a:pt x="26" y="175"/>
                      </a:cubicBezTo>
                      <a:cubicBezTo>
                        <a:pt x="26" y="175"/>
                        <a:pt x="26" y="176"/>
                        <a:pt x="27" y="176"/>
                      </a:cubicBezTo>
                      <a:cubicBezTo>
                        <a:pt x="27" y="177"/>
                        <a:pt x="27" y="177"/>
                        <a:pt x="27" y="177"/>
                      </a:cubicBezTo>
                      <a:cubicBezTo>
                        <a:pt x="27" y="178"/>
                        <a:pt x="27" y="178"/>
                        <a:pt x="28" y="178"/>
                      </a:cubicBezTo>
                      <a:cubicBezTo>
                        <a:pt x="28" y="178"/>
                        <a:pt x="28" y="178"/>
                        <a:pt x="28" y="178"/>
                      </a:cubicBezTo>
                      <a:cubicBezTo>
                        <a:pt x="28" y="178"/>
                        <a:pt x="28" y="178"/>
                        <a:pt x="28" y="178"/>
                      </a:cubicBezTo>
                      <a:cubicBezTo>
                        <a:pt x="28" y="179"/>
                        <a:pt x="28" y="179"/>
                        <a:pt x="28" y="179"/>
                      </a:cubicBezTo>
                      <a:cubicBezTo>
                        <a:pt x="28" y="179"/>
                        <a:pt x="28" y="179"/>
                        <a:pt x="28" y="179"/>
                      </a:cubicBezTo>
                      <a:cubicBezTo>
                        <a:pt x="28" y="179"/>
                        <a:pt x="28" y="179"/>
                        <a:pt x="28" y="179"/>
                      </a:cubicBezTo>
                      <a:cubicBezTo>
                        <a:pt x="28" y="180"/>
                        <a:pt x="28" y="180"/>
                        <a:pt x="29" y="180"/>
                      </a:cubicBezTo>
                      <a:cubicBezTo>
                        <a:pt x="29" y="181"/>
                        <a:pt x="29" y="181"/>
                        <a:pt x="29" y="181"/>
                      </a:cubicBezTo>
                      <a:cubicBezTo>
                        <a:pt x="30" y="181"/>
                        <a:pt x="30" y="181"/>
                        <a:pt x="30" y="181"/>
                      </a:cubicBezTo>
                      <a:cubicBezTo>
                        <a:pt x="30" y="182"/>
                        <a:pt x="30" y="182"/>
                        <a:pt x="30" y="182"/>
                      </a:cubicBezTo>
                      <a:cubicBezTo>
                        <a:pt x="30" y="183"/>
                        <a:pt x="30" y="183"/>
                        <a:pt x="30" y="183"/>
                      </a:cubicBezTo>
                      <a:cubicBezTo>
                        <a:pt x="30" y="184"/>
                        <a:pt x="30" y="184"/>
                        <a:pt x="30" y="184"/>
                      </a:cubicBezTo>
                      <a:cubicBezTo>
                        <a:pt x="31" y="184"/>
                        <a:pt x="31" y="184"/>
                        <a:pt x="31" y="184"/>
                      </a:cubicBezTo>
                      <a:cubicBezTo>
                        <a:pt x="31" y="184"/>
                        <a:pt x="31" y="184"/>
                        <a:pt x="31" y="184"/>
                      </a:cubicBezTo>
                      <a:cubicBezTo>
                        <a:pt x="31" y="184"/>
                        <a:pt x="31" y="184"/>
                        <a:pt x="31" y="184"/>
                      </a:cubicBezTo>
                      <a:cubicBezTo>
                        <a:pt x="32" y="184"/>
                        <a:pt x="31" y="186"/>
                        <a:pt x="31" y="187"/>
                      </a:cubicBezTo>
                      <a:cubicBezTo>
                        <a:pt x="31" y="188"/>
                        <a:pt x="31" y="189"/>
                        <a:pt x="31" y="189"/>
                      </a:cubicBezTo>
                      <a:cubicBezTo>
                        <a:pt x="31" y="190"/>
                        <a:pt x="31" y="190"/>
                        <a:pt x="31" y="190"/>
                      </a:cubicBezTo>
                      <a:cubicBezTo>
                        <a:pt x="31" y="190"/>
                        <a:pt x="31" y="190"/>
                        <a:pt x="31" y="190"/>
                      </a:cubicBezTo>
                      <a:cubicBezTo>
                        <a:pt x="31" y="192"/>
                        <a:pt x="31" y="192"/>
                        <a:pt x="31" y="192"/>
                      </a:cubicBezTo>
                      <a:cubicBezTo>
                        <a:pt x="32" y="192"/>
                        <a:pt x="32" y="192"/>
                        <a:pt x="32" y="192"/>
                      </a:cubicBezTo>
                      <a:cubicBezTo>
                        <a:pt x="33" y="192"/>
                        <a:pt x="33" y="192"/>
                        <a:pt x="33" y="192"/>
                      </a:cubicBezTo>
                      <a:cubicBezTo>
                        <a:pt x="33" y="193"/>
                        <a:pt x="33" y="193"/>
                        <a:pt x="34" y="194"/>
                      </a:cubicBezTo>
                      <a:cubicBezTo>
                        <a:pt x="34" y="194"/>
                        <a:pt x="34" y="195"/>
                        <a:pt x="34" y="195"/>
                      </a:cubicBezTo>
                      <a:cubicBezTo>
                        <a:pt x="34" y="195"/>
                        <a:pt x="34" y="195"/>
                        <a:pt x="34" y="195"/>
                      </a:cubicBezTo>
                      <a:cubicBezTo>
                        <a:pt x="34" y="196"/>
                        <a:pt x="34" y="196"/>
                        <a:pt x="35" y="197"/>
                      </a:cubicBezTo>
                      <a:cubicBezTo>
                        <a:pt x="35" y="197"/>
                        <a:pt x="35" y="197"/>
                        <a:pt x="35" y="197"/>
                      </a:cubicBezTo>
                      <a:cubicBezTo>
                        <a:pt x="36" y="197"/>
                        <a:pt x="36" y="198"/>
                        <a:pt x="36" y="198"/>
                      </a:cubicBezTo>
                      <a:cubicBezTo>
                        <a:pt x="35" y="199"/>
                        <a:pt x="35" y="199"/>
                        <a:pt x="35"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2"/>
                        <a:pt x="41" y="202"/>
                        <a:pt x="41" y="202"/>
                      </a:cubicBezTo>
                      <a:cubicBezTo>
                        <a:pt x="41" y="203"/>
                        <a:pt x="42" y="204"/>
                        <a:pt x="42" y="204"/>
                      </a:cubicBezTo>
                      <a:cubicBezTo>
                        <a:pt x="43" y="204"/>
                        <a:pt x="43" y="204"/>
                        <a:pt x="43" y="204"/>
                      </a:cubicBezTo>
                      <a:cubicBezTo>
                        <a:pt x="43" y="204"/>
                        <a:pt x="43" y="204"/>
                        <a:pt x="43" y="204"/>
                      </a:cubicBezTo>
                      <a:cubicBezTo>
                        <a:pt x="43" y="204"/>
                        <a:pt x="43" y="204"/>
                        <a:pt x="43" y="204"/>
                      </a:cubicBezTo>
                      <a:cubicBezTo>
                        <a:pt x="44" y="204"/>
                        <a:pt x="44" y="204"/>
                        <a:pt x="44" y="204"/>
                      </a:cubicBezTo>
                      <a:cubicBezTo>
                        <a:pt x="44" y="204"/>
                        <a:pt x="44" y="204"/>
                        <a:pt x="44" y="204"/>
                      </a:cubicBezTo>
                      <a:cubicBezTo>
                        <a:pt x="45" y="204"/>
                        <a:pt x="45" y="204"/>
                        <a:pt x="46" y="204"/>
                      </a:cubicBezTo>
                      <a:cubicBezTo>
                        <a:pt x="46" y="205"/>
                        <a:pt x="46" y="205"/>
                        <a:pt x="47" y="205"/>
                      </a:cubicBezTo>
                      <a:cubicBezTo>
                        <a:pt x="47" y="205"/>
                        <a:pt x="47" y="205"/>
                        <a:pt x="47" y="205"/>
                      </a:cubicBezTo>
                      <a:cubicBezTo>
                        <a:pt x="47" y="205"/>
                        <a:pt x="47" y="205"/>
                        <a:pt x="47" y="205"/>
                      </a:cubicBezTo>
                      <a:cubicBezTo>
                        <a:pt x="48" y="205"/>
                        <a:pt x="48" y="205"/>
                        <a:pt x="48" y="205"/>
                      </a:cubicBezTo>
                      <a:cubicBezTo>
                        <a:pt x="48" y="205"/>
                        <a:pt x="48" y="205"/>
                        <a:pt x="48" y="205"/>
                      </a:cubicBezTo>
                      <a:cubicBezTo>
                        <a:pt x="48" y="205"/>
                        <a:pt x="48" y="205"/>
                        <a:pt x="48" y="205"/>
                      </a:cubicBezTo>
                      <a:cubicBezTo>
                        <a:pt x="49" y="206"/>
                        <a:pt x="49" y="206"/>
                        <a:pt x="49" y="206"/>
                      </a:cubicBezTo>
                      <a:cubicBezTo>
                        <a:pt x="49" y="207"/>
                        <a:pt x="49" y="207"/>
                        <a:pt x="48" y="208"/>
                      </a:cubicBezTo>
                      <a:cubicBezTo>
                        <a:pt x="48" y="209"/>
                        <a:pt x="48" y="210"/>
                        <a:pt x="48" y="210"/>
                      </a:cubicBezTo>
                      <a:cubicBezTo>
                        <a:pt x="48" y="211"/>
                        <a:pt x="48" y="211"/>
                        <a:pt x="48" y="212"/>
                      </a:cubicBezTo>
                      <a:cubicBezTo>
                        <a:pt x="48" y="212"/>
                        <a:pt x="48" y="212"/>
                        <a:pt x="48" y="212"/>
                      </a:cubicBezTo>
                      <a:cubicBezTo>
                        <a:pt x="48" y="212"/>
                        <a:pt x="48" y="214"/>
                        <a:pt x="49" y="214"/>
                      </a:cubicBezTo>
                      <a:cubicBezTo>
                        <a:pt x="50" y="214"/>
                        <a:pt x="50" y="214"/>
                        <a:pt x="50" y="214"/>
                      </a:cubicBezTo>
                      <a:cubicBezTo>
                        <a:pt x="50" y="214"/>
                        <a:pt x="50" y="214"/>
                        <a:pt x="50" y="214"/>
                      </a:cubicBezTo>
                      <a:cubicBezTo>
                        <a:pt x="50" y="215"/>
                        <a:pt x="50" y="215"/>
                        <a:pt x="50" y="215"/>
                      </a:cubicBezTo>
                      <a:cubicBezTo>
                        <a:pt x="50" y="215"/>
                        <a:pt x="50" y="215"/>
                        <a:pt x="50" y="215"/>
                      </a:cubicBezTo>
                      <a:cubicBezTo>
                        <a:pt x="50" y="215"/>
                        <a:pt x="50" y="215"/>
                        <a:pt x="50" y="215"/>
                      </a:cubicBezTo>
                      <a:cubicBezTo>
                        <a:pt x="50" y="215"/>
                        <a:pt x="50" y="216"/>
                        <a:pt x="50" y="216"/>
                      </a:cubicBezTo>
                      <a:cubicBezTo>
                        <a:pt x="50" y="216"/>
                        <a:pt x="50" y="217"/>
                        <a:pt x="51" y="217"/>
                      </a:cubicBezTo>
                      <a:cubicBezTo>
                        <a:pt x="51" y="217"/>
                        <a:pt x="51" y="217"/>
                        <a:pt x="51" y="217"/>
                      </a:cubicBezTo>
                      <a:cubicBezTo>
                        <a:pt x="51" y="217"/>
                        <a:pt x="51" y="217"/>
                        <a:pt x="51" y="217"/>
                      </a:cubicBezTo>
                      <a:cubicBezTo>
                        <a:pt x="51" y="217"/>
                        <a:pt x="51" y="217"/>
                        <a:pt x="51" y="218"/>
                      </a:cubicBezTo>
                      <a:cubicBezTo>
                        <a:pt x="51" y="219"/>
                        <a:pt x="51" y="219"/>
                        <a:pt x="51" y="219"/>
                      </a:cubicBezTo>
                      <a:cubicBezTo>
                        <a:pt x="51" y="219"/>
                        <a:pt x="51" y="219"/>
                        <a:pt x="51" y="219"/>
                      </a:cubicBezTo>
                      <a:cubicBezTo>
                        <a:pt x="52" y="220"/>
                        <a:pt x="52" y="220"/>
                        <a:pt x="52" y="220"/>
                      </a:cubicBezTo>
                      <a:cubicBezTo>
                        <a:pt x="53" y="220"/>
                        <a:pt x="53" y="220"/>
                        <a:pt x="53" y="220"/>
                      </a:cubicBezTo>
                      <a:cubicBezTo>
                        <a:pt x="53" y="220"/>
                        <a:pt x="53" y="221"/>
                        <a:pt x="53" y="221"/>
                      </a:cubicBezTo>
                      <a:cubicBezTo>
                        <a:pt x="53" y="222"/>
                        <a:pt x="53" y="222"/>
                        <a:pt x="53" y="223"/>
                      </a:cubicBezTo>
                      <a:cubicBezTo>
                        <a:pt x="53" y="223"/>
                        <a:pt x="53" y="224"/>
                        <a:pt x="53" y="225"/>
                      </a:cubicBezTo>
                      <a:cubicBezTo>
                        <a:pt x="53" y="236"/>
                        <a:pt x="53" y="236"/>
                        <a:pt x="53" y="236"/>
                      </a:cubicBezTo>
                      <a:cubicBezTo>
                        <a:pt x="53" y="237"/>
                        <a:pt x="53" y="237"/>
                        <a:pt x="53" y="237"/>
                      </a:cubicBezTo>
                      <a:cubicBezTo>
                        <a:pt x="54" y="237"/>
                        <a:pt x="54" y="237"/>
                        <a:pt x="54" y="237"/>
                      </a:cubicBezTo>
                      <a:cubicBezTo>
                        <a:pt x="54" y="237"/>
                        <a:pt x="54" y="237"/>
                        <a:pt x="54" y="237"/>
                      </a:cubicBezTo>
                      <a:cubicBezTo>
                        <a:pt x="54" y="237"/>
                        <a:pt x="54" y="237"/>
                        <a:pt x="54" y="237"/>
                      </a:cubicBezTo>
                      <a:cubicBezTo>
                        <a:pt x="54" y="237"/>
                        <a:pt x="54" y="237"/>
                        <a:pt x="54" y="237"/>
                      </a:cubicBezTo>
                      <a:cubicBezTo>
                        <a:pt x="54" y="238"/>
                        <a:pt x="54" y="238"/>
                        <a:pt x="54" y="238"/>
                      </a:cubicBezTo>
                      <a:cubicBezTo>
                        <a:pt x="54" y="239"/>
                        <a:pt x="54" y="239"/>
                        <a:pt x="55" y="240"/>
                      </a:cubicBezTo>
                      <a:cubicBezTo>
                        <a:pt x="55" y="240"/>
                        <a:pt x="55" y="240"/>
                        <a:pt x="55" y="240"/>
                      </a:cubicBezTo>
                      <a:cubicBezTo>
                        <a:pt x="56" y="240"/>
                        <a:pt x="56" y="241"/>
                        <a:pt x="56" y="241"/>
                      </a:cubicBezTo>
                      <a:cubicBezTo>
                        <a:pt x="56" y="242"/>
                        <a:pt x="56" y="243"/>
                        <a:pt x="56" y="244"/>
                      </a:cubicBezTo>
                      <a:cubicBezTo>
                        <a:pt x="56" y="245"/>
                        <a:pt x="56" y="245"/>
                        <a:pt x="56" y="246"/>
                      </a:cubicBezTo>
                      <a:cubicBezTo>
                        <a:pt x="56" y="247"/>
                        <a:pt x="56" y="247"/>
                        <a:pt x="56" y="247"/>
                      </a:cubicBezTo>
                      <a:cubicBezTo>
                        <a:pt x="57" y="247"/>
                        <a:pt x="57" y="247"/>
                        <a:pt x="57" y="247"/>
                      </a:cubicBezTo>
                      <a:cubicBezTo>
                        <a:pt x="57" y="247"/>
                        <a:pt x="57" y="247"/>
                        <a:pt x="57" y="247"/>
                      </a:cubicBezTo>
                      <a:cubicBezTo>
                        <a:pt x="57" y="247"/>
                        <a:pt x="57" y="247"/>
                        <a:pt x="57" y="247"/>
                      </a:cubicBezTo>
                      <a:cubicBezTo>
                        <a:pt x="57" y="247"/>
                        <a:pt x="57" y="247"/>
                        <a:pt x="57" y="249"/>
                      </a:cubicBezTo>
                      <a:cubicBezTo>
                        <a:pt x="57" y="249"/>
                        <a:pt x="57" y="249"/>
                        <a:pt x="57" y="250"/>
                      </a:cubicBezTo>
                      <a:cubicBezTo>
                        <a:pt x="57" y="250"/>
                        <a:pt x="57" y="251"/>
                        <a:pt x="57" y="251"/>
                      </a:cubicBezTo>
                      <a:cubicBezTo>
                        <a:pt x="57" y="251"/>
                        <a:pt x="57" y="252"/>
                        <a:pt x="57" y="252"/>
                      </a:cubicBezTo>
                      <a:cubicBezTo>
                        <a:pt x="57" y="253"/>
                        <a:pt x="57" y="253"/>
                        <a:pt x="57" y="253"/>
                      </a:cubicBezTo>
                      <a:cubicBezTo>
                        <a:pt x="57" y="255"/>
                        <a:pt x="58" y="257"/>
                        <a:pt x="59" y="258"/>
                      </a:cubicBezTo>
                      <a:cubicBezTo>
                        <a:pt x="59" y="258"/>
                        <a:pt x="59" y="258"/>
                        <a:pt x="59" y="258"/>
                      </a:cubicBezTo>
                      <a:cubicBezTo>
                        <a:pt x="61" y="259"/>
                        <a:pt x="61" y="259"/>
                        <a:pt x="61" y="260"/>
                      </a:cubicBezTo>
                      <a:cubicBezTo>
                        <a:pt x="61" y="261"/>
                        <a:pt x="61" y="261"/>
                        <a:pt x="61" y="261"/>
                      </a:cubicBezTo>
                      <a:cubicBezTo>
                        <a:pt x="62" y="261"/>
                        <a:pt x="62" y="261"/>
                        <a:pt x="62" y="261"/>
                      </a:cubicBezTo>
                      <a:cubicBezTo>
                        <a:pt x="63" y="261"/>
                        <a:pt x="63" y="261"/>
                        <a:pt x="63" y="261"/>
                      </a:cubicBezTo>
                      <a:cubicBezTo>
                        <a:pt x="63" y="261"/>
                        <a:pt x="63" y="261"/>
                        <a:pt x="63" y="261"/>
                      </a:cubicBezTo>
                      <a:cubicBezTo>
                        <a:pt x="63" y="261"/>
                        <a:pt x="63" y="261"/>
                        <a:pt x="63" y="261"/>
                      </a:cubicBezTo>
                      <a:cubicBezTo>
                        <a:pt x="63" y="262"/>
                        <a:pt x="63" y="262"/>
                        <a:pt x="63" y="262"/>
                      </a:cubicBezTo>
                      <a:cubicBezTo>
                        <a:pt x="63" y="262"/>
                        <a:pt x="63" y="262"/>
                        <a:pt x="63" y="262"/>
                      </a:cubicBezTo>
                      <a:cubicBezTo>
                        <a:pt x="63" y="263"/>
                        <a:pt x="63" y="263"/>
                        <a:pt x="64" y="263"/>
                      </a:cubicBezTo>
                      <a:cubicBezTo>
                        <a:pt x="64" y="264"/>
                        <a:pt x="64" y="264"/>
                        <a:pt x="64" y="264"/>
                      </a:cubicBezTo>
                      <a:cubicBezTo>
                        <a:pt x="64" y="265"/>
                        <a:pt x="65" y="265"/>
                        <a:pt x="65" y="265"/>
                      </a:cubicBezTo>
                      <a:cubicBezTo>
                        <a:pt x="66" y="265"/>
                        <a:pt x="66" y="265"/>
                        <a:pt x="66" y="265"/>
                      </a:cubicBezTo>
                      <a:cubicBezTo>
                        <a:pt x="66" y="265"/>
                        <a:pt x="66" y="265"/>
                        <a:pt x="66" y="265"/>
                      </a:cubicBezTo>
                      <a:cubicBezTo>
                        <a:pt x="66" y="267"/>
                        <a:pt x="66" y="268"/>
                        <a:pt x="67" y="269"/>
                      </a:cubicBezTo>
                      <a:cubicBezTo>
                        <a:pt x="67" y="269"/>
                        <a:pt x="68" y="269"/>
                        <a:pt x="68" y="270"/>
                      </a:cubicBezTo>
                      <a:cubicBezTo>
                        <a:pt x="69" y="270"/>
                        <a:pt x="70" y="271"/>
                        <a:pt x="70" y="272"/>
                      </a:cubicBezTo>
                      <a:cubicBezTo>
                        <a:pt x="70" y="273"/>
                        <a:pt x="70" y="273"/>
                        <a:pt x="70" y="273"/>
                      </a:cubicBezTo>
                      <a:cubicBezTo>
                        <a:pt x="70" y="273"/>
                        <a:pt x="70" y="273"/>
                        <a:pt x="70" y="273"/>
                      </a:cubicBezTo>
                      <a:cubicBezTo>
                        <a:pt x="70" y="273"/>
                        <a:pt x="70" y="273"/>
                        <a:pt x="70" y="274"/>
                      </a:cubicBezTo>
                      <a:cubicBezTo>
                        <a:pt x="70" y="274"/>
                        <a:pt x="70" y="274"/>
                        <a:pt x="70" y="274"/>
                      </a:cubicBezTo>
                      <a:cubicBezTo>
                        <a:pt x="70" y="274"/>
                        <a:pt x="70" y="274"/>
                        <a:pt x="70" y="274"/>
                      </a:cubicBezTo>
                      <a:cubicBezTo>
                        <a:pt x="70" y="274"/>
                        <a:pt x="70" y="275"/>
                        <a:pt x="71" y="275"/>
                      </a:cubicBezTo>
                      <a:cubicBezTo>
                        <a:pt x="72" y="276"/>
                        <a:pt x="72" y="276"/>
                        <a:pt x="72" y="276"/>
                      </a:cubicBezTo>
                      <a:cubicBezTo>
                        <a:pt x="72" y="276"/>
                        <a:pt x="72" y="277"/>
                        <a:pt x="73" y="277"/>
                      </a:cubicBezTo>
                      <a:cubicBezTo>
                        <a:pt x="73" y="277"/>
                        <a:pt x="73" y="277"/>
                        <a:pt x="73" y="277"/>
                      </a:cubicBezTo>
                      <a:cubicBezTo>
                        <a:pt x="73" y="278"/>
                        <a:pt x="73" y="278"/>
                        <a:pt x="74" y="278"/>
                      </a:cubicBezTo>
                      <a:cubicBezTo>
                        <a:pt x="74" y="279"/>
                        <a:pt x="74" y="279"/>
                        <a:pt x="74" y="279"/>
                      </a:cubicBezTo>
                      <a:cubicBezTo>
                        <a:pt x="75" y="280"/>
                        <a:pt x="76"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1"/>
                        <a:pt x="77" y="281"/>
                        <a:pt x="77" y="281"/>
                      </a:cubicBezTo>
                      <a:cubicBezTo>
                        <a:pt x="78" y="281"/>
                        <a:pt x="78" y="281"/>
                        <a:pt x="78" y="281"/>
                      </a:cubicBezTo>
                      <a:cubicBezTo>
                        <a:pt x="79" y="281"/>
                        <a:pt x="79" y="281"/>
                        <a:pt x="79" y="281"/>
                      </a:cubicBezTo>
                      <a:cubicBezTo>
                        <a:pt x="79" y="281"/>
                        <a:pt x="79" y="281"/>
                        <a:pt x="79" y="281"/>
                      </a:cubicBezTo>
                      <a:cubicBezTo>
                        <a:pt x="80" y="281"/>
                        <a:pt x="80" y="281"/>
                        <a:pt x="80" y="281"/>
                      </a:cubicBezTo>
                      <a:cubicBezTo>
                        <a:pt x="80" y="281"/>
                        <a:pt x="80" y="281"/>
                        <a:pt x="80" y="281"/>
                      </a:cubicBezTo>
                      <a:cubicBezTo>
                        <a:pt x="80" y="281"/>
                        <a:pt x="80" y="281"/>
                        <a:pt x="80" y="281"/>
                      </a:cubicBezTo>
                      <a:cubicBezTo>
                        <a:pt x="80" y="283"/>
                        <a:pt x="80" y="283"/>
                        <a:pt x="80" y="283"/>
                      </a:cubicBezTo>
                      <a:cubicBezTo>
                        <a:pt x="81" y="283"/>
                        <a:pt x="81" y="283"/>
                        <a:pt x="81" y="283"/>
                      </a:cubicBezTo>
                      <a:cubicBezTo>
                        <a:pt x="81" y="283"/>
                        <a:pt x="81" y="283"/>
                        <a:pt x="81" y="283"/>
                      </a:cubicBezTo>
                      <a:cubicBezTo>
                        <a:pt x="81" y="283"/>
                        <a:pt x="82" y="283"/>
                        <a:pt x="82" y="283"/>
                      </a:cubicBezTo>
                      <a:cubicBezTo>
                        <a:pt x="83" y="283"/>
                        <a:pt x="84" y="283"/>
                        <a:pt x="84" y="282"/>
                      </a:cubicBezTo>
                      <a:cubicBezTo>
                        <a:pt x="85" y="282"/>
                        <a:pt x="85" y="281"/>
                        <a:pt x="85" y="281"/>
                      </a:cubicBezTo>
                      <a:cubicBezTo>
                        <a:pt x="84" y="280"/>
                        <a:pt x="84" y="280"/>
                        <a:pt x="84" y="279"/>
                      </a:cubicBezTo>
                      <a:cubicBezTo>
                        <a:pt x="83" y="278"/>
                        <a:pt x="83" y="278"/>
                        <a:pt x="83" y="278"/>
                      </a:cubicBezTo>
                      <a:cubicBezTo>
                        <a:pt x="83" y="278"/>
                        <a:pt x="83" y="278"/>
                        <a:pt x="83" y="278"/>
                      </a:cubicBezTo>
                      <a:cubicBezTo>
                        <a:pt x="83" y="278"/>
                        <a:pt x="83" y="278"/>
                        <a:pt x="83" y="278"/>
                      </a:cubicBezTo>
                      <a:cubicBezTo>
                        <a:pt x="84" y="278"/>
                        <a:pt x="84" y="278"/>
                        <a:pt x="84" y="278"/>
                      </a:cubicBezTo>
                      <a:cubicBezTo>
                        <a:pt x="85" y="278"/>
                        <a:pt x="85" y="278"/>
                        <a:pt x="85" y="278"/>
                      </a:cubicBezTo>
                      <a:cubicBezTo>
                        <a:pt x="85" y="278"/>
                        <a:pt x="85" y="278"/>
                        <a:pt x="85" y="278"/>
                      </a:cubicBezTo>
                      <a:cubicBezTo>
                        <a:pt x="85" y="277"/>
                        <a:pt x="85" y="277"/>
                        <a:pt x="85" y="276"/>
                      </a:cubicBezTo>
                      <a:cubicBezTo>
                        <a:pt x="85" y="276"/>
                        <a:pt x="85" y="275"/>
                        <a:pt x="84" y="275"/>
                      </a:cubicBezTo>
                      <a:cubicBezTo>
                        <a:pt x="84" y="274"/>
                        <a:pt x="83" y="274"/>
                        <a:pt x="82" y="274"/>
                      </a:cubicBezTo>
                      <a:cubicBezTo>
                        <a:pt x="82" y="273"/>
                        <a:pt x="82" y="273"/>
                        <a:pt x="82" y="273"/>
                      </a:cubicBezTo>
                      <a:cubicBezTo>
                        <a:pt x="82" y="273"/>
                        <a:pt x="82" y="273"/>
                        <a:pt x="82" y="273"/>
                      </a:cubicBezTo>
                      <a:cubicBezTo>
                        <a:pt x="82" y="273"/>
                        <a:pt x="82" y="273"/>
                        <a:pt x="82" y="273"/>
                      </a:cubicBezTo>
                      <a:cubicBezTo>
                        <a:pt x="82" y="271"/>
                        <a:pt x="82" y="271"/>
                        <a:pt x="82" y="271"/>
                      </a:cubicBezTo>
                      <a:cubicBezTo>
                        <a:pt x="82" y="271"/>
                        <a:pt x="82" y="271"/>
                        <a:pt x="82" y="271"/>
                      </a:cubicBezTo>
                      <a:cubicBezTo>
                        <a:pt x="82" y="271"/>
                        <a:pt x="82" y="270"/>
                        <a:pt x="82" y="270"/>
                      </a:cubicBezTo>
                      <a:cubicBezTo>
                        <a:pt x="82" y="270"/>
                        <a:pt x="81" y="269"/>
                        <a:pt x="81" y="269"/>
                      </a:cubicBezTo>
                      <a:cubicBezTo>
                        <a:pt x="80" y="269"/>
                        <a:pt x="80" y="269"/>
                        <a:pt x="80" y="269"/>
                      </a:cubicBezTo>
                      <a:cubicBezTo>
                        <a:pt x="80" y="268"/>
                        <a:pt x="80" y="267"/>
                        <a:pt x="80" y="266"/>
                      </a:cubicBezTo>
                      <a:cubicBezTo>
                        <a:pt x="80" y="266"/>
                        <a:pt x="80" y="265"/>
                        <a:pt x="80" y="265"/>
                      </a:cubicBezTo>
                      <a:cubicBezTo>
                        <a:pt x="80" y="264"/>
                        <a:pt x="80" y="263"/>
                        <a:pt x="80" y="263"/>
                      </a:cubicBezTo>
                      <a:cubicBezTo>
                        <a:pt x="79" y="262"/>
                        <a:pt x="79" y="262"/>
                        <a:pt x="79" y="262"/>
                      </a:cubicBezTo>
                      <a:cubicBezTo>
                        <a:pt x="79" y="262"/>
                        <a:pt x="79" y="262"/>
                        <a:pt x="79" y="262"/>
                      </a:cubicBezTo>
                      <a:cubicBezTo>
                        <a:pt x="79" y="261"/>
                        <a:pt x="79" y="261"/>
                        <a:pt x="79" y="261"/>
                      </a:cubicBezTo>
                      <a:cubicBezTo>
                        <a:pt x="78" y="261"/>
                        <a:pt x="78" y="261"/>
                        <a:pt x="78" y="261"/>
                      </a:cubicBezTo>
                      <a:cubicBezTo>
                        <a:pt x="78" y="261"/>
                        <a:pt x="78" y="261"/>
                        <a:pt x="78" y="261"/>
                      </a:cubicBezTo>
                      <a:cubicBezTo>
                        <a:pt x="78" y="260"/>
                        <a:pt x="78" y="260"/>
                        <a:pt x="78" y="260"/>
                      </a:cubicBezTo>
                      <a:cubicBezTo>
                        <a:pt x="78" y="260"/>
                        <a:pt x="78" y="260"/>
                        <a:pt x="78" y="260"/>
                      </a:cubicBezTo>
                      <a:cubicBezTo>
                        <a:pt x="78" y="260"/>
                        <a:pt x="78" y="260"/>
                        <a:pt x="78" y="260"/>
                      </a:cubicBezTo>
                      <a:cubicBezTo>
                        <a:pt x="79" y="260"/>
                        <a:pt x="79" y="260"/>
                        <a:pt x="79" y="260"/>
                      </a:cubicBezTo>
                      <a:cubicBezTo>
                        <a:pt x="80" y="259"/>
                        <a:pt x="80" y="258"/>
                        <a:pt x="81" y="257"/>
                      </a:cubicBezTo>
                      <a:cubicBezTo>
                        <a:pt x="81" y="256"/>
                        <a:pt x="81" y="256"/>
                        <a:pt x="81" y="256"/>
                      </a:cubicBezTo>
                      <a:cubicBezTo>
                        <a:pt x="81" y="256"/>
                        <a:pt x="81" y="255"/>
                        <a:pt x="81" y="255"/>
                      </a:cubicBezTo>
                      <a:cubicBezTo>
                        <a:pt x="82" y="255"/>
                        <a:pt x="82" y="255"/>
                        <a:pt x="82" y="255"/>
                      </a:cubicBezTo>
                      <a:cubicBezTo>
                        <a:pt x="82" y="255"/>
                        <a:pt x="83" y="255"/>
                        <a:pt x="83" y="255"/>
                      </a:cubicBezTo>
                      <a:cubicBezTo>
                        <a:pt x="85" y="256"/>
                        <a:pt x="85" y="256"/>
                        <a:pt x="85" y="256"/>
                      </a:cubicBezTo>
                      <a:cubicBezTo>
                        <a:pt x="85" y="255"/>
                        <a:pt x="85" y="255"/>
                        <a:pt x="85" y="255"/>
                      </a:cubicBezTo>
                      <a:cubicBezTo>
                        <a:pt x="85" y="254"/>
                        <a:pt x="85" y="254"/>
                        <a:pt x="85" y="254"/>
                      </a:cubicBezTo>
                      <a:cubicBezTo>
                        <a:pt x="85" y="254"/>
                        <a:pt x="85" y="254"/>
                        <a:pt x="85" y="254"/>
                      </a:cubicBezTo>
                      <a:cubicBezTo>
                        <a:pt x="85" y="254"/>
                        <a:pt x="85" y="254"/>
                        <a:pt x="85" y="254"/>
                      </a:cubicBezTo>
                      <a:cubicBezTo>
                        <a:pt x="86" y="254"/>
                        <a:pt x="86" y="254"/>
                        <a:pt x="86" y="254"/>
                      </a:cubicBezTo>
                      <a:cubicBezTo>
                        <a:pt x="87" y="254"/>
                        <a:pt x="88" y="253"/>
                        <a:pt x="89" y="252"/>
                      </a:cubicBezTo>
                      <a:cubicBezTo>
                        <a:pt x="90" y="251"/>
                        <a:pt x="89" y="250"/>
                        <a:pt x="88" y="249"/>
                      </a:cubicBezTo>
                      <a:cubicBezTo>
                        <a:pt x="88" y="248"/>
                        <a:pt x="88" y="248"/>
                        <a:pt x="88" y="247"/>
                      </a:cubicBezTo>
                      <a:cubicBezTo>
                        <a:pt x="88" y="246"/>
                        <a:pt x="88" y="246"/>
                        <a:pt x="88" y="246"/>
                      </a:cubicBezTo>
                      <a:cubicBezTo>
                        <a:pt x="87" y="246"/>
                        <a:pt x="87" y="246"/>
                        <a:pt x="87" y="246"/>
                      </a:cubicBezTo>
                      <a:cubicBezTo>
                        <a:pt x="86" y="246"/>
                        <a:pt x="86" y="246"/>
                        <a:pt x="86" y="246"/>
                      </a:cubicBezTo>
                      <a:cubicBezTo>
                        <a:pt x="85" y="246"/>
                        <a:pt x="85" y="246"/>
                        <a:pt x="85" y="246"/>
                      </a:cubicBezTo>
                      <a:cubicBezTo>
                        <a:pt x="85" y="245"/>
                        <a:pt x="85" y="245"/>
                        <a:pt x="85" y="245"/>
                      </a:cubicBezTo>
                      <a:cubicBezTo>
                        <a:pt x="90" y="245"/>
                        <a:pt x="90" y="245"/>
                        <a:pt x="90" y="245"/>
                      </a:cubicBezTo>
                      <a:cubicBezTo>
                        <a:pt x="90" y="244"/>
                        <a:pt x="90" y="244"/>
                        <a:pt x="90" y="244"/>
                      </a:cubicBezTo>
                      <a:cubicBezTo>
                        <a:pt x="91" y="244"/>
                        <a:pt x="91" y="244"/>
                        <a:pt x="91" y="244"/>
                      </a:cubicBezTo>
                      <a:cubicBezTo>
                        <a:pt x="91" y="244"/>
                        <a:pt x="91" y="244"/>
                        <a:pt x="91" y="244"/>
                      </a:cubicBezTo>
                      <a:cubicBezTo>
                        <a:pt x="92" y="244"/>
                        <a:pt x="92" y="244"/>
                        <a:pt x="92" y="244"/>
                      </a:cubicBezTo>
                      <a:cubicBezTo>
                        <a:pt x="92" y="243"/>
                        <a:pt x="92" y="243"/>
                        <a:pt x="92" y="243"/>
                      </a:cubicBezTo>
                      <a:cubicBezTo>
                        <a:pt x="92" y="242"/>
                        <a:pt x="92" y="242"/>
                        <a:pt x="92" y="242"/>
                      </a:cubicBezTo>
                      <a:cubicBezTo>
                        <a:pt x="92" y="241"/>
                        <a:pt x="92" y="240"/>
                        <a:pt x="92" y="240"/>
                      </a:cubicBezTo>
                      <a:cubicBezTo>
                        <a:pt x="92" y="240"/>
                        <a:pt x="92" y="240"/>
                        <a:pt x="92" y="240"/>
                      </a:cubicBezTo>
                      <a:cubicBezTo>
                        <a:pt x="92" y="240"/>
                        <a:pt x="92" y="240"/>
                        <a:pt x="92" y="240"/>
                      </a:cubicBezTo>
                      <a:cubicBezTo>
                        <a:pt x="92" y="240"/>
                        <a:pt x="93" y="240"/>
                        <a:pt x="93" y="239"/>
                      </a:cubicBezTo>
                      <a:cubicBezTo>
                        <a:pt x="94" y="239"/>
                        <a:pt x="94" y="239"/>
                        <a:pt x="94" y="239"/>
                      </a:cubicBezTo>
                      <a:cubicBezTo>
                        <a:pt x="95" y="238"/>
                        <a:pt x="96" y="237"/>
                        <a:pt x="97" y="236"/>
                      </a:cubicBezTo>
                      <a:cubicBezTo>
                        <a:pt x="98" y="235"/>
                        <a:pt x="98" y="234"/>
                        <a:pt x="98" y="233"/>
                      </a:cubicBezTo>
                      <a:cubicBezTo>
                        <a:pt x="98" y="224"/>
                        <a:pt x="98" y="224"/>
                        <a:pt x="98" y="224"/>
                      </a:cubicBezTo>
                      <a:cubicBezTo>
                        <a:pt x="98" y="224"/>
                        <a:pt x="98" y="224"/>
                        <a:pt x="98" y="224"/>
                      </a:cubicBezTo>
                      <a:cubicBezTo>
                        <a:pt x="98" y="224"/>
                        <a:pt x="98" y="224"/>
                        <a:pt x="98" y="224"/>
                      </a:cubicBezTo>
                      <a:cubicBezTo>
                        <a:pt x="99" y="224"/>
                        <a:pt x="99" y="224"/>
                        <a:pt x="99" y="224"/>
                      </a:cubicBezTo>
                      <a:cubicBezTo>
                        <a:pt x="99" y="223"/>
                        <a:pt x="99" y="223"/>
                        <a:pt x="99" y="223"/>
                      </a:cubicBezTo>
                      <a:cubicBezTo>
                        <a:pt x="99" y="223"/>
                        <a:pt x="99" y="222"/>
                        <a:pt x="100" y="222"/>
                      </a:cubicBezTo>
                      <a:cubicBezTo>
                        <a:pt x="100" y="221"/>
                        <a:pt x="100" y="221"/>
                        <a:pt x="101" y="220"/>
                      </a:cubicBezTo>
                      <a:cubicBezTo>
                        <a:pt x="101" y="220"/>
                        <a:pt x="101" y="220"/>
                        <a:pt x="101" y="220"/>
                      </a:cubicBezTo>
                      <a:cubicBezTo>
                        <a:pt x="101" y="219"/>
                        <a:pt x="101" y="219"/>
                        <a:pt x="103" y="218"/>
                      </a:cubicBezTo>
                      <a:cubicBezTo>
                        <a:pt x="103" y="218"/>
                        <a:pt x="104" y="218"/>
                        <a:pt x="105" y="218"/>
                      </a:cubicBezTo>
                      <a:cubicBezTo>
                        <a:pt x="105" y="218"/>
                        <a:pt x="106" y="218"/>
                        <a:pt x="106" y="218"/>
                      </a:cubicBezTo>
                      <a:cubicBezTo>
                        <a:pt x="107" y="218"/>
                        <a:pt x="107" y="218"/>
                        <a:pt x="108" y="218"/>
                      </a:cubicBezTo>
                      <a:cubicBezTo>
                        <a:pt x="109" y="218"/>
                        <a:pt x="109" y="218"/>
                        <a:pt x="109" y="218"/>
                      </a:cubicBezTo>
                      <a:cubicBezTo>
                        <a:pt x="110" y="218"/>
                        <a:pt x="111" y="218"/>
                        <a:pt x="111" y="217"/>
                      </a:cubicBezTo>
                      <a:cubicBezTo>
                        <a:pt x="111" y="217"/>
                        <a:pt x="111" y="217"/>
                        <a:pt x="111" y="217"/>
                      </a:cubicBezTo>
                      <a:cubicBezTo>
                        <a:pt x="111" y="217"/>
                        <a:pt x="111" y="217"/>
                        <a:pt x="111" y="217"/>
                      </a:cubicBezTo>
                      <a:cubicBezTo>
                        <a:pt x="111" y="217"/>
                        <a:pt x="111" y="217"/>
                        <a:pt x="111" y="217"/>
                      </a:cubicBezTo>
                      <a:cubicBezTo>
                        <a:pt x="111" y="217"/>
                        <a:pt x="111" y="217"/>
                        <a:pt x="111" y="217"/>
                      </a:cubicBezTo>
                      <a:cubicBezTo>
                        <a:pt x="112" y="217"/>
                        <a:pt x="112" y="217"/>
                        <a:pt x="112" y="217"/>
                      </a:cubicBezTo>
                      <a:cubicBezTo>
                        <a:pt x="112" y="216"/>
                        <a:pt x="112" y="216"/>
                        <a:pt x="112" y="216"/>
                      </a:cubicBezTo>
                      <a:cubicBezTo>
                        <a:pt x="112" y="215"/>
                        <a:pt x="112" y="215"/>
                        <a:pt x="112" y="215"/>
                      </a:cubicBezTo>
                      <a:cubicBezTo>
                        <a:pt x="112" y="215"/>
                        <a:pt x="112" y="214"/>
                        <a:pt x="112" y="214"/>
                      </a:cubicBezTo>
                      <a:cubicBezTo>
                        <a:pt x="113" y="214"/>
                        <a:pt x="113" y="214"/>
                        <a:pt x="113" y="214"/>
                      </a:cubicBezTo>
                      <a:cubicBezTo>
                        <a:pt x="113" y="214"/>
                        <a:pt x="113" y="214"/>
                        <a:pt x="114" y="213"/>
                      </a:cubicBezTo>
                      <a:cubicBezTo>
                        <a:pt x="114" y="213"/>
                        <a:pt x="115" y="213"/>
                        <a:pt x="115" y="213"/>
                      </a:cubicBezTo>
                      <a:cubicBezTo>
                        <a:pt x="115" y="212"/>
                        <a:pt x="115" y="212"/>
                        <a:pt x="115" y="212"/>
                      </a:cubicBezTo>
                      <a:cubicBezTo>
                        <a:pt x="116" y="212"/>
                        <a:pt x="116" y="212"/>
                        <a:pt x="116" y="212"/>
                      </a:cubicBezTo>
                      <a:cubicBezTo>
                        <a:pt x="116" y="212"/>
                        <a:pt x="116" y="212"/>
                        <a:pt x="116" y="212"/>
                      </a:cubicBezTo>
                      <a:cubicBezTo>
                        <a:pt x="117" y="212"/>
                        <a:pt x="118" y="212"/>
                        <a:pt x="118" y="211"/>
                      </a:cubicBezTo>
                      <a:cubicBezTo>
                        <a:pt x="118" y="211"/>
                        <a:pt x="119" y="210"/>
                        <a:pt x="119" y="210"/>
                      </a:cubicBezTo>
                      <a:cubicBezTo>
                        <a:pt x="119" y="209"/>
                        <a:pt x="119" y="208"/>
                        <a:pt x="120" y="207"/>
                      </a:cubicBezTo>
                      <a:cubicBezTo>
                        <a:pt x="120" y="207"/>
                        <a:pt x="121" y="207"/>
                        <a:pt x="121" y="207"/>
                      </a:cubicBezTo>
                      <a:cubicBezTo>
                        <a:pt x="123" y="206"/>
                        <a:pt x="124" y="205"/>
                        <a:pt x="124" y="204"/>
                      </a:cubicBezTo>
                      <a:cubicBezTo>
                        <a:pt x="123" y="203"/>
                        <a:pt x="123" y="201"/>
                        <a:pt x="123" y="199"/>
                      </a:cubicBezTo>
                      <a:cubicBezTo>
                        <a:pt x="123" y="199"/>
                        <a:pt x="123" y="198"/>
                        <a:pt x="123" y="197"/>
                      </a:cubicBezTo>
                      <a:cubicBezTo>
                        <a:pt x="123" y="191"/>
                        <a:pt x="123" y="191"/>
                        <a:pt x="123" y="191"/>
                      </a:cubicBezTo>
                      <a:cubicBezTo>
                        <a:pt x="123" y="190"/>
                        <a:pt x="123" y="190"/>
                        <a:pt x="123" y="190"/>
                      </a:cubicBezTo>
                      <a:cubicBezTo>
                        <a:pt x="123" y="190"/>
                        <a:pt x="123" y="190"/>
                        <a:pt x="123" y="190"/>
                      </a:cubicBezTo>
                      <a:cubicBezTo>
                        <a:pt x="122" y="190"/>
                        <a:pt x="122" y="190"/>
                        <a:pt x="122" y="190"/>
                      </a:cubicBezTo>
                      <a:cubicBezTo>
                        <a:pt x="122" y="189"/>
                        <a:pt x="122" y="189"/>
                        <a:pt x="122" y="189"/>
                      </a:cubicBezTo>
                      <a:cubicBezTo>
                        <a:pt x="122" y="188"/>
                        <a:pt x="122" y="188"/>
                        <a:pt x="122" y="188"/>
                      </a:cubicBezTo>
                      <a:cubicBezTo>
                        <a:pt x="122" y="188"/>
                        <a:pt x="122" y="188"/>
                        <a:pt x="122" y="188"/>
                      </a:cubicBezTo>
                      <a:cubicBezTo>
                        <a:pt x="124" y="188"/>
                        <a:pt x="124" y="188"/>
                        <a:pt x="124" y="188"/>
                      </a:cubicBezTo>
                      <a:cubicBezTo>
                        <a:pt x="124" y="188"/>
                        <a:pt x="124" y="188"/>
                        <a:pt x="124" y="188"/>
                      </a:cubicBezTo>
                      <a:cubicBezTo>
                        <a:pt x="125" y="188"/>
                        <a:pt x="125" y="188"/>
                        <a:pt x="125" y="188"/>
                      </a:cubicBezTo>
                      <a:cubicBezTo>
                        <a:pt x="126" y="188"/>
                        <a:pt x="126" y="187"/>
                        <a:pt x="126" y="187"/>
                      </a:cubicBezTo>
                      <a:cubicBezTo>
                        <a:pt x="127" y="186"/>
                        <a:pt x="127" y="186"/>
                        <a:pt x="127" y="186"/>
                      </a:cubicBezTo>
                      <a:cubicBezTo>
                        <a:pt x="127" y="186"/>
                        <a:pt x="127" y="186"/>
                        <a:pt x="127" y="186"/>
                      </a:cubicBezTo>
                      <a:cubicBezTo>
                        <a:pt x="127" y="185"/>
                        <a:pt x="127" y="185"/>
                        <a:pt x="127" y="185"/>
                      </a:cubicBezTo>
                      <a:cubicBezTo>
                        <a:pt x="128" y="185"/>
                        <a:pt x="128" y="185"/>
                        <a:pt x="128" y="185"/>
                      </a:cubicBezTo>
                      <a:cubicBezTo>
                        <a:pt x="128" y="184"/>
                        <a:pt x="128" y="184"/>
                        <a:pt x="128" y="184"/>
                      </a:cubicBezTo>
                      <a:cubicBezTo>
                        <a:pt x="128" y="184"/>
                        <a:pt x="128" y="184"/>
                        <a:pt x="128" y="184"/>
                      </a:cubicBezTo>
                      <a:cubicBezTo>
                        <a:pt x="128" y="184"/>
                        <a:pt x="128" y="184"/>
                        <a:pt x="128" y="184"/>
                      </a:cubicBezTo>
                      <a:cubicBezTo>
                        <a:pt x="128" y="184"/>
                        <a:pt x="128" y="184"/>
                        <a:pt x="128" y="184"/>
                      </a:cubicBezTo>
                      <a:cubicBezTo>
                        <a:pt x="128" y="184"/>
                        <a:pt x="129" y="184"/>
                        <a:pt x="129" y="183"/>
                      </a:cubicBezTo>
                      <a:cubicBezTo>
                        <a:pt x="129" y="183"/>
                        <a:pt x="130" y="182"/>
                        <a:pt x="130" y="182"/>
                      </a:cubicBezTo>
                      <a:cubicBezTo>
                        <a:pt x="131" y="180"/>
                        <a:pt x="132" y="179"/>
                        <a:pt x="133" y="179"/>
                      </a:cubicBezTo>
                      <a:cubicBezTo>
                        <a:pt x="134" y="178"/>
                        <a:pt x="134" y="178"/>
                        <a:pt x="134" y="178"/>
                      </a:cubicBezTo>
                      <a:cubicBezTo>
                        <a:pt x="135" y="177"/>
                        <a:pt x="135" y="176"/>
                        <a:pt x="135" y="176"/>
                      </a:cubicBezTo>
                      <a:cubicBezTo>
                        <a:pt x="135" y="176"/>
                        <a:pt x="135" y="176"/>
                        <a:pt x="135" y="176"/>
                      </a:cubicBezTo>
                      <a:cubicBezTo>
                        <a:pt x="135" y="175"/>
                        <a:pt x="135" y="175"/>
                        <a:pt x="135" y="175"/>
                      </a:cubicBezTo>
                      <a:cubicBezTo>
                        <a:pt x="134" y="175"/>
                        <a:pt x="134" y="175"/>
                        <a:pt x="134" y="175"/>
                      </a:cubicBezTo>
                      <a:cubicBezTo>
                        <a:pt x="133" y="175"/>
                        <a:pt x="133" y="175"/>
                        <a:pt x="133" y="175"/>
                      </a:cubicBezTo>
                      <a:cubicBezTo>
                        <a:pt x="133" y="174"/>
                        <a:pt x="133" y="174"/>
                        <a:pt x="134" y="172"/>
                      </a:cubicBezTo>
                      <a:cubicBezTo>
                        <a:pt x="134" y="172"/>
                        <a:pt x="134" y="172"/>
                        <a:pt x="134" y="172"/>
                      </a:cubicBezTo>
                      <a:cubicBezTo>
                        <a:pt x="134" y="172"/>
                        <a:pt x="134" y="172"/>
                        <a:pt x="134" y="172"/>
                      </a:cubicBezTo>
                      <a:cubicBezTo>
                        <a:pt x="135" y="172"/>
                        <a:pt x="135" y="172"/>
                        <a:pt x="135" y="172"/>
                      </a:cubicBezTo>
                      <a:cubicBezTo>
                        <a:pt x="135" y="166"/>
                        <a:pt x="135" y="166"/>
                        <a:pt x="135" y="166"/>
                      </a:cubicBezTo>
                      <a:cubicBezTo>
                        <a:pt x="134" y="166"/>
                        <a:pt x="134" y="166"/>
                        <a:pt x="134" y="166"/>
                      </a:cubicBezTo>
                      <a:cubicBezTo>
                        <a:pt x="134" y="166"/>
                        <a:pt x="134" y="166"/>
                        <a:pt x="133" y="166"/>
                      </a:cubicBezTo>
                      <a:cubicBezTo>
                        <a:pt x="133" y="166"/>
                        <a:pt x="133" y="166"/>
                        <a:pt x="133" y="166"/>
                      </a:cubicBezTo>
                      <a:cubicBezTo>
                        <a:pt x="133" y="166"/>
                        <a:pt x="133" y="166"/>
                        <a:pt x="133" y="166"/>
                      </a:cubicBezTo>
                      <a:cubicBezTo>
                        <a:pt x="134" y="165"/>
                        <a:pt x="134" y="165"/>
                        <a:pt x="134" y="165"/>
                      </a:cubicBezTo>
                      <a:cubicBezTo>
                        <a:pt x="133" y="165"/>
                        <a:pt x="133" y="165"/>
                        <a:pt x="133" y="165"/>
                      </a:cubicBezTo>
                      <a:cubicBezTo>
                        <a:pt x="132" y="165"/>
                        <a:pt x="132" y="165"/>
                        <a:pt x="131" y="165"/>
                      </a:cubicBezTo>
                      <a:cubicBezTo>
                        <a:pt x="131" y="165"/>
                        <a:pt x="131" y="165"/>
                        <a:pt x="130" y="165"/>
                      </a:cubicBezTo>
                      <a:cubicBezTo>
                        <a:pt x="128" y="165"/>
                        <a:pt x="128" y="164"/>
                        <a:pt x="127" y="164"/>
                      </a:cubicBezTo>
                      <a:cubicBezTo>
                        <a:pt x="126" y="163"/>
                        <a:pt x="126" y="163"/>
                        <a:pt x="126" y="163"/>
                      </a:cubicBezTo>
                      <a:cubicBezTo>
                        <a:pt x="126" y="163"/>
                        <a:pt x="126" y="163"/>
                        <a:pt x="126" y="163"/>
                      </a:cubicBezTo>
                      <a:cubicBezTo>
                        <a:pt x="126" y="162"/>
                        <a:pt x="125" y="162"/>
                        <a:pt x="125" y="162"/>
                      </a:cubicBezTo>
                      <a:cubicBezTo>
                        <a:pt x="124" y="162"/>
                        <a:pt x="124" y="162"/>
                        <a:pt x="124" y="162"/>
                      </a:cubicBezTo>
                      <a:cubicBezTo>
                        <a:pt x="123" y="161"/>
                        <a:pt x="123" y="161"/>
                        <a:pt x="122" y="160"/>
                      </a:cubicBezTo>
                      <a:cubicBezTo>
                        <a:pt x="122" y="160"/>
                        <a:pt x="122" y="160"/>
                        <a:pt x="122" y="160"/>
                      </a:cubicBezTo>
                      <a:cubicBezTo>
                        <a:pt x="122" y="159"/>
                        <a:pt x="121" y="159"/>
                        <a:pt x="121" y="159"/>
                      </a:cubicBezTo>
                      <a:cubicBezTo>
                        <a:pt x="121" y="159"/>
                        <a:pt x="121" y="159"/>
                        <a:pt x="121" y="159"/>
                      </a:cubicBezTo>
                      <a:cubicBezTo>
                        <a:pt x="120" y="159"/>
                        <a:pt x="120" y="159"/>
                        <a:pt x="120" y="159"/>
                      </a:cubicBezTo>
                      <a:cubicBezTo>
                        <a:pt x="119" y="159"/>
                        <a:pt x="119" y="159"/>
                        <a:pt x="119" y="159"/>
                      </a:cubicBezTo>
                      <a:cubicBezTo>
                        <a:pt x="119" y="159"/>
                        <a:pt x="119" y="159"/>
                        <a:pt x="119" y="159"/>
                      </a:cubicBezTo>
                      <a:cubicBezTo>
                        <a:pt x="118" y="159"/>
                        <a:pt x="118" y="159"/>
                        <a:pt x="118" y="159"/>
                      </a:cubicBezTo>
                      <a:cubicBezTo>
                        <a:pt x="117" y="159"/>
                        <a:pt x="117" y="159"/>
                        <a:pt x="117" y="159"/>
                      </a:cubicBezTo>
                      <a:cubicBezTo>
                        <a:pt x="117" y="159"/>
                        <a:pt x="116" y="159"/>
                        <a:pt x="116" y="159"/>
                      </a:cubicBezTo>
                      <a:cubicBezTo>
                        <a:pt x="115" y="159"/>
                        <a:pt x="115" y="158"/>
                        <a:pt x="115" y="158"/>
                      </a:cubicBezTo>
                      <a:cubicBezTo>
                        <a:pt x="115" y="157"/>
                        <a:pt x="114" y="157"/>
                        <a:pt x="112" y="157"/>
                      </a:cubicBezTo>
                      <a:cubicBezTo>
                        <a:pt x="112" y="157"/>
                        <a:pt x="111" y="157"/>
                        <a:pt x="110" y="157"/>
                      </a:cubicBezTo>
                      <a:cubicBezTo>
                        <a:pt x="110" y="157"/>
                        <a:pt x="110" y="157"/>
                        <a:pt x="110" y="157"/>
                      </a:cubicBezTo>
                      <a:cubicBezTo>
                        <a:pt x="108" y="157"/>
                        <a:pt x="108" y="157"/>
                        <a:pt x="108" y="157"/>
                      </a:cubicBezTo>
                      <a:cubicBezTo>
                        <a:pt x="108" y="158"/>
                        <a:pt x="108" y="158"/>
                        <a:pt x="108" y="158"/>
                      </a:cubicBezTo>
                      <a:cubicBezTo>
                        <a:pt x="108" y="157"/>
                        <a:pt x="108" y="156"/>
                        <a:pt x="107" y="156"/>
                      </a:cubicBezTo>
                      <a:cubicBezTo>
                        <a:pt x="106" y="156"/>
                        <a:pt x="106" y="156"/>
                        <a:pt x="105" y="156"/>
                      </a:cubicBezTo>
                      <a:cubicBezTo>
                        <a:pt x="105" y="156"/>
                        <a:pt x="104" y="156"/>
                        <a:pt x="104" y="156"/>
                      </a:cubicBezTo>
                      <a:cubicBezTo>
                        <a:pt x="103" y="156"/>
                        <a:pt x="103" y="156"/>
                        <a:pt x="103" y="156"/>
                      </a:cubicBezTo>
                      <a:cubicBezTo>
                        <a:pt x="103" y="155"/>
                        <a:pt x="103" y="155"/>
                        <a:pt x="103" y="155"/>
                      </a:cubicBezTo>
                      <a:cubicBezTo>
                        <a:pt x="103" y="155"/>
                        <a:pt x="103" y="155"/>
                        <a:pt x="102" y="155"/>
                      </a:cubicBezTo>
                      <a:cubicBezTo>
                        <a:pt x="102" y="155"/>
                        <a:pt x="102" y="155"/>
                        <a:pt x="102" y="155"/>
                      </a:cubicBezTo>
                      <a:cubicBezTo>
                        <a:pt x="102" y="155"/>
                        <a:pt x="102" y="155"/>
                        <a:pt x="102" y="155"/>
                      </a:cubicBezTo>
                      <a:cubicBezTo>
                        <a:pt x="102" y="154"/>
                        <a:pt x="102" y="154"/>
                        <a:pt x="102" y="154"/>
                      </a:cubicBezTo>
                      <a:cubicBezTo>
                        <a:pt x="102" y="154"/>
                        <a:pt x="101" y="153"/>
                        <a:pt x="101" y="153"/>
                      </a:cubicBezTo>
                      <a:cubicBezTo>
                        <a:pt x="100" y="153"/>
                        <a:pt x="100" y="153"/>
                        <a:pt x="100" y="153"/>
                      </a:cubicBezTo>
                      <a:cubicBezTo>
                        <a:pt x="100" y="153"/>
                        <a:pt x="100" y="153"/>
                        <a:pt x="100" y="153"/>
                      </a:cubicBezTo>
                      <a:cubicBezTo>
                        <a:pt x="96" y="153"/>
                        <a:pt x="96" y="153"/>
                        <a:pt x="96" y="153"/>
                      </a:cubicBezTo>
                      <a:cubicBezTo>
                        <a:pt x="94" y="153"/>
                        <a:pt x="94" y="153"/>
                        <a:pt x="94" y="153"/>
                      </a:cubicBezTo>
                      <a:cubicBezTo>
                        <a:pt x="93" y="153"/>
                        <a:pt x="93" y="153"/>
                        <a:pt x="92" y="153"/>
                      </a:cubicBezTo>
                      <a:cubicBezTo>
                        <a:pt x="92" y="153"/>
                        <a:pt x="92" y="153"/>
                        <a:pt x="92" y="153"/>
                      </a:cubicBezTo>
                      <a:cubicBezTo>
                        <a:pt x="91" y="153"/>
                        <a:pt x="91" y="153"/>
                        <a:pt x="91" y="153"/>
                      </a:cubicBezTo>
                      <a:cubicBezTo>
                        <a:pt x="90" y="153"/>
                        <a:pt x="90" y="153"/>
                        <a:pt x="90" y="153"/>
                      </a:cubicBezTo>
                      <a:cubicBezTo>
                        <a:pt x="89" y="153"/>
                        <a:pt x="89" y="153"/>
                        <a:pt x="89" y="153"/>
                      </a:cubicBezTo>
                      <a:cubicBezTo>
                        <a:pt x="89" y="152"/>
                        <a:pt x="89" y="152"/>
                        <a:pt x="89" y="152"/>
                      </a:cubicBezTo>
                      <a:cubicBezTo>
                        <a:pt x="89" y="152"/>
                        <a:pt x="89" y="152"/>
                        <a:pt x="89" y="152"/>
                      </a:cubicBezTo>
                      <a:cubicBezTo>
                        <a:pt x="89" y="152"/>
                        <a:pt x="89" y="152"/>
                        <a:pt x="89" y="152"/>
                      </a:cubicBezTo>
                      <a:cubicBezTo>
                        <a:pt x="90" y="152"/>
                        <a:pt x="90" y="152"/>
                        <a:pt x="90" y="152"/>
                      </a:cubicBezTo>
                      <a:cubicBezTo>
                        <a:pt x="90" y="152"/>
                        <a:pt x="91" y="152"/>
                        <a:pt x="92" y="151"/>
                      </a:cubicBezTo>
                      <a:cubicBezTo>
                        <a:pt x="92" y="151"/>
                        <a:pt x="92" y="151"/>
                        <a:pt x="92" y="151"/>
                      </a:cubicBezTo>
                      <a:cubicBezTo>
                        <a:pt x="95" y="151"/>
                        <a:pt x="95" y="151"/>
                        <a:pt x="95" y="151"/>
                      </a:cubicBezTo>
                      <a:cubicBezTo>
                        <a:pt x="95" y="151"/>
                        <a:pt x="95" y="151"/>
                        <a:pt x="95" y="151"/>
                      </a:cubicBezTo>
                      <a:cubicBezTo>
                        <a:pt x="96" y="150"/>
                        <a:pt x="96" y="150"/>
                        <a:pt x="96" y="150"/>
                      </a:cubicBezTo>
                      <a:cubicBezTo>
                        <a:pt x="96" y="150"/>
                        <a:pt x="96" y="150"/>
                        <a:pt x="96" y="149"/>
                      </a:cubicBezTo>
                      <a:cubicBezTo>
                        <a:pt x="96" y="149"/>
                        <a:pt x="96" y="149"/>
                        <a:pt x="96" y="149"/>
                      </a:cubicBezTo>
                      <a:cubicBezTo>
                        <a:pt x="96" y="148"/>
                        <a:pt x="96" y="147"/>
                        <a:pt x="95" y="146"/>
                      </a:cubicBezTo>
                      <a:cubicBezTo>
                        <a:pt x="94" y="145"/>
                        <a:pt x="93" y="144"/>
                        <a:pt x="92" y="144"/>
                      </a:cubicBezTo>
                      <a:cubicBezTo>
                        <a:pt x="91" y="143"/>
                        <a:pt x="91" y="143"/>
                        <a:pt x="91" y="143"/>
                      </a:cubicBezTo>
                      <a:cubicBezTo>
                        <a:pt x="91" y="143"/>
                        <a:pt x="91" y="143"/>
                        <a:pt x="91" y="143"/>
                      </a:cubicBezTo>
                      <a:cubicBezTo>
                        <a:pt x="91" y="143"/>
                        <a:pt x="91" y="143"/>
                        <a:pt x="91" y="143"/>
                      </a:cubicBezTo>
                      <a:cubicBezTo>
                        <a:pt x="91" y="143"/>
                        <a:pt x="91" y="143"/>
                        <a:pt x="91" y="143"/>
                      </a:cubicBezTo>
                      <a:cubicBezTo>
                        <a:pt x="90" y="143"/>
                        <a:pt x="90" y="143"/>
                        <a:pt x="90" y="143"/>
                      </a:cubicBezTo>
                      <a:cubicBezTo>
                        <a:pt x="90" y="142"/>
                        <a:pt x="90" y="142"/>
                        <a:pt x="90" y="142"/>
                      </a:cubicBezTo>
                      <a:cubicBezTo>
                        <a:pt x="89" y="141"/>
                        <a:pt x="88" y="141"/>
                        <a:pt x="88" y="140"/>
                      </a:cubicBezTo>
                      <a:cubicBezTo>
                        <a:pt x="88" y="140"/>
                        <a:pt x="88" y="140"/>
                        <a:pt x="88" y="140"/>
                      </a:cubicBezTo>
                      <a:cubicBezTo>
                        <a:pt x="88" y="140"/>
                        <a:pt x="88" y="140"/>
                        <a:pt x="88" y="140"/>
                      </a:cubicBezTo>
                      <a:cubicBezTo>
                        <a:pt x="88" y="140"/>
                        <a:pt x="88" y="140"/>
                        <a:pt x="88" y="140"/>
                      </a:cubicBezTo>
                      <a:cubicBezTo>
                        <a:pt x="88" y="139"/>
                        <a:pt x="88" y="139"/>
                        <a:pt x="88" y="139"/>
                      </a:cubicBezTo>
                      <a:cubicBezTo>
                        <a:pt x="87" y="139"/>
                        <a:pt x="87" y="139"/>
                        <a:pt x="87" y="138"/>
                      </a:cubicBezTo>
                      <a:cubicBezTo>
                        <a:pt x="86" y="137"/>
                        <a:pt x="86" y="137"/>
                        <a:pt x="85" y="136"/>
                      </a:cubicBezTo>
                      <a:cubicBezTo>
                        <a:pt x="84" y="136"/>
                        <a:pt x="84" y="136"/>
                        <a:pt x="84" y="136"/>
                      </a:cubicBezTo>
                      <a:cubicBezTo>
                        <a:pt x="84" y="135"/>
                        <a:pt x="83" y="135"/>
                        <a:pt x="83" y="135"/>
                      </a:cubicBezTo>
                      <a:cubicBezTo>
                        <a:pt x="83" y="134"/>
                        <a:pt x="83" y="134"/>
                        <a:pt x="83" y="134"/>
                      </a:cubicBezTo>
                      <a:cubicBezTo>
                        <a:pt x="82" y="134"/>
                        <a:pt x="81" y="133"/>
                        <a:pt x="81" y="133"/>
                      </a:cubicBezTo>
                      <a:cubicBezTo>
                        <a:pt x="80" y="133"/>
                        <a:pt x="80" y="133"/>
                        <a:pt x="80" y="133"/>
                      </a:cubicBezTo>
                      <a:cubicBezTo>
                        <a:pt x="78" y="133"/>
                        <a:pt x="78" y="133"/>
                        <a:pt x="78" y="133"/>
                      </a:cubicBezTo>
                      <a:cubicBezTo>
                        <a:pt x="78" y="131"/>
                        <a:pt x="78" y="131"/>
                        <a:pt x="78" y="131"/>
                      </a:cubicBezTo>
                      <a:cubicBezTo>
                        <a:pt x="77" y="132"/>
                        <a:pt x="77" y="132"/>
                        <a:pt x="77" y="132"/>
                      </a:cubicBezTo>
                      <a:cubicBezTo>
                        <a:pt x="76" y="132"/>
                        <a:pt x="75" y="132"/>
                        <a:pt x="75" y="132"/>
                      </a:cubicBezTo>
                      <a:cubicBezTo>
                        <a:pt x="74" y="132"/>
                        <a:pt x="74" y="132"/>
                        <a:pt x="73" y="131"/>
                      </a:cubicBezTo>
                      <a:cubicBezTo>
                        <a:pt x="72" y="131"/>
                        <a:pt x="72" y="131"/>
                        <a:pt x="72" y="131"/>
                      </a:cubicBezTo>
                      <a:cubicBezTo>
                        <a:pt x="72" y="130"/>
                        <a:pt x="72" y="130"/>
                        <a:pt x="72" y="130"/>
                      </a:cubicBezTo>
                      <a:cubicBezTo>
                        <a:pt x="72" y="130"/>
                        <a:pt x="72" y="129"/>
                        <a:pt x="71" y="129"/>
                      </a:cubicBezTo>
                      <a:cubicBezTo>
                        <a:pt x="70" y="129"/>
                        <a:pt x="70" y="129"/>
                        <a:pt x="70" y="129"/>
                      </a:cubicBezTo>
                      <a:cubicBezTo>
                        <a:pt x="70" y="128"/>
                        <a:pt x="70" y="128"/>
                        <a:pt x="70" y="128"/>
                      </a:cubicBezTo>
                      <a:cubicBezTo>
                        <a:pt x="70" y="128"/>
                        <a:pt x="70" y="128"/>
                        <a:pt x="70" y="127"/>
                      </a:cubicBezTo>
                      <a:cubicBezTo>
                        <a:pt x="69" y="126"/>
                        <a:pt x="68" y="126"/>
                        <a:pt x="68" y="126"/>
                      </a:cubicBezTo>
                      <a:cubicBezTo>
                        <a:pt x="67" y="126"/>
                        <a:pt x="66" y="126"/>
                        <a:pt x="66" y="126"/>
                      </a:cubicBezTo>
                      <a:cubicBezTo>
                        <a:pt x="65" y="126"/>
                        <a:pt x="65" y="126"/>
                        <a:pt x="65" y="126"/>
                      </a:cubicBezTo>
                      <a:cubicBezTo>
                        <a:pt x="64" y="126"/>
                        <a:pt x="64" y="126"/>
                        <a:pt x="63" y="126"/>
                      </a:cubicBezTo>
                      <a:cubicBezTo>
                        <a:pt x="64" y="125"/>
                        <a:pt x="64" y="125"/>
                        <a:pt x="64" y="125"/>
                      </a:cubicBezTo>
                      <a:cubicBezTo>
                        <a:pt x="66" y="123"/>
                        <a:pt x="66" y="123"/>
                        <a:pt x="66" y="123"/>
                      </a:cubicBezTo>
                      <a:cubicBezTo>
                        <a:pt x="64" y="123"/>
                        <a:pt x="64" y="123"/>
                        <a:pt x="64" y="123"/>
                      </a:cubicBezTo>
                      <a:cubicBezTo>
                        <a:pt x="63" y="123"/>
                        <a:pt x="63" y="123"/>
                        <a:pt x="63" y="123"/>
                      </a:cubicBezTo>
                      <a:cubicBezTo>
                        <a:pt x="63" y="123"/>
                        <a:pt x="63" y="123"/>
                        <a:pt x="63" y="123"/>
                      </a:cubicBezTo>
                      <a:cubicBezTo>
                        <a:pt x="63" y="122"/>
                        <a:pt x="63" y="122"/>
                        <a:pt x="63" y="122"/>
                      </a:cubicBezTo>
                      <a:cubicBezTo>
                        <a:pt x="61" y="122"/>
                        <a:pt x="61" y="122"/>
                        <a:pt x="61" y="122"/>
                      </a:cubicBezTo>
                      <a:cubicBezTo>
                        <a:pt x="60" y="122"/>
                        <a:pt x="60" y="122"/>
                        <a:pt x="60" y="123"/>
                      </a:cubicBezTo>
                      <a:cubicBezTo>
                        <a:pt x="60" y="123"/>
                        <a:pt x="60" y="123"/>
                        <a:pt x="60" y="123"/>
                      </a:cubicBezTo>
                      <a:cubicBezTo>
                        <a:pt x="60" y="123"/>
                        <a:pt x="60" y="123"/>
                        <a:pt x="60" y="123"/>
                      </a:cubicBezTo>
                      <a:cubicBezTo>
                        <a:pt x="60" y="123"/>
                        <a:pt x="60" y="123"/>
                        <a:pt x="60" y="123"/>
                      </a:cubicBezTo>
                      <a:cubicBezTo>
                        <a:pt x="59" y="123"/>
                        <a:pt x="59" y="123"/>
                        <a:pt x="59" y="123"/>
                      </a:cubicBezTo>
                      <a:cubicBezTo>
                        <a:pt x="58" y="123"/>
                        <a:pt x="57" y="122"/>
                        <a:pt x="57" y="121"/>
                      </a:cubicBezTo>
                      <a:cubicBezTo>
                        <a:pt x="58" y="120"/>
                        <a:pt x="58" y="120"/>
                        <a:pt x="58" y="120"/>
                      </a:cubicBezTo>
                      <a:cubicBezTo>
                        <a:pt x="56" y="120"/>
                        <a:pt x="56" y="120"/>
                        <a:pt x="56" y="120"/>
                      </a:cubicBezTo>
                      <a:cubicBezTo>
                        <a:pt x="55" y="120"/>
                        <a:pt x="55" y="121"/>
                        <a:pt x="54" y="121"/>
                      </a:cubicBezTo>
                      <a:cubicBezTo>
                        <a:pt x="53" y="121"/>
                        <a:pt x="52" y="120"/>
                        <a:pt x="52" y="120"/>
                      </a:cubicBezTo>
                      <a:cubicBezTo>
                        <a:pt x="51" y="120"/>
                        <a:pt x="50" y="119"/>
                        <a:pt x="50" y="119"/>
                      </a:cubicBezTo>
                      <a:cubicBezTo>
                        <a:pt x="49" y="119"/>
                        <a:pt x="49" y="118"/>
                        <a:pt x="48" y="118"/>
                      </a:cubicBezTo>
                      <a:cubicBezTo>
                        <a:pt x="47" y="118"/>
                        <a:pt x="46" y="117"/>
                        <a:pt x="46" y="117"/>
                      </a:cubicBezTo>
                      <a:cubicBezTo>
                        <a:pt x="45" y="117"/>
                        <a:pt x="45" y="117"/>
                        <a:pt x="45" y="117"/>
                      </a:cubicBezTo>
                      <a:cubicBezTo>
                        <a:pt x="44" y="117"/>
                        <a:pt x="44" y="117"/>
                        <a:pt x="44" y="117"/>
                      </a:cubicBezTo>
                      <a:cubicBezTo>
                        <a:pt x="44" y="117"/>
                        <a:pt x="44" y="117"/>
                        <a:pt x="44" y="117"/>
                      </a:cubicBezTo>
                      <a:cubicBezTo>
                        <a:pt x="43" y="117"/>
                        <a:pt x="43" y="118"/>
                        <a:pt x="43" y="118"/>
                      </a:cubicBezTo>
                      <a:cubicBezTo>
                        <a:pt x="43" y="118"/>
                        <a:pt x="43" y="118"/>
                        <a:pt x="43" y="118"/>
                      </a:cubicBezTo>
                      <a:cubicBezTo>
                        <a:pt x="42" y="117"/>
                        <a:pt x="40" y="117"/>
                        <a:pt x="39" y="117"/>
                      </a:cubicBezTo>
                      <a:cubicBezTo>
                        <a:pt x="38" y="117"/>
                        <a:pt x="38" y="117"/>
                        <a:pt x="38" y="117"/>
                      </a:cubicBezTo>
                      <a:cubicBezTo>
                        <a:pt x="38" y="118"/>
                        <a:pt x="38" y="118"/>
                        <a:pt x="38" y="118"/>
                      </a:cubicBezTo>
                      <a:cubicBezTo>
                        <a:pt x="38" y="119"/>
                        <a:pt x="38" y="119"/>
                        <a:pt x="38" y="119"/>
                      </a:cubicBezTo>
                      <a:cubicBezTo>
                        <a:pt x="38" y="119"/>
                        <a:pt x="38" y="119"/>
                        <a:pt x="38" y="119"/>
                      </a:cubicBezTo>
                      <a:cubicBezTo>
                        <a:pt x="38" y="119"/>
                        <a:pt x="38" y="119"/>
                        <a:pt x="38" y="119"/>
                      </a:cubicBezTo>
                      <a:cubicBezTo>
                        <a:pt x="37" y="119"/>
                        <a:pt x="37" y="119"/>
                        <a:pt x="37" y="119"/>
                      </a:cubicBezTo>
                      <a:cubicBezTo>
                        <a:pt x="37" y="119"/>
                        <a:pt x="36" y="119"/>
                        <a:pt x="35" y="120"/>
                      </a:cubicBezTo>
                      <a:cubicBezTo>
                        <a:pt x="35" y="120"/>
                        <a:pt x="35" y="120"/>
                        <a:pt x="34" y="120"/>
                      </a:cubicBezTo>
                      <a:cubicBezTo>
                        <a:pt x="33" y="120"/>
                        <a:pt x="33" y="120"/>
                        <a:pt x="33" y="120"/>
                      </a:cubicBezTo>
                      <a:cubicBezTo>
                        <a:pt x="32" y="120"/>
                        <a:pt x="32" y="120"/>
                        <a:pt x="32" y="120"/>
                      </a:cubicBezTo>
                      <a:cubicBezTo>
                        <a:pt x="31" y="120"/>
                        <a:pt x="31" y="120"/>
                        <a:pt x="31" y="120"/>
                      </a:cubicBezTo>
                      <a:cubicBezTo>
                        <a:pt x="31" y="121"/>
                        <a:pt x="31" y="121"/>
                        <a:pt x="31" y="121"/>
                      </a:cubicBezTo>
                      <a:cubicBezTo>
                        <a:pt x="31" y="122"/>
                        <a:pt x="32" y="122"/>
                        <a:pt x="32" y="123"/>
                      </a:cubicBezTo>
                      <a:cubicBezTo>
                        <a:pt x="33" y="124"/>
                        <a:pt x="33" y="124"/>
                        <a:pt x="33" y="124"/>
                      </a:cubicBezTo>
                      <a:cubicBezTo>
                        <a:pt x="33" y="124"/>
                        <a:pt x="33" y="124"/>
                        <a:pt x="33" y="124"/>
                      </a:cubicBezTo>
                      <a:cubicBezTo>
                        <a:pt x="33" y="125"/>
                        <a:pt x="33" y="125"/>
                        <a:pt x="33" y="125"/>
                      </a:cubicBezTo>
                      <a:cubicBezTo>
                        <a:pt x="33" y="125"/>
                        <a:pt x="33" y="125"/>
                        <a:pt x="33" y="125"/>
                      </a:cubicBezTo>
                      <a:cubicBezTo>
                        <a:pt x="33" y="125"/>
                        <a:pt x="33" y="126"/>
                        <a:pt x="32" y="126"/>
                      </a:cubicBezTo>
                      <a:cubicBezTo>
                        <a:pt x="32" y="126"/>
                        <a:pt x="32" y="126"/>
                        <a:pt x="32" y="126"/>
                      </a:cubicBezTo>
                      <a:cubicBezTo>
                        <a:pt x="31" y="126"/>
                        <a:pt x="31" y="126"/>
                        <a:pt x="31" y="126"/>
                      </a:cubicBezTo>
                      <a:cubicBezTo>
                        <a:pt x="30" y="126"/>
                        <a:pt x="30" y="126"/>
                        <a:pt x="30" y="126"/>
                      </a:cubicBezTo>
                      <a:cubicBezTo>
                        <a:pt x="30" y="126"/>
                        <a:pt x="30" y="126"/>
                        <a:pt x="30" y="126"/>
                      </a:cubicBezTo>
                      <a:cubicBezTo>
                        <a:pt x="30" y="125"/>
                        <a:pt x="30" y="125"/>
                        <a:pt x="30" y="125"/>
                      </a:cubicBezTo>
                      <a:cubicBezTo>
                        <a:pt x="30" y="125"/>
                        <a:pt x="30" y="125"/>
                        <a:pt x="29" y="125"/>
                      </a:cubicBezTo>
                      <a:cubicBezTo>
                        <a:pt x="29" y="124"/>
                        <a:pt x="29" y="124"/>
                        <a:pt x="29" y="124"/>
                      </a:cubicBezTo>
                      <a:cubicBezTo>
                        <a:pt x="29" y="124"/>
                        <a:pt x="29" y="124"/>
                        <a:pt x="29" y="124"/>
                      </a:cubicBezTo>
                      <a:cubicBezTo>
                        <a:pt x="29" y="123"/>
                        <a:pt x="29" y="123"/>
                        <a:pt x="29" y="123"/>
                      </a:cubicBezTo>
                      <a:cubicBezTo>
                        <a:pt x="28" y="122"/>
                        <a:pt x="27" y="122"/>
                        <a:pt x="27" y="122"/>
                      </a:cubicBezTo>
                      <a:cubicBezTo>
                        <a:pt x="26" y="122"/>
                        <a:pt x="26" y="122"/>
                        <a:pt x="25" y="122"/>
                      </a:cubicBezTo>
                      <a:cubicBezTo>
                        <a:pt x="25" y="122"/>
                        <a:pt x="25" y="122"/>
                        <a:pt x="25" y="122"/>
                      </a:cubicBezTo>
                      <a:cubicBezTo>
                        <a:pt x="24" y="123"/>
                        <a:pt x="23" y="123"/>
                        <a:pt x="23" y="123"/>
                      </a:cubicBezTo>
                      <a:cubicBezTo>
                        <a:pt x="22" y="123"/>
                        <a:pt x="22" y="123"/>
                        <a:pt x="22" y="123"/>
                      </a:cubicBezTo>
                      <a:cubicBezTo>
                        <a:pt x="22" y="123"/>
                        <a:pt x="22" y="123"/>
                        <a:pt x="22" y="123"/>
                      </a:cubicBezTo>
                      <a:cubicBezTo>
                        <a:pt x="22" y="123"/>
                        <a:pt x="22" y="123"/>
                        <a:pt x="22" y="123"/>
                      </a:cubicBezTo>
                      <a:cubicBezTo>
                        <a:pt x="22" y="123"/>
                        <a:pt x="22" y="123"/>
                        <a:pt x="22" y="123"/>
                      </a:cubicBezTo>
                      <a:cubicBezTo>
                        <a:pt x="22" y="122"/>
                        <a:pt x="21" y="122"/>
                        <a:pt x="20" y="122"/>
                      </a:cubicBezTo>
                      <a:cubicBezTo>
                        <a:pt x="20" y="121"/>
                        <a:pt x="20" y="121"/>
                        <a:pt x="20" y="121"/>
                      </a:cubicBezTo>
                      <a:cubicBezTo>
                        <a:pt x="20" y="121"/>
                        <a:pt x="20" y="120"/>
                        <a:pt x="20" y="120"/>
                      </a:cubicBezTo>
                      <a:cubicBezTo>
                        <a:pt x="19" y="120"/>
                        <a:pt x="19" y="120"/>
                        <a:pt x="19" y="120"/>
                      </a:cubicBezTo>
                      <a:cubicBezTo>
                        <a:pt x="19" y="119"/>
                        <a:pt x="19" y="119"/>
                        <a:pt x="19" y="118"/>
                      </a:cubicBezTo>
                      <a:cubicBezTo>
                        <a:pt x="19" y="118"/>
                        <a:pt x="19" y="118"/>
                        <a:pt x="19" y="117"/>
                      </a:cubicBezTo>
                      <a:cubicBezTo>
                        <a:pt x="19" y="117"/>
                        <a:pt x="19" y="117"/>
                        <a:pt x="19" y="117"/>
                      </a:cubicBezTo>
                      <a:cubicBezTo>
                        <a:pt x="19" y="117"/>
                        <a:pt x="20" y="117"/>
                        <a:pt x="20" y="117"/>
                      </a:cubicBezTo>
                      <a:cubicBezTo>
                        <a:pt x="21" y="117"/>
                        <a:pt x="22" y="116"/>
                        <a:pt x="23" y="115"/>
                      </a:cubicBezTo>
                      <a:cubicBezTo>
                        <a:pt x="24" y="114"/>
                        <a:pt x="23" y="113"/>
                        <a:pt x="23" y="112"/>
                      </a:cubicBezTo>
                      <a:cubicBezTo>
                        <a:pt x="23" y="112"/>
                        <a:pt x="23" y="112"/>
                        <a:pt x="23" y="112"/>
                      </a:cubicBezTo>
                      <a:cubicBezTo>
                        <a:pt x="22" y="112"/>
                        <a:pt x="22" y="112"/>
                        <a:pt x="22" y="112"/>
                      </a:cubicBezTo>
                      <a:cubicBezTo>
                        <a:pt x="22" y="112"/>
                        <a:pt x="22" y="111"/>
                        <a:pt x="22" y="111"/>
                      </a:cubicBezTo>
                      <a:cubicBezTo>
                        <a:pt x="22" y="110"/>
                        <a:pt x="22" y="109"/>
                        <a:pt x="22" y="109"/>
                      </a:cubicBezTo>
                      <a:cubicBezTo>
                        <a:pt x="22" y="108"/>
                        <a:pt x="22" y="107"/>
                        <a:pt x="22" y="107"/>
                      </a:cubicBezTo>
                      <a:cubicBezTo>
                        <a:pt x="22" y="107"/>
                        <a:pt x="21" y="106"/>
                        <a:pt x="20" y="106"/>
                      </a:cubicBezTo>
                      <a:cubicBezTo>
                        <a:pt x="19" y="106"/>
                        <a:pt x="19" y="106"/>
                        <a:pt x="19" y="106"/>
                      </a:cubicBezTo>
                      <a:cubicBezTo>
                        <a:pt x="19" y="106"/>
                        <a:pt x="19" y="106"/>
                        <a:pt x="19" y="106"/>
                      </a:cubicBezTo>
                      <a:cubicBezTo>
                        <a:pt x="19" y="106"/>
                        <a:pt x="19" y="106"/>
                        <a:pt x="19" y="106"/>
                      </a:cubicBezTo>
                      <a:cubicBezTo>
                        <a:pt x="18" y="106"/>
                        <a:pt x="18" y="106"/>
                        <a:pt x="18" y="106"/>
                      </a:cubicBezTo>
                      <a:cubicBezTo>
                        <a:pt x="17" y="106"/>
                        <a:pt x="17" y="106"/>
                        <a:pt x="17" y="106"/>
                      </a:cubicBezTo>
                      <a:cubicBezTo>
                        <a:pt x="16" y="106"/>
                        <a:pt x="16" y="105"/>
                        <a:pt x="16" y="105"/>
                      </a:cubicBezTo>
                      <a:cubicBezTo>
                        <a:pt x="16" y="105"/>
                        <a:pt x="16" y="105"/>
                        <a:pt x="16" y="105"/>
                      </a:cubicBezTo>
                      <a:cubicBezTo>
                        <a:pt x="16" y="105"/>
                        <a:pt x="16" y="104"/>
                        <a:pt x="16" y="103"/>
                      </a:cubicBezTo>
                      <a:cubicBezTo>
                        <a:pt x="16" y="103"/>
                        <a:pt x="16" y="103"/>
                        <a:pt x="16" y="103"/>
                      </a:cubicBezTo>
                      <a:cubicBezTo>
                        <a:pt x="17" y="104"/>
                        <a:pt x="17" y="104"/>
                        <a:pt x="17" y="104"/>
                      </a:cubicBezTo>
                      <a:cubicBezTo>
                        <a:pt x="17" y="102"/>
                        <a:pt x="17" y="102"/>
                        <a:pt x="17" y="102"/>
                      </a:cubicBezTo>
                      <a:cubicBezTo>
                        <a:pt x="17" y="101"/>
                        <a:pt x="17" y="101"/>
                        <a:pt x="17" y="101"/>
                      </a:cubicBezTo>
                      <a:cubicBezTo>
                        <a:pt x="17" y="101"/>
                        <a:pt x="17" y="100"/>
                        <a:pt x="17" y="99"/>
                      </a:cubicBezTo>
                      <a:cubicBezTo>
                        <a:pt x="17" y="99"/>
                        <a:pt x="17" y="99"/>
                        <a:pt x="17" y="99"/>
                      </a:cubicBezTo>
                      <a:cubicBezTo>
                        <a:pt x="18" y="99"/>
                        <a:pt x="18" y="99"/>
                        <a:pt x="18" y="99"/>
                      </a:cubicBezTo>
                      <a:cubicBezTo>
                        <a:pt x="18" y="99"/>
                        <a:pt x="18" y="99"/>
                        <a:pt x="18" y="99"/>
                      </a:cubicBezTo>
                      <a:cubicBezTo>
                        <a:pt x="19" y="99"/>
                        <a:pt x="19" y="99"/>
                        <a:pt x="19" y="99"/>
                      </a:cubicBezTo>
                      <a:cubicBezTo>
                        <a:pt x="20" y="99"/>
                        <a:pt x="21" y="99"/>
                        <a:pt x="22" y="96"/>
                      </a:cubicBezTo>
                      <a:cubicBezTo>
                        <a:pt x="22" y="95"/>
                        <a:pt x="22" y="94"/>
                        <a:pt x="22" y="93"/>
                      </a:cubicBezTo>
                      <a:cubicBezTo>
                        <a:pt x="22" y="92"/>
                        <a:pt x="22" y="92"/>
                        <a:pt x="22" y="92"/>
                      </a:cubicBezTo>
                      <a:cubicBezTo>
                        <a:pt x="22" y="92"/>
                        <a:pt x="22" y="92"/>
                        <a:pt x="22" y="92"/>
                      </a:cubicBezTo>
                      <a:cubicBezTo>
                        <a:pt x="20" y="91"/>
                        <a:pt x="20" y="91"/>
                        <a:pt x="20" y="91"/>
                      </a:cubicBezTo>
                      <a:cubicBezTo>
                        <a:pt x="20" y="91"/>
                        <a:pt x="20" y="91"/>
                        <a:pt x="19" y="91"/>
                      </a:cubicBezTo>
                      <a:cubicBezTo>
                        <a:pt x="19" y="91"/>
                        <a:pt x="18" y="91"/>
                        <a:pt x="18" y="92"/>
                      </a:cubicBezTo>
                      <a:cubicBezTo>
                        <a:pt x="16" y="92"/>
                        <a:pt x="16" y="93"/>
                        <a:pt x="15" y="94"/>
                      </a:cubicBezTo>
                      <a:cubicBezTo>
                        <a:pt x="15" y="94"/>
                        <a:pt x="15" y="94"/>
                        <a:pt x="15" y="94"/>
                      </a:cubicBezTo>
                      <a:cubicBezTo>
                        <a:pt x="15" y="94"/>
                        <a:pt x="15" y="94"/>
                        <a:pt x="15" y="94"/>
                      </a:cubicBezTo>
                      <a:cubicBezTo>
                        <a:pt x="15" y="94"/>
                        <a:pt x="15" y="94"/>
                        <a:pt x="15" y="94"/>
                      </a:cubicBezTo>
                      <a:cubicBezTo>
                        <a:pt x="14" y="94"/>
                        <a:pt x="14" y="94"/>
                        <a:pt x="14" y="94"/>
                      </a:cubicBezTo>
                      <a:cubicBezTo>
                        <a:pt x="14" y="95"/>
                        <a:pt x="14" y="95"/>
                        <a:pt x="14" y="95"/>
                      </a:cubicBezTo>
                      <a:cubicBezTo>
                        <a:pt x="14" y="96"/>
                        <a:pt x="14" y="96"/>
                        <a:pt x="14" y="96"/>
                      </a:cubicBezTo>
                      <a:cubicBezTo>
                        <a:pt x="14" y="96"/>
                        <a:pt x="14" y="96"/>
                        <a:pt x="14" y="96"/>
                      </a:cubicBezTo>
                      <a:cubicBezTo>
                        <a:pt x="13" y="96"/>
                        <a:pt x="13" y="96"/>
                        <a:pt x="13" y="96"/>
                      </a:cubicBezTo>
                      <a:cubicBezTo>
                        <a:pt x="13" y="96"/>
                        <a:pt x="13" y="96"/>
                        <a:pt x="13" y="96"/>
                      </a:cubicBezTo>
                      <a:cubicBezTo>
                        <a:pt x="13" y="96"/>
                        <a:pt x="12" y="97"/>
                        <a:pt x="12" y="97"/>
                      </a:cubicBezTo>
                      <a:cubicBezTo>
                        <a:pt x="11" y="97"/>
                        <a:pt x="11" y="97"/>
                        <a:pt x="11" y="97"/>
                      </a:cubicBezTo>
                      <a:cubicBezTo>
                        <a:pt x="11" y="98"/>
                        <a:pt x="11" y="98"/>
                        <a:pt x="11" y="98"/>
                      </a:cubicBezTo>
                      <a:cubicBezTo>
                        <a:pt x="10" y="98"/>
                        <a:pt x="9" y="99"/>
                        <a:pt x="9" y="100"/>
                      </a:cubicBezTo>
                      <a:cubicBezTo>
                        <a:pt x="9" y="99"/>
                        <a:pt x="9" y="99"/>
                        <a:pt x="9" y="99"/>
                      </a:cubicBezTo>
                      <a:cubicBezTo>
                        <a:pt x="9" y="98"/>
                        <a:pt x="9" y="98"/>
                        <a:pt x="9" y="98"/>
                      </a:cubicBezTo>
                      <a:cubicBezTo>
                        <a:pt x="9" y="97"/>
                        <a:pt x="9" y="97"/>
                        <a:pt x="9" y="97"/>
                      </a:cubicBezTo>
                      <a:cubicBezTo>
                        <a:pt x="9" y="96"/>
                        <a:pt x="8" y="96"/>
                        <a:pt x="8" y="96"/>
                      </a:cubicBezTo>
                      <a:cubicBezTo>
                        <a:pt x="7" y="96"/>
                        <a:pt x="7" y="96"/>
                        <a:pt x="7" y="96"/>
                      </a:cubicBezTo>
                      <a:cubicBezTo>
                        <a:pt x="7" y="96"/>
                        <a:pt x="7" y="96"/>
                        <a:pt x="7" y="96"/>
                      </a:cubicBezTo>
                      <a:cubicBezTo>
                        <a:pt x="7" y="95"/>
                        <a:pt x="7" y="95"/>
                        <a:pt x="7" y="95"/>
                      </a:cubicBezTo>
                      <a:cubicBezTo>
                        <a:pt x="7" y="94"/>
                        <a:pt x="7" y="94"/>
                        <a:pt x="7" y="94"/>
                      </a:cubicBezTo>
                      <a:cubicBezTo>
                        <a:pt x="7" y="93"/>
                        <a:pt x="7" y="93"/>
                        <a:pt x="7" y="93"/>
                      </a:cubicBezTo>
                      <a:cubicBezTo>
                        <a:pt x="8" y="93"/>
                        <a:pt x="8" y="93"/>
                        <a:pt x="8" y="93"/>
                      </a:cubicBezTo>
                      <a:cubicBezTo>
                        <a:pt x="9" y="94"/>
                        <a:pt x="9" y="94"/>
                        <a:pt x="9" y="94"/>
                      </a:cubicBezTo>
                      <a:cubicBezTo>
                        <a:pt x="9" y="92"/>
                        <a:pt x="9" y="92"/>
                        <a:pt x="9" y="92"/>
                      </a:cubicBezTo>
                      <a:cubicBezTo>
                        <a:pt x="9" y="92"/>
                        <a:pt x="9" y="92"/>
                        <a:pt x="9" y="92"/>
                      </a:cubicBezTo>
                      <a:cubicBezTo>
                        <a:pt x="9" y="92"/>
                        <a:pt x="9" y="92"/>
                        <a:pt x="9" y="92"/>
                      </a:cubicBezTo>
                      <a:cubicBezTo>
                        <a:pt x="10" y="92"/>
                        <a:pt x="10" y="92"/>
                        <a:pt x="10" y="92"/>
                      </a:cubicBezTo>
                      <a:cubicBezTo>
                        <a:pt x="10" y="91"/>
                        <a:pt x="10" y="91"/>
                        <a:pt x="10" y="91"/>
                      </a:cubicBezTo>
                      <a:cubicBezTo>
                        <a:pt x="10" y="91"/>
                        <a:pt x="10" y="91"/>
                        <a:pt x="10" y="91"/>
                      </a:cubicBezTo>
                      <a:cubicBezTo>
                        <a:pt x="10" y="90"/>
                        <a:pt x="10" y="89"/>
                        <a:pt x="10" y="89"/>
                      </a:cubicBezTo>
                      <a:cubicBezTo>
                        <a:pt x="10" y="89"/>
                        <a:pt x="10" y="89"/>
                        <a:pt x="10" y="89"/>
                      </a:cubicBezTo>
                      <a:cubicBezTo>
                        <a:pt x="12" y="89"/>
                        <a:pt x="12" y="89"/>
                        <a:pt x="12" y="89"/>
                      </a:cubicBezTo>
                      <a:cubicBezTo>
                        <a:pt x="12" y="88"/>
                        <a:pt x="12" y="88"/>
                        <a:pt x="12" y="88"/>
                      </a:cubicBezTo>
                      <a:cubicBezTo>
                        <a:pt x="12" y="87"/>
                        <a:pt x="12" y="87"/>
                        <a:pt x="12" y="87"/>
                      </a:cubicBezTo>
                      <a:cubicBezTo>
                        <a:pt x="11" y="86"/>
                        <a:pt x="12" y="85"/>
                        <a:pt x="12" y="85"/>
                      </a:cubicBezTo>
                      <a:cubicBezTo>
                        <a:pt x="12" y="85"/>
                        <a:pt x="12" y="85"/>
                        <a:pt x="12" y="85"/>
                      </a:cubicBezTo>
                      <a:cubicBezTo>
                        <a:pt x="13" y="85"/>
                        <a:pt x="13" y="85"/>
                        <a:pt x="13" y="85"/>
                      </a:cubicBezTo>
                      <a:cubicBezTo>
                        <a:pt x="13" y="84"/>
                        <a:pt x="13" y="84"/>
                        <a:pt x="13" y="84"/>
                      </a:cubicBezTo>
                      <a:cubicBezTo>
                        <a:pt x="13" y="83"/>
                        <a:pt x="13" y="83"/>
                        <a:pt x="13" y="83"/>
                      </a:cubicBezTo>
                      <a:cubicBezTo>
                        <a:pt x="13" y="83"/>
                        <a:pt x="13" y="82"/>
                        <a:pt x="13" y="82"/>
                      </a:cubicBezTo>
                      <a:cubicBezTo>
                        <a:pt x="13" y="82"/>
                        <a:pt x="13" y="82"/>
                        <a:pt x="13" y="82"/>
                      </a:cubicBezTo>
                      <a:cubicBezTo>
                        <a:pt x="14" y="82"/>
                        <a:pt x="14" y="82"/>
                        <a:pt x="14" y="82"/>
                      </a:cubicBezTo>
                      <a:cubicBezTo>
                        <a:pt x="14" y="81"/>
                        <a:pt x="14" y="81"/>
                        <a:pt x="14" y="81"/>
                      </a:cubicBezTo>
                      <a:cubicBezTo>
                        <a:pt x="14" y="80"/>
                        <a:pt x="14" y="80"/>
                        <a:pt x="14" y="80"/>
                      </a:cubicBezTo>
                      <a:cubicBezTo>
                        <a:pt x="15" y="79"/>
                        <a:pt x="15" y="79"/>
                        <a:pt x="15" y="79"/>
                      </a:cubicBezTo>
                      <a:cubicBezTo>
                        <a:pt x="15" y="79"/>
                        <a:pt x="15" y="79"/>
                        <a:pt x="15" y="79"/>
                      </a:cubicBezTo>
                      <a:cubicBezTo>
                        <a:pt x="15" y="79"/>
                        <a:pt x="15" y="79"/>
                        <a:pt x="15" y="79"/>
                      </a:cubicBezTo>
                      <a:cubicBezTo>
                        <a:pt x="15" y="79"/>
                        <a:pt x="16" y="79"/>
                        <a:pt x="16" y="78"/>
                      </a:cubicBezTo>
                      <a:cubicBezTo>
                        <a:pt x="16" y="77"/>
                        <a:pt x="16" y="77"/>
                        <a:pt x="16" y="77"/>
                      </a:cubicBezTo>
                      <a:cubicBezTo>
                        <a:pt x="17" y="77"/>
                        <a:pt x="17" y="76"/>
                        <a:pt x="18" y="76"/>
                      </a:cubicBezTo>
                      <a:cubicBezTo>
                        <a:pt x="19" y="75"/>
                        <a:pt x="20" y="74"/>
                        <a:pt x="20" y="73"/>
                      </a:cubicBezTo>
                      <a:cubicBezTo>
                        <a:pt x="20" y="72"/>
                        <a:pt x="20" y="72"/>
                        <a:pt x="20" y="72"/>
                      </a:cubicBezTo>
                      <a:cubicBezTo>
                        <a:pt x="20" y="72"/>
                        <a:pt x="20" y="72"/>
                        <a:pt x="20" y="72"/>
                      </a:cubicBezTo>
                      <a:cubicBezTo>
                        <a:pt x="21" y="72"/>
                        <a:pt x="21" y="72"/>
                        <a:pt x="21" y="72"/>
                      </a:cubicBezTo>
                      <a:cubicBezTo>
                        <a:pt x="22" y="72"/>
                        <a:pt x="22" y="72"/>
                        <a:pt x="22" y="72"/>
                      </a:cubicBezTo>
                      <a:cubicBezTo>
                        <a:pt x="22" y="73"/>
                        <a:pt x="23" y="73"/>
                        <a:pt x="23" y="73"/>
                      </a:cubicBezTo>
                      <a:cubicBezTo>
                        <a:pt x="24" y="73"/>
                        <a:pt x="24" y="73"/>
                        <a:pt x="24" y="73"/>
                      </a:cubicBezTo>
                      <a:cubicBezTo>
                        <a:pt x="25" y="73"/>
                        <a:pt x="26" y="72"/>
                        <a:pt x="27" y="72"/>
                      </a:cubicBezTo>
                      <a:cubicBezTo>
                        <a:pt x="27" y="71"/>
                        <a:pt x="27" y="71"/>
                        <a:pt x="27" y="71"/>
                      </a:cubicBezTo>
                      <a:cubicBezTo>
                        <a:pt x="28" y="71"/>
                        <a:pt x="29" y="70"/>
                        <a:pt x="30" y="70"/>
                      </a:cubicBezTo>
                      <a:cubicBezTo>
                        <a:pt x="30" y="70"/>
                        <a:pt x="30" y="70"/>
                        <a:pt x="30" y="70"/>
                      </a:cubicBezTo>
                      <a:cubicBezTo>
                        <a:pt x="31" y="70"/>
                        <a:pt x="31" y="70"/>
                        <a:pt x="31" y="70"/>
                      </a:cubicBezTo>
                      <a:cubicBezTo>
                        <a:pt x="31" y="70"/>
                        <a:pt x="31" y="70"/>
                        <a:pt x="31" y="70"/>
                      </a:cubicBezTo>
                      <a:cubicBezTo>
                        <a:pt x="32" y="71"/>
                        <a:pt x="33" y="72"/>
                        <a:pt x="33" y="73"/>
                      </a:cubicBezTo>
                      <a:cubicBezTo>
                        <a:pt x="33" y="75"/>
                        <a:pt x="33" y="76"/>
                        <a:pt x="33" y="77"/>
                      </a:cubicBezTo>
                      <a:cubicBezTo>
                        <a:pt x="32" y="77"/>
                        <a:pt x="32" y="77"/>
                        <a:pt x="32" y="77"/>
                      </a:cubicBezTo>
                      <a:cubicBezTo>
                        <a:pt x="31" y="77"/>
                        <a:pt x="31" y="77"/>
                        <a:pt x="31" y="77"/>
                      </a:cubicBezTo>
                      <a:cubicBezTo>
                        <a:pt x="31" y="79"/>
                        <a:pt x="31" y="79"/>
                        <a:pt x="31" y="79"/>
                      </a:cubicBezTo>
                      <a:cubicBezTo>
                        <a:pt x="31" y="80"/>
                        <a:pt x="32" y="80"/>
                        <a:pt x="32" y="80"/>
                      </a:cubicBezTo>
                      <a:cubicBezTo>
                        <a:pt x="32" y="80"/>
                        <a:pt x="32" y="80"/>
                        <a:pt x="32" y="80"/>
                      </a:cubicBezTo>
                      <a:cubicBezTo>
                        <a:pt x="33" y="81"/>
                        <a:pt x="33" y="81"/>
                        <a:pt x="33" y="81"/>
                      </a:cubicBezTo>
                      <a:cubicBezTo>
                        <a:pt x="33" y="81"/>
                        <a:pt x="33" y="81"/>
                        <a:pt x="33" y="81"/>
                      </a:cubicBezTo>
                      <a:cubicBezTo>
                        <a:pt x="32" y="82"/>
                        <a:pt x="32" y="82"/>
                        <a:pt x="32" y="82"/>
                      </a:cubicBezTo>
                      <a:cubicBezTo>
                        <a:pt x="34" y="82"/>
                        <a:pt x="34" y="82"/>
                        <a:pt x="34" y="82"/>
                      </a:cubicBezTo>
                      <a:cubicBezTo>
                        <a:pt x="36" y="82"/>
                        <a:pt x="36" y="79"/>
                        <a:pt x="36" y="78"/>
                      </a:cubicBezTo>
                      <a:cubicBezTo>
                        <a:pt x="36" y="77"/>
                        <a:pt x="36" y="76"/>
                        <a:pt x="36" y="76"/>
                      </a:cubicBezTo>
                      <a:cubicBezTo>
                        <a:pt x="36" y="76"/>
                        <a:pt x="36" y="76"/>
                        <a:pt x="36" y="76"/>
                      </a:cubicBezTo>
                      <a:cubicBezTo>
                        <a:pt x="37" y="76"/>
                        <a:pt x="37" y="76"/>
                        <a:pt x="37" y="76"/>
                      </a:cubicBezTo>
                      <a:cubicBezTo>
                        <a:pt x="37" y="75"/>
                        <a:pt x="37" y="75"/>
                        <a:pt x="37" y="75"/>
                      </a:cubicBezTo>
                      <a:cubicBezTo>
                        <a:pt x="37" y="75"/>
                        <a:pt x="37" y="75"/>
                        <a:pt x="37" y="75"/>
                      </a:cubicBezTo>
                      <a:cubicBezTo>
                        <a:pt x="37" y="74"/>
                        <a:pt x="37" y="73"/>
                        <a:pt x="38" y="73"/>
                      </a:cubicBezTo>
                      <a:cubicBezTo>
                        <a:pt x="38" y="73"/>
                        <a:pt x="38" y="73"/>
                        <a:pt x="38" y="73"/>
                      </a:cubicBezTo>
                      <a:cubicBezTo>
                        <a:pt x="39" y="73"/>
                        <a:pt x="39" y="73"/>
                        <a:pt x="39" y="73"/>
                      </a:cubicBezTo>
                      <a:cubicBezTo>
                        <a:pt x="39" y="72"/>
                        <a:pt x="39" y="72"/>
                        <a:pt x="39" y="72"/>
                      </a:cubicBezTo>
                      <a:cubicBezTo>
                        <a:pt x="39" y="72"/>
                        <a:pt x="39" y="72"/>
                        <a:pt x="39" y="72"/>
                      </a:cubicBezTo>
                      <a:cubicBezTo>
                        <a:pt x="39" y="70"/>
                        <a:pt x="39" y="69"/>
                        <a:pt x="39" y="69"/>
                      </a:cubicBezTo>
                      <a:cubicBezTo>
                        <a:pt x="39" y="69"/>
                        <a:pt x="39" y="69"/>
                        <a:pt x="39" y="69"/>
                      </a:cubicBezTo>
                      <a:cubicBezTo>
                        <a:pt x="39" y="69"/>
                        <a:pt x="39" y="69"/>
                        <a:pt x="39" y="69"/>
                      </a:cubicBezTo>
                      <a:cubicBezTo>
                        <a:pt x="39" y="69"/>
                        <a:pt x="39" y="69"/>
                        <a:pt x="39" y="69"/>
                      </a:cubicBezTo>
                      <a:cubicBezTo>
                        <a:pt x="40" y="69"/>
                        <a:pt x="40" y="69"/>
                        <a:pt x="40" y="69"/>
                      </a:cubicBezTo>
                      <a:cubicBezTo>
                        <a:pt x="40" y="69"/>
                        <a:pt x="40" y="69"/>
                        <a:pt x="40" y="69"/>
                      </a:cubicBezTo>
                      <a:cubicBezTo>
                        <a:pt x="41" y="69"/>
                        <a:pt x="42" y="69"/>
                        <a:pt x="42" y="68"/>
                      </a:cubicBezTo>
                      <a:cubicBezTo>
                        <a:pt x="42" y="68"/>
                        <a:pt x="42" y="68"/>
                        <a:pt x="42" y="68"/>
                      </a:cubicBezTo>
                      <a:cubicBezTo>
                        <a:pt x="42" y="68"/>
                        <a:pt x="43" y="67"/>
                        <a:pt x="43" y="67"/>
                      </a:cubicBezTo>
                      <a:cubicBezTo>
                        <a:pt x="44" y="68"/>
                        <a:pt x="44" y="68"/>
                        <a:pt x="44" y="68"/>
                      </a:cubicBezTo>
                      <a:cubicBezTo>
                        <a:pt x="45" y="68"/>
                        <a:pt x="45" y="68"/>
                        <a:pt x="45" y="68"/>
                      </a:cubicBezTo>
                      <a:cubicBezTo>
                        <a:pt x="45" y="67"/>
                        <a:pt x="45" y="67"/>
                        <a:pt x="45" y="67"/>
                      </a:cubicBezTo>
                      <a:cubicBezTo>
                        <a:pt x="45" y="66"/>
                        <a:pt x="45" y="66"/>
                        <a:pt x="45" y="66"/>
                      </a:cubicBezTo>
                      <a:cubicBezTo>
                        <a:pt x="45" y="66"/>
                        <a:pt x="45" y="65"/>
                        <a:pt x="44" y="64"/>
                      </a:cubicBezTo>
                      <a:cubicBezTo>
                        <a:pt x="43" y="64"/>
                        <a:pt x="43" y="64"/>
                        <a:pt x="43" y="64"/>
                      </a:cubicBezTo>
                      <a:cubicBezTo>
                        <a:pt x="43" y="63"/>
                        <a:pt x="43" y="63"/>
                        <a:pt x="43" y="63"/>
                      </a:cubicBezTo>
                      <a:cubicBezTo>
                        <a:pt x="43" y="63"/>
                        <a:pt x="43" y="63"/>
                        <a:pt x="43" y="63"/>
                      </a:cubicBezTo>
                      <a:cubicBezTo>
                        <a:pt x="45" y="63"/>
                        <a:pt x="45" y="63"/>
                        <a:pt x="45" y="63"/>
                      </a:cubicBezTo>
                      <a:cubicBezTo>
                        <a:pt x="45" y="63"/>
                        <a:pt x="45" y="63"/>
                        <a:pt x="45" y="63"/>
                      </a:cubicBezTo>
                      <a:cubicBezTo>
                        <a:pt x="46" y="63"/>
                        <a:pt x="46" y="63"/>
                        <a:pt x="46" y="63"/>
                      </a:cubicBezTo>
                      <a:cubicBezTo>
                        <a:pt x="47" y="63"/>
                        <a:pt x="47" y="63"/>
                        <a:pt x="47" y="62"/>
                      </a:cubicBezTo>
                      <a:cubicBezTo>
                        <a:pt x="48" y="62"/>
                        <a:pt x="48" y="61"/>
                        <a:pt x="49" y="60"/>
                      </a:cubicBezTo>
                      <a:cubicBezTo>
                        <a:pt x="50" y="60"/>
                        <a:pt x="50" y="59"/>
                        <a:pt x="51" y="59"/>
                      </a:cubicBezTo>
                      <a:cubicBezTo>
                        <a:pt x="52" y="59"/>
                        <a:pt x="52" y="59"/>
                        <a:pt x="52" y="59"/>
                      </a:cubicBezTo>
                      <a:cubicBezTo>
                        <a:pt x="52" y="59"/>
                        <a:pt x="53" y="59"/>
                        <a:pt x="53" y="58"/>
                      </a:cubicBezTo>
                      <a:cubicBezTo>
                        <a:pt x="53" y="58"/>
                        <a:pt x="53" y="58"/>
                        <a:pt x="53" y="58"/>
                      </a:cubicBezTo>
                      <a:cubicBezTo>
                        <a:pt x="54" y="58"/>
                        <a:pt x="54" y="57"/>
                        <a:pt x="54" y="57"/>
                      </a:cubicBezTo>
                      <a:cubicBezTo>
                        <a:pt x="55" y="56"/>
                        <a:pt x="55" y="56"/>
                        <a:pt x="55" y="56"/>
                      </a:cubicBezTo>
                      <a:cubicBezTo>
                        <a:pt x="55" y="56"/>
                        <a:pt x="55" y="56"/>
                        <a:pt x="55" y="56"/>
                      </a:cubicBezTo>
                      <a:cubicBezTo>
                        <a:pt x="56" y="56"/>
                        <a:pt x="56" y="56"/>
                        <a:pt x="56" y="55"/>
                      </a:cubicBezTo>
                      <a:cubicBezTo>
                        <a:pt x="56" y="54"/>
                        <a:pt x="56" y="54"/>
                        <a:pt x="56" y="54"/>
                      </a:cubicBezTo>
                      <a:cubicBezTo>
                        <a:pt x="56" y="52"/>
                        <a:pt x="56" y="52"/>
                        <a:pt x="56" y="52"/>
                      </a:cubicBezTo>
                      <a:cubicBezTo>
                        <a:pt x="56" y="52"/>
                        <a:pt x="57" y="52"/>
                        <a:pt x="57" y="51"/>
                      </a:cubicBezTo>
                      <a:cubicBezTo>
                        <a:pt x="58" y="50"/>
                        <a:pt x="59" y="48"/>
                        <a:pt x="61" y="47"/>
                      </a:cubicBezTo>
                      <a:cubicBezTo>
                        <a:pt x="61" y="47"/>
                        <a:pt x="61" y="47"/>
                        <a:pt x="61" y="47"/>
                      </a:cubicBezTo>
                      <a:cubicBezTo>
                        <a:pt x="62" y="47"/>
                        <a:pt x="62" y="47"/>
                        <a:pt x="62" y="47"/>
                      </a:cubicBezTo>
                      <a:cubicBezTo>
                        <a:pt x="63" y="47"/>
                        <a:pt x="63" y="47"/>
                        <a:pt x="63" y="46"/>
                      </a:cubicBezTo>
                      <a:cubicBezTo>
                        <a:pt x="63" y="46"/>
                        <a:pt x="63" y="46"/>
                        <a:pt x="63" y="46"/>
                      </a:cubicBezTo>
                      <a:cubicBezTo>
                        <a:pt x="63" y="46"/>
                        <a:pt x="63" y="46"/>
                        <a:pt x="63" y="46"/>
                      </a:cubicBezTo>
                      <a:cubicBezTo>
                        <a:pt x="64" y="46"/>
                        <a:pt x="64" y="46"/>
                        <a:pt x="64" y="46"/>
                      </a:cubicBezTo>
                      <a:cubicBezTo>
                        <a:pt x="64" y="46"/>
                        <a:pt x="64" y="46"/>
                        <a:pt x="64" y="46"/>
                      </a:cubicBezTo>
                      <a:cubicBezTo>
                        <a:pt x="66" y="46"/>
                        <a:pt x="66" y="46"/>
                        <a:pt x="66" y="46"/>
                      </a:cubicBezTo>
                      <a:cubicBezTo>
                        <a:pt x="67" y="46"/>
                        <a:pt x="68" y="45"/>
                        <a:pt x="68" y="45"/>
                      </a:cubicBezTo>
                      <a:cubicBezTo>
                        <a:pt x="68" y="45"/>
                        <a:pt x="68" y="45"/>
                        <a:pt x="68" y="45"/>
                      </a:cubicBezTo>
                      <a:cubicBezTo>
                        <a:pt x="68" y="45"/>
                        <a:pt x="68" y="45"/>
                        <a:pt x="68" y="45"/>
                      </a:cubicBezTo>
                      <a:cubicBezTo>
                        <a:pt x="69" y="44"/>
                        <a:pt x="69" y="44"/>
                        <a:pt x="69" y="44"/>
                      </a:cubicBezTo>
                      <a:cubicBezTo>
                        <a:pt x="69" y="43"/>
                        <a:pt x="69" y="42"/>
                        <a:pt x="69" y="42"/>
                      </a:cubicBezTo>
                      <a:cubicBezTo>
                        <a:pt x="69" y="41"/>
                        <a:pt x="69" y="41"/>
                        <a:pt x="69" y="41"/>
                      </a:cubicBezTo>
                      <a:cubicBezTo>
                        <a:pt x="69" y="40"/>
                        <a:pt x="69" y="40"/>
                        <a:pt x="69" y="40"/>
                      </a:cubicBezTo>
                      <a:cubicBezTo>
                        <a:pt x="70" y="40"/>
                        <a:pt x="70" y="40"/>
                        <a:pt x="70" y="40"/>
                      </a:cubicBezTo>
                      <a:cubicBezTo>
                        <a:pt x="70" y="39"/>
                        <a:pt x="70" y="39"/>
                        <a:pt x="70" y="39"/>
                      </a:cubicBezTo>
                      <a:cubicBezTo>
                        <a:pt x="70" y="39"/>
                        <a:pt x="71" y="39"/>
                        <a:pt x="71" y="39"/>
                      </a:cubicBezTo>
                      <a:cubicBezTo>
                        <a:pt x="71" y="39"/>
                        <a:pt x="71" y="39"/>
                        <a:pt x="71" y="39"/>
                      </a:cubicBezTo>
                      <a:cubicBezTo>
                        <a:pt x="72" y="39"/>
                        <a:pt x="72" y="39"/>
                        <a:pt x="72" y="39"/>
                      </a:cubicBezTo>
                      <a:cubicBezTo>
                        <a:pt x="72" y="37"/>
                        <a:pt x="72" y="37"/>
                        <a:pt x="72" y="37"/>
                      </a:cubicBezTo>
                      <a:cubicBezTo>
                        <a:pt x="72" y="37"/>
                        <a:pt x="72" y="37"/>
                        <a:pt x="72" y="37"/>
                      </a:cubicBezTo>
                      <a:cubicBezTo>
                        <a:pt x="73" y="37"/>
                        <a:pt x="73" y="37"/>
                        <a:pt x="73" y="37"/>
                      </a:cubicBezTo>
                      <a:cubicBezTo>
                        <a:pt x="74" y="37"/>
                        <a:pt x="74" y="37"/>
                        <a:pt x="74" y="37"/>
                      </a:cubicBezTo>
                      <a:cubicBezTo>
                        <a:pt x="75" y="37"/>
                        <a:pt x="75" y="37"/>
                        <a:pt x="75" y="37"/>
                      </a:cubicBezTo>
                      <a:cubicBezTo>
                        <a:pt x="75" y="36"/>
                        <a:pt x="75" y="36"/>
                        <a:pt x="75" y="36"/>
                      </a:cubicBezTo>
                      <a:cubicBezTo>
                        <a:pt x="75" y="36"/>
                        <a:pt x="75" y="36"/>
                        <a:pt x="75" y="36"/>
                      </a:cubicBezTo>
                      <a:cubicBezTo>
                        <a:pt x="75" y="36"/>
                        <a:pt x="75" y="36"/>
                        <a:pt x="75" y="36"/>
                      </a:cubicBezTo>
                      <a:cubicBezTo>
                        <a:pt x="76" y="36"/>
                        <a:pt x="76" y="36"/>
                        <a:pt x="76" y="36"/>
                      </a:cubicBezTo>
                      <a:cubicBezTo>
                        <a:pt x="77" y="36"/>
                        <a:pt x="78" y="35"/>
                        <a:pt x="78" y="35"/>
                      </a:cubicBezTo>
                      <a:cubicBezTo>
                        <a:pt x="78" y="34"/>
                        <a:pt x="78" y="34"/>
                        <a:pt x="78" y="34"/>
                      </a:cubicBezTo>
                      <a:cubicBezTo>
                        <a:pt x="78" y="35"/>
                        <a:pt x="78" y="35"/>
                        <a:pt x="78" y="35"/>
                      </a:cubicBezTo>
                      <a:cubicBezTo>
                        <a:pt x="78" y="35"/>
                        <a:pt x="78" y="35"/>
                        <a:pt x="78" y="35"/>
                      </a:cubicBezTo>
                      <a:cubicBezTo>
                        <a:pt x="80" y="35"/>
                        <a:pt x="80" y="35"/>
                        <a:pt x="80" y="35"/>
                      </a:cubicBezTo>
                      <a:cubicBezTo>
                        <a:pt x="81" y="35"/>
                        <a:pt x="81" y="35"/>
                        <a:pt x="81" y="35"/>
                      </a:cubicBezTo>
                      <a:cubicBezTo>
                        <a:pt x="81" y="35"/>
                        <a:pt x="82" y="34"/>
                        <a:pt x="82" y="34"/>
                      </a:cubicBezTo>
                      <a:cubicBezTo>
                        <a:pt x="82" y="33"/>
                        <a:pt x="82" y="33"/>
                        <a:pt x="82" y="33"/>
                      </a:cubicBezTo>
                      <a:cubicBezTo>
                        <a:pt x="83" y="33"/>
                        <a:pt x="83" y="32"/>
                        <a:pt x="83" y="31"/>
                      </a:cubicBezTo>
                      <a:cubicBezTo>
                        <a:pt x="83" y="30"/>
                        <a:pt x="83" y="30"/>
                        <a:pt x="83" y="30"/>
                      </a:cubicBezTo>
                      <a:cubicBezTo>
                        <a:pt x="80" y="30"/>
                        <a:pt x="80" y="30"/>
                        <a:pt x="80" y="30"/>
                      </a:cubicBezTo>
                      <a:cubicBezTo>
                        <a:pt x="79" y="30"/>
                        <a:pt x="79" y="30"/>
                        <a:pt x="79" y="31"/>
                      </a:cubicBezTo>
                      <a:cubicBezTo>
                        <a:pt x="78" y="31"/>
                        <a:pt x="78" y="31"/>
                        <a:pt x="78" y="31"/>
                      </a:cubicBezTo>
                      <a:cubicBezTo>
                        <a:pt x="78" y="31"/>
                        <a:pt x="78" y="31"/>
                        <a:pt x="78" y="31"/>
                      </a:cubicBezTo>
                      <a:cubicBezTo>
                        <a:pt x="77" y="31"/>
                        <a:pt x="77" y="31"/>
                        <a:pt x="77" y="31"/>
                      </a:cubicBezTo>
                      <a:cubicBezTo>
                        <a:pt x="76" y="30"/>
                        <a:pt x="76" y="30"/>
                        <a:pt x="76" y="30"/>
                      </a:cubicBezTo>
                      <a:cubicBezTo>
                        <a:pt x="76" y="30"/>
                        <a:pt x="76" y="30"/>
                        <a:pt x="76" y="30"/>
                      </a:cubicBezTo>
                      <a:cubicBezTo>
                        <a:pt x="77" y="30"/>
                        <a:pt x="77" y="30"/>
                        <a:pt x="77" y="30"/>
                      </a:cubicBezTo>
                      <a:cubicBezTo>
                        <a:pt x="78" y="30"/>
                        <a:pt x="78" y="30"/>
                        <a:pt x="78" y="30"/>
                      </a:cubicBezTo>
                      <a:cubicBezTo>
                        <a:pt x="78" y="29"/>
                        <a:pt x="78" y="29"/>
                        <a:pt x="78" y="29"/>
                      </a:cubicBezTo>
                      <a:cubicBezTo>
                        <a:pt x="78" y="29"/>
                        <a:pt x="78" y="29"/>
                        <a:pt x="78" y="29"/>
                      </a:cubicBezTo>
                      <a:cubicBezTo>
                        <a:pt x="79" y="29"/>
                        <a:pt x="79" y="29"/>
                        <a:pt x="79" y="29"/>
                      </a:cubicBezTo>
                      <a:cubicBezTo>
                        <a:pt x="80" y="29"/>
                        <a:pt x="80" y="29"/>
                        <a:pt x="80" y="29"/>
                      </a:cubicBezTo>
                      <a:cubicBezTo>
                        <a:pt x="80" y="29"/>
                        <a:pt x="80" y="29"/>
                        <a:pt x="80" y="29"/>
                      </a:cubicBezTo>
                      <a:cubicBezTo>
                        <a:pt x="81" y="27"/>
                        <a:pt x="81" y="27"/>
                        <a:pt x="81" y="27"/>
                      </a:cubicBezTo>
                      <a:cubicBezTo>
                        <a:pt x="81" y="27"/>
                        <a:pt x="81" y="27"/>
                        <a:pt x="81" y="27"/>
                      </a:cubicBezTo>
                      <a:cubicBezTo>
                        <a:pt x="82" y="27"/>
                        <a:pt x="82" y="27"/>
                        <a:pt x="82" y="27"/>
                      </a:cubicBezTo>
                      <a:cubicBezTo>
                        <a:pt x="82" y="27"/>
                        <a:pt x="82" y="27"/>
                        <a:pt x="82" y="27"/>
                      </a:cubicBezTo>
                      <a:cubicBezTo>
                        <a:pt x="93" y="27"/>
                        <a:pt x="93" y="27"/>
                        <a:pt x="93" y="27"/>
                      </a:cubicBezTo>
                      <a:cubicBezTo>
                        <a:pt x="93" y="27"/>
                        <a:pt x="93" y="27"/>
                        <a:pt x="93" y="27"/>
                      </a:cubicBezTo>
                      <a:cubicBezTo>
                        <a:pt x="93" y="26"/>
                        <a:pt x="93" y="26"/>
                        <a:pt x="93" y="26"/>
                      </a:cubicBezTo>
                      <a:cubicBezTo>
                        <a:pt x="94" y="26"/>
                        <a:pt x="94" y="26"/>
                        <a:pt x="94" y="26"/>
                      </a:cubicBezTo>
                      <a:cubicBezTo>
                        <a:pt x="95" y="26"/>
                        <a:pt x="95" y="26"/>
                        <a:pt x="95" y="26"/>
                      </a:cubicBezTo>
                      <a:cubicBezTo>
                        <a:pt x="95" y="25"/>
                        <a:pt x="95" y="25"/>
                        <a:pt x="95" y="25"/>
                      </a:cubicBezTo>
                      <a:cubicBezTo>
                        <a:pt x="95" y="25"/>
                        <a:pt x="95" y="25"/>
                        <a:pt x="95" y="25"/>
                      </a:cubicBezTo>
                      <a:cubicBezTo>
                        <a:pt x="95" y="25"/>
                        <a:pt x="95" y="25"/>
                        <a:pt x="95" y="25"/>
                      </a:cubicBezTo>
                      <a:cubicBezTo>
                        <a:pt x="96" y="24"/>
                        <a:pt x="96" y="24"/>
                        <a:pt x="96" y="24"/>
                      </a:cubicBezTo>
                      <a:cubicBezTo>
                        <a:pt x="96" y="23"/>
                        <a:pt x="96" y="23"/>
                        <a:pt x="96" y="23"/>
                      </a:cubicBezTo>
                      <a:cubicBezTo>
                        <a:pt x="97" y="23"/>
                        <a:pt x="97" y="23"/>
                        <a:pt x="97" y="23"/>
                      </a:cubicBezTo>
                      <a:cubicBezTo>
                        <a:pt x="97" y="23"/>
                        <a:pt x="97" y="23"/>
                        <a:pt x="98" y="23"/>
                      </a:cubicBezTo>
                      <a:cubicBezTo>
                        <a:pt x="98" y="23"/>
                        <a:pt x="99" y="23"/>
                        <a:pt x="99" y="23"/>
                      </a:cubicBezTo>
                      <a:cubicBezTo>
                        <a:pt x="100" y="23"/>
                        <a:pt x="100" y="23"/>
                        <a:pt x="101" y="23"/>
                      </a:cubicBezTo>
                      <a:cubicBezTo>
                        <a:pt x="101" y="23"/>
                        <a:pt x="101" y="23"/>
                        <a:pt x="101" y="23"/>
                      </a:cubicBezTo>
                      <a:cubicBezTo>
                        <a:pt x="101" y="23"/>
                        <a:pt x="101" y="23"/>
                        <a:pt x="101" y="23"/>
                      </a:cubicBezTo>
                      <a:cubicBezTo>
                        <a:pt x="102" y="23"/>
                        <a:pt x="102" y="23"/>
                        <a:pt x="102" y="23"/>
                      </a:cubicBezTo>
                      <a:cubicBezTo>
                        <a:pt x="103" y="23"/>
                        <a:pt x="103" y="22"/>
                        <a:pt x="103" y="22"/>
                      </a:cubicBezTo>
                      <a:cubicBezTo>
                        <a:pt x="104" y="21"/>
                        <a:pt x="104" y="21"/>
                        <a:pt x="104" y="20"/>
                      </a:cubicBezTo>
                      <a:cubicBezTo>
                        <a:pt x="103" y="19"/>
                        <a:pt x="103" y="18"/>
                        <a:pt x="103" y="18"/>
                      </a:cubicBezTo>
                      <a:cubicBezTo>
                        <a:pt x="103" y="18"/>
                        <a:pt x="103" y="18"/>
                        <a:pt x="103" y="18"/>
                      </a:cubicBezTo>
                      <a:cubicBezTo>
                        <a:pt x="102" y="17"/>
                        <a:pt x="102" y="17"/>
                        <a:pt x="102" y="16"/>
                      </a:cubicBezTo>
                      <a:cubicBezTo>
                        <a:pt x="102" y="11"/>
                        <a:pt x="102" y="11"/>
                        <a:pt x="102" y="11"/>
                      </a:cubicBezTo>
                      <a:cubicBezTo>
                        <a:pt x="101" y="11"/>
                        <a:pt x="101" y="11"/>
                        <a:pt x="101" y="11"/>
                      </a:cubicBezTo>
                      <a:cubicBezTo>
                        <a:pt x="100" y="11"/>
                        <a:pt x="100" y="12"/>
                        <a:pt x="99" y="12"/>
                      </a:cubicBezTo>
                      <a:cubicBezTo>
                        <a:pt x="99" y="12"/>
                        <a:pt x="99" y="12"/>
                        <a:pt x="99" y="12"/>
                      </a:cubicBezTo>
                      <a:cubicBezTo>
                        <a:pt x="98" y="13"/>
                        <a:pt x="98" y="13"/>
                        <a:pt x="98" y="13"/>
                      </a:cubicBezTo>
                      <a:cubicBezTo>
                        <a:pt x="97" y="12"/>
                        <a:pt x="97" y="12"/>
                        <a:pt x="97" y="12"/>
                      </a:cubicBezTo>
                      <a:cubicBezTo>
                        <a:pt x="97" y="12"/>
                        <a:pt x="97" y="12"/>
                        <a:pt x="97" y="12"/>
                      </a:cubicBezTo>
                      <a:cubicBezTo>
                        <a:pt x="96" y="12"/>
                        <a:pt x="96" y="12"/>
                        <a:pt x="96" y="12"/>
                      </a:cubicBezTo>
                      <a:cubicBezTo>
                        <a:pt x="96" y="12"/>
                        <a:pt x="96" y="12"/>
                        <a:pt x="96" y="12"/>
                      </a:cubicBezTo>
                      <a:cubicBezTo>
                        <a:pt x="97" y="12"/>
                        <a:pt x="97" y="12"/>
                        <a:pt x="97" y="12"/>
                      </a:cubicBezTo>
                      <a:cubicBezTo>
                        <a:pt x="98" y="12"/>
                        <a:pt x="98" y="12"/>
                        <a:pt x="98" y="12"/>
                      </a:cubicBezTo>
                      <a:cubicBezTo>
                        <a:pt x="98" y="10"/>
                        <a:pt x="98" y="10"/>
                        <a:pt x="98" y="10"/>
                      </a:cubicBezTo>
                      <a:cubicBezTo>
                        <a:pt x="98" y="9"/>
                        <a:pt x="97" y="8"/>
                        <a:pt x="96" y="8"/>
                      </a:cubicBezTo>
                      <a:cubicBezTo>
                        <a:pt x="96" y="8"/>
                        <a:pt x="96" y="8"/>
                        <a:pt x="96" y="8"/>
                      </a:cubicBezTo>
                      <a:cubicBezTo>
                        <a:pt x="96" y="8"/>
                        <a:pt x="96" y="8"/>
                        <a:pt x="96" y="8"/>
                      </a:cubicBezTo>
                      <a:cubicBezTo>
                        <a:pt x="90" y="8"/>
                        <a:pt x="90" y="8"/>
                        <a:pt x="90" y="8"/>
                      </a:cubicBezTo>
                      <a:cubicBezTo>
                        <a:pt x="89" y="8"/>
                        <a:pt x="89" y="9"/>
                        <a:pt x="88" y="9"/>
                      </a:cubicBezTo>
                      <a:cubicBezTo>
                        <a:pt x="88" y="10"/>
                        <a:pt x="88" y="11"/>
                        <a:pt x="87" y="11"/>
                      </a:cubicBezTo>
                      <a:cubicBezTo>
                        <a:pt x="87" y="11"/>
                        <a:pt x="86" y="11"/>
                        <a:pt x="86" y="11"/>
                      </a:cubicBezTo>
                      <a:cubicBezTo>
                        <a:pt x="85" y="11"/>
                        <a:pt x="85" y="11"/>
                        <a:pt x="85" y="11"/>
                      </a:cubicBezTo>
                      <a:cubicBezTo>
                        <a:pt x="85" y="11"/>
                        <a:pt x="85" y="11"/>
                        <a:pt x="85" y="11"/>
                      </a:cubicBezTo>
                      <a:cubicBezTo>
                        <a:pt x="81" y="11"/>
                        <a:pt x="81" y="11"/>
                        <a:pt x="81" y="11"/>
                      </a:cubicBezTo>
                      <a:cubicBezTo>
                        <a:pt x="81" y="12"/>
                        <a:pt x="81" y="12"/>
                        <a:pt x="81" y="12"/>
                      </a:cubicBezTo>
                      <a:cubicBezTo>
                        <a:pt x="81" y="13"/>
                        <a:pt x="81" y="13"/>
                        <a:pt x="81" y="13"/>
                      </a:cubicBezTo>
                      <a:cubicBezTo>
                        <a:pt x="82" y="14"/>
                        <a:pt x="82" y="15"/>
                        <a:pt x="81" y="15"/>
                      </a:cubicBezTo>
                      <a:cubicBezTo>
                        <a:pt x="81" y="15"/>
                        <a:pt x="81" y="15"/>
                        <a:pt x="81" y="15"/>
                      </a:cubicBezTo>
                      <a:cubicBezTo>
                        <a:pt x="80" y="16"/>
                        <a:pt x="80" y="16"/>
                        <a:pt x="80" y="17"/>
                      </a:cubicBezTo>
                      <a:cubicBezTo>
                        <a:pt x="80" y="17"/>
                        <a:pt x="80" y="17"/>
                        <a:pt x="80" y="17"/>
                      </a:cubicBezTo>
                      <a:cubicBezTo>
                        <a:pt x="80" y="18"/>
                        <a:pt x="80" y="18"/>
                        <a:pt x="80" y="18"/>
                      </a:cubicBezTo>
                      <a:cubicBezTo>
                        <a:pt x="79" y="18"/>
                        <a:pt x="79" y="18"/>
                        <a:pt x="79" y="18"/>
                      </a:cubicBezTo>
                      <a:cubicBezTo>
                        <a:pt x="79" y="18"/>
                        <a:pt x="79" y="18"/>
                        <a:pt x="79" y="18"/>
                      </a:cubicBezTo>
                      <a:cubicBezTo>
                        <a:pt x="78" y="18"/>
                        <a:pt x="77" y="19"/>
                        <a:pt x="76" y="19"/>
                      </a:cubicBezTo>
                      <a:cubicBezTo>
                        <a:pt x="75" y="20"/>
                        <a:pt x="75" y="20"/>
                        <a:pt x="75" y="20"/>
                      </a:cubicBezTo>
                      <a:cubicBezTo>
                        <a:pt x="75" y="21"/>
                        <a:pt x="74" y="21"/>
                        <a:pt x="74" y="21"/>
                      </a:cubicBezTo>
                      <a:cubicBezTo>
                        <a:pt x="73" y="21"/>
                        <a:pt x="73" y="22"/>
                        <a:pt x="73" y="23"/>
                      </a:cubicBezTo>
                      <a:cubicBezTo>
                        <a:pt x="73" y="23"/>
                        <a:pt x="73" y="23"/>
                        <a:pt x="73" y="23"/>
                      </a:cubicBezTo>
                      <a:cubicBezTo>
                        <a:pt x="72" y="23"/>
                        <a:pt x="72" y="23"/>
                        <a:pt x="72" y="23"/>
                      </a:cubicBezTo>
                      <a:cubicBezTo>
                        <a:pt x="72" y="23"/>
                        <a:pt x="72" y="23"/>
                        <a:pt x="72" y="23"/>
                      </a:cubicBezTo>
                      <a:cubicBezTo>
                        <a:pt x="72" y="23"/>
                        <a:pt x="72" y="23"/>
                        <a:pt x="72" y="23"/>
                      </a:cubicBezTo>
                      <a:cubicBezTo>
                        <a:pt x="72" y="22"/>
                        <a:pt x="72" y="22"/>
                        <a:pt x="72" y="22"/>
                      </a:cubicBezTo>
                      <a:cubicBezTo>
                        <a:pt x="72" y="22"/>
                        <a:pt x="73" y="22"/>
                        <a:pt x="73" y="21"/>
                      </a:cubicBezTo>
                      <a:cubicBezTo>
                        <a:pt x="73" y="20"/>
                        <a:pt x="73" y="19"/>
                        <a:pt x="72" y="18"/>
                      </a:cubicBezTo>
                      <a:cubicBezTo>
                        <a:pt x="72" y="18"/>
                        <a:pt x="72" y="18"/>
                        <a:pt x="72" y="18"/>
                      </a:cubicBezTo>
                      <a:cubicBezTo>
                        <a:pt x="72" y="17"/>
                        <a:pt x="72" y="17"/>
                        <a:pt x="72" y="17"/>
                      </a:cubicBezTo>
                      <a:cubicBezTo>
                        <a:pt x="72" y="17"/>
                        <a:pt x="72" y="16"/>
                        <a:pt x="72" y="16"/>
                      </a:cubicBezTo>
                      <a:cubicBezTo>
                        <a:pt x="72" y="16"/>
                        <a:pt x="72" y="16"/>
                        <a:pt x="72" y="16"/>
                      </a:cubicBezTo>
                      <a:cubicBezTo>
                        <a:pt x="73" y="16"/>
                        <a:pt x="73" y="16"/>
                        <a:pt x="73" y="16"/>
                      </a:cubicBezTo>
                      <a:cubicBezTo>
                        <a:pt x="73" y="14"/>
                        <a:pt x="73" y="14"/>
                        <a:pt x="73" y="14"/>
                      </a:cubicBezTo>
                      <a:cubicBezTo>
                        <a:pt x="73" y="14"/>
                        <a:pt x="73" y="14"/>
                        <a:pt x="73" y="14"/>
                      </a:cubicBezTo>
                      <a:cubicBezTo>
                        <a:pt x="74" y="14"/>
                        <a:pt x="74" y="14"/>
                        <a:pt x="74" y="14"/>
                      </a:cubicBezTo>
                      <a:cubicBezTo>
                        <a:pt x="75" y="14"/>
                        <a:pt x="75" y="13"/>
                        <a:pt x="75" y="13"/>
                      </a:cubicBezTo>
                      <a:cubicBezTo>
                        <a:pt x="75" y="13"/>
                        <a:pt x="75" y="13"/>
                        <a:pt x="75" y="13"/>
                      </a:cubicBezTo>
                      <a:cubicBezTo>
                        <a:pt x="75" y="11"/>
                        <a:pt x="75" y="11"/>
                        <a:pt x="75" y="11"/>
                      </a:cubicBezTo>
                      <a:cubicBezTo>
                        <a:pt x="75" y="10"/>
                        <a:pt x="75" y="10"/>
                        <a:pt x="75" y="10"/>
                      </a:cubicBezTo>
                      <a:cubicBezTo>
                        <a:pt x="75" y="10"/>
                        <a:pt x="75" y="10"/>
                        <a:pt x="75" y="10"/>
                      </a:cubicBezTo>
                      <a:cubicBezTo>
                        <a:pt x="76" y="10"/>
                        <a:pt x="76" y="10"/>
                        <a:pt x="76" y="10"/>
                      </a:cubicBezTo>
                      <a:cubicBezTo>
                        <a:pt x="76" y="9"/>
                        <a:pt x="76" y="9"/>
                        <a:pt x="76" y="9"/>
                      </a:cubicBezTo>
                      <a:cubicBezTo>
                        <a:pt x="76" y="9"/>
                        <a:pt x="76" y="9"/>
                        <a:pt x="76" y="9"/>
                      </a:cubicBezTo>
                      <a:cubicBezTo>
                        <a:pt x="76" y="9"/>
                        <a:pt x="76" y="9"/>
                        <a:pt x="76" y="9"/>
                      </a:cubicBezTo>
                      <a:cubicBezTo>
                        <a:pt x="76" y="9"/>
                        <a:pt x="76" y="9"/>
                        <a:pt x="76" y="9"/>
                      </a:cubicBezTo>
                      <a:cubicBezTo>
                        <a:pt x="77" y="9"/>
                        <a:pt x="77" y="9"/>
                        <a:pt x="77" y="9"/>
                      </a:cubicBezTo>
                      <a:cubicBezTo>
                        <a:pt x="80" y="9"/>
                        <a:pt x="80" y="9"/>
                        <a:pt x="80" y="9"/>
                      </a:cubicBezTo>
                      <a:cubicBezTo>
                        <a:pt x="80" y="9"/>
                        <a:pt x="80" y="9"/>
                        <a:pt x="80" y="9"/>
                      </a:cubicBezTo>
                      <a:cubicBezTo>
                        <a:pt x="80" y="9"/>
                        <a:pt x="80" y="9"/>
                        <a:pt x="80" y="9"/>
                      </a:cubicBezTo>
                      <a:cubicBezTo>
                        <a:pt x="81" y="9"/>
                        <a:pt x="82" y="8"/>
                        <a:pt x="82" y="8"/>
                      </a:cubicBezTo>
                      <a:cubicBezTo>
                        <a:pt x="82" y="7"/>
                        <a:pt x="82" y="7"/>
                        <a:pt x="82" y="7"/>
                      </a:cubicBezTo>
                      <a:cubicBezTo>
                        <a:pt x="83" y="7"/>
                        <a:pt x="83" y="7"/>
                        <a:pt x="83" y="7"/>
                      </a:cubicBezTo>
                      <a:cubicBezTo>
                        <a:pt x="85" y="7"/>
                        <a:pt x="85" y="7"/>
                        <a:pt x="85" y="7"/>
                      </a:cubicBezTo>
                      <a:cubicBezTo>
                        <a:pt x="86" y="7"/>
                        <a:pt x="86" y="7"/>
                        <a:pt x="86" y="6"/>
                      </a:cubicBezTo>
                      <a:cubicBezTo>
                        <a:pt x="86" y="6"/>
                        <a:pt x="86" y="6"/>
                        <a:pt x="86" y="6"/>
                      </a:cubicBezTo>
                      <a:cubicBezTo>
                        <a:pt x="86" y="6"/>
                        <a:pt x="86" y="6"/>
                        <a:pt x="86" y="6"/>
                      </a:cubicBezTo>
                      <a:cubicBezTo>
                        <a:pt x="86" y="6"/>
                        <a:pt x="86" y="6"/>
                        <a:pt x="86" y="6"/>
                      </a:cubicBezTo>
                      <a:cubicBezTo>
                        <a:pt x="87" y="6"/>
                        <a:pt x="87" y="6"/>
                        <a:pt x="87" y="6"/>
                      </a:cubicBezTo>
                      <a:cubicBezTo>
                        <a:pt x="87" y="6"/>
                        <a:pt x="87" y="6"/>
                        <a:pt x="87" y="6"/>
                      </a:cubicBezTo>
                      <a:cubicBezTo>
                        <a:pt x="88" y="5"/>
                        <a:pt x="88" y="5"/>
                        <a:pt x="88" y="4"/>
                      </a:cubicBezTo>
                      <a:cubicBezTo>
                        <a:pt x="89" y="3"/>
                        <a:pt x="89" y="2"/>
                        <a:pt x="89" y="2"/>
                      </a:cubicBezTo>
                      <a:cubicBezTo>
                        <a:pt x="88" y="0"/>
                        <a:pt x="87" y="0"/>
                        <a:pt x="8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Freeform 43"/>
                <p:cNvSpPr>
                  <a:spLocks noEditPoints="1"/>
                </p:cNvSpPr>
                <p:nvPr/>
              </p:nvSpPr>
              <p:spPr bwMode="auto">
                <a:xfrm>
                  <a:off x="4164" y="2301"/>
                  <a:ext cx="31" cy="55"/>
                </a:xfrm>
                <a:custGeom>
                  <a:avLst/>
                  <a:gdLst>
                    <a:gd name="T0" fmla="*/ 12 w 13"/>
                    <a:gd name="T1" fmla="*/ 0 h 23"/>
                    <a:gd name="T2" fmla="*/ 12 w 13"/>
                    <a:gd name="T3" fmla="*/ 0 h 23"/>
                    <a:gd name="T4" fmla="*/ 12 w 13"/>
                    <a:gd name="T5" fmla="*/ 0 h 23"/>
                    <a:gd name="T6" fmla="*/ 12 w 13"/>
                    <a:gd name="T7" fmla="*/ 0 h 23"/>
                    <a:gd name="T8" fmla="*/ 9 w 13"/>
                    <a:gd name="T9" fmla="*/ 0 h 23"/>
                    <a:gd name="T10" fmla="*/ 7 w 13"/>
                    <a:gd name="T11" fmla="*/ 2 h 23"/>
                    <a:gd name="T12" fmla="*/ 6 w 13"/>
                    <a:gd name="T13" fmla="*/ 4 h 23"/>
                    <a:gd name="T14" fmla="*/ 5 w 13"/>
                    <a:gd name="T15" fmla="*/ 6 h 23"/>
                    <a:gd name="T16" fmla="*/ 5 w 13"/>
                    <a:gd name="T17" fmla="*/ 6 h 23"/>
                    <a:gd name="T18" fmla="*/ 4 w 13"/>
                    <a:gd name="T19" fmla="*/ 7 h 23"/>
                    <a:gd name="T20" fmla="*/ 3 w 13"/>
                    <a:gd name="T21" fmla="*/ 9 h 23"/>
                    <a:gd name="T22" fmla="*/ 3 w 13"/>
                    <a:gd name="T23" fmla="*/ 9 h 23"/>
                    <a:gd name="T24" fmla="*/ 3 w 13"/>
                    <a:gd name="T25" fmla="*/ 10 h 23"/>
                    <a:gd name="T26" fmla="*/ 2 w 13"/>
                    <a:gd name="T27" fmla="*/ 14 h 23"/>
                    <a:gd name="T28" fmla="*/ 2 w 13"/>
                    <a:gd name="T29" fmla="*/ 14 h 23"/>
                    <a:gd name="T30" fmla="*/ 1 w 13"/>
                    <a:gd name="T31" fmla="*/ 14 h 23"/>
                    <a:gd name="T32" fmla="*/ 0 w 13"/>
                    <a:gd name="T33" fmla="*/ 19 h 23"/>
                    <a:gd name="T34" fmla="*/ 1 w 13"/>
                    <a:gd name="T35" fmla="*/ 21 h 23"/>
                    <a:gd name="T36" fmla="*/ 0 w 13"/>
                    <a:gd name="T37" fmla="*/ 22 h 23"/>
                    <a:gd name="T38" fmla="*/ 1 w 13"/>
                    <a:gd name="T39" fmla="*/ 23 h 23"/>
                    <a:gd name="T40" fmla="*/ 2 w 13"/>
                    <a:gd name="T41" fmla="*/ 23 h 23"/>
                    <a:gd name="T42" fmla="*/ 6 w 13"/>
                    <a:gd name="T43" fmla="*/ 19 h 23"/>
                    <a:gd name="T44" fmla="*/ 6 w 13"/>
                    <a:gd name="T45" fmla="*/ 18 h 23"/>
                    <a:gd name="T46" fmla="*/ 7 w 13"/>
                    <a:gd name="T47" fmla="*/ 18 h 23"/>
                    <a:gd name="T48" fmla="*/ 7 w 13"/>
                    <a:gd name="T49" fmla="*/ 16 h 23"/>
                    <a:gd name="T50" fmla="*/ 7 w 13"/>
                    <a:gd name="T51" fmla="*/ 14 h 23"/>
                    <a:gd name="T52" fmla="*/ 7 w 13"/>
                    <a:gd name="T53" fmla="*/ 14 h 23"/>
                    <a:gd name="T54" fmla="*/ 7 w 13"/>
                    <a:gd name="T55" fmla="*/ 13 h 23"/>
                    <a:gd name="T56" fmla="*/ 7 w 13"/>
                    <a:gd name="T57" fmla="*/ 12 h 23"/>
                    <a:gd name="T58" fmla="*/ 7 w 13"/>
                    <a:gd name="T59" fmla="*/ 12 h 23"/>
                    <a:gd name="T60" fmla="*/ 8 w 13"/>
                    <a:gd name="T61" fmla="*/ 10 h 23"/>
                    <a:gd name="T62" fmla="*/ 8 w 13"/>
                    <a:gd name="T63" fmla="*/ 10 h 23"/>
                    <a:gd name="T64" fmla="*/ 8 w 13"/>
                    <a:gd name="T65" fmla="*/ 9 h 23"/>
                    <a:gd name="T66" fmla="*/ 8 w 13"/>
                    <a:gd name="T67" fmla="*/ 9 h 23"/>
                    <a:gd name="T68" fmla="*/ 9 w 13"/>
                    <a:gd name="T69" fmla="*/ 9 h 23"/>
                    <a:gd name="T70" fmla="*/ 12 w 13"/>
                    <a:gd name="T71" fmla="*/ 2 h 23"/>
                    <a:gd name="T72" fmla="*/ 12 w 13"/>
                    <a:gd name="T73" fmla="*/ 3 h 23"/>
                    <a:gd name="T74" fmla="*/ 11 w 13"/>
                    <a:gd name="T75" fmla="*/ 3 h 23"/>
                    <a:gd name="T76" fmla="*/ 11 w 13"/>
                    <a:gd name="T77" fmla="*/ 2 h 23"/>
                    <a:gd name="T78" fmla="*/ 10 w 13"/>
                    <a:gd name="T79" fmla="*/ 1 h 23"/>
                    <a:gd name="T80" fmla="*/ 10 w 13"/>
                    <a:gd name="T81" fmla="*/ 0 h 23"/>
                    <a:gd name="T82" fmla="*/ 9 w 1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23">
                      <a:moveTo>
                        <a:pt x="12" y="0"/>
                      </a:moveTo>
                      <a:cubicBezTo>
                        <a:pt x="12" y="0"/>
                        <a:pt x="12" y="0"/>
                        <a:pt x="12" y="0"/>
                      </a:cubicBezTo>
                      <a:cubicBezTo>
                        <a:pt x="12" y="0"/>
                        <a:pt x="12" y="0"/>
                        <a:pt x="12" y="0"/>
                      </a:cubicBezTo>
                      <a:cubicBezTo>
                        <a:pt x="12" y="0"/>
                        <a:pt x="12" y="0"/>
                        <a:pt x="12" y="0"/>
                      </a:cubicBezTo>
                      <a:moveTo>
                        <a:pt x="9" y="0"/>
                      </a:moveTo>
                      <a:cubicBezTo>
                        <a:pt x="9" y="1"/>
                        <a:pt x="8" y="1"/>
                        <a:pt x="7" y="2"/>
                      </a:cubicBezTo>
                      <a:cubicBezTo>
                        <a:pt x="7" y="3"/>
                        <a:pt x="6" y="3"/>
                        <a:pt x="6" y="4"/>
                      </a:cubicBezTo>
                      <a:cubicBezTo>
                        <a:pt x="5" y="4"/>
                        <a:pt x="5" y="5"/>
                        <a:pt x="5" y="6"/>
                      </a:cubicBezTo>
                      <a:cubicBezTo>
                        <a:pt x="5" y="6"/>
                        <a:pt x="5" y="6"/>
                        <a:pt x="5" y="6"/>
                      </a:cubicBezTo>
                      <a:cubicBezTo>
                        <a:pt x="4" y="7"/>
                        <a:pt x="4" y="7"/>
                        <a:pt x="4" y="7"/>
                      </a:cubicBezTo>
                      <a:cubicBezTo>
                        <a:pt x="3" y="7"/>
                        <a:pt x="3" y="8"/>
                        <a:pt x="3" y="9"/>
                      </a:cubicBezTo>
                      <a:cubicBezTo>
                        <a:pt x="3" y="9"/>
                        <a:pt x="3" y="9"/>
                        <a:pt x="3" y="9"/>
                      </a:cubicBezTo>
                      <a:cubicBezTo>
                        <a:pt x="3" y="10"/>
                        <a:pt x="3" y="10"/>
                        <a:pt x="3" y="10"/>
                      </a:cubicBezTo>
                      <a:cubicBezTo>
                        <a:pt x="2" y="11"/>
                        <a:pt x="2" y="12"/>
                        <a:pt x="2" y="14"/>
                      </a:cubicBezTo>
                      <a:cubicBezTo>
                        <a:pt x="2" y="14"/>
                        <a:pt x="2" y="14"/>
                        <a:pt x="2" y="14"/>
                      </a:cubicBezTo>
                      <a:cubicBezTo>
                        <a:pt x="1" y="14"/>
                        <a:pt x="1" y="14"/>
                        <a:pt x="1" y="14"/>
                      </a:cubicBezTo>
                      <a:cubicBezTo>
                        <a:pt x="0" y="15"/>
                        <a:pt x="0" y="17"/>
                        <a:pt x="0" y="19"/>
                      </a:cubicBezTo>
                      <a:cubicBezTo>
                        <a:pt x="1" y="20"/>
                        <a:pt x="1" y="21"/>
                        <a:pt x="1" y="21"/>
                      </a:cubicBezTo>
                      <a:cubicBezTo>
                        <a:pt x="0" y="22"/>
                        <a:pt x="0" y="22"/>
                        <a:pt x="0" y="22"/>
                      </a:cubicBezTo>
                      <a:cubicBezTo>
                        <a:pt x="1" y="23"/>
                        <a:pt x="1" y="23"/>
                        <a:pt x="1" y="23"/>
                      </a:cubicBezTo>
                      <a:cubicBezTo>
                        <a:pt x="2" y="23"/>
                        <a:pt x="2" y="23"/>
                        <a:pt x="2" y="23"/>
                      </a:cubicBezTo>
                      <a:cubicBezTo>
                        <a:pt x="5" y="23"/>
                        <a:pt x="5" y="20"/>
                        <a:pt x="6" y="19"/>
                      </a:cubicBezTo>
                      <a:cubicBezTo>
                        <a:pt x="6" y="18"/>
                        <a:pt x="6" y="18"/>
                        <a:pt x="6" y="18"/>
                      </a:cubicBezTo>
                      <a:cubicBezTo>
                        <a:pt x="7" y="18"/>
                        <a:pt x="7" y="18"/>
                        <a:pt x="7" y="18"/>
                      </a:cubicBezTo>
                      <a:cubicBezTo>
                        <a:pt x="7" y="17"/>
                        <a:pt x="7" y="16"/>
                        <a:pt x="7" y="16"/>
                      </a:cubicBezTo>
                      <a:cubicBezTo>
                        <a:pt x="7" y="15"/>
                        <a:pt x="7" y="15"/>
                        <a:pt x="7" y="14"/>
                      </a:cubicBezTo>
                      <a:cubicBezTo>
                        <a:pt x="7" y="14"/>
                        <a:pt x="7" y="14"/>
                        <a:pt x="7" y="14"/>
                      </a:cubicBezTo>
                      <a:cubicBezTo>
                        <a:pt x="7" y="13"/>
                        <a:pt x="7" y="13"/>
                        <a:pt x="7" y="13"/>
                      </a:cubicBezTo>
                      <a:cubicBezTo>
                        <a:pt x="7" y="12"/>
                        <a:pt x="7" y="12"/>
                        <a:pt x="7" y="12"/>
                      </a:cubicBezTo>
                      <a:cubicBezTo>
                        <a:pt x="7" y="12"/>
                        <a:pt x="7" y="12"/>
                        <a:pt x="7" y="12"/>
                      </a:cubicBezTo>
                      <a:cubicBezTo>
                        <a:pt x="8" y="12"/>
                        <a:pt x="8" y="11"/>
                        <a:pt x="8" y="10"/>
                      </a:cubicBezTo>
                      <a:cubicBezTo>
                        <a:pt x="8" y="10"/>
                        <a:pt x="8" y="10"/>
                        <a:pt x="8" y="10"/>
                      </a:cubicBezTo>
                      <a:cubicBezTo>
                        <a:pt x="8" y="9"/>
                        <a:pt x="8" y="9"/>
                        <a:pt x="8" y="9"/>
                      </a:cubicBezTo>
                      <a:cubicBezTo>
                        <a:pt x="8" y="9"/>
                        <a:pt x="8" y="9"/>
                        <a:pt x="8" y="9"/>
                      </a:cubicBezTo>
                      <a:cubicBezTo>
                        <a:pt x="9" y="9"/>
                        <a:pt x="9" y="9"/>
                        <a:pt x="9" y="9"/>
                      </a:cubicBezTo>
                      <a:cubicBezTo>
                        <a:pt x="11" y="8"/>
                        <a:pt x="13" y="5"/>
                        <a:pt x="12" y="2"/>
                      </a:cubicBezTo>
                      <a:cubicBezTo>
                        <a:pt x="12" y="2"/>
                        <a:pt x="12" y="2"/>
                        <a:pt x="12" y="3"/>
                      </a:cubicBezTo>
                      <a:cubicBezTo>
                        <a:pt x="11" y="3"/>
                        <a:pt x="11" y="3"/>
                        <a:pt x="11" y="3"/>
                      </a:cubicBezTo>
                      <a:cubicBezTo>
                        <a:pt x="11" y="2"/>
                        <a:pt x="11" y="2"/>
                        <a:pt x="11" y="2"/>
                      </a:cubicBezTo>
                      <a:cubicBezTo>
                        <a:pt x="10" y="2"/>
                        <a:pt x="10" y="1"/>
                        <a:pt x="10" y="1"/>
                      </a:cubicBezTo>
                      <a:cubicBezTo>
                        <a:pt x="10" y="0"/>
                        <a:pt x="10" y="0"/>
                        <a:pt x="10" y="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Freeform 44"/>
                <p:cNvSpPr/>
                <p:nvPr/>
              </p:nvSpPr>
              <p:spPr bwMode="auto">
                <a:xfrm>
                  <a:off x="4188" y="2298"/>
                  <a:ext cx="7" cy="10"/>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5" name="椭圆 64"/>
              <p:cNvSpPr/>
              <p:nvPr/>
            </p:nvSpPr>
            <p:spPr>
              <a:xfrm>
                <a:off x="5245265" y="2863322"/>
                <a:ext cx="1538545" cy="1523312"/>
              </a:xfrm>
              <a:prstGeom prst="ellipse">
                <a:avLst/>
              </a:prstGeom>
              <a:gradFill flip="none" rotWithShape="1">
                <a:gsLst>
                  <a:gs pos="66000">
                    <a:schemeClr val="tx1">
                      <a:alpha val="4000"/>
                    </a:schemeClr>
                  </a:gs>
                  <a:gs pos="26000">
                    <a:schemeClr val="bg1">
                      <a:alpha val="0"/>
                    </a:schemeClr>
                  </a:gs>
                  <a:gs pos="100000">
                    <a:schemeClr val="tx1">
                      <a:alpha val="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93" name="组合 92"/>
          <p:cNvGrpSpPr/>
          <p:nvPr/>
        </p:nvGrpSpPr>
        <p:grpSpPr>
          <a:xfrm>
            <a:off x="2412323" y="3111670"/>
            <a:ext cx="701895" cy="701895"/>
            <a:chOff x="1677608" y="2996952"/>
            <a:chExt cx="1395643" cy="1395643"/>
          </a:xfrm>
        </p:grpSpPr>
        <p:sp>
          <p:nvSpPr>
            <p:cNvPr id="9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95"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96" name="KSO_Shape"/>
          <p:cNvSpPr/>
          <p:nvPr/>
        </p:nvSpPr>
        <p:spPr bwMode="auto">
          <a:xfrm>
            <a:off x="2593657" y="3364664"/>
            <a:ext cx="339227" cy="232935"/>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97" name="文本框 9"/>
          <p:cNvSpPr txBox="1"/>
          <p:nvPr/>
        </p:nvSpPr>
        <p:spPr>
          <a:xfrm>
            <a:off x="1440468" y="3219654"/>
            <a:ext cx="917863"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实现员工</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五千人</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3006234" y="1815863"/>
            <a:ext cx="701895" cy="701895"/>
            <a:chOff x="1677608" y="2996952"/>
            <a:chExt cx="1395643" cy="1395643"/>
          </a:xfrm>
        </p:grpSpPr>
        <p:sp>
          <p:nvSpPr>
            <p:cNvPr id="99"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100"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101" name="KSO_Shape"/>
          <p:cNvSpPr/>
          <p:nvPr/>
        </p:nvSpPr>
        <p:spPr bwMode="auto">
          <a:xfrm>
            <a:off x="3227753" y="2065590"/>
            <a:ext cx="300647" cy="23620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102" name="文本框 9"/>
          <p:cNvSpPr txBox="1"/>
          <p:nvPr/>
        </p:nvSpPr>
        <p:spPr>
          <a:xfrm>
            <a:off x="1710427" y="1942460"/>
            <a:ext cx="1295807"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加盟店达到</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五百家</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grpSp>
        <p:nvGrpSpPr>
          <p:cNvPr id="103" name="组合 102"/>
          <p:cNvGrpSpPr/>
          <p:nvPr/>
        </p:nvGrpSpPr>
        <p:grpSpPr>
          <a:xfrm>
            <a:off x="4248049" y="1383928"/>
            <a:ext cx="701895" cy="701895"/>
            <a:chOff x="1677608" y="2996952"/>
            <a:chExt cx="1395643" cy="1395643"/>
          </a:xfrm>
        </p:grpSpPr>
        <p:sp>
          <p:nvSpPr>
            <p:cNvPr id="10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105"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106" name="KSO_Shape"/>
          <p:cNvSpPr/>
          <p:nvPr/>
        </p:nvSpPr>
        <p:spPr bwMode="auto">
          <a:xfrm>
            <a:off x="4440330" y="1605643"/>
            <a:ext cx="299966" cy="296966"/>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107" name="文本框 9"/>
          <p:cNvSpPr txBox="1"/>
          <p:nvPr/>
        </p:nvSpPr>
        <p:spPr>
          <a:xfrm>
            <a:off x="3924097" y="898000"/>
            <a:ext cx="1295807"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仓储物流速度</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提高一倍</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5489863" y="1815863"/>
            <a:ext cx="701895" cy="701895"/>
            <a:chOff x="1677608" y="2996952"/>
            <a:chExt cx="1395643" cy="1395643"/>
          </a:xfrm>
        </p:grpSpPr>
        <p:sp>
          <p:nvSpPr>
            <p:cNvPr id="109"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110"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111" name="KSO_Shape"/>
          <p:cNvSpPr/>
          <p:nvPr/>
        </p:nvSpPr>
        <p:spPr bwMode="auto">
          <a:xfrm>
            <a:off x="5711384" y="2044324"/>
            <a:ext cx="302904" cy="257468"/>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dirty="0">
              <a:solidFill>
                <a:srgbClr val="1C666E"/>
              </a:solidFill>
              <a:ea typeface="宋体" panose="02010600030101010101" pitchFamily="2" charset="-122"/>
            </a:endParaRPr>
          </a:p>
        </p:txBody>
      </p:sp>
      <p:sp>
        <p:nvSpPr>
          <p:cNvPr id="112" name="文本框 9"/>
          <p:cNvSpPr txBox="1"/>
          <p:nvPr/>
        </p:nvSpPr>
        <p:spPr>
          <a:xfrm>
            <a:off x="6083774" y="1977839"/>
            <a:ext cx="1295807"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十年内美国</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公开上市</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grpSp>
        <p:nvGrpSpPr>
          <p:cNvPr id="113" name="组合 112"/>
          <p:cNvGrpSpPr/>
          <p:nvPr/>
        </p:nvGrpSpPr>
        <p:grpSpPr>
          <a:xfrm>
            <a:off x="6029783" y="3111670"/>
            <a:ext cx="701895" cy="701895"/>
            <a:chOff x="1677608" y="2996952"/>
            <a:chExt cx="1395643" cy="1395643"/>
          </a:xfrm>
        </p:grpSpPr>
        <p:sp>
          <p:nvSpPr>
            <p:cNvPr id="11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115"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116" name="KSO_Shape"/>
          <p:cNvSpPr/>
          <p:nvPr/>
        </p:nvSpPr>
        <p:spPr bwMode="auto">
          <a:xfrm>
            <a:off x="6253551" y="3322841"/>
            <a:ext cx="265095" cy="254492"/>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117" name="文本框 9"/>
          <p:cNvSpPr txBox="1"/>
          <p:nvPr/>
        </p:nvSpPr>
        <p:spPr>
          <a:xfrm>
            <a:off x="6677686" y="3219654"/>
            <a:ext cx="1133831"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年销售额</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突破五亿</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sp>
        <p:nvSpPr>
          <p:cNvPr id="127"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7"/>
                                        </p:tgtEl>
                                        <p:attrNameLst>
                                          <p:attrName>style.visibility</p:attrName>
                                        </p:attrNameLst>
                                      </p:cBhvr>
                                      <p:to>
                                        <p:strVal val="visible"/>
                                      </p:to>
                                    </p:set>
                                    <p:anim calcmode="lin" valueType="num">
                                      <p:cBhvr>
                                        <p:cTn id="7" dur="500" fill="hold"/>
                                        <p:tgtEl>
                                          <p:spTgt spid="1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7"/>
                                        </p:tgtEl>
                                        <p:attrNameLst>
                                          <p:attrName>ppt_y</p:attrName>
                                        </p:attrNameLst>
                                      </p:cBhvr>
                                      <p:tavLst>
                                        <p:tav tm="0">
                                          <p:val>
                                            <p:strVal val="#ppt_y"/>
                                          </p:val>
                                        </p:tav>
                                        <p:tav tm="100000">
                                          <p:val>
                                            <p:strVal val="#ppt_y"/>
                                          </p:val>
                                        </p:tav>
                                      </p:tavLst>
                                    </p:anim>
                                    <p:anim calcmode="lin" valueType="num">
                                      <p:cBhvr>
                                        <p:cTn id="9" dur="500" fill="hold"/>
                                        <p:tgtEl>
                                          <p:spTgt spid="1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7"/>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127"/>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000"/>
                                        <p:tgtEl>
                                          <p:spTgt spid="61"/>
                                        </p:tgtEl>
                                      </p:cBhvr>
                                    </p:animEffect>
                                    <p:anim calcmode="lin" valueType="num">
                                      <p:cBhvr>
                                        <p:cTn id="16" dur="1000" fill="hold"/>
                                        <p:tgtEl>
                                          <p:spTgt spid="61"/>
                                        </p:tgtEl>
                                        <p:attrNameLst>
                                          <p:attrName>ppt_x</p:attrName>
                                        </p:attrNameLst>
                                      </p:cBhvr>
                                      <p:tavLst>
                                        <p:tav tm="0">
                                          <p:val>
                                            <p:strVal val="#ppt_x"/>
                                          </p:val>
                                        </p:tav>
                                        <p:tav tm="100000">
                                          <p:val>
                                            <p:strVal val="#ppt_x"/>
                                          </p:val>
                                        </p:tav>
                                      </p:tavLst>
                                    </p:anim>
                                    <p:anim calcmode="lin" valueType="num">
                                      <p:cBhvr>
                                        <p:cTn id="17" dur="1000" fill="hold"/>
                                        <p:tgtEl>
                                          <p:spTgt spid="61"/>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22" presetClass="entr" presetSubtype="8"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500"/>
                                        <p:tgtEl>
                                          <p:spTgt spid="60"/>
                                        </p:tgtEl>
                                      </p:cBhvr>
                                    </p:animEffect>
                                  </p:childTnLst>
                                </p:cTn>
                              </p:par>
                              <p:par>
                                <p:cTn id="22" presetID="53" presetClass="entr" presetSubtype="16" fill="hold" nodeType="withEffect">
                                  <p:stCondLst>
                                    <p:cond delay="500"/>
                                  </p:stCondLst>
                                  <p:childTnLst>
                                    <p:set>
                                      <p:cBhvr>
                                        <p:cTn id="23" dur="1" fill="hold">
                                          <p:stCondLst>
                                            <p:cond delay="0"/>
                                          </p:stCondLst>
                                        </p:cTn>
                                        <p:tgtEl>
                                          <p:spTgt spid="93"/>
                                        </p:tgtEl>
                                        <p:attrNameLst>
                                          <p:attrName>style.visibility</p:attrName>
                                        </p:attrNameLst>
                                      </p:cBhvr>
                                      <p:to>
                                        <p:strVal val="visible"/>
                                      </p:to>
                                    </p:set>
                                    <p:anim calcmode="lin" valueType="num">
                                      <p:cBhvr>
                                        <p:cTn id="24" dur="500" fill="hold"/>
                                        <p:tgtEl>
                                          <p:spTgt spid="93"/>
                                        </p:tgtEl>
                                        <p:attrNameLst>
                                          <p:attrName>ppt_w</p:attrName>
                                        </p:attrNameLst>
                                      </p:cBhvr>
                                      <p:tavLst>
                                        <p:tav tm="0">
                                          <p:val>
                                            <p:fltVal val="0"/>
                                          </p:val>
                                        </p:tav>
                                        <p:tav tm="100000">
                                          <p:val>
                                            <p:strVal val="#ppt_w"/>
                                          </p:val>
                                        </p:tav>
                                      </p:tavLst>
                                    </p:anim>
                                    <p:anim calcmode="lin" valueType="num">
                                      <p:cBhvr>
                                        <p:cTn id="25" dur="500" fill="hold"/>
                                        <p:tgtEl>
                                          <p:spTgt spid="93"/>
                                        </p:tgtEl>
                                        <p:attrNameLst>
                                          <p:attrName>ppt_h</p:attrName>
                                        </p:attrNameLst>
                                      </p:cBhvr>
                                      <p:tavLst>
                                        <p:tav tm="0">
                                          <p:val>
                                            <p:fltVal val="0"/>
                                          </p:val>
                                        </p:tav>
                                        <p:tav tm="100000">
                                          <p:val>
                                            <p:strVal val="#ppt_h"/>
                                          </p:val>
                                        </p:tav>
                                      </p:tavLst>
                                    </p:anim>
                                    <p:animEffect transition="in" filter="fade">
                                      <p:cBhvr>
                                        <p:cTn id="26" dur="500"/>
                                        <p:tgtEl>
                                          <p:spTgt spid="93"/>
                                        </p:tgtEl>
                                      </p:cBhvr>
                                    </p:animEffect>
                                  </p:childTnLst>
                                </p:cTn>
                              </p:par>
                              <p:par>
                                <p:cTn id="27" presetID="45" presetClass="entr" presetSubtype="0" fill="hold" grpId="0" nodeType="withEffect">
                                  <p:stCondLst>
                                    <p:cond delay="1000"/>
                                  </p:stCondLst>
                                  <p:childTnLst>
                                    <p:set>
                                      <p:cBhvr>
                                        <p:cTn id="28" dur="1" fill="hold">
                                          <p:stCondLst>
                                            <p:cond delay="0"/>
                                          </p:stCondLst>
                                        </p:cTn>
                                        <p:tgtEl>
                                          <p:spTgt spid="96"/>
                                        </p:tgtEl>
                                        <p:attrNameLst>
                                          <p:attrName>style.visibility</p:attrName>
                                        </p:attrNameLst>
                                      </p:cBhvr>
                                      <p:to>
                                        <p:strVal val="visible"/>
                                      </p:to>
                                    </p:set>
                                    <p:animEffect transition="in" filter="fade">
                                      <p:cBhvr>
                                        <p:cTn id="29" dur="2000"/>
                                        <p:tgtEl>
                                          <p:spTgt spid="96"/>
                                        </p:tgtEl>
                                      </p:cBhvr>
                                    </p:animEffect>
                                    <p:anim calcmode="lin" valueType="num">
                                      <p:cBhvr>
                                        <p:cTn id="30" dur="2000" fill="hold"/>
                                        <p:tgtEl>
                                          <p:spTgt spid="96"/>
                                        </p:tgtEl>
                                        <p:attrNameLst>
                                          <p:attrName>ppt_w</p:attrName>
                                        </p:attrNameLst>
                                      </p:cBhvr>
                                      <p:tavLst>
                                        <p:tav tm="0" fmla="#ppt_w*sin(2.5*pi*$)">
                                          <p:val>
                                            <p:fltVal val="0"/>
                                          </p:val>
                                        </p:tav>
                                        <p:tav tm="100000">
                                          <p:val>
                                            <p:fltVal val="1"/>
                                          </p:val>
                                        </p:tav>
                                      </p:tavLst>
                                    </p:anim>
                                    <p:anim calcmode="lin" valueType="num">
                                      <p:cBhvr>
                                        <p:cTn id="31" dur="2000" fill="hold"/>
                                        <p:tgtEl>
                                          <p:spTgt spid="96"/>
                                        </p:tgtEl>
                                        <p:attrNameLst>
                                          <p:attrName>ppt_h</p:attrName>
                                        </p:attrNameLst>
                                      </p:cBhvr>
                                      <p:tavLst>
                                        <p:tav tm="0">
                                          <p:val>
                                            <p:strVal val="#ppt_h"/>
                                          </p:val>
                                        </p:tav>
                                        <p:tav tm="100000">
                                          <p:val>
                                            <p:strVal val="#ppt_h"/>
                                          </p:val>
                                        </p:tav>
                                      </p:tavLst>
                                    </p:anim>
                                  </p:childTnLst>
                                </p:cTn>
                              </p:par>
                              <p:par>
                                <p:cTn id="32" presetID="53" presetClass="entr" presetSubtype="16" fill="hold" grpId="0" nodeType="withEffect">
                                  <p:stCondLst>
                                    <p:cond delay="2250"/>
                                  </p:stCondLst>
                                  <p:childTnLst>
                                    <p:set>
                                      <p:cBhvr>
                                        <p:cTn id="33" dur="1" fill="hold">
                                          <p:stCondLst>
                                            <p:cond delay="0"/>
                                          </p:stCondLst>
                                        </p:cTn>
                                        <p:tgtEl>
                                          <p:spTgt spid="97"/>
                                        </p:tgtEl>
                                        <p:attrNameLst>
                                          <p:attrName>style.visibility</p:attrName>
                                        </p:attrNameLst>
                                      </p:cBhvr>
                                      <p:to>
                                        <p:strVal val="visible"/>
                                      </p:to>
                                    </p:set>
                                    <p:anim calcmode="lin" valueType="num">
                                      <p:cBhvr>
                                        <p:cTn id="34" dur="500" fill="hold"/>
                                        <p:tgtEl>
                                          <p:spTgt spid="97"/>
                                        </p:tgtEl>
                                        <p:attrNameLst>
                                          <p:attrName>ppt_w</p:attrName>
                                        </p:attrNameLst>
                                      </p:cBhvr>
                                      <p:tavLst>
                                        <p:tav tm="0">
                                          <p:val>
                                            <p:fltVal val="0"/>
                                          </p:val>
                                        </p:tav>
                                        <p:tav tm="100000">
                                          <p:val>
                                            <p:strVal val="#ppt_w"/>
                                          </p:val>
                                        </p:tav>
                                      </p:tavLst>
                                    </p:anim>
                                    <p:anim calcmode="lin" valueType="num">
                                      <p:cBhvr>
                                        <p:cTn id="35" dur="500" fill="hold"/>
                                        <p:tgtEl>
                                          <p:spTgt spid="97"/>
                                        </p:tgtEl>
                                        <p:attrNameLst>
                                          <p:attrName>ppt_h</p:attrName>
                                        </p:attrNameLst>
                                      </p:cBhvr>
                                      <p:tavLst>
                                        <p:tav tm="0">
                                          <p:val>
                                            <p:fltVal val="0"/>
                                          </p:val>
                                        </p:tav>
                                        <p:tav tm="100000">
                                          <p:val>
                                            <p:strVal val="#ppt_h"/>
                                          </p:val>
                                        </p:tav>
                                      </p:tavLst>
                                    </p:anim>
                                    <p:animEffect transition="in" filter="fade">
                                      <p:cBhvr>
                                        <p:cTn id="36" dur="500"/>
                                        <p:tgtEl>
                                          <p:spTgt spid="97"/>
                                        </p:tgtEl>
                                      </p:cBhvr>
                                    </p:animEffect>
                                  </p:childTnLst>
                                </p:cTn>
                              </p:par>
                              <p:par>
                                <p:cTn id="37" presetID="53" presetClass="entr" presetSubtype="16" fill="hold" nodeType="withEffect">
                                  <p:stCondLst>
                                    <p:cond delay="500"/>
                                  </p:stCondLst>
                                  <p:childTnLst>
                                    <p:set>
                                      <p:cBhvr>
                                        <p:cTn id="38" dur="1" fill="hold">
                                          <p:stCondLst>
                                            <p:cond delay="0"/>
                                          </p:stCondLst>
                                        </p:cTn>
                                        <p:tgtEl>
                                          <p:spTgt spid="98"/>
                                        </p:tgtEl>
                                        <p:attrNameLst>
                                          <p:attrName>style.visibility</p:attrName>
                                        </p:attrNameLst>
                                      </p:cBhvr>
                                      <p:to>
                                        <p:strVal val="visible"/>
                                      </p:to>
                                    </p:set>
                                    <p:anim calcmode="lin" valueType="num">
                                      <p:cBhvr>
                                        <p:cTn id="39" dur="500" fill="hold"/>
                                        <p:tgtEl>
                                          <p:spTgt spid="98"/>
                                        </p:tgtEl>
                                        <p:attrNameLst>
                                          <p:attrName>ppt_w</p:attrName>
                                        </p:attrNameLst>
                                      </p:cBhvr>
                                      <p:tavLst>
                                        <p:tav tm="0">
                                          <p:val>
                                            <p:fltVal val="0"/>
                                          </p:val>
                                        </p:tav>
                                        <p:tav tm="100000">
                                          <p:val>
                                            <p:strVal val="#ppt_w"/>
                                          </p:val>
                                        </p:tav>
                                      </p:tavLst>
                                    </p:anim>
                                    <p:anim calcmode="lin" valueType="num">
                                      <p:cBhvr>
                                        <p:cTn id="40" dur="500" fill="hold"/>
                                        <p:tgtEl>
                                          <p:spTgt spid="98"/>
                                        </p:tgtEl>
                                        <p:attrNameLst>
                                          <p:attrName>ppt_h</p:attrName>
                                        </p:attrNameLst>
                                      </p:cBhvr>
                                      <p:tavLst>
                                        <p:tav tm="0">
                                          <p:val>
                                            <p:fltVal val="0"/>
                                          </p:val>
                                        </p:tav>
                                        <p:tav tm="100000">
                                          <p:val>
                                            <p:strVal val="#ppt_h"/>
                                          </p:val>
                                        </p:tav>
                                      </p:tavLst>
                                    </p:anim>
                                    <p:animEffect transition="in" filter="fade">
                                      <p:cBhvr>
                                        <p:cTn id="41" dur="500"/>
                                        <p:tgtEl>
                                          <p:spTgt spid="98"/>
                                        </p:tgtEl>
                                      </p:cBhvr>
                                    </p:animEffect>
                                  </p:childTnLst>
                                </p:cTn>
                              </p:par>
                              <p:par>
                                <p:cTn id="42" presetID="45" presetClass="entr" presetSubtype="0" fill="hold" grpId="0" nodeType="withEffect">
                                  <p:stCondLst>
                                    <p:cond delay="1000"/>
                                  </p:stCondLst>
                                  <p:childTnLst>
                                    <p:set>
                                      <p:cBhvr>
                                        <p:cTn id="43" dur="1" fill="hold">
                                          <p:stCondLst>
                                            <p:cond delay="0"/>
                                          </p:stCondLst>
                                        </p:cTn>
                                        <p:tgtEl>
                                          <p:spTgt spid="101"/>
                                        </p:tgtEl>
                                        <p:attrNameLst>
                                          <p:attrName>style.visibility</p:attrName>
                                        </p:attrNameLst>
                                      </p:cBhvr>
                                      <p:to>
                                        <p:strVal val="visible"/>
                                      </p:to>
                                    </p:set>
                                    <p:animEffect transition="in" filter="fade">
                                      <p:cBhvr>
                                        <p:cTn id="44" dur="2000"/>
                                        <p:tgtEl>
                                          <p:spTgt spid="101"/>
                                        </p:tgtEl>
                                      </p:cBhvr>
                                    </p:animEffect>
                                    <p:anim calcmode="lin" valueType="num">
                                      <p:cBhvr>
                                        <p:cTn id="45" dur="2000" fill="hold"/>
                                        <p:tgtEl>
                                          <p:spTgt spid="101"/>
                                        </p:tgtEl>
                                        <p:attrNameLst>
                                          <p:attrName>ppt_w</p:attrName>
                                        </p:attrNameLst>
                                      </p:cBhvr>
                                      <p:tavLst>
                                        <p:tav tm="0" fmla="#ppt_w*sin(2.5*pi*$)">
                                          <p:val>
                                            <p:fltVal val="0"/>
                                          </p:val>
                                        </p:tav>
                                        <p:tav tm="100000">
                                          <p:val>
                                            <p:fltVal val="1"/>
                                          </p:val>
                                        </p:tav>
                                      </p:tavLst>
                                    </p:anim>
                                    <p:anim calcmode="lin" valueType="num">
                                      <p:cBhvr>
                                        <p:cTn id="46" dur="2000" fill="hold"/>
                                        <p:tgtEl>
                                          <p:spTgt spid="101"/>
                                        </p:tgtEl>
                                        <p:attrNameLst>
                                          <p:attrName>ppt_h</p:attrName>
                                        </p:attrNameLst>
                                      </p:cBhvr>
                                      <p:tavLst>
                                        <p:tav tm="0">
                                          <p:val>
                                            <p:strVal val="#ppt_h"/>
                                          </p:val>
                                        </p:tav>
                                        <p:tav tm="100000">
                                          <p:val>
                                            <p:strVal val="#ppt_h"/>
                                          </p:val>
                                        </p:tav>
                                      </p:tavLst>
                                    </p:anim>
                                  </p:childTnLst>
                                </p:cTn>
                              </p:par>
                              <p:par>
                                <p:cTn id="47" presetID="53" presetClass="entr" presetSubtype="16" fill="hold" grpId="0" nodeType="withEffect">
                                  <p:stCondLst>
                                    <p:cond delay="225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cTn>
                              </p:par>
                              <p:par>
                                <p:cTn id="52" presetID="53" presetClass="entr" presetSubtype="16" fill="hold" nodeType="withEffect">
                                  <p:stCondLst>
                                    <p:cond delay="500"/>
                                  </p:stCondLst>
                                  <p:childTnLst>
                                    <p:set>
                                      <p:cBhvr>
                                        <p:cTn id="53" dur="1" fill="hold">
                                          <p:stCondLst>
                                            <p:cond delay="0"/>
                                          </p:stCondLst>
                                        </p:cTn>
                                        <p:tgtEl>
                                          <p:spTgt spid="103"/>
                                        </p:tgtEl>
                                        <p:attrNameLst>
                                          <p:attrName>style.visibility</p:attrName>
                                        </p:attrNameLst>
                                      </p:cBhvr>
                                      <p:to>
                                        <p:strVal val="visible"/>
                                      </p:to>
                                    </p:set>
                                    <p:anim calcmode="lin" valueType="num">
                                      <p:cBhvr>
                                        <p:cTn id="54" dur="500" fill="hold"/>
                                        <p:tgtEl>
                                          <p:spTgt spid="103"/>
                                        </p:tgtEl>
                                        <p:attrNameLst>
                                          <p:attrName>ppt_w</p:attrName>
                                        </p:attrNameLst>
                                      </p:cBhvr>
                                      <p:tavLst>
                                        <p:tav tm="0">
                                          <p:val>
                                            <p:fltVal val="0"/>
                                          </p:val>
                                        </p:tav>
                                        <p:tav tm="100000">
                                          <p:val>
                                            <p:strVal val="#ppt_w"/>
                                          </p:val>
                                        </p:tav>
                                      </p:tavLst>
                                    </p:anim>
                                    <p:anim calcmode="lin" valueType="num">
                                      <p:cBhvr>
                                        <p:cTn id="55" dur="500" fill="hold"/>
                                        <p:tgtEl>
                                          <p:spTgt spid="103"/>
                                        </p:tgtEl>
                                        <p:attrNameLst>
                                          <p:attrName>ppt_h</p:attrName>
                                        </p:attrNameLst>
                                      </p:cBhvr>
                                      <p:tavLst>
                                        <p:tav tm="0">
                                          <p:val>
                                            <p:fltVal val="0"/>
                                          </p:val>
                                        </p:tav>
                                        <p:tav tm="100000">
                                          <p:val>
                                            <p:strVal val="#ppt_h"/>
                                          </p:val>
                                        </p:tav>
                                      </p:tavLst>
                                    </p:anim>
                                    <p:animEffect transition="in" filter="fade">
                                      <p:cBhvr>
                                        <p:cTn id="56" dur="500"/>
                                        <p:tgtEl>
                                          <p:spTgt spid="103"/>
                                        </p:tgtEl>
                                      </p:cBhvr>
                                    </p:animEffect>
                                  </p:childTnLst>
                                </p:cTn>
                              </p:par>
                              <p:par>
                                <p:cTn id="57" presetID="45" presetClass="entr" presetSubtype="0" fill="hold" grpId="0" nodeType="withEffect">
                                  <p:stCondLst>
                                    <p:cond delay="1000"/>
                                  </p:stCondLst>
                                  <p:childTnLst>
                                    <p:set>
                                      <p:cBhvr>
                                        <p:cTn id="58" dur="1" fill="hold">
                                          <p:stCondLst>
                                            <p:cond delay="0"/>
                                          </p:stCondLst>
                                        </p:cTn>
                                        <p:tgtEl>
                                          <p:spTgt spid="106"/>
                                        </p:tgtEl>
                                        <p:attrNameLst>
                                          <p:attrName>style.visibility</p:attrName>
                                        </p:attrNameLst>
                                      </p:cBhvr>
                                      <p:to>
                                        <p:strVal val="visible"/>
                                      </p:to>
                                    </p:set>
                                    <p:animEffect transition="in" filter="fade">
                                      <p:cBhvr>
                                        <p:cTn id="59" dur="2000"/>
                                        <p:tgtEl>
                                          <p:spTgt spid="106"/>
                                        </p:tgtEl>
                                      </p:cBhvr>
                                    </p:animEffect>
                                    <p:anim calcmode="lin" valueType="num">
                                      <p:cBhvr>
                                        <p:cTn id="60" dur="2000" fill="hold"/>
                                        <p:tgtEl>
                                          <p:spTgt spid="106"/>
                                        </p:tgtEl>
                                        <p:attrNameLst>
                                          <p:attrName>ppt_w</p:attrName>
                                        </p:attrNameLst>
                                      </p:cBhvr>
                                      <p:tavLst>
                                        <p:tav tm="0" fmla="#ppt_w*sin(2.5*pi*$)">
                                          <p:val>
                                            <p:fltVal val="0"/>
                                          </p:val>
                                        </p:tav>
                                        <p:tav tm="100000">
                                          <p:val>
                                            <p:fltVal val="1"/>
                                          </p:val>
                                        </p:tav>
                                      </p:tavLst>
                                    </p:anim>
                                    <p:anim calcmode="lin" valueType="num">
                                      <p:cBhvr>
                                        <p:cTn id="61" dur="2000" fill="hold"/>
                                        <p:tgtEl>
                                          <p:spTgt spid="106"/>
                                        </p:tgtEl>
                                        <p:attrNameLst>
                                          <p:attrName>ppt_h</p:attrName>
                                        </p:attrNameLst>
                                      </p:cBhvr>
                                      <p:tavLst>
                                        <p:tav tm="0">
                                          <p:val>
                                            <p:strVal val="#ppt_h"/>
                                          </p:val>
                                        </p:tav>
                                        <p:tav tm="100000">
                                          <p:val>
                                            <p:strVal val="#ppt_h"/>
                                          </p:val>
                                        </p:tav>
                                      </p:tavLst>
                                    </p:anim>
                                  </p:childTnLst>
                                </p:cTn>
                              </p:par>
                              <p:par>
                                <p:cTn id="62" presetID="53" presetClass="entr" presetSubtype="16" fill="hold" grpId="0" nodeType="withEffect">
                                  <p:stCondLst>
                                    <p:cond delay="2250"/>
                                  </p:stCondLst>
                                  <p:childTnLst>
                                    <p:set>
                                      <p:cBhvr>
                                        <p:cTn id="63" dur="1" fill="hold">
                                          <p:stCondLst>
                                            <p:cond delay="0"/>
                                          </p:stCondLst>
                                        </p:cTn>
                                        <p:tgtEl>
                                          <p:spTgt spid="107"/>
                                        </p:tgtEl>
                                        <p:attrNameLst>
                                          <p:attrName>style.visibility</p:attrName>
                                        </p:attrNameLst>
                                      </p:cBhvr>
                                      <p:to>
                                        <p:strVal val="visible"/>
                                      </p:to>
                                    </p:set>
                                    <p:anim calcmode="lin" valueType="num">
                                      <p:cBhvr>
                                        <p:cTn id="64" dur="500" fill="hold"/>
                                        <p:tgtEl>
                                          <p:spTgt spid="107"/>
                                        </p:tgtEl>
                                        <p:attrNameLst>
                                          <p:attrName>ppt_w</p:attrName>
                                        </p:attrNameLst>
                                      </p:cBhvr>
                                      <p:tavLst>
                                        <p:tav tm="0">
                                          <p:val>
                                            <p:fltVal val="0"/>
                                          </p:val>
                                        </p:tav>
                                        <p:tav tm="100000">
                                          <p:val>
                                            <p:strVal val="#ppt_w"/>
                                          </p:val>
                                        </p:tav>
                                      </p:tavLst>
                                    </p:anim>
                                    <p:anim calcmode="lin" valueType="num">
                                      <p:cBhvr>
                                        <p:cTn id="65" dur="500" fill="hold"/>
                                        <p:tgtEl>
                                          <p:spTgt spid="107"/>
                                        </p:tgtEl>
                                        <p:attrNameLst>
                                          <p:attrName>ppt_h</p:attrName>
                                        </p:attrNameLst>
                                      </p:cBhvr>
                                      <p:tavLst>
                                        <p:tav tm="0">
                                          <p:val>
                                            <p:fltVal val="0"/>
                                          </p:val>
                                        </p:tav>
                                        <p:tav tm="100000">
                                          <p:val>
                                            <p:strVal val="#ppt_h"/>
                                          </p:val>
                                        </p:tav>
                                      </p:tavLst>
                                    </p:anim>
                                    <p:animEffect transition="in" filter="fade">
                                      <p:cBhvr>
                                        <p:cTn id="66" dur="500"/>
                                        <p:tgtEl>
                                          <p:spTgt spid="107"/>
                                        </p:tgtEl>
                                      </p:cBhvr>
                                    </p:animEffect>
                                  </p:childTnLst>
                                </p:cTn>
                              </p:par>
                              <p:par>
                                <p:cTn id="67" presetID="53" presetClass="entr" presetSubtype="16" fill="hold" nodeType="withEffect">
                                  <p:stCondLst>
                                    <p:cond delay="500"/>
                                  </p:stCondLst>
                                  <p:childTnLst>
                                    <p:set>
                                      <p:cBhvr>
                                        <p:cTn id="68" dur="1" fill="hold">
                                          <p:stCondLst>
                                            <p:cond delay="0"/>
                                          </p:stCondLst>
                                        </p:cTn>
                                        <p:tgtEl>
                                          <p:spTgt spid="108"/>
                                        </p:tgtEl>
                                        <p:attrNameLst>
                                          <p:attrName>style.visibility</p:attrName>
                                        </p:attrNameLst>
                                      </p:cBhvr>
                                      <p:to>
                                        <p:strVal val="visible"/>
                                      </p:to>
                                    </p:set>
                                    <p:anim calcmode="lin" valueType="num">
                                      <p:cBhvr>
                                        <p:cTn id="69" dur="500" fill="hold"/>
                                        <p:tgtEl>
                                          <p:spTgt spid="108"/>
                                        </p:tgtEl>
                                        <p:attrNameLst>
                                          <p:attrName>ppt_w</p:attrName>
                                        </p:attrNameLst>
                                      </p:cBhvr>
                                      <p:tavLst>
                                        <p:tav tm="0">
                                          <p:val>
                                            <p:fltVal val="0"/>
                                          </p:val>
                                        </p:tav>
                                        <p:tav tm="100000">
                                          <p:val>
                                            <p:strVal val="#ppt_w"/>
                                          </p:val>
                                        </p:tav>
                                      </p:tavLst>
                                    </p:anim>
                                    <p:anim calcmode="lin" valueType="num">
                                      <p:cBhvr>
                                        <p:cTn id="70" dur="500" fill="hold"/>
                                        <p:tgtEl>
                                          <p:spTgt spid="108"/>
                                        </p:tgtEl>
                                        <p:attrNameLst>
                                          <p:attrName>ppt_h</p:attrName>
                                        </p:attrNameLst>
                                      </p:cBhvr>
                                      <p:tavLst>
                                        <p:tav tm="0">
                                          <p:val>
                                            <p:fltVal val="0"/>
                                          </p:val>
                                        </p:tav>
                                        <p:tav tm="100000">
                                          <p:val>
                                            <p:strVal val="#ppt_h"/>
                                          </p:val>
                                        </p:tav>
                                      </p:tavLst>
                                    </p:anim>
                                    <p:animEffect transition="in" filter="fade">
                                      <p:cBhvr>
                                        <p:cTn id="71" dur="500"/>
                                        <p:tgtEl>
                                          <p:spTgt spid="108"/>
                                        </p:tgtEl>
                                      </p:cBhvr>
                                    </p:animEffect>
                                  </p:childTnLst>
                                </p:cTn>
                              </p:par>
                              <p:par>
                                <p:cTn id="72" presetID="45" presetClass="entr" presetSubtype="0" fill="hold" grpId="0" nodeType="withEffect">
                                  <p:stCondLst>
                                    <p:cond delay="100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2000"/>
                                        <p:tgtEl>
                                          <p:spTgt spid="111"/>
                                        </p:tgtEl>
                                      </p:cBhvr>
                                    </p:animEffect>
                                    <p:anim calcmode="lin" valueType="num">
                                      <p:cBhvr>
                                        <p:cTn id="75" dur="2000" fill="hold"/>
                                        <p:tgtEl>
                                          <p:spTgt spid="111"/>
                                        </p:tgtEl>
                                        <p:attrNameLst>
                                          <p:attrName>ppt_w</p:attrName>
                                        </p:attrNameLst>
                                      </p:cBhvr>
                                      <p:tavLst>
                                        <p:tav tm="0" fmla="#ppt_w*sin(2.5*pi*$)">
                                          <p:val>
                                            <p:fltVal val="0"/>
                                          </p:val>
                                        </p:tav>
                                        <p:tav tm="100000">
                                          <p:val>
                                            <p:fltVal val="1"/>
                                          </p:val>
                                        </p:tav>
                                      </p:tavLst>
                                    </p:anim>
                                    <p:anim calcmode="lin" valueType="num">
                                      <p:cBhvr>
                                        <p:cTn id="76" dur="2000" fill="hold"/>
                                        <p:tgtEl>
                                          <p:spTgt spid="111"/>
                                        </p:tgtEl>
                                        <p:attrNameLst>
                                          <p:attrName>ppt_h</p:attrName>
                                        </p:attrNameLst>
                                      </p:cBhvr>
                                      <p:tavLst>
                                        <p:tav tm="0">
                                          <p:val>
                                            <p:strVal val="#ppt_h"/>
                                          </p:val>
                                        </p:tav>
                                        <p:tav tm="100000">
                                          <p:val>
                                            <p:strVal val="#ppt_h"/>
                                          </p:val>
                                        </p:tav>
                                      </p:tavLst>
                                    </p:anim>
                                  </p:childTnLst>
                                </p:cTn>
                              </p:par>
                              <p:par>
                                <p:cTn id="77" presetID="53" presetClass="entr" presetSubtype="16" fill="hold" grpId="0" nodeType="withEffect">
                                  <p:stCondLst>
                                    <p:cond delay="2250"/>
                                  </p:stCondLst>
                                  <p:childTnLst>
                                    <p:set>
                                      <p:cBhvr>
                                        <p:cTn id="78" dur="1" fill="hold">
                                          <p:stCondLst>
                                            <p:cond delay="0"/>
                                          </p:stCondLst>
                                        </p:cTn>
                                        <p:tgtEl>
                                          <p:spTgt spid="112"/>
                                        </p:tgtEl>
                                        <p:attrNameLst>
                                          <p:attrName>style.visibility</p:attrName>
                                        </p:attrNameLst>
                                      </p:cBhvr>
                                      <p:to>
                                        <p:strVal val="visible"/>
                                      </p:to>
                                    </p:set>
                                    <p:anim calcmode="lin" valueType="num">
                                      <p:cBhvr>
                                        <p:cTn id="79" dur="500" fill="hold"/>
                                        <p:tgtEl>
                                          <p:spTgt spid="112"/>
                                        </p:tgtEl>
                                        <p:attrNameLst>
                                          <p:attrName>ppt_w</p:attrName>
                                        </p:attrNameLst>
                                      </p:cBhvr>
                                      <p:tavLst>
                                        <p:tav tm="0">
                                          <p:val>
                                            <p:fltVal val="0"/>
                                          </p:val>
                                        </p:tav>
                                        <p:tav tm="100000">
                                          <p:val>
                                            <p:strVal val="#ppt_w"/>
                                          </p:val>
                                        </p:tav>
                                      </p:tavLst>
                                    </p:anim>
                                    <p:anim calcmode="lin" valueType="num">
                                      <p:cBhvr>
                                        <p:cTn id="80" dur="500" fill="hold"/>
                                        <p:tgtEl>
                                          <p:spTgt spid="112"/>
                                        </p:tgtEl>
                                        <p:attrNameLst>
                                          <p:attrName>ppt_h</p:attrName>
                                        </p:attrNameLst>
                                      </p:cBhvr>
                                      <p:tavLst>
                                        <p:tav tm="0">
                                          <p:val>
                                            <p:fltVal val="0"/>
                                          </p:val>
                                        </p:tav>
                                        <p:tav tm="100000">
                                          <p:val>
                                            <p:strVal val="#ppt_h"/>
                                          </p:val>
                                        </p:tav>
                                      </p:tavLst>
                                    </p:anim>
                                    <p:animEffect transition="in" filter="fade">
                                      <p:cBhvr>
                                        <p:cTn id="81" dur="500"/>
                                        <p:tgtEl>
                                          <p:spTgt spid="112"/>
                                        </p:tgtEl>
                                      </p:cBhvr>
                                    </p:animEffect>
                                  </p:childTnLst>
                                </p:cTn>
                              </p:par>
                              <p:par>
                                <p:cTn id="82" presetID="53" presetClass="entr" presetSubtype="16" fill="hold" nodeType="withEffect">
                                  <p:stCondLst>
                                    <p:cond delay="500"/>
                                  </p:stCondLst>
                                  <p:childTnLst>
                                    <p:set>
                                      <p:cBhvr>
                                        <p:cTn id="83" dur="1" fill="hold">
                                          <p:stCondLst>
                                            <p:cond delay="0"/>
                                          </p:stCondLst>
                                        </p:cTn>
                                        <p:tgtEl>
                                          <p:spTgt spid="113"/>
                                        </p:tgtEl>
                                        <p:attrNameLst>
                                          <p:attrName>style.visibility</p:attrName>
                                        </p:attrNameLst>
                                      </p:cBhvr>
                                      <p:to>
                                        <p:strVal val="visible"/>
                                      </p:to>
                                    </p:set>
                                    <p:anim calcmode="lin" valueType="num">
                                      <p:cBhvr>
                                        <p:cTn id="84" dur="500" fill="hold"/>
                                        <p:tgtEl>
                                          <p:spTgt spid="113"/>
                                        </p:tgtEl>
                                        <p:attrNameLst>
                                          <p:attrName>ppt_w</p:attrName>
                                        </p:attrNameLst>
                                      </p:cBhvr>
                                      <p:tavLst>
                                        <p:tav tm="0">
                                          <p:val>
                                            <p:fltVal val="0"/>
                                          </p:val>
                                        </p:tav>
                                        <p:tav tm="100000">
                                          <p:val>
                                            <p:strVal val="#ppt_w"/>
                                          </p:val>
                                        </p:tav>
                                      </p:tavLst>
                                    </p:anim>
                                    <p:anim calcmode="lin" valueType="num">
                                      <p:cBhvr>
                                        <p:cTn id="85" dur="500" fill="hold"/>
                                        <p:tgtEl>
                                          <p:spTgt spid="113"/>
                                        </p:tgtEl>
                                        <p:attrNameLst>
                                          <p:attrName>ppt_h</p:attrName>
                                        </p:attrNameLst>
                                      </p:cBhvr>
                                      <p:tavLst>
                                        <p:tav tm="0">
                                          <p:val>
                                            <p:fltVal val="0"/>
                                          </p:val>
                                        </p:tav>
                                        <p:tav tm="100000">
                                          <p:val>
                                            <p:strVal val="#ppt_h"/>
                                          </p:val>
                                        </p:tav>
                                      </p:tavLst>
                                    </p:anim>
                                    <p:animEffect transition="in" filter="fade">
                                      <p:cBhvr>
                                        <p:cTn id="86" dur="500"/>
                                        <p:tgtEl>
                                          <p:spTgt spid="113"/>
                                        </p:tgtEl>
                                      </p:cBhvr>
                                    </p:animEffect>
                                  </p:childTnLst>
                                </p:cTn>
                              </p:par>
                              <p:par>
                                <p:cTn id="87" presetID="45" presetClass="entr" presetSubtype="0" fill="hold" grpId="0" nodeType="withEffect">
                                  <p:stCondLst>
                                    <p:cond delay="1000"/>
                                  </p:stCondLst>
                                  <p:childTnLst>
                                    <p:set>
                                      <p:cBhvr>
                                        <p:cTn id="88" dur="1" fill="hold">
                                          <p:stCondLst>
                                            <p:cond delay="0"/>
                                          </p:stCondLst>
                                        </p:cTn>
                                        <p:tgtEl>
                                          <p:spTgt spid="116"/>
                                        </p:tgtEl>
                                        <p:attrNameLst>
                                          <p:attrName>style.visibility</p:attrName>
                                        </p:attrNameLst>
                                      </p:cBhvr>
                                      <p:to>
                                        <p:strVal val="visible"/>
                                      </p:to>
                                    </p:set>
                                    <p:animEffect transition="in" filter="fade">
                                      <p:cBhvr>
                                        <p:cTn id="89" dur="2000"/>
                                        <p:tgtEl>
                                          <p:spTgt spid="116"/>
                                        </p:tgtEl>
                                      </p:cBhvr>
                                    </p:animEffect>
                                    <p:anim calcmode="lin" valueType="num">
                                      <p:cBhvr>
                                        <p:cTn id="90" dur="2000" fill="hold"/>
                                        <p:tgtEl>
                                          <p:spTgt spid="116"/>
                                        </p:tgtEl>
                                        <p:attrNameLst>
                                          <p:attrName>ppt_w</p:attrName>
                                        </p:attrNameLst>
                                      </p:cBhvr>
                                      <p:tavLst>
                                        <p:tav tm="0" fmla="#ppt_w*sin(2.5*pi*$)">
                                          <p:val>
                                            <p:fltVal val="0"/>
                                          </p:val>
                                        </p:tav>
                                        <p:tav tm="100000">
                                          <p:val>
                                            <p:fltVal val="1"/>
                                          </p:val>
                                        </p:tav>
                                      </p:tavLst>
                                    </p:anim>
                                    <p:anim calcmode="lin" valueType="num">
                                      <p:cBhvr>
                                        <p:cTn id="91" dur="2000" fill="hold"/>
                                        <p:tgtEl>
                                          <p:spTgt spid="116"/>
                                        </p:tgtEl>
                                        <p:attrNameLst>
                                          <p:attrName>ppt_h</p:attrName>
                                        </p:attrNameLst>
                                      </p:cBhvr>
                                      <p:tavLst>
                                        <p:tav tm="0">
                                          <p:val>
                                            <p:strVal val="#ppt_h"/>
                                          </p:val>
                                        </p:tav>
                                        <p:tav tm="100000">
                                          <p:val>
                                            <p:strVal val="#ppt_h"/>
                                          </p:val>
                                        </p:tav>
                                      </p:tavLst>
                                    </p:anim>
                                  </p:childTnLst>
                                </p:cTn>
                              </p:par>
                              <p:par>
                                <p:cTn id="92" presetID="53" presetClass="entr" presetSubtype="16" fill="hold" grpId="0" nodeType="withEffect">
                                  <p:stCondLst>
                                    <p:cond delay="2250"/>
                                  </p:stCondLst>
                                  <p:childTnLst>
                                    <p:set>
                                      <p:cBhvr>
                                        <p:cTn id="93" dur="1" fill="hold">
                                          <p:stCondLst>
                                            <p:cond delay="0"/>
                                          </p:stCondLst>
                                        </p:cTn>
                                        <p:tgtEl>
                                          <p:spTgt spid="117"/>
                                        </p:tgtEl>
                                        <p:attrNameLst>
                                          <p:attrName>style.visibility</p:attrName>
                                        </p:attrNameLst>
                                      </p:cBhvr>
                                      <p:to>
                                        <p:strVal val="visible"/>
                                      </p:to>
                                    </p:set>
                                    <p:anim calcmode="lin" valueType="num">
                                      <p:cBhvr>
                                        <p:cTn id="94" dur="500" fill="hold"/>
                                        <p:tgtEl>
                                          <p:spTgt spid="117"/>
                                        </p:tgtEl>
                                        <p:attrNameLst>
                                          <p:attrName>ppt_w</p:attrName>
                                        </p:attrNameLst>
                                      </p:cBhvr>
                                      <p:tavLst>
                                        <p:tav tm="0">
                                          <p:val>
                                            <p:fltVal val="0"/>
                                          </p:val>
                                        </p:tav>
                                        <p:tav tm="100000">
                                          <p:val>
                                            <p:strVal val="#ppt_w"/>
                                          </p:val>
                                        </p:tav>
                                      </p:tavLst>
                                    </p:anim>
                                    <p:anim calcmode="lin" valueType="num">
                                      <p:cBhvr>
                                        <p:cTn id="95" dur="500" fill="hold"/>
                                        <p:tgtEl>
                                          <p:spTgt spid="117"/>
                                        </p:tgtEl>
                                        <p:attrNameLst>
                                          <p:attrName>ppt_h</p:attrName>
                                        </p:attrNameLst>
                                      </p:cBhvr>
                                      <p:tavLst>
                                        <p:tav tm="0">
                                          <p:val>
                                            <p:fltVal val="0"/>
                                          </p:val>
                                        </p:tav>
                                        <p:tav tm="100000">
                                          <p:val>
                                            <p:strVal val="#ppt_h"/>
                                          </p:val>
                                        </p:tav>
                                      </p:tavLst>
                                    </p:anim>
                                    <p:animEffect transition="in" filter="fade">
                                      <p:cBhvr>
                                        <p:cTn id="96"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96" grpId="0" animBg="1"/>
      <p:bldP spid="97" grpId="0"/>
      <p:bldP spid="101" grpId="0" animBg="1"/>
      <p:bldP spid="102" grpId="0"/>
      <p:bldP spid="106" grpId="0" animBg="1"/>
      <p:bldP spid="107" grpId="0"/>
      <p:bldP spid="111" grpId="0" animBg="1"/>
      <p:bldP spid="112" grpId="0"/>
      <p:bldP spid="116" grpId="0" animBg="1"/>
      <p:bldP spid="117" grpId="0"/>
      <p:bldP spid="127" grpId="0" bldLvl="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03" name="组合 502"/>
          <p:cNvGrpSpPr/>
          <p:nvPr/>
        </p:nvGrpSpPr>
        <p:grpSpPr bwMode="auto">
          <a:xfrm>
            <a:off x="3434953" y="1869282"/>
            <a:ext cx="1889522" cy="1889522"/>
            <a:chOff x="2532379" y="2174357"/>
            <a:chExt cx="2519411" cy="2519411"/>
          </a:xfrm>
          <a:effectLst>
            <a:outerShdw blurRad="50800" dist="190500" dir="8100000" algn="tr" rotWithShape="0">
              <a:prstClr val="black">
                <a:alpha val="40000"/>
              </a:prstClr>
            </a:outerShdw>
          </a:effectLst>
        </p:grpSpPr>
        <p:sp>
          <p:nvSpPr>
            <p:cNvPr id="504" name="Freeform 13"/>
            <p:cNvSpPr/>
            <p:nvPr/>
          </p:nvSpPr>
          <p:spPr bwMode="auto">
            <a:xfrm>
              <a:off x="2532379" y="2174357"/>
              <a:ext cx="2519411" cy="2519411"/>
            </a:xfrm>
            <a:custGeom>
              <a:avLst/>
              <a:gdLst>
                <a:gd name="T0" fmla="*/ 533 w 666"/>
                <a:gd name="T1" fmla="*/ 77 h 666"/>
                <a:gd name="T2" fmla="*/ 293 w 666"/>
                <a:gd name="T3" fmla="*/ 11 h 666"/>
                <a:gd name="T4" fmla="*/ 293 w 666"/>
                <a:gd name="T5" fmla="*/ 11 h 666"/>
                <a:gd name="T6" fmla="*/ 77 w 666"/>
                <a:gd name="T7" fmla="*/ 134 h 666"/>
                <a:gd name="T8" fmla="*/ 11 w 666"/>
                <a:gd name="T9" fmla="*/ 373 h 666"/>
                <a:gd name="T10" fmla="*/ 11 w 666"/>
                <a:gd name="T11" fmla="*/ 373 h 666"/>
                <a:gd name="T12" fmla="*/ 134 w 666"/>
                <a:gd name="T13" fmla="*/ 589 h 666"/>
                <a:gd name="T14" fmla="*/ 373 w 666"/>
                <a:gd name="T15" fmla="*/ 655 h 666"/>
                <a:gd name="T16" fmla="*/ 373 w 666"/>
                <a:gd name="T17" fmla="*/ 655 h 666"/>
                <a:gd name="T18" fmla="*/ 589 w 666"/>
                <a:gd name="T19" fmla="*/ 533 h 666"/>
                <a:gd name="T20" fmla="*/ 655 w 666"/>
                <a:gd name="T21" fmla="*/ 293 h 666"/>
                <a:gd name="T22" fmla="*/ 655 w 666"/>
                <a:gd name="T23" fmla="*/ 293 h 666"/>
                <a:gd name="T24" fmla="*/ 533 w 666"/>
                <a:gd name="T25" fmla="*/ 7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666">
                  <a:moveTo>
                    <a:pt x="533" y="77"/>
                  </a:moveTo>
                  <a:cubicBezTo>
                    <a:pt x="467" y="26"/>
                    <a:pt x="382" y="0"/>
                    <a:pt x="293" y="11"/>
                  </a:cubicBezTo>
                  <a:cubicBezTo>
                    <a:pt x="293" y="11"/>
                    <a:pt x="293" y="11"/>
                    <a:pt x="293" y="11"/>
                  </a:cubicBezTo>
                  <a:cubicBezTo>
                    <a:pt x="204" y="22"/>
                    <a:pt x="128" y="68"/>
                    <a:pt x="77" y="134"/>
                  </a:cubicBezTo>
                  <a:cubicBezTo>
                    <a:pt x="26" y="199"/>
                    <a:pt x="0" y="284"/>
                    <a:pt x="11" y="373"/>
                  </a:cubicBezTo>
                  <a:cubicBezTo>
                    <a:pt x="11" y="373"/>
                    <a:pt x="11" y="373"/>
                    <a:pt x="11" y="373"/>
                  </a:cubicBezTo>
                  <a:cubicBezTo>
                    <a:pt x="22" y="462"/>
                    <a:pt x="68" y="538"/>
                    <a:pt x="134" y="589"/>
                  </a:cubicBezTo>
                  <a:cubicBezTo>
                    <a:pt x="199" y="640"/>
                    <a:pt x="284" y="666"/>
                    <a:pt x="373" y="655"/>
                  </a:cubicBezTo>
                  <a:cubicBezTo>
                    <a:pt x="373" y="655"/>
                    <a:pt x="373" y="655"/>
                    <a:pt x="373" y="655"/>
                  </a:cubicBezTo>
                  <a:cubicBezTo>
                    <a:pt x="462" y="644"/>
                    <a:pt x="538" y="598"/>
                    <a:pt x="589" y="533"/>
                  </a:cubicBezTo>
                  <a:cubicBezTo>
                    <a:pt x="640" y="467"/>
                    <a:pt x="666" y="382"/>
                    <a:pt x="655" y="293"/>
                  </a:cubicBezTo>
                  <a:cubicBezTo>
                    <a:pt x="655" y="293"/>
                    <a:pt x="655" y="293"/>
                    <a:pt x="655" y="293"/>
                  </a:cubicBezTo>
                  <a:cubicBezTo>
                    <a:pt x="644" y="204"/>
                    <a:pt x="598" y="128"/>
                    <a:pt x="533" y="77"/>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05" name="Freeform 39"/>
            <p:cNvSpPr>
              <a:spLocks noEditPoints="1"/>
            </p:cNvSpPr>
            <p:nvPr/>
          </p:nvSpPr>
          <p:spPr bwMode="auto">
            <a:xfrm>
              <a:off x="3708739" y="2942722"/>
              <a:ext cx="166691" cy="163516"/>
            </a:xfrm>
            <a:custGeom>
              <a:avLst/>
              <a:gdLst>
                <a:gd name="T0" fmla="*/ 0 w 44"/>
                <a:gd name="T1" fmla="*/ 21 h 43"/>
                <a:gd name="T2" fmla="*/ 22 w 44"/>
                <a:gd name="T3" fmla="*/ 43 h 43"/>
                <a:gd name="T4" fmla="*/ 44 w 44"/>
                <a:gd name="T5" fmla="*/ 21 h 43"/>
                <a:gd name="T6" fmla="*/ 22 w 44"/>
                <a:gd name="T7" fmla="*/ 0 h 43"/>
                <a:gd name="T8" fmla="*/ 0 w 44"/>
                <a:gd name="T9" fmla="*/ 21 h 43"/>
                <a:gd name="T10" fmla="*/ 22 w 44"/>
                <a:gd name="T11" fmla="*/ 36 h 43"/>
                <a:gd name="T12" fmla="*/ 7 w 44"/>
                <a:gd name="T13" fmla="*/ 21 h 43"/>
                <a:gd name="T14" fmla="*/ 22 w 44"/>
                <a:gd name="T15" fmla="*/ 7 h 43"/>
                <a:gd name="T16" fmla="*/ 37 w 44"/>
                <a:gd name="T17" fmla="*/ 21 h 43"/>
                <a:gd name="T18" fmla="*/ 22 w 44"/>
                <a:gd name="T19"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0" y="21"/>
                  </a:moveTo>
                  <a:cubicBezTo>
                    <a:pt x="0" y="33"/>
                    <a:pt x="10" y="43"/>
                    <a:pt x="22" y="43"/>
                  </a:cubicBezTo>
                  <a:cubicBezTo>
                    <a:pt x="34" y="43"/>
                    <a:pt x="44" y="33"/>
                    <a:pt x="44" y="21"/>
                  </a:cubicBezTo>
                  <a:cubicBezTo>
                    <a:pt x="44" y="9"/>
                    <a:pt x="34" y="0"/>
                    <a:pt x="22" y="0"/>
                  </a:cubicBezTo>
                  <a:cubicBezTo>
                    <a:pt x="10" y="0"/>
                    <a:pt x="0" y="9"/>
                    <a:pt x="0" y="21"/>
                  </a:cubicBezTo>
                  <a:close/>
                  <a:moveTo>
                    <a:pt x="22" y="36"/>
                  </a:moveTo>
                  <a:cubicBezTo>
                    <a:pt x="14" y="36"/>
                    <a:pt x="7" y="29"/>
                    <a:pt x="7" y="21"/>
                  </a:cubicBezTo>
                  <a:cubicBezTo>
                    <a:pt x="7" y="13"/>
                    <a:pt x="14" y="7"/>
                    <a:pt x="22" y="7"/>
                  </a:cubicBezTo>
                  <a:cubicBezTo>
                    <a:pt x="30" y="7"/>
                    <a:pt x="37" y="13"/>
                    <a:pt x="37" y="21"/>
                  </a:cubicBezTo>
                  <a:cubicBezTo>
                    <a:pt x="37" y="29"/>
                    <a:pt x="30" y="36"/>
                    <a:pt x="22" y="36"/>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nvGrpSpPr>
          <p:cNvPr id="506" name="组合 505"/>
          <p:cNvGrpSpPr/>
          <p:nvPr/>
        </p:nvGrpSpPr>
        <p:grpSpPr bwMode="auto">
          <a:xfrm>
            <a:off x="4947048" y="1701404"/>
            <a:ext cx="1044178" cy="998934"/>
            <a:chOff x="4548486" y="1951631"/>
            <a:chExt cx="1392763" cy="1332019"/>
          </a:xfrm>
          <a:effectLst>
            <a:outerShdw blurRad="50800" dist="190500" dir="8100000" algn="tr" rotWithShape="0">
              <a:prstClr val="black">
                <a:alpha val="40000"/>
              </a:prstClr>
            </a:outerShdw>
          </a:effectLst>
        </p:grpSpPr>
        <p:sp>
          <p:nvSpPr>
            <p:cNvPr id="507" name="Freeform 7"/>
            <p:cNvSpPr/>
            <p:nvPr/>
          </p:nvSpPr>
          <p:spPr bwMode="auto">
            <a:xfrm>
              <a:off x="4548486" y="2300183"/>
              <a:ext cx="669626" cy="983467"/>
            </a:xfrm>
            <a:custGeom>
              <a:avLst/>
              <a:gdLst>
                <a:gd name="T0" fmla="*/ 1746134917 w 177"/>
                <a:gd name="T1" fmla="*/ 2147483646 h 260"/>
                <a:gd name="T2" fmla="*/ 1746134917 w 177"/>
                <a:gd name="T3" fmla="*/ 2147483646 h 260"/>
                <a:gd name="T4" fmla="*/ 2147483646 w 177"/>
                <a:gd name="T5" fmla="*/ 2147483646 h 260"/>
                <a:gd name="T6" fmla="*/ 472317105 w 177"/>
                <a:gd name="T7" fmla="*/ 0 h 260"/>
                <a:gd name="T8" fmla="*/ 0 w 177"/>
                <a:gd name="T9" fmla="*/ 629543705 h 260"/>
                <a:gd name="T10" fmla="*/ 1746134917 w 177"/>
                <a:gd name="T11" fmla="*/ 2147483646 h 2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7" h="260">
                  <a:moveTo>
                    <a:pt x="122" y="260"/>
                  </a:moveTo>
                  <a:cubicBezTo>
                    <a:pt x="122" y="260"/>
                    <a:pt x="122" y="260"/>
                    <a:pt x="122" y="260"/>
                  </a:cubicBezTo>
                  <a:cubicBezTo>
                    <a:pt x="177" y="253"/>
                    <a:pt x="177" y="253"/>
                    <a:pt x="177" y="253"/>
                  </a:cubicBezTo>
                  <a:cubicBezTo>
                    <a:pt x="164" y="149"/>
                    <a:pt x="110" y="60"/>
                    <a:pt x="33" y="0"/>
                  </a:cubicBezTo>
                  <a:cubicBezTo>
                    <a:pt x="0" y="44"/>
                    <a:pt x="0" y="44"/>
                    <a:pt x="0" y="44"/>
                  </a:cubicBezTo>
                  <a:cubicBezTo>
                    <a:pt x="65" y="95"/>
                    <a:pt x="111" y="171"/>
                    <a:pt x="122" y="260"/>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8" name="Freeform 14"/>
            <p:cNvSpPr/>
            <p:nvPr/>
          </p:nvSpPr>
          <p:spPr bwMode="auto">
            <a:xfrm>
              <a:off x="4756749" y="1951631"/>
              <a:ext cx="1184500" cy="1184500"/>
            </a:xfrm>
            <a:custGeom>
              <a:avLst/>
              <a:gdLst>
                <a:gd name="T0" fmla="*/ 2147483646 w 313"/>
                <a:gd name="T1" fmla="*/ 1274593903 h 313"/>
                <a:gd name="T2" fmla="*/ 1274593903 w 313"/>
                <a:gd name="T3" fmla="*/ 529887778 h 313"/>
                <a:gd name="T4" fmla="*/ 529887778 w 313"/>
                <a:gd name="T5" fmla="*/ 2147483646 h 313"/>
                <a:gd name="T6" fmla="*/ 2147483646 w 313"/>
                <a:gd name="T7" fmla="*/ 2147483646 h 313"/>
                <a:gd name="T8" fmla="*/ 2147483646 w 313"/>
                <a:gd name="T9" fmla="*/ 1274593903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3">
                  <a:moveTo>
                    <a:pt x="276" y="89"/>
                  </a:moveTo>
                  <a:cubicBezTo>
                    <a:pt x="238" y="23"/>
                    <a:pt x="154" y="0"/>
                    <a:pt x="89" y="37"/>
                  </a:cubicBezTo>
                  <a:cubicBezTo>
                    <a:pt x="23" y="75"/>
                    <a:pt x="0" y="159"/>
                    <a:pt x="37" y="224"/>
                  </a:cubicBezTo>
                  <a:cubicBezTo>
                    <a:pt x="74" y="290"/>
                    <a:pt x="158" y="313"/>
                    <a:pt x="224" y="276"/>
                  </a:cubicBezTo>
                  <a:cubicBezTo>
                    <a:pt x="290" y="239"/>
                    <a:pt x="313" y="155"/>
                    <a:pt x="276" y="8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9" name="Freeform 15"/>
            <p:cNvSpPr/>
            <p:nvPr/>
          </p:nvSpPr>
          <p:spPr bwMode="auto">
            <a:xfrm>
              <a:off x="4855096" y="2045638"/>
              <a:ext cx="1036980" cy="995037"/>
            </a:xfrm>
            <a:custGeom>
              <a:avLst/>
              <a:gdLst>
                <a:gd name="T0" fmla="*/ 2091183708 w 274"/>
                <a:gd name="T1" fmla="*/ 2147483646 h 263"/>
                <a:gd name="T2" fmla="*/ 300788538 w 274"/>
                <a:gd name="T3" fmla="*/ 2147483646 h 263"/>
                <a:gd name="T4" fmla="*/ 128907211 w 274"/>
                <a:gd name="T5" fmla="*/ 1402790299 h 263"/>
                <a:gd name="T6" fmla="*/ 973977788 w 274"/>
                <a:gd name="T7" fmla="*/ 314912185 h 263"/>
                <a:gd name="T8" fmla="*/ 1647167038 w 274"/>
                <a:gd name="T9" fmla="*/ 100199848 h 263"/>
                <a:gd name="T10" fmla="*/ 2147483646 w 274"/>
                <a:gd name="T11" fmla="*/ 987678266 h 263"/>
                <a:gd name="T12" fmla="*/ 2147483646 w 274"/>
                <a:gd name="T13" fmla="*/ 2147483646 h 263"/>
                <a:gd name="T14" fmla="*/ 2091183708 w 274"/>
                <a:gd name="T15" fmla="*/ 2147483646 h 263"/>
                <a:gd name="T16" fmla="*/ 2091183708 w 274"/>
                <a:gd name="T17" fmla="*/ 2147483646 h 2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 h="263">
                  <a:moveTo>
                    <a:pt x="146" y="257"/>
                  </a:moveTo>
                  <a:cubicBezTo>
                    <a:pt x="95" y="263"/>
                    <a:pt x="46" y="238"/>
                    <a:pt x="21" y="194"/>
                  </a:cubicBezTo>
                  <a:cubicBezTo>
                    <a:pt x="4" y="165"/>
                    <a:pt x="0" y="131"/>
                    <a:pt x="9" y="98"/>
                  </a:cubicBezTo>
                  <a:cubicBezTo>
                    <a:pt x="18" y="66"/>
                    <a:pt x="39" y="39"/>
                    <a:pt x="68" y="22"/>
                  </a:cubicBezTo>
                  <a:cubicBezTo>
                    <a:pt x="83" y="14"/>
                    <a:pt x="98" y="9"/>
                    <a:pt x="115" y="7"/>
                  </a:cubicBezTo>
                  <a:cubicBezTo>
                    <a:pt x="165" y="0"/>
                    <a:pt x="215" y="25"/>
                    <a:pt x="240" y="69"/>
                  </a:cubicBezTo>
                  <a:cubicBezTo>
                    <a:pt x="274" y="130"/>
                    <a:pt x="253" y="207"/>
                    <a:pt x="193" y="241"/>
                  </a:cubicBezTo>
                  <a:cubicBezTo>
                    <a:pt x="178" y="249"/>
                    <a:pt x="162" y="255"/>
                    <a:pt x="146" y="257"/>
                  </a:cubicBezTo>
                  <a:cubicBezTo>
                    <a:pt x="146" y="257"/>
                    <a:pt x="146" y="257"/>
                    <a:pt x="146" y="25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0" name="Freeform 28"/>
            <p:cNvSpPr/>
            <p:nvPr/>
          </p:nvSpPr>
          <p:spPr bwMode="auto">
            <a:xfrm>
              <a:off x="4756749" y="1951631"/>
              <a:ext cx="1184500" cy="1184500"/>
            </a:xfrm>
            <a:custGeom>
              <a:avLst/>
              <a:gdLst>
                <a:gd name="T0" fmla="*/ 529887778 w 313"/>
                <a:gd name="T1" fmla="*/ 2147483646 h 313"/>
                <a:gd name="T2" fmla="*/ 2147483646 w 313"/>
                <a:gd name="T3" fmla="*/ 2147483646 h 313"/>
                <a:gd name="T4" fmla="*/ 2147483646 w 313"/>
                <a:gd name="T5" fmla="*/ 1274593903 h 313"/>
                <a:gd name="T6" fmla="*/ 1274593903 w 313"/>
                <a:gd name="T7" fmla="*/ 529887778 h 313"/>
                <a:gd name="T8" fmla="*/ 529887778 w 313"/>
                <a:gd name="T9" fmla="*/ 2147483646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3">
                  <a:moveTo>
                    <a:pt x="37" y="224"/>
                  </a:moveTo>
                  <a:cubicBezTo>
                    <a:pt x="74" y="290"/>
                    <a:pt x="158" y="313"/>
                    <a:pt x="224" y="276"/>
                  </a:cubicBezTo>
                  <a:cubicBezTo>
                    <a:pt x="290" y="239"/>
                    <a:pt x="313" y="155"/>
                    <a:pt x="276" y="89"/>
                  </a:cubicBezTo>
                  <a:cubicBezTo>
                    <a:pt x="238" y="23"/>
                    <a:pt x="154" y="0"/>
                    <a:pt x="89" y="37"/>
                  </a:cubicBezTo>
                  <a:cubicBezTo>
                    <a:pt x="23" y="75"/>
                    <a:pt x="0" y="159"/>
                    <a:pt x="37" y="224"/>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1" name="Freeform 29"/>
            <p:cNvSpPr/>
            <p:nvPr/>
          </p:nvSpPr>
          <p:spPr bwMode="auto">
            <a:xfrm>
              <a:off x="4805758" y="2045301"/>
              <a:ext cx="1086260" cy="995443"/>
            </a:xfrm>
            <a:custGeom>
              <a:avLst/>
              <a:gdLst>
                <a:gd name="T0" fmla="*/ 159 w 287"/>
                <a:gd name="T1" fmla="*/ 257 h 263"/>
                <a:gd name="T2" fmla="*/ 34 w 287"/>
                <a:gd name="T3" fmla="*/ 194 h 263"/>
                <a:gd name="T4" fmla="*/ 81 w 287"/>
                <a:gd name="T5" fmla="*/ 22 h 263"/>
                <a:gd name="T6" fmla="*/ 128 w 287"/>
                <a:gd name="T7" fmla="*/ 7 h 263"/>
                <a:gd name="T8" fmla="*/ 253 w 287"/>
                <a:gd name="T9" fmla="*/ 69 h 263"/>
                <a:gd name="T10" fmla="*/ 206 w 287"/>
                <a:gd name="T11" fmla="*/ 241 h 263"/>
                <a:gd name="T12" fmla="*/ 159 w 287"/>
                <a:gd name="T13" fmla="*/ 257 h 263"/>
              </a:gdLst>
              <a:ahLst/>
              <a:cxnLst>
                <a:cxn ang="0">
                  <a:pos x="T0" y="T1"/>
                </a:cxn>
                <a:cxn ang="0">
                  <a:pos x="T2" y="T3"/>
                </a:cxn>
                <a:cxn ang="0">
                  <a:pos x="T4" y="T5"/>
                </a:cxn>
                <a:cxn ang="0">
                  <a:pos x="T6" y="T7"/>
                </a:cxn>
                <a:cxn ang="0">
                  <a:pos x="T8" y="T9"/>
                </a:cxn>
                <a:cxn ang="0">
                  <a:pos x="T10" y="T11"/>
                </a:cxn>
                <a:cxn ang="0">
                  <a:pos x="T12" y="T13"/>
                </a:cxn>
              </a:cxnLst>
              <a:rect l="0" t="0" r="r" b="b"/>
              <a:pathLst>
                <a:path w="287" h="263">
                  <a:moveTo>
                    <a:pt x="159" y="257"/>
                  </a:moveTo>
                  <a:cubicBezTo>
                    <a:pt x="108" y="263"/>
                    <a:pt x="59" y="238"/>
                    <a:pt x="34" y="194"/>
                  </a:cubicBezTo>
                  <a:cubicBezTo>
                    <a:pt x="0" y="133"/>
                    <a:pt x="21" y="56"/>
                    <a:pt x="81" y="22"/>
                  </a:cubicBezTo>
                  <a:cubicBezTo>
                    <a:pt x="96" y="14"/>
                    <a:pt x="111" y="9"/>
                    <a:pt x="128" y="7"/>
                  </a:cubicBezTo>
                  <a:cubicBezTo>
                    <a:pt x="178" y="0"/>
                    <a:pt x="228" y="25"/>
                    <a:pt x="253" y="69"/>
                  </a:cubicBezTo>
                  <a:cubicBezTo>
                    <a:pt x="287" y="130"/>
                    <a:pt x="266" y="207"/>
                    <a:pt x="206" y="241"/>
                  </a:cubicBezTo>
                  <a:cubicBezTo>
                    <a:pt x="191" y="249"/>
                    <a:pt x="175" y="255"/>
                    <a:pt x="159" y="257"/>
                  </a:cubicBezTo>
                  <a:close/>
                </a:path>
              </a:pathLst>
            </a:custGeom>
            <a:solidFill>
              <a:schemeClr val="bg1"/>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12" name="Freeform 40"/>
            <p:cNvSpPr>
              <a:spLocks noEditPoints="1"/>
            </p:cNvSpPr>
            <p:nvPr/>
          </p:nvSpPr>
          <p:spPr bwMode="auto">
            <a:xfrm>
              <a:off x="5093731" y="2291505"/>
              <a:ext cx="507643" cy="503304"/>
            </a:xfrm>
            <a:custGeom>
              <a:avLst/>
              <a:gdLst>
                <a:gd name="T0" fmla="*/ 1262958958 w 134"/>
                <a:gd name="T1" fmla="*/ 1904623432 h 133"/>
                <a:gd name="T2" fmla="*/ 1320368078 w 134"/>
                <a:gd name="T3" fmla="*/ 1718457715 h 133"/>
                <a:gd name="T4" fmla="*/ 1851385386 w 134"/>
                <a:gd name="T5" fmla="*/ 1475009949 h 133"/>
                <a:gd name="T6" fmla="*/ 1923144891 w 134"/>
                <a:gd name="T7" fmla="*/ 1288844233 h 133"/>
                <a:gd name="T8" fmla="*/ 1923144891 w 134"/>
                <a:gd name="T9" fmla="*/ 658741683 h 133"/>
                <a:gd name="T10" fmla="*/ 1593051925 w 134"/>
                <a:gd name="T11" fmla="*/ 587140066 h 133"/>
                <a:gd name="T12" fmla="*/ 1593051925 w 134"/>
                <a:gd name="T13" fmla="*/ 71601616 h 133"/>
                <a:gd name="T14" fmla="*/ 330092967 w 134"/>
                <a:gd name="T15" fmla="*/ 0 h 133"/>
                <a:gd name="T16" fmla="*/ 258333461 w 134"/>
                <a:gd name="T17" fmla="*/ 458256400 h 133"/>
                <a:gd name="T18" fmla="*/ 258333461 w 134"/>
                <a:gd name="T19" fmla="*/ 816268266 h 133"/>
                <a:gd name="T20" fmla="*/ 588426428 w 134"/>
                <a:gd name="T21" fmla="*/ 887869883 h 133"/>
                <a:gd name="T22" fmla="*/ 57409120 w 134"/>
                <a:gd name="T23" fmla="*/ 1016753549 h 133"/>
                <a:gd name="T24" fmla="*/ 0 w 134"/>
                <a:gd name="T25" fmla="*/ 1475009949 h 133"/>
                <a:gd name="T26" fmla="*/ 0 w 134"/>
                <a:gd name="T27" fmla="*/ 1833021815 h 133"/>
                <a:gd name="T28" fmla="*/ 57409120 w 134"/>
                <a:gd name="T29" fmla="*/ 1059716033 h 133"/>
                <a:gd name="T30" fmla="*/ 1277313132 w 134"/>
                <a:gd name="T31" fmla="*/ 1088355165 h 133"/>
                <a:gd name="T32" fmla="*/ 43054945 w 134"/>
                <a:gd name="T33" fmla="*/ 1475009949 h 133"/>
                <a:gd name="T34" fmla="*/ 57409120 w 134"/>
                <a:gd name="T35" fmla="*/ 1059716033 h 133"/>
                <a:gd name="T36" fmla="*/ 301388407 w 134"/>
                <a:gd name="T37" fmla="*/ 701704166 h 133"/>
                <a:gd name="T38" fmla="*/ 588426428 w 134"/>
                <a:gd name="T39" fmla="*/ 844907399 h 133"/>
                <a:gd name="T40" fmla="*/ 301388407 w 134"/>
                <a:gd name="T41" fmla="*/ 816268266 h 133"/>
                <a:gd name="T42" fmla="*/ 1521292420 w 134"/>
                <a:gd name="T43" fmla="*/ 42962484 h 133"/>
                <a:gd name="T44" fmla="*/ 1549996979 w 134"/>
                <a:gd name="T45" fmla="*/ 458256400 h 133"/>
                <a:gd name="T46" fmla="*/ 301388407 w 134"/>
                <a:gd name="T47" fmla="*/ 71601616 h 133"/>
                <a:gd name="T48" fmla="*/ 631481373 w 134"/>
                <a:gd name="T49" fmla="*/ 658741683 h 133"/>
                <a:gd name="T50" fmla="*/ 1851385386 w 134"/>
                <a:gd name="T51" fmla="*/ 630102550 h 133"/>
                <a:gd name="T52" fmla="*/ 1880089946 w 134"/>
                <a:gd name="T53" fmla="*/ 1045396466 h 133"/>
                <a:gd name="T54" fmla="*/ 1262958958 w 134"/>
                <a:gd name="T55" fmla="*/ 1016753549 h 133"/>
                <a:gd name="T56" fmla="*/ 631481373 w 134"/>
                <a:gd name="T57" fmla="*/ 658741683 h 133"/>
                <a:gd name="T58" fmla="*/ 1320368078 w 134"/>
                <a:gd name="T59" fmla="*/ 1432047465 h 133"/>
                <a:gd name="T60" fmla="*/ 1880089946 w 134"/>
                <a:gd name="T61" fmla="*/ 1288844233 h 133"/>
                <a:gd name="T62" fmla="*/ 1851385386 w 134"/>
                <a:gd name="T63" fmla="*/ 1432047465 h 133"/>
                <a:gd name="T64" fmla="*/ 1277313132 w 134"/>
                <a:gd name="T65" fmla="*/ 1833021815 h 133"/>
                <a:gd name="T66" fmla="*/ 57409120 w 134"/>
                <a:gd name="T67" fmla="*/ 1861660948 h 133"/>
                <a:gd name="T68" fmla="*/ 43054945 w 134"/>
                <a:gd name="T69" fmla="*/ 1718457715 h 1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133">
                  <a:moveTo>
                    <a:pt x="4" y="133"/>
                  </a:moveTo>
                  <a:cubicBezTo>
                    <a:pt x="88" y="133"/>
                    <a:pt x="88" y="133"/>
                    <a:pt x="88" y="133"/>
                  </a:cubicBezTo>
                  <a:cubicBezTo>
                    <a:pt x="90" y="133"/>
                    <a:pt x="92" y="131"/>
                    <a:pt x="92" y="128"/>
                  </a:cubicBezTo>
                  <a:cubicBezTo>
                    <a:pt x="92" y="120"/>
                    <a:pt x="92" y="120"/>
                    <a:pt x="92" y="120"/>
                  </a:cubicBezTo>
                  <a:cubicBezTo>
                    <a:pt x="92" y="103"/>
                    <a:pt x="92" y="103"/>
                    <a:pt x="92" y="103"/>
                  </a:cubicBezTo>
                  <a:cubicBezTo>
                    <a:pt x="129" y="103"/>
                    <a:pt x="129" y="103"/>
                    <a:pt x="129" y="103"/>
                  </a:cubicBezTo>
                  <a:cubicBezTo>
                    <a:pt x="132" y="103"/>
                    <a:pt x="134" y="101"/>
                    <a:pt x="134" y="98"/>
                  </a:cubicBezTo>
                  <a:cubicBezTo>
                    <a:pt x="134" y="90"/>
                    <a:pt x="134" y="90"/>
                    <a:pt x="134" y="90"/>
                  </a:cubicBezTo>
                  <a:cubicBezTo>
                    <a:pt x="134" y="73"/>
                    <a:pt x="134" y="73"/>
                    <a:pt x="134" y="73"/>
                  </a:cubicBezTo>
                  <a:cubicBezTo>
                    <a:pt x="134" y="46"/>
                    <a:pt x="134" y="46"/>
                    <a:pt x="134" y="46"/>
                  </a:cubicBezTo>
                  <a:cubicBezTo>
                    <a:pt x="134" y="43"/>
                    <a:pt x="132" y="41"/>
                    <a:pt x="129" y="41"/>
                  </a:cubicBezTo>
                  <a:cubicBezTo>
                    <a:pt x="111" y="41"/>
                    <a:pt x="111" y="41"/>
                    <a:pt x="111" y="41"/>
                  </a:cubicBezTo>
                  <a:cubicBezTo>
                    <a:pt x="111" y="32"/>
                    <a:pt x="111" y="32"/>
                    <a:pt x="111" y="32"/>
                  </a:cubicBezTo>
                  <a:cubicBezTo>
                    <a:pt x="111" y="5"/>
                    <a:pt x="111" y="5"/>
                    <a:pt x="111" y="5"/>
                  </a:cubicBezTo>
                  <a:cubicBezTo>
                    <a:pt x="111" y="2"/>
                    <a:pt x="108" y="0"/>
                    <a:pt x="106" y="0"/>
                  </a:cubicBezTo>
                  <a:cubicBezTo>
                    <a:pt x="23" y="0"/>
                    <a:pt x="23" y="0"/>
                    <a:pt x="23" y="0"/>
                  </a:cubicBezTo>
                  <a:cubicBezTo>
                    <a:pt x="20" y="0"/>
                    <a:pt x="18" y="2"/>
                    <a:pt x="18" y="5"/>
                  </a:cubicBezTo>
                  <a:cubicBezTo>
                    <a:pt x="18" y="32"/>
                    <a:pt x="18" y="32"/>
                    <a:pt x="18" y="32"/>
                  </a:cubicBezTo>
                  <a:cubicBezTo>
                    <a:pt x="18" y="49"/>
                    <a:pt x="18" y="49"/>
                    <a:pt x="18" y="49"/>
                  </a:cubicBezTo>
                  <a:cubicBezTo>
                    <a:pt x="18" y="57"/>
                    <a:pt x="18" y="57"/>
                    <a:pt x="18" y="57"/>
                  </a:cubicBezTo>
                  <a:cubicBezTo>
                    <a:pt x="18" y="60"/>
                    <a:pt x="20" y="62"/>
                    <a:pt x="23" y="62"/>
                  </a:cubicBezTo>
                  <a:cubicBezTo>
                    <a:pt x="41" y="62"/>
                    <a:pt x="41" y="62"/>
                    <a:pt x="41" y="62"/>
                  </a:cubicBezTo>
                  <a:cubicBezTo>
                    <a:pt x="41" y="71"/>
                    <a:pt x="41" y="71"/>
                    <a:pt x="41" y="71"/>
                  </a:cubicBezTo>
                  <a:cubicBezTo>
                    <a:pt x="4" y="71"/>
                    <a:pt x="4" y="71"/>
                    <a:pt x="4" y="71"/>
                  </a:cubicBezTo>
                  <a:cubicBezTo>
                    <a:pt x="2" y="71"/>
                    <a:pt x="0" y="73"/>
                    <a:pt x="0" y="76"/>
                  </a:cubicBezTo>
                  <a:cubicBezTo>
                    <a:pt x="0" y="103"/>
                    <a:pt x="0" y="103"/>
                    <a:pt x="0" y="103"/>
                  </a:cubicBezTo>
                  <a:cubicBezTo>
                    <a:pt x="0" y="120"/>
                    <a:pt x="0" y="120"/>
                    <a:pt x="0" y="120"/>
                  </a:cubicBezTo>
                  <a:cubicBezTo>
                    <a:pt x="0" y="128"/>
                    <a:pt x="0" y="128"/>
                    <a:pt x="0" y="128"/>
                  </a:cubicBezTo>
                  <a:cubicBezTo>
                    <a:pt x="0" y="131"/>
                    <a:pt x="2" y="133"/>
                    <a:pt x="4" y="133"/>
                  </a:cubicBezTo>
                  <a:close/>
                  <a:moveTo>
                    <a:pt x="4" y="74"/>
                  </a:moveTo>
                  <a:cubicBezTo>
                    <a:pt x="88" y="74"/>
                    <a:pt x="88" y="74"/>
                    <a:pt x="88" y="74"/>
                  </a:cubicBezTo>
                  <a:cubicBezTo>
                    <a:pt x="89" y="74"/>
                    <a:pt x="89" y="75"/>
                    <a:pt x="89" y="76"/>
                  </a:cubicBezTo>
                  <a:cubicBezTo>
                    <a:pt x="89" y="103"/>
                    <a:pt x="89" y="103"/>
                    <a:pt x="89" y="103"/>
                  </a:cubicBezTo>
                  <a:cubicBezTo>
                    <a:pt x="3" y="103"/>
                    <a:pt x="3" y="103"/>
                    <a:pt x="3" y="103"/>
                  </a:cubicBezTo>
                  <a:cubicBezTo>
                    <a:pt x="3" y="76"/>
                    <a:pt x="3" y="76"/>
                    <a:pt x="3" y="76"/>
                  </a:cubicBezTo>
                  <a:cubicBezTo>
                    <a:pt x="3" y="75"/>
                    <a:pt x="3" y="74"/>
                    <a:pt x="4" y="74"/>
                  </a:cubicBezTo>
                  <a:close/>
                  <a:moveTo>
                    <a:pt x="21" y="57"/>
                  </a:moveTo>
                  <a:cubicBezTo>
                    <a:pt x="21" y="49"/>
                    <a:pt x="21" y="49"/>
                    <a:pt x="21" y="49"/>
                  </a:cubicBezTo>
                  <a:cubicBezTo>
                    <a:pt x="41" y="49"/>
                    <a:pt x="41" y="49"/>
                    <a:pt x="41" y="49"/>
                  </a:cubicBezTo>
                  <a:cubicBezTo>
                    <a:pt x="41" y="59"/>
                    <a:pt x="41" y="59"/>
                    <a:pt x="41" y="59"/>
                  </a:cubicBezTo>
                  <a:cubicBezTo>
                    <a:pt x="23" y="59"/>
                    <a:pt x="23" y="59"/>
                    <a:pt x="23" y="59"/>
                  </a:cubicBezTo>
                  <a:cubicBezTo>
                    <a:pt x="22" y="59"/>
                    <a:pt x="21" y="59"/>
                    <a:pt x="21" y="57"/>
                  </a:cubicBezTo>
                  <a:close/>
                  <a:moveTo>
                    <a:pt x="23" y="3"/>
                  </a:moveTo>
                  <a:cubicBezTo>
                    <a:pt x="106" y="3"/>
                    <a:pt x="106" y="3"/>
                    <a:pt x="106" y="3"/>
                  </a:cubicBezTo>
                  <a:cubicBezTo>
                    <a:pt x="107" y="3"/>
                    <a:pt x="108" y="4"/>
                    <a:pt x="108" y="5"/>
                  </a:cubicBezTo>
                  <a:cubicBezTo>
                    <a:pt x="108" y="32"/>
                    <a:pt x="108" y="32"/>
                    <a:pt x="108" y="32"/>
                  </a:cubicBezTo>
                  <a:cubicBezTo>
                    <a:pt x="21" y="32"/>
                    <a:pt x="21" y="32"/>
                    <a:pt x="21" y="32"/>
                  </a:cubicBezTo>
                  <a:cubicBezTo>
                    <a:pt x="21" y="5"/>
                    <a:pt x="21" y="5"/>
                    <a:pt x="21" y="5"/>
                  </a:cubicBezTo>
                  <a:cubicBezTo>
                    <a:pt x="21" y="4"/>
                    <a:pt x="22" y="3"/>
                    <a:pt x="23" y="3"/>
                  </a:cubicBezTo>
                  <a:close/>
                  <a:moveTo>
                    <a:pt x="44" y="46"/>
                  </a:moveTo>
                  <a:cubicBezTo>
                    <a:pt x="44" y="45"/>
                    <a:pt x="45" y="44"/>
                    <a:pt x="46" y="44"/>
                  </a:cubicBezTo>
                  <a:cubicBezTo>
                    <a:pt x="129" y="44"/>
                    <a:pt x="129" y="44"/>
                    <a:pt x="129" y="44"/>
                  </a:cubicBezTo>
                  <a:cubicBezTo>
                    <a:pt x="130" y="44"/>
                    <a:pt x="131" y="45"/>
                    <a:pt x="131" y="46"/>
                  </a:cubicBezTo>
                  <a:cubicBezTo>
                    <a:pt x="131" y="73"/>
                    <a:pt x="131" y="73"/>
                    <a:pt x="131" y="73"/>
                  </a:cubicBezTo>
                  <a:cubicBezTo>
                    <a:pt x="91" y="73"/>
                    <a:pt x="91" y="73"/>
                    <a:pt x="91" y="73"/>
                  </a:cubicBezTo>
                  <a:cubicBezTo>
                    <a:pt x="91" y="72"/>
                    <a:pt x="89" y="71"/>
                    <a:pt x="88" y="71"/>
                  </a:cubicBezTo>
                  <a:cubicBezTo>
                    <a:pt x="44" y="71"/>
                    <a:pt x="44" y="71"/>
                    <a:pt x="44" y="71"/>
                  </a:cubicBezTo>
                  <a:lnTo>
                    <a:pt x="44" y="46"/>
                  </a:lnTo>
                  <a:close/>
                  <a:moveTo>
                    <a:pt x="129" y="100"/>
                  </a:moveTo>
                  <a:cubicBezTo>
                    <a:pt x="92" y="100"/>
                    <a:pt x="92" y="100"/>
                    <a:pt x="92" y="100"/>
                  </a:cubicBezTo>
                  <a:cubicBezTo>
                    <a:pt x="92" y="90"/>
                    <a:pt x="92" y="90"/>
                    <a:pt x="92" y="90"/>
                  </a:cubicBezTo>
                  <a:cubicBezTo>
                    <a:pt x="131" y="90"/>
                    <a:pt x="131" y="90"/>
                    <a:pt x="131" y="90"/>
                  </a:cubicBezTo>
                  <a:cubicBezTo>
                    <a:pt x="131" y="98"/>
                    <a:pt x="131" y="98"/>
                    <a:pt x="131" y="98"/>
                  </a:cubicBezTo>
                  <a:cubicBezTo>
                    <a:pt x="131" y="100"/>
                    <a:pt x="130" y="100"/>
                    <a:pt x="129" y="100"/>
                  </a:cubicBezTo>
                  <a:close/>
                  <a:moveTo>
                    <a:pt x="89" y="120"/>
                  </a:moveTo>
                  <a:cubicBezTo>
                    <a:pt x="89" y="128"/>
                    <a:pt x="89" y="128"/>
                    <a:pt x="89" y="128"/>
                  </a:cubicBezTo>
                  <a:cubicBezTo>
                    <a:pt x="89" y="129"/>
                    <a:pt x="89" y="130"/>
                    <a:pt x="88" y="130"/>
                  </a:cubicBezTo>
                  <a:cubicBezTo>
                    <a:pt x="4" y="130"/>
                    <a:pt x="4" y="130"/>
                    <a:pt x="4" y="130"/>
                  </a:cubicBezTo>
                  <a:cubicBezTo>
                    <a:pt x="3" y="130"/>
                    <a:pt x="3" y="129"/>
                    <a:pt x="3" y="128"/>
                  </a:cubicBezTo>
                  <a:cubicBezTo>
                    <a:pt x="3" y="120"/>
                    <a:pt x="3" y="120"/>
                    <a:pt x="3" y="120"/>
                  </a:cubicBezTo>
                  <a:lnTo>
                    <a:pt x="89" y="120"/>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13" name="组合 512"/>
          <p:cNvGrpSpPr/>
          <p:nvPr/>
        </p:nvGrpSpPr>
        <p:grpSpPr bwMode="auto">
          <a:xfrm>
            <a:off x="4493419" y="3381376"/>
            <a:ext cx="991791" cy="1040606"/>
            <a:chOff x="3943943" y="4190465"/>
            <a:chExt cx="1323342" cy="1388423"/>
          </a:xfrm>
          <a:effectLst>
            <a:outerShdw blurRad="50800" dist="190500" dir="8100000" algn="tr" rotWithShape="0">
              <a:prstClr val="black">
                <a:alpha val="40000"/>
              </a:prstClr>
            </a:outerShdw>
          </a:effectLst>
        </p:grpSpPr>
        <p:sp>
          <p:nvSpPr>
            <p:cNvPr id="514" name="Freeform 11"/>
            <p:cNvSpPr/>
            <p:nvPr/>
          </p:nvSpPr>
          <p:spPr bwMode="auto">
            <a:xfrm>
              <a:off x="3943943" y="4190465"/>
              <a:ext cx="983467" cy="669626"/>
            </a:xfrm>
            <a:custGeom>
              <a:avLst/>
              <a:gdLst>
                <a:gd name="T0" fmla="*/ 0 w 260"/>
                <a:gd name="T1" fmla="*/ 1746134917 h 177"/>
                <a:gd name="T2" fmla="*/ 100154766 w 260"/>
                <a:gd name="T3" fmla="*/ 2147483646 h 177"/>
                <a:gd name="T4" fmla="*/ 2147483646 w 260"/>
                <a:gd name="T5" fmla="*/ 472317105 h 177"/>
                <a:gd name="T6" fmla="*/ 2147483646 w 260"/>
                <a:gd name="T7" fmla="*/ 0 h 177"/>
                <a:gd name="T8" fmla="*/ 0 w 260"/>
                <a:gd name="T9" fmla="*/ 1746134917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177">
                  <a:moveTo>
                    <a:pt x="0" y="122"/>
                  </a:moveTo>
                  <a:cubicBezTo>
                    <a:pt x="7" y="177"/>
                    <a:pt x="7" y="177"/>
                    <a:pt x="7" y="177"/>
                  </a:cubicBezTo>
                  <a:cubicBezTo>
                    <a:pt x="111" y="164"/>
                    <a:pt x="200" y="110"/>
                    <a:pt x="260" y="33"/>
                  </a:cubicBezTo>
                  <a:cubicBezTo>
                    <a:pt x="216" y="0"/>
                    <a:pt x="216" y="0"/>
                    <a:pt x="216" y="0"/>
                  </a:cubicBezTo>
                  <a:cubicBezTo>
                    <a:pt x="165" y="65"/>
                    <a:pt x="89" y="111"/>
                    <a:pt x="0" y="122"/>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5" name="Freeform 20"/>
            <p:cNvSpPr/>
            <p:nvPr/>
          </p:nvSpPr>
          <p:spPr bwMode="auto">
            <a:xfrm>
              <a:off x="4133404" y="4485505"/>
              <a:ext cx="1084706" cy="995037"/>
            </a:xfrm>
            <a:custGeom>
              <a:avLst/>
              <a:gdLst>
                <a:gd name="T0" fmla="*/ 2147483646 w 287"/>
                <a:gd name="T1" fmla="*/ 2147483646 h 263"/>
                <a:gd name="T2" fmla="*/ 485668608 w 287"/>
                <a:gd name="T3" fmla="*/ 2147483646 h 263"/>
                <a:gd name="T4" fmla="*/ 1157033591 w 287"/>
                <a:gd name="T5" fmla="*/ 314912185 h 263"/>
                <a:gd name="T6" fmla="*/ 1828394796 w 287"/>
                <a:gd name="T7" fmla="*/ 100199848 h 263"/>
                <a:gd name="T8" fmla="*/ 2147483646 w 287"/>
                <a:gd name="T9" fmla="*/ 1001994692 h 263"/>
                <a:gd name="T10" fmla="*/ 2147483646 w 287"/>
                <a:gd name="T11" fmla="*/ 2147483646 h 263"/>
                <a:gd name="T12" fmla="*/ 2147483646 w 287"/>
                <a:gd name="T13" fmla="*/ 2147483646 h 263"/>
                <a:gd name="T14" fmla="*/ 2147483646 w 287"/>
                <a:gd name="T15" fmla="*/ 2147483646 h 2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7" h="263">
                  <a:moveTo>
                    <a:pt x="159" y="257"/>
                  </a:moveTo>
                  <a:cubicBezTo>
                    <a:pt x="109" y="263"/>
                    <a:pt x="59" y="238"/>
                    <a:pt x="34" y="194"/>
                  </a:cubicBezTo>
                  <a:cubicBezTo>
                    <a:pt x="0" y="134"/>
                    <a:pt x="21" y="57"/>
                    <a:pt x="81" y="22"/>
                  </a:cubicBezTo>
                  <a:cubicBezTo>
                    <a:pt x="96" y="14"/>
                    <a:pt x="112" y="9"/>
                    <a:pt x="128" y="7"/>
                  </a:cubicBezTo>
                  <a:cubicBezTo>
                    <a:pt x="179" y="0"/>
                    <a:pt x="228" y="25"/>
                    <a:pt x="253" y="70"/>
                  </a:cubicBezTo>
                  <a:cubicBezTo>
                    <a:pt x="287" y="130"/>
                    <a:pt x="266" y="207"/>
                    <a:pt x="206" y="241"/>
                  </a:cubicBezTo>
                  <a:cubicBezTo>
                    <a:pt x="191" y="249"/>
                    <a:pt x="176" y="255"/>
                    <a:pt x="159" y="257"/>
                  </a:cubicBezTo>
                  <a:cubicBezTo>
                    <a:pt x="159" y="257"/>
                    <a:pt x="159" y="257"/>
                    <a:pt x="159" y="25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6" name="Freeform 36"/>
            <p:cNvSpPr/>
            <p:nvPr/>
          </p:nvSpPr>
          <p:spPr bwMode="auto">
            <a:xfrm>
              <a:off x="4082785" y="4391496"/>
              <a:ext cx="1184500" cy="1187392"/>
            </a:xfrm>
            <a:custGeom>
              <a:avLst/>
              <a:gdLst>
                <a:gd name="T0" fmla="*/ 1274593903 w 313"/>
                <a:gd name="T1" fmla="*/ 529092800 h 314"/>
                <a:gd name="T2" fmla="*/ 529887778 w 313"/>
                <a:gd name="T3" fmla="*/ 2147483646 h 314"/>
                <a:gd name="T4" fmla="*/ 2147483646 w 313"/>
                <a:gd name="T5" fmla="*/ 2147483646 h 314"/>
                <a:gd name="T6" fmla="*/ 2147483646 w 313"/>
                <a:gd name="T7" fmla="*/ 1272680023 h 314"/>
                <a:gd name="T8" fmla="*/ 1274593903 w 313"/>
                <a:gd name="T9" fmla="*/ 529092800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4">
                  <a:moveTo>
                    <a:pt x="89" y="37"/>
                  </a:moveTo>
                  <a:cubicBezTo>
                    <a:pt x="23" y="75"/>
                    <a:pt x="0" y="159"/>
                    <a:pt x="37" y="225"/>
                  </a:cubicBezTo>
                  <a:cubicBezTo>
                    <a:pt x="75" y="290"/>
                    <a:pt x="159" y="314"/>
                    <a:pt x="224" y="276"/>
                  </a:cubicBezTo>
                  <a:cubicBezTo>
                    <a:pt x="290" y="239"/>
                    <a:pt x="313" y="155"/>
                    <a:pt x="276" y="89"/>
                  </a:cubicBezTo>
                  <a:cubicBezTo>
                    <a:pt x="239" y="23"/>
                    <a:pt x="155" y="0"/>
                    <a:pt x="89" y="37"/>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7" name="Freeform 37"/>
            <p:cNvSpPr/>
            <p:nvPr/>
          </p:nvSpPr>
          <p:spPr bwMode="auto">
            <a:xfrm>
              <a:off x="4179062" y="4485942"/>
              <a:ext cx="986549" cy="994454"/>
            </a:xfrm>
            <a:custGeom>
              <a:avLst/>
              <a:gdLst>
                <a:gd name="T0" fmla="*/ 146 w 261"/>
                <a:gd name="T1" fmla="*/ 257 h 263"/>
                <a:gd name="T2" fmla="*/ 21 w 261"/>
                <a:gd name="T3" fmla="*/ 194 h 263"/>
                <a:gd name="T4" fmla="*/ 9 w 261"/>
                <a:gd name="T5" fmla="*/ 98 h 263"/>
                <a:gd name="T6" fmla="*/ 68 w 261"/>
                <a:gd name="T7" fmla="*/ 22 h 263"/>
                <a:gd name="T8" fmla="*/ 115 w 261"/>
                <a:gd name="T9" fmla="*/ 7 h 263"/>
                <a:gd name="T10" fmla="*/ 240 w 261"/>
                <a:gd name="T11" fmla="*/ 70 h 263"/>
                <a:gd name="T12" fmla="*/ 252 w 261"/>
                <a:gd name="T13" fmla="*/ 165 h 263"/>
                <a:gd name="T14" fmla="*/ 193 w 261"/>
                <a:gd name="T15" fmla="*/ 241 h 263"/>
                <a:gd name="T16" fmla="*/ 146 w 261"/>
                <a:gd name="T17" fmla="*/ 25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63">
                  <a:moveTo>
                    <a:pt x="146" y="257"/>
                  </a:moveTo>
                  <a:cubicBezTo>
                    <a:pt x="96" y="263"/>
                    <a:pt x="46" y="238"/>
                    <a:pt x="21" y="194"/>
                  </a:cubicBezTo>
                  <a:cubicBezTo>
                    <a:pt x="5" y="165"/>
                    <a:pt x="0" y="131"/>
                    <a:pt x="9" y="98"/>
                  </a:cubicBezTo>
                  <a:cubicBezTo>
                    <a:pt x="18" y="66"/>
                    <a:pt x="39" y="39"/>
                    <a:pt x="68" y="22"/>
                  </a:cubicBezTo>
                  <a:cubicBezTo>
                    <a:pt x="83" y="14"/>
                    <a:pt x="99" y="9"/>
                    <a:pt x="115" y="7"/>
                  </a:cubicBezTo>
                  <a:cubicBezTo>
                    <a:pt x="166" y="0"/>
                    <a:pt x="215" y="25"/>
                    <a:pt x="240" y="70"/>
                  </a:cubicBezTo>
                  <a:cubicBezTo>
                    <a:pt x="257" y="99"/>
                    <a:pt x="261" y="133"/>
                    <a:pt x="252" y="165"/>
                  </a:cubicBezTo>
                  <a:cubicBezTo>
                    <a:pt x="243" y="198"/>
                    <a:pt x="222" y="225"/>
                    <a:pt x="193" y="241"/>
                  </a:cubicBezTo>
                  <a:cubicBezTo>
                    <a:pt x="178" y="249"/>
                    <a:pt x="163" y="255"/>
                    <a:pt x="146" y="257"/>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18" name="Freeform 42"/>
            <p:cNvSpPr>
              <a:spLocks noEditPoints="1"/>
            </p:cNvSpPr>
            <p:nvPr/>
          </p:nvSpPr>
          <p:spPr bwMode="auto">
            <a:xfrm>
              <a:off x="4428445" y="4735710"/>
              <a:ext cx="506196" cy="484503"/>
            </a:xfrm>
            <a:custGeom>
              <a:avLst/>
              <a:gdLst>
                <a:gd name="T0" fmla="*/ 1127340045 w 134"/>
                <a:gd name="T1" fmla="*/ 0 h 128"/>
                <a:gd name="T2" fmla="*/ 513724721 w 134"/>
                <a:gd name="T3" fmla="*/ 272222553 h 128"/>
                <a:gd name="T4" fmla="*/ 0 w 134"/>
                <a:gd name="T5" fmla="*/ 272222553 h 128"/>
                <a:gd name="T6" fmla="*/ 0 w 134"/>
                <a:gd name="T7" fmla="*/ 444156770 h 128"/>
                <a:gd name="T8" fmla="*/ 0 w 134"/>
                <a:gd name="T9" fmla="*/ 558775796 h 128"/>
                <a:gd name="T10" fmla="*/ 0 w 134"/>
                <a:gd name="T11" fmla="*/ 1504396956 h 128"/>
                <a:gd name="T12" fmla="*/ 313943515 w 134"/>
                <a:gd name="T13" fmla="*/ 1833930914 h 128"/>
                <a:gd name="T14" fmla="*/ 1912196943 w 134"/>
                <a:gd name="T15" fmla="*/ 1833930914 h 128"/>
                <a:gd name="T16" fmla="*/ 1912196943 w 134"/>
                <a:gd name="T17" fmla="*/ 845329039 h 128"/>
                <a:gd name="T18" fmla="*/ 1912196943 w 134"/>
                <a:gd name="T19" fmla="*/ 515791295 h 128"/>
                <a:gd name="T20" fmla="*/ 1912196943 w 134"/>
                <a:gd name="T21" fmla="*/ 401172269 h 128"/>
                <a:gd name="T22" fmla="*/ 1398472222 w 134"/>
                <a:gd name="T23" fmla="*/ 272222553 h 128"/>
                <a:gd name="T24" fmla="*/ 1769495002 w 134"/>
                <a:gd name="T25" fmla="*/ 1690654293 h 128"/>
                <a:gd name="T26" fmla="*/ 1598253429 w 134"/>
                <a:gd name="T27" fmla="*/ 1790946414 h 128"/>
                <a:gd name="T28" fmla="*/ 242592544 w 134"/>
                <a:gd name="T29" fmla="*/ 1733638793 h 128"/>
                <a:gd name="T30" fmla="*/ 99890603 w 134"/>
                <a:gd name="T31" fmla="*/ 1590362172 h 128"/>
                <a:gd name="T32" fmla="*/ 42811338 w 134"/>
                <a:gd name="T33" fmla="*/ 845329039 h 128"/>
                <a:gd name="T34" fmla="*/ 142701941 w 134"/>
                <a:gd name="T35" fmla="*/ 659067917 h 128"/>
                <a:gd name="T36" fmla="*/ 313943515 w 134"/>
                <a:gd name="T37" fmla="*/ 558775796 h 128"/>
                <a:gd name="T38" fmla="*/ 1669604399 w 134"/>
                <a:gd name="T39" fmla="*/ 616087201 h 128"/>
                <a:gd name="T40" fmla="*/ 1812306340 w 134"/>
                <a:gd name="T41" fmla="*/ 759363823 h 128"/>
                <a:gd name="T42" fmla="*/ 1869385606 w 134"/>
                <a:gd name="T43" fmla="*/ 1518723861 h 128"/>
                <a:gd name="T44" fmla="*/ 1869385606 w 134"/>
                <a:gd name="T45" fmla="*/ 515791295 h 128"/>
                <a:gd name="T46" fmla="*/ 313943515 w 134"/>
                <a:gd name="T47" fmla="*/ 515791295 h 128"/>
                <a:gd name="T48" fmla="*/ 42811338 w 134"/>
                <a:gd name="T49" fmla="*/ 444156770 h 128"/>
                <a:gd name="T50" fmla="*/ 656426662 w 134"/>
                <a:gd name="T51" fmla="*/ 444156770 h 128"/>
                <a:gd name="T52" fmla="*/ 1398472222 w 134"/>
                <a:gd name="T53" fmla="*/ 444156770 h 128"/>
                <a:gd name="T54" fmla="*/ 1869385606 w 134"/>
                <a:gd name="T55" fmla="*/ 515791295 h 128"/>
                <a:gd name="T56" fmla="*/ 513724721 w 134"/>
                <a:gd name="T57" fmla="*/ 315207053 h 128"/>
                <a:gd name="T58" fmla="*/ 42811338 w 134"/>
                <a:gd name="T59" fmla="*/ 401172269 h 128"/>
                <a:gd name="T60" fmla="*/ 784856898 w 134"/>
                <a:gd name="T61" fmla="*/ 143276622 h 128"/>
                <a:gd name="T62" fmla="*/ 1255770281 w 134"/>
                <a:gd name="T63" fmla="*/ 272222553 h 128"/>
                <a:gd name="T64" fmla="*/ 656426662 w 134"/>
                <a:gd name="T65" fmla="*/ 272222553 h 128"/>
                <a:gd name="T66" fmla="*/ 784856898 w 134"/>
                <a:gd name="T67" fmla="*/ 143276622 h 128"/>
                <a:gd name="T68" fmla="*/ 1255770281 w 134"/>
                <a:gd name="T69" fmla="*/ 315207053 h 128"/>
                <a:gd name="T70" fmla="*/ 656426662 w 134"/>
                <a:gd name="T71" fmla="*/ 401172269 h 128"/>
                <a:gd name="T72" fmla="*/ 1869385606 w 134"/>
                <a:gd name="T73" fmla="*/ 401172269 h 128"/>
                <a:gd name="T74" fmla="*/ 1398472222 w 134"/>
                <a:gd name="T75" fmla="*/ 315207053 h 128"/>
                <a:gd name="T76" fmla="*/ 1869385606 w 134"/>
                <a:gd name="T77" fmla="*/ 401172269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28">
                  <a:moveTo>
                    <a:pt x="98" y="19"/>
                  </a:moveTo>
                  <a:cubicBezTo>
                    <a:pt x="98" y="9"/>
                    <a:pt x="90" y="0"/>
                    <a:pt x="79" y="0"/>
                  </a:cubicBezTo>
                  <a:cubicBezTo>
                    <a:pt x="55" y="0"/>
                    <a:pt x="55" y="0"/>
                    <a:pt x="55" y="0"/>
                  </a:cubicBezTo>
                  <a:cubicBezTo>
                    <a:pt x="44" y="0"/>
                    <a:pt x="36" y="9"/>
                    <a:pt x="36" y="19"/>
                  </a:cubicBezTo>
                  <a:cubicBezTo>
                    <a:pt x="36" y="19"/>
                    <a:pt x="36" y="19"/>
                    <a:pt x="36" y="19"/>
                  </a:cubicBezTo>
                  <a:cubicBezTo>
                    <a:pt x="0" y="19"/>
                    <a:pt x="0" y="19"/>
                    <a:pt x="0" y="19"/>
                  </a:cubicBezTo>
                  <a:cubicBezTo>
                    <a:pt x="0" y="28"/>
                    <a:pt x="0" y="28"/>
                    <a:pt x="0" y="28"/>
                  </a:cubicBezTo>
                  <a:cubicBezTo>
                    <a:pt x="0" y="31"/>
                    <a:pt x="0" y="31"/>
                    <a:pt x="0" y="31"/>
                  </a:cubicBezTo>
                  <a:cubicBezTo>
                    <a:pt x="0" y="36"/>
                    <a:pt x="0" y="36"/>
                    <a:pt x="0" y="36"/>
                  </a:cubicBezTo>
                  <a:cubicBezTo>
                    <a:pt x="0" y="39"/>
                    <a:pt x="0" y="39"/>
                    <a:pt x="0" y="39"/>
                  </a:cubicBezTo>
                  <a:cubicBezTo>
                    <a:pt x="0" y="59"/>
                    <a:pt x="0" y="59"/>
                    <a:pt x="0" y="59"/>
                  </a:cubicBezTo>
                  <a:cubicBezTo>
                    <a:pt x="0" y="105"/>
                    <a:pt x="0" y="105"/>
                    <a:pt x="0" y="105"/>
                  </a:cubicBezTo>
                  <a:cubicBezTo>
                    <a:pt x="0" y="128"/>
                    <a:pt x="0" y="128"/>
                    <a:pt x="0" y="128"/>
                  </a:cubicBezTo>
                  <a:cubicBezTo>
                    <a:pt x="22" y="128"/>
                    <a:pt x="22" y="128"/>
                    <a:pt x="22" y="128"/>
                  </a:cubicBezTo>
                  <a:cubicBezTo>
                    <a:pt x="112" y="128"/>
                    <a:pt x="112" y="128"/>
                    <a:pt x="112" y="128"/>
                  </a:cubicBezTo>
                  <a:cubicBezTo>
                    <a:pt x="134" y="128"/>
                    <a:pt x="134" y="128"/>
                    <a:pt x="134" y="128"/>
                  </a:cubicBezTo>
                  <a:cubicBezTo>
                    <a:pt x="134" y="105"/>
                    <a:pt x="134" y="105"/>
                    <a:pt x="134" y="105"/>
                  </a:cubicBezTo>
                  <a:cubicBezTo>
                    <a:pt x="134" y="59"/>
                    <a:pt x="134" y="59"/>
                    <a:pt x="134" y="59"/>
                  </a:cubicBezTo>
                  <a:cubicBezTo>
                    <a:pt x="134" y="39"/>
                    <a:pt x="134" y="39"/>
                    <a:pt x="134" y="39"/>
                  </a:cubicBezTo>
                  <a:cubicBezTo>
                    <a:pt x="134" y="36"/>
                    <a:pt x="134" y="36"/>
                    <a:pt x="134" y="36"/>
                  </a:cubicBezTo>
                  <a:cubicBezTo>
                    <a:pt x="134" y="31"/>
                    <a:pt x="134" y="31"/>
                    <a:pt x="134" y="31"/>
                  </a:cubicBezTo>
                  <a:cubicBezTo>
                    <a:pt x="134" y="28"/>
                    <a:pt x="134" y="28"/>
                    <a:pt x="134" y="28"/>
                  </a:cubicBezTo>
                  <a:cubicBezTo>
                    <a:pt x="134" y="19"/>
                    <a:pt x="134" y="19"/>
                    <a:pt x="134" y="19"/>
                  </a:cubicBezTo>
                  <a:cubicBezTo>
                    <a:pt x="98" y="19"/>
                    <a:pt x="98" y="19"/>
                    <a:pt x="98" y="19"/>
                  </a:cubicBezTo>
                  <a:close/>
                  <a:moveTo>
                    <a:pt x="127" y="111"/>
                  </a:moveTo>
                  <a:cubicBezTo>
                    <a:pt x="127" y="114"/>
                    <a:pt x="126" y="116"/>
                    <a:pt x="124" y="118"/>
                  </a:cubicBezTo>
                  <a:cubicBezTo>
                    <a:pt x="122" y="120"/>
                    <a:pt x="120" y="121"/>
                    <a:pt x="117" y="121"/>
                  </a:cubicBezTo>
                  <a:cubicBezTo>
                    <a:pt x="115" y="121"/>
                    <a:pt x="112" y="123"/>
                    <a:pt x="112" y="125"/>
                  </a:cubicBezTo>
                  <a:cubicBezTo>
                    <a:pt x="22" y="125"/>
                    <a:pt x="22" y="125"/>
                    <a:pt x="22" y="125"/>
                  </a:cubicBezTo>
                  <a:cubicBezTo>
                    <a:pt x="21" y="123"/>
                    <a:pt x="19" y="121"/>
                    <a:pt x="17" y="121"/>
                  </a:cubicBezTo>
                  <a:cubicBezTo>
                    <a:pt x="14" y="121"/>
                    <a:pt x="12" y="120"/>
                    <a:pt x="10" y="118"/>
                  </a:cubicBezTo>
                  <a:cubicBezTo>
                    <a:pt x="8" y="116"/>
                    <a:pt x="7" y="114"/>
                    <a:pt x="7" y="111"/>
                  </a:cubicBezTo>
                  <a:cubicBezTo>
                    <a:pt x="7" y="108"/>
                    <a:pt x="5" y="106"/>
                    <a:pt x="3" y="106"/>
                  </a:cubicBezTo>
                  <a:cubicBezTo>
                    <a:pt x="3" y="59"/>
                    <a:pt x="3" y="59"/>
                    <a:pt x="3" y="59"/>
                  </a:cubicBezTo>
                  <a:cubicBezTo>
                    <a:pt x="5" y="58"/>
                    <a:pt x="7" y="56"/>
                    <a:pt x="7" y="53"/>
                  </a:cubicBezTo>
                  <a:cubicBezTo>
                    <a:pt x="7" y="51"/>
                    <a:pt x="8" y="48"/>
                    <a:pt x="10" y="46"/>
                  </a:cubicBezTo>
                  <a:cubicBezTo>
                    <a:pt x="12" y="44"/>
                    <a:pt x="14" y="43"/>
                    <a:pt x="17" y="43"/>
                  </a:cubicBezTo>
                  <a:cubicBezTo>
                    <a:pt x="19" y="43"/>
                    <a:pt x="21" y="42"/>
                    <a:pt x="22" y="39"/>
                  </a:cubicBezTo>
                  <a:cubicBezTo>
                    <a:pt x="112" y="39"/>
                    <a:pt x="112" y="39"/>
                    <a:pt x="112" y="39"/>
                  </a:cubicBezTo>
                  <a:cubicBezTo>
                    <a:pt x="112" y="42"/>
                    <a:pt x="115" y="43"/>
                    <a:pt x="117" y="43"/>
                  </a:cubicBezTo>
                  <a:cubicBezTo>
                    <a:pt x="120" y="43"/>
                    <a:pt x="122" y="44"/>
                    <a:pt x="124" y="46"/>
                  </a:cubicBezTo>
                  <a:cubicBezTo>
                    <a:pt x="126" y="48"/>
                    <a:pt x="127" y="51"/>
                    <a:pt x="127" y="53"/>
                  </a:cubicBezTo>
                  <a:cubicBezTo>
                    <a:pt x="127" y="56"/>
                    <a:pt x="129" y="58"/>
                    <a:pt x="131" y="59"/>
                  </a:cubicBezTo>
                  <a:cubicBezTo>
                    <a:pt x="131" y="106"/>
                    <a:pt x="131" y="106"/>
                    <a:pt x="131" y="106"/>
                  </a:cubicBezTo>
                  <a:cubicBezTo>
                    <a:pt x="129" y="106"/>
                    <a:pt x="127" y="108"/>
                    <a:pt x="127" y="111"/>
                  </a:cubicBezTo>
                  <a:close/>
                  <a:moveTo>
                    <a:pt x="131" y="36"/>
                  </a:moveTo>
                  <a:cubicBezTo>
                    <a:pt x="112" y="36"/>
                    <a:pt x="112" y="36"/>
                    <a:pt x="112" y="36"/>
                  </a:cubicBezTo>
                  <a:cubicBezTo>
                    <a:pt x="22" y="36"/>
                    <a:pt x="22" y="36"/>
                    <a:pt x="22" y="36"/>
                  </a:cubicBezTo>
                  <a:cubicBezTo>
                    <a:pt x="3" y="36"/>
                    <a:pt x="3" y="36"/>
                    <a:pt x="3" y="36"/>
                  </a:cubicBezTo>
                  <a:cubicBezTo>
                    <a:pt x="3" y="31"/>
                    <a:pt x="3" y="31"/>
                    <a:pt x="3" y="31"/>
                  </a:cubicBezTo>
                  <a:cubicBezTo>
                    <a:pt x="36" y="31"/>
                    <a:pt x="36" y="31"/>
                    <a:pt x="36" y="31"/>
                  </a:cubicBezTo>
                  <a:cubicBezTo>
                    <a:pt x="46" y="31"/>
                    <a:pt x="46" y="31"/>
                    <a:pt x="46" y="31"/>
                  </a:cubicBezTo>
                  <a:cubicBezTo>
                    <a:pt x="88" y="31"/>
                    <a:pt x="88" y="31"/>
                    <a:pt x="88" y="31"/>
                  </a:cubicBezTo>
                  <a:cubicBezTo>
                    <a:pt x="98" y="31"/>
                    <a:pt x="98" y="31"/>
                    <a:pt x="98" y="31"/>
                  </a:cubicBezTo>
                  <a:cubicBezTo>
                    <a:pt x="131" y="31"/>
                    <a:pt x="131" y="31"/>
                    <a:pt x="131" y="31"/>
                  </a:cubicBezTo>
                  <a:lnTo>
                    <a:pt x="131" y="36"/>
                  </a:lnTo>
                  <a:close/>
                  <a:moveTo>
                    <a:pt x="3" y="22"/>
                  </a:moveTo>
                  <a:cubicBezTo>
                    <a:pt x="36" y="22"/>
                    <a:pt x="36" y="22"/>
                    <a:pt x="36" y="22"/>
                  </a:cubicBezTo>
                  <a:cubicBezTo>
                    <a:pt x="36" y="28"/>
                    <a:pt x="36" y="28"/>
                    <a:pt x="36" y="28"/>
                  </a:cubicBezTo>
                  <a:cubicBezTo>
                    <a:pt x="3" y="28"/>
                    <a:pt x="3" y="28"/>
                    <a:pt x="3" y="28"/>
                  </a:cubicBezTo>
                  <a:lnTo>
                    <a:pt x="3" y="22"/>
                  </a:lnTo>
                  <a:close/>
                  <a:moveTo>
                    <a:pt x="55" y="10"/>
                  </a:moveTo>
                  <a:cubicBezTo>
                    <a:pt x="79" y="10"/>
                    <a:pt x="79" y="10"/>
                    <a:pt x="79" y="10"/>
                  </a:cubicBezTo>
                  <a:cubicBezTo>
                    <a:pt x="84" y="10"/>
                    <a:pt x="88" y="14"/>
                    <a:pt x="88" y="19"/>
                  </a:cubicBezTo>
                  <a:cubicBezTo>
                    <a:pt x="88" y="19"/>
                    <a:pt x="88" y="19"/>
                    <a:pt x="88" y="19"/>
                  </a:cubicBezTo>
                  <a:cubicBezTo>
                    <a:pt x="46" y="19"/>
                    <a:pt x="46" y="19"/>
                    <a:pt x="46" y="19"/>
                  </a:cubicBezTo>
                  <a:cubicBezTo>
                    <a:pt x="46" y="19"/>
                    <a:pt x="46" y="19"/>
                    <a:pt x="46" y="19"/>
                  </a:cubicBezTo>
                  <a:cubicBezTo>
                    <a:pt x="46" y="14"/>
                    <a:pt x="50" y="10"/>
                    <a:pt x="55" y="10"/>
                  </a:cubicBezTo>
                  <a:close/>
                  <a:moveTo>
                    <a:pt x="46" y="22"/>
                  </a:moveTo>
                  <a:cubicBezTo>
                    <a:pt x="88" y="22"/>
                    <a:pt x="88" y="22"/>
                    <a:pt x="88" y="22"/>
                  </a:cubicBezTo>
                  <a:cubicBezTo>
                    <a:pt x="88" y="28"/>
                    <a:pt x="88" y="28"/>
                    <a:pt x="88" y="28"/>
                  </a:cubicBezTo>
                  <a:cubicBezTo>
                    <a:pt x="46" y="28"/>
                    <a:pt x="46" y="28"/>
                    <a:pt x="46" y="28"/>
                  </a:cubicBezTo>
                  <a:lnTo>
                    <a:pt x="46" y="22"/>
                  </a:lnTo>
                  <a:close/>
                  <a:moveTo>
                    <a:pt x="131" y="28"/>
                  </a:moveTo>
                  <a:cubicBezTo>
                    <a:pt x="98" y="28"/>
                    <a:pt x="98" y="28"/>
                    <a:pt x="98" y="28"/>
                  </a:cubicBezTo>
                  <a:cubicBezTo>
                    <a:pt x="98" y="22"/>
                    <a:pt x="98" y="22"/>
                    <a:pt x="98" y="22"/>
                  </a:cubicBezTo>
                  <a:cubicBezTo>
                    <a:pt x="131" y="22"/>
                    <a:pt x="131" y="22"/>
                    <a:pt x="131" y="22"/>
                  </a:cubicBezTo>
                  <a:lnTo>
                    <a:pt x="131" y="28"/>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9" name="Freeform 43"/>
            <p:cNvSpPr>
              <a:spLocks noEditPoints="1"/>
            </p:cNvSpPr>
            <p:nvPr/>
          </p:nvSpPr>
          <p:spPr bwMode="auto">
            <a:xfrm>
              <a:off x="4545593" y="4916495"/>
              <a:ext cx="267561" cy="269007"/>
            </a:xfrm>
            <a:custGeom>
              <a:avLst/>
              <a:gdLst>
                <a:gd name="T0" fmla="*/ 0 w 71"/>
                <a:gd name="T1" fmla="*/ 502433088 h 71"/>
                <a:gd name="T2" fmla="*/ 1008294207 w 71"/>
                <a:gd name="T3" fmla="*/ 502433088 h 71"/>
                <a:gd name="T4" fmla="*/ 28402919 w 71"/>
                <a:gd name="T5" fmla="*/ 516788969 h 71"/>
                <a:gd name="T6" fmla="*/ 255622504 w 71"/>
                <a:gd name="T7" fmla="*/ 875670829 h 71"/>
                <a:gd name="T8" fmla="*/ 28402919 w 71"/>
                <a:gd name="T9" fmla="*/ 516788969 h 71"/>
                <a:gd name="T10" fmla="*/ 411836674 w 71"/>
                <a:gd name="T11" fmla="*/ 861314948 h 71"/>
                <a:gd name="T12" fmla="*/ 497045432 w 71"/>
                <a:gd name="T13" fmla="*/ 990510296 h 71"/>
                <a:gd name="T14" fmla="*/ 596457533 w 71"/>
                <a:gd name="T15" fmla="*/ 157907109 h 71"/>
                <a:gd name="T16" fmla="*/ 497045432 w 71"/>
                <a:gd name="T17" fmla="*/ 28711761 h 71"/>
                <a:gd name="T18" fmla="*/ 298228766 w 71"/>
                <a:gd name="T19" fmla="*/ 890026709 h 71"/>
                <a:gd name="T20" fmla="*/ 426040018 w 71"/>
                <a:gd name="T21" fmla="*/ 976158204 h 71"/>
                <a:gd name="T22" fmla="*/ 695865866 w 71"/>
                <a:gd name="T23" fmla="*/ 129195348 h 71"/>
                <a:gd name="T24" fmla="*/ 568054614 w 71"/>
                <a:gd name="T25" fmla="*/ 43063853 h 71"/>
                <a:gd name="T26" fmla="*/ 284025423 w 71"/>
                <a:gd name="T27" fmla="*/ 861314948 h 71"/>
                <a:gd name="T28" fmla="*/ 326631686 w 71"/>
                <a:gd name="T29" fmla="*/ 516788969 h 71"/>
                <a:gd name="T30" fmla="*/ 170417515 w 71"/>
                <a:gd name="T31" fmla="*/ 488077208 h 71"/>
                <a:gd name="T32" fmla="*/ 369234180 w 71"/>
                <a:gd name="T33" fmla="*/ 186618870 h 71"/>
                <a:gd name="T34" fmla="*/ 170417515 w 71"/>
                <a:gd name="T35" fmla="*/ 488077208 h 71"/>
                <a:gd name="T36" fmla="*/ 724268785 w 71"/>
                <a:gd name="T37" fmla="*/ 861314948 h 71"/>
                <a:gd name="T38" fmla="*/ 667462946 w 71"/>
                <a:gd name="T39" fmla="*/ 516788969 h 71"/>
                <a:gd name="T40" fmla="*/ 724268785 w 71"/>
                <a:gd name="T41" fmla="*/ 143551228 h 71"/>
                <a:gd name="T42" fmla="*/ 667462946 w 71"/>
                <a:gd name="T43" fmla="*/ 488077208 h 71"/>
                <a:gd name="T44" fmla="*/ 724268785 w 71"/>
                <a:gd name="T45" fmla="*/ 143551228 h 71"/>
                <a:gd name="T46" fmla="*/ 397637099 w 71"/>
                <a:gd name="T47" fmla="*/ 186618870 h 71"/>
                <a:gd name="T48" fmla="*/ 639060027 w 71"/>
                <a:gd name="T49" fmla="*/ 488077208 h 71"/>
                <a:gd name="T50" fmla="*/ 639060027 w 71"/>
                <a:gd name="T51" fmla="*/ 516788969 h 71"/>
                <a:gd name="T52" fmla="*/ 397637099 w 71"/>
                <a:gd name="T53" fmla="*/ 818247306 h 71"/>
                <a:gd name="T54" fmla="*/ 639060027 w 71"/>
                <a:gd name="T55" fmla="*/ 516788969 h 71"/>
                <a:gd name="T56" fmla="*/ 298228766 w 71"/>
                <a:gd name="T57" fmla="*/ 129195348 h 71"/>
                <a:gd name="T58" fmla="*/ 383437524 w 71"/>
                <a:gd name="T59" fmla="*/ 143551228 h 71"/>
                <a:gd name="T60" fmla="*/ 695865866 w 71"/>
                <a:gd name="T61" fmla="*/ 890026709 h 71"/>
                <a:gd name="T62" fmla="*/ 624856684 w 71"/>
                <a:gd name="T63" fmla="*/ 861314948 h 71"/>
                <a:gd name="T64" fmla="*/ 667462946 w 71"/>
                <a:gd name="T65" fmla="*/ 57419734 h 71"/>
                <a:gd name="T66" fmla="*/ 724268785 w 71"/>
                <a:gd name="T67" fmla="*/ 114843256 h 71"/>
                <a:gd name="T68" fmla="*/ 241422928 w 71"/>
                <a:gd name="T69" fmla="*/ 100487375 h 71"/>
                <a:gd name="T70" fmla="*/ 269825847 w 71"/>
                <a:gd name="T71" fmla="*/ 114843256 h 71"/>
                <a:gd name="T72" fmla="*/ 255622504 w 71"/>
                <a:gd name="T73" fmla="*/ 129195348 h 71"/>
                <a:gd name="T74" fmla="*/ 28402919 w 71"/>
                <a:gd name="T75" fmla="*/ 488077208 h 71"/>
                <a:gd name="T76" fmla="*/ 269825847 w 71"/>
                <a:gd name="T77" fmla="*/ 904378801 h 71"/>
                <a:gd name="T78" fmla="*/ 255622504 w 71"/>
                <a:gd name="T79" fmla="*/ 918734682 h 71"/>
                <a:gd name="T80" fmla="*/ 724268785 w 71"/>
                <a:gd name="T81" fmla="*/ 904378801 h 71"/>
                <a:gd name="T82" fmla="*/ 667462946 w 71"/>
                <a:gd name="T83" fmla="*/ 961802323 h 71"/>
                <a:gd name="T84" fmla="*/ 781074623 w 71"/>
                <a:gd name="T85" fmla="*/ 890026709 h 71"/>
                <a:gd name="T86" fmla="*/ 866279612 w 71"/>
                <a:gd name="T87" fmla="*/ 516788969 h 71"/>
                <a:gd name="T88" fmla="*/ 781074623 w 71"/>
                <a:gd name="T89" fmla="*/ 890026709 h 71"/>
                <a:gd name="T90" fmla="*/ 752671704 w 71"/>
                <a:gd name="T91" fmla="*/ 129195348 h 71"/>
                <a:gd name="T92" fmla="*/ 979891288 w 71"/>
                <a:gd name="T93" fmla="*/ 488077208 h 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1" h="71">
                  <a:moveTo>
                    <a:pt x="35" y="0"/>
                  </a:moveTo>
                  <a:cubicBezTo>
                    <a:pt x="16" y="0"/>
                    <a:pt x="0" y="16"/>
                    <a:pt x="0" y="35"/>
                  </a:cubicBezTo>
                  <a:cubicBezTo>
                    <a:pt x="0" y="55"/>
                    <a:pt x="16" y="71"/>
                    <a:pt x="35" y="71"/>
                  </a:cubicBezTo>
                  <a:cubicBezTo>
                    <a:pt x="55" y="71"/>
                    <a:pt x="71" y="55"/>
                    <a:pt x="71" y="35"/>
                  </a:cubicBezTo>
                  <a:cubicBezTo>
                    <a:pt x="71" y="16"/>
                    <a:pt x="55" y="0"/>
                    <a:pt x="35" y="0"/>
                  </a:cubicBezTo>
                  <a:close/>
                  <a:moveTo>
                    <a:pt x="2" y="36"/>
                  </a:moveTo>
                  <a:cubicBezTo>
                    <a:pt x="9" y="36"/>
                    <a:pt x="9" y="36"/>
                    <a:pt x="9" y="36"/>
                  </a:cubicBezTo>
                  <a:cubicBezTo>
                    <a:pt x="10" y="46"/>
                    <a:pt x="13" y="55"/>
                    <a:pt x="18" y="61"/>
                  </a:cubicBezTo>
                  <a:cubicBezTo>
                    <a:pt x="17" y="62"/>
                    <a:pt x="16" y="62"/>
                    <a:pt x="15" y="63"/>
                  </a:cubicBezTo>
                  <a:cubicBezTo>
                    <a:pt x="7" y="56"/>
                    <a:pt x="2" y="47"/>
                    <a:pt x="2" y="36"/>
                  </a:cubicBezTo>
                  <a:close/>
                  <a:moveTo>
                    <a:pt x="35" y="69"/>
                  </a:moveTo>
                  <a:cubicBezTo>
                    <a:pt x="33" y="69"/>
                    <a:pt x="31" y="65"/>
                    <a:pt x="29" y="60"/>
                  </a:cubicBezTo>
                  <a:cubicBezTo>
                    <a:pt x="33" y="59"/>
                    <a:pt x="37" y="59"/>
                    <a:pt x="42" y="60"/>
                  </a:cubicBezTo>
                  <a:cubicBezTo>
                    <a:pt x="40" y="65"/>
                    <a:pt x="37" y="69"/>
                    <a:pt x="35" y="69"/>
                  </a:cubicBezTo>
                  <a:close/>
                  <a:moveTo>
                    <a:pt x="35" y="2"/>
                  </a:moveTo>
                  <a:cubicBezTo>
                    <a:pt x="37" y="2"/>
                    <a:pt x="40" y="5"/>
                    <a:pt x="42" y="11"/>
                  </a:cubicBezTo>
                  <a:cubicBezTo>
                    <a:pt x="37" y="12"/>
                    <a:pt x="33" y="12"/>
                    <a:pt x="29" y="11"/>
                  </a:cubicBezTo>
                  <a:cubicBezTo>
                    <a:pt x="31" y="5"/>
                    <a:pt x="33" y="2"/>
                    <a:pt x="35" y="2"/>
                  </a:cubicBezTo>
                  <a:close/>
                  <a:moveTo>
                    <a:pt x="30" y="68"/>
                  </a:moveTo>
                  <a:cubicBezTo>
                    <a:pt x="27" y="67"/>
                    <a:pt x="24" y="65"/>
                    <a:pt x="21" y="62"/>
                  </a:cubicBezTo>
                  <a:cubicBezTo>
                    <a:pt x="23" y="61"/>
                    <a:pt x="25" y="61"/>
                    <a:pt x="27" y="60"/>
                  </a:cubicBezTo>
                  <a:cubicBezTo>
                    <a:pt x="28" y="63"/>
                    <a:pt x="29" y="66"/>
                    <a:pt x="30" y="68"/>
                  </a:cubicBezTo>
                  <a:close/>
                  <a:moveTo>
                    <a:pt x="40" y="3"/>
                  </a:moveTo>
                  <a:cubicBezTo>
                    <a:pt x="43" y="4"/>
                    <a:pt x="47" y="6"/>
                    <a:pt x="49" y="9"/>
                  </a:cubicBezTo>
                  <a:cubicBezTo>
                    <a:pt x="48" y="9"/>
                    <a:pt x="46" y="10"/>
                    <a:pt x="44" y="10"/>
                  </a:cubicBezTo>
                  <a:cubicBezTo>
                    <a:pt x="43" y="7"/>
                    <a:pt x="42" y="5"/>
                    <a:pt x="40" y="3"/>
                  </a:cubicBezTo>
                  <a:close/>
                  <a:moveTo>
                    <a:pt x="26" y="58"/>
                  </a:moveTo>
                  <a:cubicBezTo>
                    <a:pt x="24" y="58"/>
                    <a:pt x="22" y="59"/>
                    <a:pt x="20" y="60"/>
                  </a:cubicBezTo>
                  <a:cubicBezTo>
                    <a:pt x="15" y="54"/>
                    <a:pt x="12" y="45"/>
                    <a:pt x="12" y="36"/>
                  </a:cubicBezTo>
                  <a:cubicBezTo>
                    <a:pt x="23" y="36"/>
                    <a:pt x="23" y="36"/>
                    <a:pt x="23" y="36"/>
                  </a:cubicBezTo>
                  <a:cubicBezTo>
                    <a:pt x="24" y="44"/>
                    <a:pt x="24" y="52"/>
                    <a:pt x="26" y="58"/>
                  </a:cubicBezTo>
                  <a:close/>
                  <a:moveTo>
                    <a:pt x="12" y="34"/>
                  </a:moveTo>
                  <a:cubicBezTo>
                    <a:pt x="12" y="25"/>
                    <a:pt x="15" y="16"/>
                    <a:pt x="20" y="10"/>
                  </a:cubicBezTo>
                  <a:cubicBezTo>
                    <a:pt x="22" y="11"/>
                    <a:pt x="24" y="12"/>
                    <a:pt x="26" y="13"/>
                  </a:cubicBezTo>
                  <a:cubicBezTo>
                    <a:pt x="24" y="19"/>
                    <a:pt x="24" y="26"/>
                    <a:pt x="23" y="34"/>
                  </a:cubicBezTo>
                  <a:lnTo>
                    <a:pt x="12" y="34"/>
                  </a:lnTo>
                  <a:close/>
                  <a:moveTo>
                    <a:pt x="59" y="36"/>
                  </a:moveTo>
                  <a:cubicBezTo>
                    <a:pt x="58" y="45"/>
                    <a:pt x="56" y="54"/>
                    <a:pt x="51" y="60"/>
                  </a:cubicBezTo>
                  <a:cubicBezTo>
                    <a:pt x="49" y="59"/>
                    <a:pt x="47" y="58"/>
                    <a:pt x="44" y="58"/>
                  </a:cubicBezTo>
                  <a:cubicBezTo>
                    <a:pt x="46" y="52"/>
                    <a:pt x="47" y="44"/>
                    <a:pt x="47" y="36"/>
                  </a:cubicBezTo>
                  <a:lnTo>
                    <a:pt x="59" y="36"/>
                  </a:lnTo>
                  <a:close/>
                  <a:moveTo>
                    <a:pt x="51" y="10"/>
                  </a:moveTo>
                  <a:cubicBezTo>
                    <a:pt x="56" y="16"/>
                    <a:pt x="58" y="25"/>
                    <a:pt x="59" y="34"/>
                  </a:cubicBezTo>
                  <a:cubicBezTo>
                    <a:pt x="47" y="34"/>
                    <a:pt x="47" y="34"/>
                    <a:pt x="47" y="34"/>
                  </a:cubicBezTo>
                  <a:cubicBezTo>
                    <a:pt x="47" y="26"/>
                    <a:pt x="46" y="19"/>
                    <a:pt x="44" y="13"/>
                  </a:cubicBezTo>
                  <a:cubicBezTo>
                    <a:pt x="47" y="12"/>
                    <a:pt x="49" y="11"/>
                    <a:pt x="51" y="10"/>
                  </a:cubicBezTo>
                  <a:close/>
                  <a:moveTo>
                    <a:pt x="26" y="34"/>
                  </a:moveTo>
                  <a:cubicBezTo>
                    <a:pt x="26" y="26"/>
                    <a:pt x="27" y="19"/>
                    <a:pt x="28" y="13"/>
                  </a:cubicBezTo>
                  <a:cubicBezTo>
                    <a:pt x="33" y="14"/>
                    <a:pt x="38" y="14"/>
                    <a:pt x="42" y="13"/>
                  </a:cubicBezTo>
                  <a:cubicBezTo>
                    <a:pt x="44" y="19"/>
                    <a:pt x="45" y="26"/>
                    <a:pt x="45" y="34"/>
                  </a:cubicBezTo>
                  <a:lnTo>
                    <a:pt x="26" y="34"/>
                  </a:lnTo>
                  <a:close/>
                  <a:moveTo>
                    <a:pt x="45" y="36"/>
                  </a:moveTo>
                  <a:cubicBezTo>
                    <a:pt x="45" y="44"/>
                    <a:pt x="44" y="51"/>
                    <a:pt x="42" y="57"/>
                  </a:cubicBezTo>
                  <a:cubicBezTo>
                    <a:pt x="38" y="56"/>
                    <a:pt x="33" y="56"/>
                    <a:pt x="28" y="57"/>
                  </a:cubicBezTo>
                  <a:cubicBezTo>
                    <a:pt x="27" y="52"/>
                    <a:pt x="26" y="44"/>
                    <a:pt x="26" y="36"/>
                  </a:cubicBezTo>
                  <a:lnTo>
                    <a:pt x="45" y="36"/>
                  </a:lnTo>
                  <a:close/>
                  <a:moveTo>
                    <a:pt x="27" y="10"/>
                  </a:moveTo>
                  <a:cubicBezTo>
                    <a:pt x="25" y="10"/>
                    <a:pt x="23" y="9"/>
                    <a:pt x="21" y="9"/>
                  </a:cubicBezTo>
                  <a:cubicBezTo>
                    <a:pt x="24" y="6"/>
                    <a:pt x="27" y="4"/>
                    <a:pt x="30" y="3"/>
                  </a:cubicBezTo>
                  <a:cubicBezTo>
                    <a:pt x="29" y="5"/>
                    <a:pt x="28" y="7"/>
                    <a:pt x="27" y="10"/>
                  </a:cubicBezTo>
                  <a:close/>
                  <a:moveTo>
                    <a:pt x="44" y="60"/>
                  </a:moveTo>
                  <a:cubicBezTo>
                    <a:pt x="46" y="61"/>
                    <a:pt x="48" y="61"/>
                    <a:pt x="49" y="62"/>
                  </a:cubicBezTo>
                  <a:cubicBezTo>
                    <a:pt x="47" y="65"/>
                    <a:pt x="43" y="67"/>
                    <a:pt x="40" y="68"/>
                  </a:cubicBezTo>
                  <a:cubicBezTo>
                    <a:pt x="42" y="66"/>
                    <a:pt x="43" y="63"/>
                    <a:pt x="44" y="60"/>
                  </a:cubicBezTo>
                  <a:close/>
                  <a:moveTo>
                    <a:pt x="51" y="8"/>
                  </a:moveTo>
                  <a:cubicBezTo>
                    <a:pt x="50" y="6"/>
                    <a:pt x="49" y="5"/>
                    <a:pt x="47" y="4"/>
                  </a:cubicBezTo>
                  <a:cubicBezTo>
                    <a:pt x="49" y="4"/>
                    <a:pt x="51" y="5"/>
                    <a:pt x="53" y="7"/>
                  </a:cubicBezTo>
                  <a:cubicBezTo>
                    <a:pt x="52" y="7"/>
                    <a:pt x="52" y="7"/>
                    <a:pt x="51" y="8"/>
                  </a:cubicBezTo>
                  <a:close/>
                  <a:moveTo>
                    <a:pt x="19" y="8"/>
                  </a:moveTo>
                  <a:cubicBezTo>
                    <a:pt x="19" y="7"/>
                    <a:pt x="18" y="7"/>
                    <a:pt x="17" y="7"/>
                  </a:cubicBezTo>
                  <a:cubicBezTo>
                    <a:pt x="19" y="5"/>
                    <a:pt x="21" y="5"/>
                    <a:pt x="23" y="4"/>
                  </a:cubicBezTo>
                  <a:cubicBezTo>
                    <a:pt x="22" y="5"/>
                    <a:pt x="20" y="6"/>
                    <a:pt x="19" y="8"/>
                  </a:cubicBezTo>
                  <a:close/>
                  <a:moveTo>
                    <a:pt x="15" y="8"/>
                  </a:moveTo>
                  <a:cubicBezTo>
                    <a:pt x="16" y="8"/>
                    <a:pt x="17" y="9"/>
                    <a:pt x="18" y="9"/>
                  </a:cubicBezTo>
                  <a:cubicBezTo>
                    <a:pt x="13" y="16"/>
                    <a:pt x="10" y="25"/>
                    <a:pt x="9" y="34"/>
                  </a:cubicBezTo>
                  <a:cubicBezTo>
                    <a:pt x="2" y="34"/>
                    <a:pt x="2" y="34"/>
                    <a:pt x="2" y="34"/>
                  </a:cubicBezTo>
                  <a:cubicBezTo>
                    <a:pt x="2" y="24"/>
                    <a:pt x="7" y="14"/>
                    <a:pt x="15" y="8"/>
                  </a:cubicBezTo>
                  <a:close/>
                  <a:moveTo>
                    <a:pt x="19" y="63"/>
                  </a:moveTo>
                  <a:cubicBezTo>
                    <a:pt x="20" y="64"/>
                    <a:pt x="22" y="66"/>
                    <a:pt x="23" y="67"/>
                  </a:cubicBezTo>
                  <a:cubicBezTo>
                    <a:pt x="21" y="66"/>
                    <a:pt x="19" y="65"/>
                    <a:pt x="18" y="64"/>
                  </a:cubicBezTo>
                  <a:cubicBezTo>
                    <a:pt x="18" y="64"/>
                    <a:pt x="19" y="63"/>
                    <a:pt x="19" y="63"/>
                  </a:cubicBezTo>
                  <a:close/>
                  <a:moveTo>
                    <a:pt x="51" y="63"/>
                  </a:moveTo>
                  <a:cubicBezTo>
                    <a:pt x="52" y="63"/>
                    <a:pt x="52" y="64"/>
                    <a:pt x="53" y="64"/>
                  </a:cubicBezTo>
                  <a:cubicBezTo>
                    <a:pt x="51" y="65"/>
                    <a:pt x="49" y="66"/>
                    <a:pt x="47" y="67"/>
                  </a:cubicBezTo>
                  <a:cubicBezTo>
                    <a:pt x="49" y="66"/>
                    <a:pt x="50" y="64"/>
                    <a:pt x="51" y="63"/>
                  </a:cubicBezTo>
                  <a:close/>
                  <a:moveTo>
                    <a:pt x="55" y="62"/>
                  </a:moveTo>
                  <a:cubicBezTo>
                    <a:pt x="54" y="62"/>
                    <a:pt x="54" y="62"/>
                    <a:pt x="53" y="61"/>
                  </a:cubicBezTo>
                  <a:cubicBezTo>
                    <a:pt x="58" y="55"/>
                    <a:pt x="61" y="46"/>
                    <a:pt x="61" y="36"/>
                  </a:cubicBezTo>
                  <a:cubicBezTo>
                    <a:pt x="69" y="36"/>
                    <a:pt x="69" y="36"/>
                    <a:pt x="69" y="36"/>
                  </a:cubicBezTo>
                  <a:cubicBezTo>
                    <a:pt x="69" y="47"/>
                    <a:pt x="63" y="56"/>
                    <a:pt x="55" y="62"/>
                  </a:cubicBezTo>
                  <a:close/>
                  <a:moveTo>
                    <a:pt x="61" y="34"/>
                  </a:moveTo>
                  <a:cubicBezTo>
                    <a:pt x="61" y="25"/>
                    <a:pt x="58" y="16"/>
                    <a:pt x="53" y="9"/>
                  </a:cubicBezTo>
                  <a:cubicBezTo>
                    <a:pt x="54" y="9"/>
                    <a:pt x="54" y="8"/>
                    <a:pt x="55" y="8"/>
                  </a:cubicBezTo>
                  <a:cubicBezTo>
                    <a:pt x="63" y="14"/>
                    <a:pt x="69" y="24"/>
                    <a:pt x="69" y="34"/>
                  </a:cubicBezTo>
                  <a:lnTo>
                    <a:pt x="61" y="34"/>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20" name="组合 519"/>
          <p:cNvGrpSpPr/>
          <p:nvPr/>
        </p:nvGrpSpPr>
        <p:grpSpPr bwMode="auto">
          <a:xfrm>
            <a:off x="3590925" y="3539729"/>
            <a:ext cx="921544" cy="996553"/>
            <a:chOff x="2740642" y="4403066"/>
            <a:chExt cx="1229334" cy="1327681"/>
          </a:xfrm>
          <a:effectLst>
            <a:outerShdw blurRad="50800" dist="190500" dir="8100000" algn="tr" rotWithShape="0">
              <a:prstClr val="black">
                <a:alpha val="40000"/>
              </a:prstClr>
            </a:outerShdw>
          </a:effectLst>
        </p:grpSpPr>
        <p:sp>
          <p:nvSpPr>
            <p:cNvPr id="521" name="Freeform 22"/>
            <p:cNvSpPr/>
            <p:nvPr/>
          </p:nvSpPr>
          <p:spPr bwMode="auto">
            <a:xfrm>
              <a:off x="2740642" y="4575965"/>
              <a:ext cx="1154685" cy="1154782"/>
            </a:xfrm>
            <a:custGeom>
              <a:avLst/>
              <a:gdLst>
                <a:gd name="T0" fmla="*/ 116 w 305"/>
                <a:gd name="T1" fmla="*/ 285 h 305"/>
                <a:gd name="T2" fmla="*/ 285 w 305"/>
                <a:gd name="T3" fmla="*/ 189 h 305"/>
                <a:gd name="T4" fmla="*/ 189 w 305"/>
                <a:gd name="T5" fmla="*/ 20 h 305"/>
                <a:gd name="T6" fmla="*/ 20 w 305"/>
                <a:gd name="T7" fmla="*/ 116 h 305"/>
                <a:gd name="T8" fmla="*/ 116 w 305"/>
                <a:gd name="T9" fmla="*/ 285 h 305"/>
              </a:gdLst>
              <a:ahLst/>
              <a:cxnLst>
                <a:cxn ang="0">
                  <a:pos x="T0" y="T1"/>
                </a:cxn>
                <a:cxn ang="0">
                  <a:pos x="T2" y="T3"/>
                </a:cxn>
                <a:cxn ang="0">
                  <a:pos x="T4" y="T5"/>
                </a:cxn>
                <a:cxn ang="0">
                  <a:pos x="T6" y="T7"/>
                </a:cxn>
                <a:cxn ang="0">
                  <a:pos x="T8" y="T9"/>
                </a:cxn>
              </a:cxnLst>
              <a:rect l="0" t="0" r="r" b="b"/>
              <a:pathLst>
                <a:path w="305" h="305">
                  <a:moveTo>
                    <a:pt x="116" y="285"/>
                  </a:moveTo>
                  <a:cubicBezTo>
                    <a:pt x="189" y="305"/>
                    <a:pt x="265" y="262"/>
                    <a:pt x="285" y="189"/>
                  </a:cubicBezTo>
                  <a:cubicBezTo>
                    <a:pt x="305" y="116"/>
                    <a:pt x="262" y="40"/>
                    <a:pt x="189" y="20"/>
                  </a:cubicBezTo>
                  <a:cubicBezTo>
                    <a:pt x="116" y="0"/>
                    <a:pt x="40" y="43"/>
                    <a:pt x="20" y="116"/>
                  </a:cubicBezTo>
                  <a:cubicBezTo>
                    <a:pt x="0" y="189"/>
                    <a:pt x="43" y="265"/>
                    <a:pt x="116" y="285"/>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nvGrpSpPr>
            <p:cNvPr id="522" name="组合 32"/>
            <p:cNvGrpSpPr/>
            <p:nvPr/>
          </p:nvGrpSpPr>
          <p:grpSpPr bwMode="auto">
            <a:xfrm>
              <a:off x="2785476" y="4403066"/>
              <a:ext cx="1184500" cy="1232228"/>
              <a:chOff x="2785476" y="4403066"/>
              <a:chExt cx="1184500" cy="1232228"/>
            </a:xfrm>
          </p:grpSpPr>
          <p:sp>
            <p:nvSpPr>
              <p:cNvPr id="523" name="Freeform 12"/>
              <p:cNvSpPr/>
              <p:nvPr/>
            </p:nvSpPr>
            <p:spPr bwMode="auto">
              <a:xfrm>
                <a:off x="2909000" y="4403066"/>
                <a:ext cx="1060976" cy="506010"/>
              </a:xfrm>
              <a:custGeom>
                <a:avLst/>
                <a:gdLst>
                  <a:gd name="T0" fmla="*/ 273 w 280"/>
                  <a:gd name="T1" fmla="*/ 66 h 134"/>
                  <a:gd name="T2" fmla="*/ 34 w 280"/>
                  <a:gd name="T3" fmla="*/ 0 h 134"/>
                  <a:gd name="T4" fmla="*/ 0 w 280"/>
                  <a:gd name="T5" fmla="*/ 44 h 134"/>
                  <a:gd name="T6" fmla="*/ 280 w 280"/>
                  <a:gd name="T7" fmla="*/ 121 h 134"/>
                  <a:gd name="T8" fmla="*/ 280 w 280"/>
                  <a:gd name="T9" fmla="*/ 121 h 134"/>
                  <a:gd name="T10" fmla="*/ 273 w 280"/>
                  <a:gd name="T11" fmla="*/ 66 h 134"/>
                  <a:gd name="T12" fmla="*/ 273 w 280"/>
                  <a:gd name="T13" fmla="*/ 66 h 134"/>
                </a:gdLst>
                <a:ahLst/>
                <a:cxnLst>
                  <a:cxn ang="0">
                    <a:pos x="T0" y="T1"/>
                  </a:cxn>
                  <a:cxn ang="0">
                    <a:pos x="T2" y="T3"/>
                  </a:cxn>
                  <a:cxn ang="0">
                    <a:pos x="T4" y="T5"/>
                  </a:cxn>
                  <a:cxn ang="0">
                    <a:pos x="T6" y="T7"/>
                  </a:cxn>
                  <a:cxn ang="0">
                    <a:pos x="T8" y="T9"/>
                  </a:cxn>
                  <a:cxn ang="0">
                    <a:pos x="T10" y="T11"/>
                  </a:cxn>
                  <a:cxn ang="0">
                    <a:pos x="T12" y="T13"/>
                  </a:cxn>
                </a:cxnLst>
                <a:rect l="0" t="0" r="r" b="b"/>
                <a:pathLst>
                  <a:path w="280" h="134">
                    <a:moveTo>
                      <a:pt x="273" y="66"/>
                    </a:moveTo>
                    <a:cubicBezTo>
                      <a:pt x="184" y="77"/>
                      <a:pt x="99" y="51"/>
                      <a:pt x="34" y="0"/>
                    </a:cubicBezTo>
                    <a:cubicBezTo>
                      <a:pt x="0" y="44"/>
                      <a:pt x="0" y="44"/>
                      <a:pt x="0" y="44"/>
                    </a:cubicBezTo>
                    <a:cubicBezTo>
                      <a:pt x="77" y="103"/>
                      <a:pt x="176" y="134"/>
                      <a:pt x="280" y="121"/>
                    </a:cubicBezTo>
                    <a:cubicBezTo>
                      <a:pt x="280" y="121"/>
                      <a:pt x="280" y="121"/>
                      <a:pt x="280" y="121"/>
                    </a:cubicBezTo>
                    <a:cubicBezTo>
                      <a:pt x="273" y="66"/>
                      <a:pt x="273" y="66"/>
                      <a:pt x="273" y="66"/>
                    </a:cubicBezTo>
                    <a:cubicBezTo>
                      <a:pt x="273" y="66"/>
                      <a:pt x="273" y="66"/>
                      <a:pt x="273" y="66"/>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24" name="Freeform 23"/>
              <p:cNvSpPr/>
              <p:nvPr/>
            </p:nvSpPr>
            <p:spPr bwMode="auto">
              <a:xfrm>
                <a:off x="2785114" y="4671140"/>
                <a:ext cx="1026033" cy="964433"/>
              </a:xfrm>
              <a:custGeom>
                <a:avLst/>
                <a:gdLst>
                  <a:gd name="T0" fmla="*/ 156 w 271"/>
                  <a:gd name="T1" fmla="*/ 253 h 255"/>
                  <a:gd name="T2" fmla="*/ 107 w 271"/>
                  <a:gd name="T3" fmla="*/ 249 h 255"/>
                  <a:gd name="T4" fmla="*/ 19 w 271"/>
                  <a:gd name="T5" fmla="*/ 94 h 255"/>
                  <a:gd name="T6" fmla="*/ 125 w 271"/>
                  <a:gd name="T7" fmla="*/ 3 h 255"/>
                  <a:gd name="T8" fmla="*/ 174 w 271"/>
                  <a:gd name="T9" fmla="*/ 6 h 255"/>
                  <a:gd name="T10" fmla="*/ 250 w 271"/>
                  <a:gd name="T11" fmla="*/ 65 h 255"/>
                  <a:gd name="T12" fmla="*/ 262 w 271"/>
                  <a:gd name="T13" fmla="*/ 161 h 255"/>
                  <a:gd name="T14" fmla="*/ 156 w 271"/>
                  <a:gd name="T15" fmla="*/ 253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255">
                    <a:moveTo>
                      <a:pt x="156" y="253"/>
                    </a:moveTo>
                    <a:cubicBezTo>
                      <a:pt x="139" y="255"/>
                      <a:pt x="123" y="253"/>
                      <a:pt x="107" y="249"/>
                    </a:cubicBezTo>
                    <a:cubicBezTo>
                      <a:pt x="40" y="230"/>
                      <a:pt x="0" y="161"/>
                      <a:pt x="19" y="94"/>
                    </a:cubicBezTo>
                    <a:cubicBezTo>
                      <a:pt x="32" y="45"/>
                      <a:pt x="74" y="9"/>
                      <a:pt x="125" y="3"/>
                    </a:cubicBezTo>
                    <a:cubicBezTo>
                      <a:pt x="141" y="0"/>
                      <a:pt x="158" y="2"/>
                      <a:pt x="174" y="6"/>
                    </a:cubicBezTo>
                    <a:cubicBezTo>
                      <a:pt x="206" y="15"/>
                      <a:pt x="233" y="36"/>
                      <a:pt x="250" y="65"/>
                    </a:cubicBezTo>
                    <a:cubicBezTo>
                      <a:pt x="266" y="95"/>
                      <a:pt x="271" y="129"/>
                      <a:pt x="262" y="161"/>
                    </a:cubicBezTo>
                    <a:cubicBezTo>
                      <a:pt x="248" y="210"/>
                      <a:pt x="207" y="246"/>
                      <a:pt x="156" y="253"/>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25" name="Freeform 41"/>
              <p:cNvSpPr>
                <a:spLocks noEditPoints="1"/>
              </p:cNvSpPr>
              <p:nvPr/>
            </p:nvSpPr>
            <p:spPr bwMode="auto">
              <a:xfrm>
                <a:off x="3047182" y="4932870"/>
                <a:ext cx="506663" cy="506010"/>
              </a:xfrm>
              <a:custGeom>
                <a:avLst/>
                <a:gdLst>
                  <a:gd name="T0" fmla="*/ 22 w 134"/>
                  <a:gd name="T1" fmla="*/ 18 h 134"/>
                  <a:gd name="T2" fmla="*/ 0 w 134"/>
                  <a:gd name="T3" fmla="*/ 86 h 134"/>
                  <a:gd name="T4" fmla="*/ 0 w 134"/>
                  <a:gd name="T5" fmla="*/ 96 h 134"/>
                  <a:gd name="T6" fmla="*/ 0 w 134"/>
                  <a:gd name="T7" fmla="*/ 110 h 134"/>
                  <a:gd name="T8" fmla="*/ 62 w 134"/>
                  <a:gd name="T9" fmla="*/ 134 h 134"/>
                  <a:gd name="T10" fmla="*/ 111 w 134"/>
                  <a:gd name="T11" fmla="*/ 110 h 134"/>
                  <a:gd name="T12" fmla="*/ 134 w 134"/>
                  <a:gd name="T13" fmla="*/ 100 h 134"/>
                  <a:gd name="T14" fmla="*/ 134 w 134"/>
                  <a:gd name="T15" fmla="*/ 89 h 134"/>
                  <a:gd name="T16" fmla="*/ 90 w 134"/>
                  <a:gd name="T17" fmla="*/ 22 h 134"/>
                  <a:gd name="T18" fmla="*/ 131 w 134"/>
                  <a:gd name="T19" fmla="*/ 107 h 134"/>
                  <a:gd name="T20" fmla="*/ 131 w 134"/>
                  <a:gd name="T21" fmla="*/ 103 h 134"/>
                  <a:gd name="T22" fmla="*/ 72 w 134"/>
                  <a:gd name="T23" fmla="*/ 131 h 134"/>
                  <a:gd name="T24" fmla="*/ 81 w 134"/>
                  <a:gd name="T25" fmla="*/ 86 h 134"/>
                  <a:gd name="T26" fmla="*/ 118 w 134"/>
                  <a:gd name="T27" fmla="*/ 86 h 134"/>
                  <a:gd name="T28" fmla="*/ 93 w 134"/>
                  <a:gd name="T29" fmla="*/ 131 h 134"/>
                  <a:gd name="T30" fmla="*/ 22 w 134"/>
                  <a:gd name="T31" fmla="*/ 30 h 134"/>
                  <a:gd name="T32" fmla="*/ 8 w 134"/>
                  <a:gd name="T33" fmla="*/ 70 h 134"/>
                  <a:gd name="T34" fmla="*/ 67 w 134"/>
                  <a:gd name="T35" fmla="*/ 86 h 134"/>
                  <a:gd name="T36" fmla="*/ 41 w 134"/>
                  <a:gd name="T37" fmla="*/ 3 h 134"/>
                  <a:gd name="T38" fmla="*/ 53 w 134"/>
                  <a:gd name="T39" fmla="*/ 18 h 134"/>
                  <a:gd name="T40" fmla="*/ 39 w 134"/>
                  <a:gd name="T41" fmla="*/ 71 h 134"/>
                  <a:gd name="T42" fmla="*/ 25 w 134"/>
                  <a:gd name="T43" fmla="*/ 18 h 134"/>
                  <a:gd name="T44" fmla="*/ 94 w 134"/>
                  <a:gd name="T45" fmla="*/ 59 h 134"/>
                  <a:gd name="T46" fmla="*/ 54 w 134"/>
                  <a:gd name="T47" fmla="*/ 61 h 134"/>
                  <a:gd name="T48" fmla="*/ 67 w 134"/>
                  <a:gd name="T49" fmla="*/ 38 h 134"/>
                  <a:gd name="T50" fmla="*/ 98 w 134"/>
                  <a:gd name="T51" fmla="*/ 36 h 134"/>
                  <a:gd name="T52" fmla="*/ 56 w 134"/>
                  <a:gd name="T53" fmla="*/ 59 h 134"/>
                  <a:gd name="T54" fmla="*/ 67 w 134"/>
                  <a:gd name="T55" fmla="*/ 41 h 134"/>
                  <a:gd name="T56" fmla="*/ 56 w 134"/>
                  <a:gd name="T57" fmla="*/ 59 h 134"/>
                  <a:gd name="T58" fmla="*/ 22 w 134"/>
                  <a:gd name="T59" fmla="*/ 41 h 134"/>
                  <a:gd name="T60" fmla="*/ 39 w 134"/>
                  <a:gd name="T61" fmla="*/ 74 h 134"/>
                  <a:gd name="T62" fmla="*/ 17 w 134"/>
                  <a:gd name="T63" fmla="*/ 53 h 134"/>
                  <a:gd name="T64" fmla="*/ 78 w 134"/>
                  <a:gd name="T65" fmla="*/ 93 h 134"/>
                  <a:gd name="T66" fmla="*/ 3 w 134"/>
                  <a:gd name="T67" fmla="*/ 96 h 134"/>
                  <a:gd name="T68" fmla="*/ 3 w 134"/>
                  <a:gd name="T69" fmla="*/ 100 h 134"/>
                  <a:gd name="T70" fmla="*/ 78 w 134"/>
                  <a:gd name="T71" fmla="*/ 103 h 134"/>
                  <a:gd name="T72" fmla="*/ 3 w 134"/>
                  <a:gd name="T73" fmla="*/ 103 h 134"/>
                  <a:gd name="T74" fmla="*/ 111 w 134"/>
                  <a:gd name="T75" fmla="*/ 96 h 134"/>
                  <a:gd name="T76" fmla="*/ 131 w 134"/>
                  <a:gd name="T77" fmla="*/ 93 h 134"/>
                  <a:gd name="T78" fmla="*/ 131 w 134"/>
                  <a:gd name="T79" fmla="*/ 89 h 134"/>
                  <a:gd name="T80" fmla="*/ 122 w 134"/>
                  <a:gd name="T81" fmla="*/ 86 h 134"/>
                  <a:gd name="T82" fmla="*/ 125 w 134"/>
                  <a:gd name="T83" fmla="*/ 40 h 134"/>
                  <a:gd name="T84" fmla="*/ 56 w 134"/>
                  <a:gd name="T85" fmla="*/ 2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 h="134">
                    <a:moveTo>
                      <a:pt x="71" y="0"/>
                    </a:moveTo>
                    <a:cubicBezTo>
                      <a:pt x="41" y="0"/>
                      <a:pt x="41" y="0"/>
                      <a:pt x="41" y="0"/>
                    </a:cubicBezTo>
                    <a:cubicBezTo>
                      <a:pt x="31" y="0"/>
                      <a:pt x="22" y="8"/>
                      <a:pt x="22" y="18"/>
                    </a:cubicBezTo>
                    <a:cubicBezTo>
                      <a:pt x="22" y="22"/>
                      <a:pt x="22" y="22"/>
                      <a:pt x="22" y="22"/>
                    </a:cubicBezTo>
                    <a:cubicBezTo>
                      <a:pt x="0" y="22"/>
                      <a:pt x="0" y="22"/>
                      <a:pt x="0" y="22"/>
                    </a:cubicBezTo>
                    <a:cubicBezTo>
                      <a:pt x="0" y="86"/>
                      <a:pt x="0" y="86"/>
                      <a:pt x="0" y="86"/>
                    </a:cubicBezTo>
                    <a:cubicBezTo>
                      <a:pt x="0" y="89"/>
                      <a:pt x="0" y="89"/>
                      <a:pt x="0" y="89"/>
                    </a:cubicBezTo>
                    <a:cubicBezTo>
                      <a:pt x="0" y="93"/>
                      <a:pt x="0" y="93"/>
                      <a:pt x="0" y="93"/>
                    </a:cubicBezTo>
                    <a:cubicBezTo>
                      <a:pt x="0" y="96"/>
                      <a:pt x="0" y="96"/>
                      <a:pt x="0" y="96"/>
                    </a:cubicBezTo>
                    <a:cubicBezTo>
                      <a:pt x="0" y="100"/>
                      <a:pt x="0" y="100"/>
                      <a:pt x="0" y="100"/>
                    </a:cubicBezTo>
                    <a:cubicBezTo>
                      <a:pt x="0" y="103"/>
                      <a:pt x="0" y="103"/>
                      <a:pt x="0" y="103"/>
                    </a:cubicBezTo>
                    <a:cubicBezTo>
                      <a:pt x="0" y="110"/>
                      <a:pt x="0" y="110"/>
                      <a:pt x="0" y="110"/>
                    </a:cubicBezTo>
                    <a:cubicBezTo>
                      <a:pt x="44" y="110"/>
                      <a:pt x="44" y="110"/>
                      <a:pt x="44" y="110"/>
                    </a:cubicBezTo>
                    <a:cubicBezTo>
                      <a:pt x="44" y="116"/>
                      <a:pt x="44" y="116"/>
                      <a:pt x="44" y="116"/>
                    </a:cubicBezTo>
                    <a:cubicBezTo>
                      <a:pt x="44" y="126"/>
                      <a:pt x="52" y="134"/>
                      <a:pt x="62" y="134"/>
                    </a:cubicBezTo>
                    <a:cubicBezTo>
                      <a:pt x="93" y="134"/>
                      <a:pt x="93" y="134"/>
                      <a:pt x="93" y="134"/>
                    </a:cubicBezTo>
                    <a:cubicBezTo>
                      <a:pt x="103" y="134"/>
                      <a:pt x="111" y="126"/>
                      <a:pt x="111" y="116"/>
                    </a:cubicBezTo>
                    <a:cubicBezTo>
                      <a:pt x="111" y="110"/>
                      <a:pt x="111" y="110"/>
                      <a:pt x="111" y="110"/>
                    </a:cubicBezTo>
                    <a:cubicBezTo>
                      <a:pt x="134" y="110"/>
                      <a:pt x="134" y="110"/>
                      <a:pt x="134" y="110"/>
                    </a:cubicBezTo>
                    <a:cubicBezTo>
                      <a:pt x="134" y="103"/>
                      <a:pt x="134" y="103"/>
                      <a:pt x="134" y="103"/>
                    </a:cubicBezTo>
                    <a:cubicBezTo>
                      <a:pt x="134" y="100"/>
                      <a:pt x="134" y="100"/>
                      <a:pt x="134" y="100"/>
                    </a:cubicBezTo>
                    <a:cubicBezTo>
                      <a:pt x="134" y="96"/>
                      <a:pt x="134" y="96"/>
                      <a:pt x="134" y="96"/>
                    </a:cubicBezTo>
                    <a:cubicBezTo>
                      <a:pt x="134" y="93"/>
                      <a:pt x="134" y="93"/>
                      <a:pt x="134" y="93"/>
                    </a:cubicBezTo>
                    <a:cubicBezTo>
                      <a:pt x="134" y="89"/>
                      <a:pt x="134" y="89"/>
                      <a:pt x="134" y="89"/>
                    </a:cubicBezTo>
                    <a:cubicBezTo>
                      <a:pt x="134" y="86"/>
                      <a:pt x="134" y="86"/>
                      <a:pt x="134" y="86"/>
                    </a:cubicBezTo>
                    <a:cubicBezTo>
                      <a:pt x="134" y="22"/>
                      <a:pt x="134" y="22"/>
                      <a:pt x="134" y="22"/>
                    </a:cubicBezTo>
                    <a:cubicBezTo>
                      <a:pt x="90" y="22"/>
                      <a:pt x="90" y="22"/>
                      <a:pt x="90" y="22"/>
                    </a:cubicBezTo>
                    <a:cubicBezTo>
                      <a:pt x="90" y="18"/>
                      <a:pt x="90" y="18"/>
                      <a:pt x="90" y="18"/>
                    </a:cubicBezTo>
                    <a:cubicBezTo>
                      <a:pt x="90" y="8"/>
                      <a:pt x="81" y="0"/>
                      <a:pt x="71" y="0"/>
                    </a:cubicBezTo>
                    <a:close/>
                    <a:moveTo>
                      <a:pt x="131" y="107"/>
                    </a:moveTo>
                    <a:cubicBezTo>
                      <a:pt x="111" y="107"/>
                      <a:pt x="111" y="107"/>
                      <a:pt x="111" y="107"/>
                    </a:cubicBezTo>
                    <a:cubicBezTo>
                      <a:pt x="111" y="103"/>
                      <a:pt x="111" y="103"/>
                      <a:pt x="111" y="103"/>
                    </a:cubicBezTo>
                    <a:cubicBezTo>
                      <a:pt x="131" y="103"/>
                      <a:pt x="131" y="103"/>
                      <a:pt x="131" y="103"/>
                    </a:cubicBezTo>
                    <a:lnTo>
                      <a:pt x="131" y="107"/>
                    </a:lnTo>
                    <a:close/>
                    <a:moveTo>
                      <a:pt x="93" y="131"/>
                    </a:moveTo>
                    <a:cubicBezTo>
                      <a:pt x="72" y="131"/>
                      <a:pt x="72" y="131"/>
                      <a:pt x="72" y="131"/>
                    </a:cubicBezTo>
                    <a:cubicBezTo>
                      <a:pt x="75" y="129"/>
                      <a:pt x="77" y="127"/>
                      <a:pt x="79" y="124"/>
                    </a:cubicBezTo>
                    <a:cubicBezTo>
                      <a:pt x="80" y="121"/>
                      <a:pt x="81" y="119"/>
                      <a:pt x="81" y="116"/>
                    </a:cubicBezTo>
                    <a:cubicBezTo>
                      <a:pt x="81" y="86"/>
                      <a:pt x="81" y="86"/>
                      <a:pt x="81" y="86"/>
                    </a:cubicBezTo>
                    <a:cubicBezTo>
                      <a:pt x="71" y="86"/>
                      <a:pt x="71" y="86"/>
                      <a:pt x="71" y="86"/>
                    </a:cubicBezTo>
                    <a:cubicBezTo>
                      <a:pt x="94" y="63"/>
                      <a:pt x="94" y="63"/>
                      <a:pt x="94" y="63"/>
                    </a:cubicBezTo>
                    <a:cubicBezTo>
                      <a:pt x="118" y="86"/>
                      <a:pt x="118" y="86"/>
                      <a:pt x="118" y="86"/>
                    </a:cubicBezTo>
                    <a:cubicBezTo>
                      <a:pt x="108" y="86"/>
                      <a:pt x="108" y="86"/>
                      <a:pt x="108" y="86"/>
                    </a:cubicBezTo>
                    <a:cubicBezTo>
                      <a:pt x="108" y="116"/>
                      <a:pt x="108" y="116"/>
                      <a:pt x="108" y="116"/>
                    </a:cubicBezTo>
                    <a:cubicBezTo>
                      <a:pt x="108" y="124"/>
                      <a:pt x="101" y="131"/>
                      <a:pt x="93" y="131"/>
                    </a:cubicBezTo>
                    <a:close/>
                    <a:moveTo>
                      <a:pt x="3" y="25"/>
                    </a:moveTo>
                    <a:cubicBezTo>
                      <a:pt x="22" y="25"/>
                      <a:pt x="22" y="25"/>
                      <a:pt x="22" y="25"/>
                    </a:cubicBezTo>
                    <a:cubicBezTo>
                      <a:pt x="22" y="30"/>
                      <a:pt x="22" y="30"/>
                      <a:pt x="22" y="30"/>
                    </a:cubicBezTo>
                    <a:cubicBezTo>
                      <a:pt x="18" y="30"/>
                      <a:pt x="18" y="30"/>
                      <a:pt x="18" y="30"/>
                    </a:cubicBezTo>
                    <a:cubicBezTo>
                      <a:pt x="18" y="36"/>
                      <a:pt x="14" y="40"/>
                      <a:pt x="8" y="40"/>
                    </a:cubicBezTo>
                    <a:cubicBezTo>
                      <a:pt x="8" y="70"/>
                      <a:pt x="8" y="70"/>
                      <a:pt x="8" y="70"/>
                    </a:cubicBezTo>
                    <a:cubicBezTo>
                      <a:pt x="14" y="70"/>
                      <a:pt x="18" y="75"/>
                      <a:pt x="18" y="80"/>
                    </a:cubicBezTo>
                    <a:cubicBezTo>
                      <a:pt x="72" y="80"/>
                      <a:pt x="72" y="80"/>
                      <a:pt x="72" y="80"/>
                    </a:cubicBezTo>
                    <a:cubicBezTo>
                      <a:pt x="67" y="86"/>
                      <a:pt x="67" y="86"/>
                      <a:pt x="67" y="86"/>
                    </a:cubicBezTo>
                    <a:cubicBezTo>
                      <a:pt x="3" y="86"/>
                      <a:pt x="3" y="86"/>
                      <a:pt x="3" y="86"/>
                    </a:cubicBezTo>
                    <a:lnTo>
                      <a:pt x="3" y="25"/>
                    </a:lnTo>
                    <a:close/>
                    <a:moveTo>
                      <a:pt x="41" y="3"/>
                    </a:moveTo>
                    <a:cubicBezTo>
                      <a:pt x="61" y="3"/>
                      <a:pt x="61" y="3"/>
                      <a:pt x="61" y="3"/>
                    </a:cubicBezTo>
                    <a:cubicBezTo>
                      <a:pt x="59" y="5"/>
                      <a:pt x="56" y="7"/>
                      <a:pt x="55" y="10"/>
                    </a:cubicBezTo>
                    <a:cubicBezTo>
                      <a:pt x="53" y="12"/>
                      <a:pt x="53" y="15"/>
                      <a:pt x="53" y="18"/>
                    </a:cubicBezTo>
                    <a:cubicBezTo>
                      <a:pt x="53" y="48"/>
                      <a:pt x="53" y="48"/>
                      <a:pt x="53" y="48"/>
                    </a:cubicBezTo>
                    <a:cubicBezTo>
                      <a:pt x="62" y="48"/>
                      <a:pt x="62" y="48"/>
                      <a:pt x="62" y="48"/>
                    </a:cubicBezTo>
                    <a:cubicBezTo>
                      <a:pt x="39" y="71"/>
                      <a:pt x="39" y="71"/>
                      <a:pt x="39" y="71"/>
                    </a:cubicBezTo>
                    <a:cubicBezTo>
                      <a:pt x="16" y="48"/>
                      <a:pt x="16" y="48"/>
                      <a:pt x="16" y="48"/>
                    </a:cubicBezTo>
                    <a:cubicBezTo>
                      <a:pt x="25" y="48"/>
                      <a:pt x="25" y="48"/>
                      <a:pt x="25" y="48"/>
                    </a:cubicBezTo>
                    <a:cubicBezTo>
                      <a:pt x="25" y="18"/>
                      <a:pt x="25" y="18"/>
                      <a:pt x="25" y="18"/>
                    </a:cubicBezTo>
                    <a:cubicBezTo>
                      <a:pt x="25" y="10"/>
                      <a:pt x="32" y="3"/>
                      <a:pt x="41" y="3"/>
                    </a:cubicBezTo>
                    <a:close/>
                    <a:moveTo>
                      <a:pt x="108" y="72"/>
                    </a:moveTo>
                    <a:cubicBezTo>
                      <a:pt x="94" y="59"/>
                      <a:pt x="94" y="59"/>
                      <a:pt x="94" y="59"/>
                    </a:cubicBezTo>
                    <a:cubicBezTo>
                      <a:pt x="78" y="74"/>
                      <a:pt x="78" y="74"/>
                      <a:pt x="78" y="74"/>
                    </a:cubicBezTo>
                    <a:cubicBezTo>
                      <a:pt x="40" y="74"/>
                      <a:pt x="40" y="74"/>
                      <a:pt x="40" y="74"/>
                    </a:cubicBezTo>
                    <a:cubicBezTo>
                      <a:pt x="54" y="61"/>
                      <a:pt x="54" y="61"/>
                      <a:pt x="54" y="61"/>
                    </a:cubicBezTo>
                    <a:cubicBezTo>
                      <a:pt x="55" y="68"/>
                      <a:pt x="61" y="73"/>
                      <a:pt x="67" y="73"/>
                    </a:cubicBezTo>
                    <a:cubicBezTo>
                      <a:pt x="74" y="73"/>
                      <a:pt x="81" y="65"/>
                      <a:pt x="81" y="55"/>
                    </a:cubicBezTo>
                    <a:cubicBezTo>
                      <a:pt x="81" y="46"/>
                      <a:pt x="74" y="38"/>
                      <a:pt x="67" y="38"/>
                    </a:cubicBezTo>
                    <a:cubicBezTo>
                      <a:pt x="62" y="38"/>
                      <a:pt x="58" y="41"/>
                      <a:pt x="56" y="45"/>
                    </a:cubicBezTo>
                    <a:cubicBezTo>
                      <a:pt x="56" y="36"/>
                      <a:pt x="56" y="36"/>
                      <a:pt x="56" y="36"/>
                    </a:cubicBezTo>
                    <a:cubicBezTo>
                      <a:pt x="98" y="36"/>
                      <a:pt x="98" y="36"/>
                      <a:pt x="98" y="36"/>
                    </a:cubicBezTo>
                    <a:cubicBezTo>
                      <a:pt x="108" y="36"/>
                      <a:pt x="117" y="45"/>
                      <a:pt x="117" y="55"/>
                    </a:cubicBezTo>
                    <a:cubicBezTo>
                      <a:pt x="117" y="62"/>
                      <a:pt x="113" y="68"/>
                      <a:pt x="108" y="72"/>
                    </a:cubicBezTo>
                    <a:close/>
                    <a:moveTo>
                      <a:pt x="56" y="59"/>
                    </a:moveTo>
                    <a:cubicBezTo>
                      <a:pt x="70" y="45"/>
                      <a:pt x="70" y="45"/>
                      <a:pt x="70" y="45"/>
                    </a:cubicBezTo>
                    <a:cubicBezTo>
                      <a:pt x="59" y="45"/>
                      <a:pt x="59" y="45"/>
                      <a:pt x="59" y="45"/>
                    </a:cubicBezTo>
                    <a:cubicBezTo>
                      <a:pt x="61" y="43"/>
                      <a:pt x="64" y="41"/>
                      <a:pt x="67" y="41"/>
                    </a:cubicBezTo>
                    <a:cubicBezTo>
                      <a:pt x="73" y="41"/>
                      <a:pt x="78" y="47"/>
                      <a:pt x="78" y="55"/>
                    </a:cubicBezTo>
                    <a:cubicBezTo>
                      <a:pt x="78" y="63"/>
                      <a:pt x="73" y="70"/>
                      <a:pt x="67" y="70"/>
                    </a:cubicBezTo>
                    <a:cubicBezTo>
                      <a:pt x="62" y="70"/>
                      <a:pt x="57" y="65"/>
                      <a:pt x="56" y="59"/>
                    </a:cubicBezTo>
                    <a:close/>
                    <a:moveTo>
                      <a:pt x="22" y="45"/>
                    </a:moveTo>
                    <a:cubicBezTo>
                      <a:pt x="19" y="45"/>
                      <a:pt x="19" y="45"/>
                      <a:pt x="19" y="45"/>
                    </a:cubicBezTo>
                    <a:cubicBezTo>
                      <a:pt x="20" y="44"/>
                      <a:pt x="21" y="43"/>
                      <a:pt x="22" y="41"/>
                    </a:cubicBezTo>
                    <a:lnTo>
                      <a:pt x="22" y="45"/>
                    </a:lnTo>
                    <a:close/>
                    <a:moveTo>
                      <a:pt x="17" y="53"/>
                    </a:moveTo>
                    <a:cubicBezTo>
                      <a:pt x="39" y="74"/>
                      <a:pt x="39" y="74"/>
                      <a:pt x="39" y="74"/>
                    </a:cubicBezTo>
                    <a:cubicBezTo>
                      <a:pt x="36" y="74"/>
                      <a:pt x="36" y="74"/>
                      <a:pt x="36" y="74"/>
                    </a:cubicBezTo>
                    <a:cubicBezTo>
                      <a:pt x="25" y="74"/>
                      <a:pt x="16" y="66"/>
                      <a:pt x="16" y="55"/>
                    </a:cubicBezTo>
                    <a:cubicBezTo>
                      <a:pt x="16" y="55"/>
                      <a:pt x="16" y="54"/>
                      <a:pt x="17" y="53"/>
                    </a:cubicBezTo>
                    <a:close/>
                    <a:moveTo>
                      <a:pt x="3" y="89"/>
                    </a:moveTo>
                    <a:cubicBezTo>
                      <a:pt x="78" y="89"/>
                      <a:pt x="78" y="89"/>
                      <a:pt x="78" y="89"/>
                    </a:cubicBezTo>
                    <a:cubicBezTo>
                      <a:pt x="78" y="93"/>
                      <a:pt x="78" y="93"/>
                      <a:pt x="78" y="93"/>
                    </a:cubicBezTo>
                    <a:cubicBezTo>
                      <a:pt x="3" y="93"/>
                      <a:pt x="3" y="93"/>
                      <a:pt x="3" y="93"/>
                    </a:cubicBezTo>
                    <a:lnTo>
                      <a:pt x="3" y="89"/>
                    </a:lnTo>
                    <a:close/>
                    <a:moveTo>
                      <a:pt x="3" y="96"/>
                    </a:moveTo>
                    <a:cubicBezTo>
                      <a:pt x="78" y="96"/>
                      <a:pt x="78" y="96"/>
                      <a:pt x="78" y="96"/>
                    </a:cubicBezTo>
                    <a:cubicBezTo>
                      <a:pt x="78" y="100"/>
                      <a:pt x="78" y="100"/>
                      <a:pt x="78" y="100"/>
                    </a:cubicBezTo>
                    <a:cubicBezTo>
                      <a:pt x="3" y="100"/>
                      <a:pt x="3" y="100"/>
                      <a:pt x="3" y="100"/>
                    </a:cubicBezTo>
                    <a:lnTo>
                      <a:pt x="3" y="96"/>
                    </a:lnTo>
                    <a:close/>
                    <a:moveTo>
                      <a:pt x="3" y="103"/>
                    </a:moveTo>
                    <a:cubicBezTo>
                      <a:pt x="78" y="103"/>
                      <a:pt x="78" y="103"/>
                      <a:pt x="78" y="103"/>
                    </a:cubicBezTo>
                    <a:cubicBezTo>
                      <a:pt x="78" y="107"/>
                      <a:pt x="78" y="107"/>
                      <a:pt x="78" y="107"/>
                    </a:cubicBezTo>
                    <a:cubicBezTo>
                      <a:pt x="3" y="107"/>
                      <a:pt x="3" y="107"/>
                      <a:pt x="3" y="107"/>
                    </a:cubicBezTo>
                    <a:lnTo>
                      <a:pt x="3" y="103"/>
                    </a:lnTo>
                    <a:close/>
                    <a:moveTo>
                      <a:pt x="131" y="100"/>
                    </a:moveTo>
                    <a:cubicBezTo>
                      <a:pt x="111" y="100"/>
                      <a:pt x="111" y="100"/>
                      <a:pt x="111" y="100"/>
                    </a:cubicBezTo>
                    <a:cubicBezTo>
                      <a:pt x="111" y="96"/>
                      <a:pt x="111" y="96"/>
                      <a:pt x="111" y="96"/>
                    </a:cubicBezTo>
                    <a:cubicBezTo>
                      <a:pt x="131" y="96"/>
                      <a:pt x="131" y="96"/>
                      <a:pt x="131" y="96"/>
                    </a:cubicBezTo>
                    <a:lnTo>
                      <a:pt x="131" y="100"/>
                    </a:lnTo>
                    <a:close/>
                    <a:moveTo>
                      <a:pt x="131" y="93"/>
                    </a:moveTo>
                    <a:cubicBezTo>
                      <a:pt x="111" y="93"/>
                      <a:pt x="111" y="93"/>
                      <a:pt x="111" y="93"/>
                    </a:cubicBezTo>
                    <a:cubicBezTo>
                      <a:pt x="111" y="89"/>
                      <a:pt x="111" y="89"/>
                      <a:pt x="111" y="89"/>
                    </a:cubicBezTo>
                    <a:cubicBezTo>
                      <a:pt x="131" y="89"/>
                      <a:pt x="131" y="89"/>
                      <a:pt x="131" y="89"/>
                    </a:cubicBezTo>
                    <a:lnTo>
                      <a:pt x="131" y="93"/>
                    </a:lnTo>
                    <a:close/>
                    <a:moveTo>
                      <a:pt x="131" y="86"/>
                    </a:moveTo>
                    <a:cubicBezTo>
                      <a:pt x="122" y="86"/>
                      <a:pt x="122" y="86"/>
                      <a:pt x="122" y="86"/>
                    </a:cubicBezTo>
                    <a:cubicBezTo>
                      <a:pt x="115" y="79"/>
                      <a:pt x="115" y="79"/>
                      <a:pt x="115" y="79"/>
                    </a:cubicBezTo>
                    <a:cubicBezTo>
                      <a:pt x="116" y="74"/>
                      <a:pt x="120" y="70"/>
                      <a:pt x="125" y="70"/>
                    </a:cubicBezTo>
                    <a:cubicBezTo>
                      <a:pt x="125" y="40"/>
                      <a:pt x="125" y="40"/>
                      <a:pt x="125" y="40"/>
                    </a:cubicBezTo>
                    <a:cubicBezTo>
                      <a:pt x="120" y="40"/>
                      <a:pt x="115" y="36"/>
                      <a:pt x="115" y="30"/>
                    </a:cubicBezTo>
                    <a:cubicBezTo>
                      <a:pt x="56" y="30"/>
                      <a:pt x="56" y="30"/>
                      <a:pt x="56" y="30"/>
                    </a:cubicBezTo>
                    <a:cubicBezTo>
                      <a:pt x="56" y="25"/>
                      <a:pt x="56" y="25"/>
                      <a:pt x="56" y="25"/>
                    </a:cubicBezTo>
                    <a:cubicBezTo>
                      <a:pt x="131" y="25"/>
                      <a:pt x="131" y="25"/>
                      <a:pt x="131" y="25"/>
                    </a:cubicBezTo>
                    <a:lnTo>
                      <a:pt x="131" y="86"/>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grpSp>
        <p:nvGrpSpPr>
          <p:cNvPr id="526" name="组合 525"/>
          <p:cNvGrpSpPr/>
          <p:nvPr/>
        </p:nvGrpSpPr>
        <p:grpSpPr bwMode="auto">
          <a:xfrm>
            <a:off x="2767013" y="2927747"/>
            <a:ext cx="1046560" cy="989409"/>
            <a:chOff x="1642919" y="3585922"/>
            <a:chExt cx="1395655" cy="1320448"/>
          </a:xfrm>
          <a:effectLst>
            <a:outerShdw blurRad="50800" dist="190500" dir="8100000" algn="tr" rotWithShape="0">
              <a:prstClr val="black">
                <a:alpha val="40000"/>
              </a:prstClr>
            </a:outerShdw>
          </a:effectLst>
        </p:grpSpPr>
        <p:sp>
          <p:nvSpPr>
            <p:cNvPr id="527" name="Rectangle 44"/>
            <p:cNvSpPr>
              <a:spLocks noChangeArrowheads="1"/>
            </p:cNvSpPr>
            <p:nvPr/>
          </p:nvSpPr>
          <p:spPr bwMode="auto">
            <a:xfrm>
              <a:off x="2263371" y="4489843"/>
              <a:ext cx="124380" cy="23140"/>
            </a:xfrm>
            <a:prstGeom prst="rect">
              <a:avLst/>
            </a:prstGeom>
            <a:solidFill>
              <a:srgbClr val="3B9B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微软雅黑 Light" pitchFamily="34" charset="-122"/>
                  <a:ea typeface="微软雅黑 Light"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itchFamily="34" charset="-122"/>
                  <a:ea typeface="微软雅黑 Light"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itchFamily="34" charset="-122"/>
                  <a:ea typeface="微软雅黑 Light"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itchFamily="34" charset="-122"/>
                  <a:ea typeface="微软雅黑 Light"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itchFamily="34" charset="-122"/>
                  <a:ea typeface="微软雅黑 Light"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itchFamily="34" charset="-122"/>
                  <a:ea typeface="微软雅黑 Light"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itchFamily="34" charset="-122"/>
                  <a:ea typeface="微软雅黑 Light"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itchFamily="34" charset="-122"/>
                  <a:ea typeface="微软雅黑 Light"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itchFamily="34" charset="-122"/>
                  <a:ea typeface="微软雅黑 Light" pitchFamily="34" charset="-122"/>
                </a:defRPr>
              </a:lvl9pPr>
            </a:lstStyle>
            <a:p>
              <a:pPr eaLnBrk="1" hangingPunct="1">
                <a:lnSpc>
                  <a:spcPct val="100000"/>
                </a:lnSpc>
                <a:spcBef>
                  <a:spcPct val="0"/>
                </a:spcBef>
                <a:buFontTx/>
                <a:buNone/>
              </a:pPr>
              <a:endParaRPr lang="zh-CN" altLang="en-US" sz="1200">
                <a:latin typeface="Arial" panose="020B0604020202020204" pitchFamily="34" charset="0"/>
                <a:ea typeface="宋体" panose="02010600030101010101" pitchFamily="2" charset="-122"/>
                <a:cs typeface="Arial" panose="020B0604020202020204" pitchFamily="34" charset="0"/>
              </a:endParaRPr>
            </a:p>
          </p:txBody>
        </p:sp>
        <p:sp>
          <p:nvSpPr>
            <p:cNvPr id="528" name="Freeform 10"/>
            <p:cNvSpPr/>
            <p:nvPr/>
          </p:nvSpPr>
          <p:spPr bwMode="auto">
            <a:xfrm>
              <a:off x="2366056" y="3585922"/>
              <a:ext cx="672518" cy="983467"/>
            </a:xfrm>
            <a:custGeom>
              <a:avLst/>
              <a:gdLst>
                <a:gd name="T0" fmla="*/ 785111870 w 178"/>
                <a:gd name="T1" fmla="*/ 0 h 260"/>
                <a:gd name="T2" fmla="*/ 0 w 178"/>
                <a:gd name="T3" fmla="*/ 100154766 h 260"/>
                <a:gd name="T4" fmla="*/ 0 w 178"/>
                <a:gd name="T5" fmla="*/ 100154766 h 260"/>
                <a:gd name="T6" fmla="*/ 2055562602 w 178"/>
                <a:gd name="T7" fmla="*/ 2147483646 h 260"/>
                <a:gd name="T8" fmla="*/ 2147483646 w 178"/>
                <a:gd name="T9" fmla="*/ 2147483646 h 260"/>
                <a:gd name="T10" fmla="*/ 785111870 w 178"/>
                <a:gd name="T11" fmla="*/ 0 h 2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8" h="260">
                  <a:moveTo>
                    <a:pt x="55" y="0"/>
                  </a:moveTo>
                  <a:cubicBezTo>
                    <a:pt x="0" y="7"/>
                    <a:pt x="0" y="7"/>
                    <a:pt x="0" y="7"/>
                  </a:cubicBezTo>
                  <a:cubicBezTo>
                    <a:pt x="0" y="7"/>
                    <a:pt x="0" y="7"/>
                    <a:pt x="0" y="7"/>
                  </a:cubicBezTo>
                  <a:cubicBezTo>
                    <a:pt x="13" y="111"/>
                    <a:pt x="67" y="200"/>
                    <a:pt x="144" y="260"/>
                  </a:cubicBezTo>
                  <a:cubicBezTo>
                    <a:pt x="178" y="216"/>
                    <a:pt x="178" y="216"/>
                    <a:pt x="178" y="216"/>
                  </a:cubicBezTo>
                  <a:cubicBezTo>
                    <a:pt x="112" y="165"/>
                    <a:pt x="66" y="89"/>
                    <a:pt x="55" y="0"/>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9" name="Freeform 16"/>
            <p:cNvSpPr/>
            <p:nvPr/>
          </p:nvSpPr>
          <p:spPr bwMode="auto">
            <a:xfrm>
              <a:off x="1642919" y="3717532"/>
              <a:ext cx="1184500" cy="1188838"/>
            </a:xfrm>
            <a:custGeom>
              <a:avLst/>
              <a:gdLst>
                <a:gd name="T0" fmla="*/ 2147483646 w 313"/>
                <a:gd name="T1" fmla="*/ 1275782191 h 314"/>
                <a:gd name="T2" fmla="*/ 1274593903 w 313"/>
                <a:gd name="T3" fmla="*/ 544714970 h 314"/>
                <a:gd name="T4" fmla="*/ 529887778 w 313"/>
                <a:gd name="T5" fmla="*/ 2147483646 h 314"/>
                <a:gd name="T6" fmla="*/ 2147483646 w 313"/>
                <a:gd name="T7" fmla="*/ 2147483646 h 314"/>
                <a:gd name="T8" fmla="*/ 2147483646 w 313"/>
                <a:gd name="T9" fmla="*/ 1275782191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4">
                  <a:moveTo>
                    <a:pt x="276" y="89"/>
                  </a:moveTo>
                  <a:cubicBezTo>
                    <a:pt x="239" y="23"/>
                    <a:pt x="155" y="0"/>
                    <a:pt x="89" y="38"/>
                  </a:cubicBezTo>
                  <a:cubicBezTo>
                    <a:pt x="23" y="75"/>
                    <a:pt x="0" y="159"/>
                    <a:pt x="37" y="225"/>
                  </a:cubicBezTo>
                  <a:cubicBezTo>
                    <a:pt x="75" y="291"/>
                    <a:pt x="159" y="314"/>
                    <a:pt x="224" y="276"/>
                  </a:cubicBezTo>
                  <a:cubicBezTo>
                    <a:pt x="290" y="239"/>
                    <a:pt x="313" y="155"/>
                    <a:pt x="276" y="89"/>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0" name="Freeform 17"/>
            <p:cNvSpPr/>
            <p:nvPr/>
          </p:nvSpPr>
          <p:spPr bwMode="auto">
            <a:xfrm>
              <a:off x="1692092" y="3815879"/>
              <a:ext cx="1036980" cy="992145"/>
            </a:xfrm>
            <a:custGeom>
              <a:avLst/>
              <a:gdLst>
                <a:gd name="T0" fmla="*/ 2147483646 w 274"/>
                <a:gd name="T1" fmla="*/ 2147483646 h 262"/>
                <a:gd name="T2" fmla="*/ 486987002 w 274"/>
                <a:gd name="T3" fmla="*/ 2147483646 h 262"/>
                <a:gd name="T4" fmla="*/ 1160176252 w 274"/>
                <a:gd name="T5" fmla="*/ 315479389 h 262"/>
                <a:gd name="T6" fmla="*/ 1833369286 w 274"/>
                <a:gd name="T7" fmla="*/ 86040178 h 262"/>
                <a:gd name="T8" fmla="*/ 2147483646 w 274"/>
                <a:gd name="T9" fmla="*/ 989456363 h 262"/>
                <a:gd name="T10" fmla="*/ 2147483646 w 274"/>
                <a:gd name="T11" fmla="*/ 2147483646 h 262"/>
                <a:gd name="T12" fmla="*/ 2147483646 w 274"/>
                <a:gd name="T13" fmla="*/ 2147483646 h 262"/>
                <a:gd name="T14" fmla="*/ 2147483646 w 274"/>
                <a:gd name="T15" fmla="*/ 2147483646 h 262"/>
                <a:gd name="T16" fmla="*/ 2147483646 w 274"/>
                <a:gd name="T17" fmla="*/ 2147483646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 h="262">
                  <a:moveTo>
                    <a:pt x="159" y="256"/>
                  </a:moveTo>
                  <a:cubicBezTo>
                    <a:pt x="108" y="262"/>
                    <a:pt x="59" y="238"/>
                    <a:pt x="34" y="193"/>
                  </a:cubicBezTo>
                  <a:cubicBezTo>
                    <a:pt x="0" y="133"/>
                    <a:pt x="21" y="56"/>
                    <a:pt x="81" y="22"/>
                  </a:cubicBezTo>
                  <a:cubicBezTo>
                    <a:pt x="96" y="13"/>
                    <a:pt x="111" y="8"/>
                    <a:pt x="128" y="6"/>
                  </a:cubicBezTo>
                  <a:cubicBezTo>
                    <a:pt x="179" y="0"/>
                    <a:pt x="228" y="24"/>
                    <a:pt x="253" y="69"/>
                  </a:cubicBezTo>
                  <a:cubicBezTo>
                    <a:pt x="270" y="98"/>
                    <a:pt x="274" y="132"/>
                    <a:pt x="265" y="164"/>
                  </a:cubicBezTo>
                  <a:cubicBezTo>
                    <a:pt x="256" y="197"/>
                    <a:pt x="235" y="224"/>
                    <a:pt x="206" y="241"/>
                  </a:cubicBezTo>
                  <a:cubicBezTo>
                    <a:pt x="191" y="249"/>
                    <a:pt x="176" y="254"/>
                    <a:pt x="159" y="256"/>
                  </a:cubicBezTo>
                  <a:cubicBezTo>
                    <a:pt x="159" y="256"/>
                    <a:pt x="159" y="256"/>
                    <a:pt x="159" y="256"/>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1" name="Freeform 26"/>
            <p:cNvSpPr/>
            <p:nvPr/>
          </p:nvSpPr>
          <p:spPr bwMode="auto">
            <a:xfrm>
              <a:off x="1642919" y="3717532"/>
              <a:ext cx="1184500" cy="1188838"/>
            </a:xfrm>
            <a:custGeom>
              <a:avLst/>
              <a:gdLst>
                <a:gd name="T0" fmla="*/ 529887778 w 313"/>
                <a:gd name="T1" fmla="*/ 2147483646 h 314"/>
                <a:gd name="T2" fmla="*/ 2147483646 w 313"/>
                <a:gd name="T3" fmla="*/ 2147483646 h 314"/>
                <a:gd name="T4" fmla="*/ 2147483646 w 313"/>
                <a:gd name="T5" fmla="*/ 1275782191 h 314"/>
                <a:gd name="T6" fmla="*/ 1274593903 w 313"/>
                <a:gd name="T7" fmla="*/ 544714970 h 314"/>
                <a:gd name="T8" fmla="*/ 529887778 w 313"/>
                <a:gd name="T9" fmla="*/ 2147483646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4">
                  <a:moveTo>
                    <a:pt x="37" y="225"/>
                  </a:moveTo>
                  <a:cubicBezTo>
                    <a:pt x="75" y="291"/>
                    <a:pt x="159" y="314"/>
                    <a:pt x="224" y="276"/>
                  </a:cubicBezTo>
                  <a:cubicBezTo>
                    <a:pt x="290" y="239"/>
                    <a:pt x="313" y="155"/>
                    <a:pt x="276" y="89"/>
                  </a:cubicBezTo>
                  <a:cubicBezTo>
                    <a:pt x="239" y="23"/>
                    <a:pt x="155" y="0"/>
                    <a:pt x="89" y="38"/>
                  </a:cubicBezTo>
                  <a:cubicBezTo>
                    <a:pt x="23" y="75"/>
                    <a:pt x="0" y="159"/>
                    <a:pt x="37" y="225"/>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 name="Freeform 27"/>
            <p:cNvSpPr/>
            <p:nvPr/>
          </p:nvSpPr>
          <p:spPr bwMode="auto">
            <a:xfrm>
              <a:off x="1692141" y="3816325"/>
              <a:ext cx="1086038" cy="991528"/>
            </a:xfrm>
            <a:custGeom>
              <a:avLst/>
              <a:gdLst>
                <a:gd name="T0" fmla="*/ 159 w 287"/>
                <a:gd name="T1" fmla="*/ 256 h 262"/>
                <a:gd name="T2" fmla="*/ 34 w 287"/>
                <a:gd name="T3" fmla="*/ 193 h 262"/>
                <a:gd name="T4" fmla="*/ 81 w 287"/>
                <a:gd name="T5" fmla="*/ 22 h 262"/>
                <a:gd name="T6" fmla="*/ 128 w 287"/>
                <a:gd name="T7" fmla="*/ 6 h 262"/>
                <a:gd name="T8" fmla="*/ 253 w 287"/>
                <a:gd name="T9" fmla="*/ 69 h 262"/>
                <a:gd name="T10" fmla="*/ 206 w 287"/>
                <a:gd name="T11" fmla="*/ 241 h 262"/>
                <a:gd name="T12" fmla="*/ 159 w 287"/>
                <a:gd name="T13" fmla="*/ 256 h 262"/>
                <a:gd name="T14" fmla="*/ 159 w 287"/>
                <a:gd name="T15" fmla="*/ 256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7" h="262">
                  <a:moveTo>
                    <a:pt x="159" y="256"/>
                  </a:moveTo>
                  <a:cubicBezTo>
                    <a:pt x="108" y="262"/>
                    <a:pt x="59" y="238"/>
                    <a:pt x="34" y="193"/>
                  </a:cubicBezTo>
                  <a:cubicBezTo>
                    <a:pt x="0" y="133"/>
                    <a:pt x="21" y="56"/>
                    <a:pt x="81" y="22"/>
                  </a:cubicBezTo>
                  <a:cubicBezTo>
                    <a:pt x="96" y="13"/>
                    <a:pt x="111" y="8"/>
                    <a:pt x="128" y="6"/>
                  </a:cubicBezTo>
                  <a:cubicBezTo>
                    <a:pt x="179" y="0"/>
                    <a:pt x="228" y="24"/>
                    <a:pt x="253" y="69"/>
                  </a:cubicBezTo>
                  <a:cubicBezTo>
                    <a:pt x="287" y="129"/>
                    <a:pt x="266" y="206"/>
                    <a:pt x="206" y="241"/>
                  </a:cubicBezTo>
                  <a:cubicBezTo>
                    <a:pt x="191" y="249"/>
                    <a:pt x="176" y="254"/>
                    <a:pt x="159" y="256"/>
                  </a:cubicBezTo>
                  <a:cubicBezTo>
                    <a:pt x="159" y="256"/>
                    <a:pt x="159" y="256"/>
                    <a:pt x="159" y="256"/>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3" name="Freeform 45"/>
            <p:cNvSpPr>
              <a:spLocks noEditPoints="1"/>
            </p:cNvSpPr>
            <p:nvPr/>
          </p:nvSpPr>
          <p:spPr bwMode="auto">
            <a:xfrm>
              <a:off x="1979901" y="4061746"/>
              <a:ext cx="510536" cy="510536"/>
            </a:xfrm>
            <a:custGeom>
              <a:avLst/>
              <a:gdLst>
                <a:gd name="T0" fmla="*/ 1644686051 w 135"/>
                <a:gd name="T1" fmla="*/ 328936454 h 135"/>
                <a:gd name="T2" fmla="*/ 286032521 w 135"/>
                <a:gd name="T3" fmla="*/ 0 h 135"/>
                <a:gd name="T4" fmla="*/ 271729950 w 135"/>
                <a:gd name="T5" fmla="*/ 629271547 h 135"/>
                <a:gd name="T6" fmla="*/ 0 w 135"/>
                <a:gd name="T7" fmla="*/ 1330052169 h 135"/>
                <a:gd name="T8" fmla="*/ 286032521 w 135"/>
                <a:gd name="T9" fmla="*/ 1587479547 h 135"/>
                <a:gd name="T10" fmla="*/ 1644686051 w 135"/>
                <a:gd name="T11" fmla="*/ 1930718573 h 135"/>
                <a:gd name="T12" fmla="*/ 1658988623 w 135"/>
                <a:gd name="T13" fmla="*/ 1287144454 h 135"/>
                <a:gd name="T14" fmla="*/ 1930718573 w 135"/>
                <a:gd name="T15" fmla="*/ 586367614 h 135"/>
                <a:gd name="T16" fmla="*/ 328936454 w 135"/>
                <a:gd name="T17" fmla="*/ 100110437 h 135"/>
                <a:gd name="T18" fmla="*/ 1601782119 w 135"/>
                <a:gd name="T19" fmla="*/ 171619513 h 135"/>
                <a:gd name="T20" fmla="*/ 328936454 w 135"/>
                <a:gd name="T21" fmla="*/ 100110437 h 135"/>
                <a:gd name="T22" fmla="*/ 1601782119 w 135"/>
                <a:gd name="T23" fmla="*/ 328936454 h 135"/>
                <a:gd name="T24" fmla="*/ 1272845665 w 135"/>
                <a:gd name="T25" fmla="*/ 286032521 h 135"/>
                <a:gd name="T26" fmla="*/ 328936454 w 135"/>
                <a:gd name="T27" fmla="*/ 286032521 h 135"/>
                <a:gd name="T28" fmla="*/ 1058318438 w 135"/>
                <a:gd name="T29" fmla="*/ 343239025 h 135"/>
                <a:gd name="T30" fmla="*/ 386142958 w 135"/>
                <a:gd name="T31" fmla="*/ 429046891 h 135"/>
                <a:gd name="T32" fmla="*/ 915304068 w 135"/>
                <a:gd name="T33" fmla="*/ 500555967 h 135"/>
                <a:gd name="T34" fmla="*/ 386142958 w 135"/>
                <a:gd name="T35" fmla="*/ 586367614 h 135"/>
                <a:gd name="T36" fmla="*/ 943905429 w 135"/>
                <a:gd name="T37" fmla="*/ 657872908 h 135"/>
                <a:gd name="T38" fmla="*/ 386142958 w 135"/>
                <a:gd name="T39" fmla="*/ 743684555 h 135"/>
                <a:gd name="T40" fmla="*/ 1101226152 w 135"/>
                <a:gd name="T41" fmla="*/ 815193631 h 135"/>
                <a:gd name="T42" fmla="*/ 386142958 w 135"/>
                <a:gd name="T43" fmla="*/ 901001496 h 135"/>
                <a:gd name="T44" fmla="*/ 1258543093 w 135"/>
                <a:gd name="T45" fmla="*/ 986813144 h 135"/>
                <a:gd name="T46" fmla="*/ 657872908 w 135"/>
                <a:gd name="T47" fmla="*/ 915304068 h 135"/>
                <a:gd name="T48" fmla="*/ 386142958 w 135"/>
                <a:gd name="T49" fmla="*/ 986813144 h 135"/>
                <a:gd name="T50" fmla="*/ 657872908 w 135"/>
                <a:gd name="T51" fmla="*/ 1058318438 h 135"/>
                <a:gd name="T52" fmla="*/ 328936454 w 135"/>
                <a:gd name="T53" fmla="*/ 1115524942 h 135"/>
                <a:gd name="T54" fmla="*/ 271729950 w 135"/>
                <a:gd name="T55" fmla="*/ 1544575614 h 135"/>
                <a:gd name="T56" fmla="*/ 42903933 w 135"/>
                <a:gd name="T57" fmla="*/ 1044019648 h 135"/>
                <a:gd name="T58" fmla="*/ 271729950 w 135"/>
                <a:gd name="T59" fmla="*/ 1158432656 h 135"/>
                <a:gd name="T60" fmla="*/ 700780622 w 135"/>
                <a:gd name="T61" fmla="*/ 1015414505 h 135"/>
                <a:gd name="T62" fmla="*/ 700780622 w 135"/>
                <a:gd name="T63" fmla="*/ 1687589984 h 135"/>
                <a:gd name="T64" fmla="*/ 271729950 w 135"/>
                <a:gd name="T65" fmla="*/ 1544575614 h 135"/>
                <a:gd name="T66" fmla="*/ 328936454 w 135"/>
                <a:gd name="T67" fmla="*/ 1887814640 h 135"/>
                <a:gd name="T68" fmla="*/ 657872908 w 135"/>
                <a:gd name="T69" fmla="*/ 1587479547 h 135"/>
                <a:gd name="T70" fmla="*/ 901001496 w 135"/>
                <a:gd name="T71" fmla="*/ 1544575614 h 135"/>
                <a:gd name="T72" fmla="*/ 1544575614 w 135"/>
                <a:gd name="T73" fmla="*/ 1458763967 h 135"/>
                <a:gd name="T74" fmla="*/ 1058318438 w 135"/>
                <a:gd name="T75" fmla="*/ 1372956102 h 135"/>
                <a:gd name="T76" fmla="*/ 1544575614 w 135"/>
                <a:gd name="T77" fmla="*/ 1301447026 h 135"/>
                <a:gd name="T78" fmla="*/ 958208001 w 135"/>
                <a:gd name="T79" fmla="*/ 1215639160 h 135"/>
                <a:gd name="T80" fmla="*/ 1544575614 w 135"/>
                <a:gd name="T81" fmla="*/ 1144130085 h 135"/>
                <a:gd name="T82" fmla="*/ 800891059 w 135"/>
                <a:gd name="T83" fmla="*/ 1058318438 h 135"/>
                <a:gd name="T84" fmla="*/ 1544575614 w 135"/>
                <a:gd name="T85" fmla="*/ 986813144 h 135"/>
                <a:gd name="T86" fmla="*/ 1272845665 w 135"/>
                <a:gd name="T87" fmla="*/ 901001496 h 135"/>
                <a:gd name="T88" fmla="*/ 1544575614 w 135"/>
                <a:gd name="T89" fmla="*/ 815193631 h 135"/>
                <a:gd name="T90" fmla="*/ 1272845665 w 135"/>
                <a:gd name="T91" fmla="*/ 800891059 h 135"/>
                <a:gd name="T92" fmla="*/ 1601782119 w 135"/>
                <a:gd name="T93" fmla="*/ 1887814640 h 135"/>
                <a:gd name="T94" fmla="*/ 1787704203 w 135"/>
                <a:gd name="T95" fmla="*/ 786588488 h 135"/>
                <a:gd name="T96" fmla="*/ 1229937950 w 135"/>
                <a:gd name="T97" fmla="*/ 757987127 h 135"/>
                <a:gd name="T98" fmla="*/ 915304068 w 135"/>
                <a:gd name="T99" fmla="*/ 557762471 h 135"/>
                <a:gd name="T100" fmla="*/ 1229937950 w 135"/>
                <a:gd name="T101" fmla="*/ 371840387 h 135"/>
                <a:gd name="T102" fmla="*/ 1887814640 w 135"/>
                <a:gd name="T103" fmla="*/ 586367614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5" h="135">
                  <a:moveTo>
                    <a:pt x="116" y="23"/>
                  </a:moveTo>
                  <a:cubicBezTo>
                    <a:pt x="115" y="23"/>
                    <a:pt x="115" y="23"/>
                    <a:pt x="115" y="23"/>
                  </a:cubicBezTo>
                  <a:cubicBezTo>
                    <a:pt x="115" y="0"/>
                    <a:pt x="115" y="0"/>
                    <a:pt x="115" y="0"/>
                  </a:cubicBezTo>
                  <a:cubicBezTo>
                    <a:pt x="20" y="0"/>
                    <a:pt x="20" y="0"/>
                    <a:pt x="20" y="0"/>
                  </a:cubicBezTo>
                  <a:cubicBezTo>
                    <a:pt x="20" y="44"/>
                    <a:pt x="20" y="44"/>
                    <a:pt x="20" y="44"/>
                  </a:cubicBezTo>
                  <a:cubicBezTo>
                    <a:pt x="19" y="44"/>
                    <a:pt x="19" y="44"/>
                    <a:pt x="19" y="44"/>
                  </a:cubicBezTo>
                  <a:cubicBezTo>
                    <a:pt x="9" y="44"/>
                    <a:pt x="0" y="52"/>
                    <a:pt x="0" y="62"/>
                  </a:cubicBezTo>
                  <a:cubicBezTo>
                    <a:pt x="0" y="93"/>
                    <a:pt x="0" y="93"/>
                    <a:pt x="0" y="93"/>
                  </a:cubicBezTo>
                  <a:cubicBezTo>
                    <a:pt x="0" y="103"/>
                    <a:pt x="9" y="111"/>
                    <a:pt x="19" y="111"/>
                  </a:cubicBezTo>
                  <a:cubicBezTo>
                    <a:pt x="20" y="111"/>
                    <a:pt x="20" y="111"/>
                    <a:pt x="20" y="111"/>
                  </a:cubicBezTo>
                  <a:cubicBezTo>
                    <a:pt x="20" y="135"/>
                    <a:pt x="20" y="135"/>
                    <a:pt x="20" y="135"/>
                  </a:cubicBezTo>
                  <a:cubicBezTo>
                    <a:pt x="115" y="135"/>
                    <a:pt x="115" y="135"/>
                    <a:pt x="115" y="135"/>
                  </a:cubicBezTo>
                  <a:cubicBezTo>
                    <a:pt x="115" y="90"/>
                    <a:pt x="115" y="90"/>
                    <a:pt x="115" y="90"/>
                  </a:cubicBezTo>
                  <a:cubicBezTo>
                    <a:pt x="116" y="90"/>
                    <a:pt x="116" y="90"/>
                    <a:pt x="116" y="90"/>
                  </a:cubicBezTo>
                  <a:cubicBezTo>
                    <a:pt x="126" y="90"/>
                    <a:pt x="135" y="82"/>
                    <a:pt x="135" y="71"/>
                  </a:cubicBezTo>
                  <a:cubicBezTo>
                    <a:pt x="135" y="41"/>
                    <a:pt x="135" y="41"/>
                    <a:pt x="135" y="41"/>
                  </a:cubicBezTo>
                  <a:cubicBezTo>
                    <a:pt x="135" y="31"/>
                    <a:pt x="126" y="23"/>
                    <a:pt x="116" y="23"/>
                  </a:cubicBezTo>
                  <a:close/>
                  <a:moveTo>
                    <a:pt x="23" y="7"/>
                  </a:moveTo>
                  <a:cubicBezTo>
                    <a:pt x="112" y="7"/>
                    <a:pt x="112" y="7"/>
                    <a:pt x="112" y="7"/>
                  </a:cubicBezTo>
                  <a:cubicBezTo>
                    <a:pt x="112" y="12"/>
                    <a:pt x="112" y="12"/>
                    <a:pt x="112" y="12"/>
                  </a:cubicBezTo>
                  <a:cubicBezTo>
                    <a:pt x="23" y="12"/>
                    <a:pt x="23" y="12"/>
                    <a:pt x="23" y="12"/>
                  </a:cubicBezTo>
                  <a:lnTo>
                    <a:pt x="23" y="7"/>
                  </a:lnTo>
                  <a:close/>
                  <a:moveTo>
                    <a:pt x="112" y="20"/>
                  </a:moveTo>
                  <a:cubicBezTo>
                    <a:pt x="112" y="23"/>
                    <a:pt x="112" y="23"/>
                    <a:pt x="112" y="23"/>
                  </a:cubicBezTo>
                  <a:cubicBezTo>
                    <a:pt x="89" y="23"/>
                    <a:pt x="89" y="23"/>
                    <a:pt x="89" y="23"/>
                  </a:cubicBezTo>
                  <a:cubicBezTo>
                    <a:pt x="89" y="20"/>
                    <a:pt x="89" y="20"/>
                    <a:pt x="89" y="20"/>
                  </a:cubicBezTo>
                  <a:lnTo>
                    <a:pt x="112" y="20"/>
                  </a:lnTo>
                  <a:close/>
                  <a:moveTo>
                    <a:pt x="23" y="20"/>
                  </a:moveTo>
                  <a:cubicBezTo>
                    <a:pt x="79" y="20"/>
                    <a:pt x="79" y="20"/>
                    <a:pt x="79" y="20"/>
                  </a:cubicBezTo>
                  <a:cubicBezTo>
                    <a:pt x="74" y="24"/>
                    <a:pt x="74" y="24"/>
                    <a:pt x="74" y="24"/>
                  </a:cubicBezTo>
                  <a:cubicBezTo>
                    <a:pt x="27" y="24"/>
                    <a:pt x="27" y="24"/>
                    <a:pt x="27" y="24"/>
                  </a:cubicBezTo>
                  <a:cubicBezTo>
                    <a:pt x="27" y="30"/>
                    <a:pt x="27" y="30"/>
                    <a:pt x="27" y="30"/>
                  </a:cubicBezTo>
                  <a:cubicBezTo>
                    <a:pt x="69" y="30"/>
                    <a:pt x="69" y="30"/>
                    <a:pt x="69" y="30"/>
                  </a:cubicBezTo>
                  <a:cubicBezTo>
                    <a:pt x="64" y="35"/>
                    <a:pt x="64" y="35"/>
                    <a:pt x="64" y="35"/>
                  </a:cubicBezTo>
                  <a:cubicBezTo>
                    <a:pt x="27" y="35"/>
                    <a:pt x="27" y="35"/>
                    <a:pt x="27" y="35"/>
                  </a:cubicBezTo>
                  <a:cubicBezTo>
                    <a:pt x="27" y="41"/>
                    <a:pt x="27" y="41"/>
                    <a:pt x="27" y="41"/>
                  </a:cubicBezTo>
                  <a:cubicBezTo>
                    <a:pt x="61" y="41"/>
                    <a:pt x="61" y="41"/>
                    <a:pt x="61" y="41"/>
                  </a:cubicBezTo>
                  <a:cubicBezTo>
                    <a:pt x="66" y="46"/>
                    <a:pt x="66" y="46"/>
                    <a:pt x="66" y="46"/>
                  </a:cubicBezTo>
                  <a:cubicBezTo>
                    <a:pt x="27" y="46"/>
                    <a:pt x="27" y="46"/>
                    <a:pt x="27" y="46"/>
                  </a:cubicBezTo>
                  <a:cubicBezTo>
                    <a:pt x="27" y="52"/>
                    <a:pt x="27" y="52"/>
                    <a:pt x="27" y="52"/>
                  </a:cubicBezTo>
                  <a:cubicBezTo>
                    <a:pt x="72" y="52"/>
                    <a:pt x="72" y="52"/>
                    <a:pt x="72" y="52"/>
                  </a:cubicBezTo>
                  <a:cubicBezTo>
                    <a:pt x="77" y="57"/>
                    <a:pt x="77" y="57"/>
                    <a:pt x="77" y="57"/>
                  </a:cubicBezTo>
                  <a:cubicBezTo>
                    <a:pt x="27" y="57"/>
                    <a:pt x="27" y="57"/>
                    <a:pt x="27" y="57"/>
                  </a:cubicBezTo>
                  <a:cubicBezTo>
                    <a:pt x="27" y="63"/>
                    <a:pt x="27" y="63"/>
                    <a:pt x="27" y="63"/>
                  </a:cubicBezTo>
                  <a:cubicBezTo>
                    <a:pt x="82" y="63"/>
                    <a:pt x="82" y="63"/>
                    <a:pt x="82" y="63"/>
                  </a:cubicBezTo>
                  <a:cubicBezTo>
                    <a:pt x="88" y="69"/>
                    <a:pt x="88" y="69"/>
                    <a:pt x="88" y="69"/>
                  </a:cubicBezTo>
                  <a:cubicBezTo>
                    <a:pt x="50" y="69"/>
                    <a:pt x="50" y="69"/>
                    <a:pt x="50" y="69"/>
                  </a:cubicBezTo>
                  <a:cubicBezTo>
                    <a:pt x="46" y="64"/>
                    <a:pt x="46" y="64"/>
                    <a:pt x="46" y="64"/>
                  </a:cubicBezTo>
                  <a:cubicBezTo>
                    <a:pt x="46" y="69"/>
                    <a:pt x="46" y="69"/>
                    <a:pt x="46" y="69"/>
                  </a:cubicBezTo>
                  <a:cubicBezTo>
                    <a:pt x="27" y="69"/>
                    <a:pt x="27" y="69"/>
                    <a:pt x="27" y="69"/>
                  </a:cubicBezTo>
                  <a:cubicBezTo>
                    <a:pt x="27" y="74"/>
                    <a:pt x="27" y="74"/>
                    <a:pt x="27" y="74"/>
                  </a:cubicBezTo>
                  <a:cubicBezTo>
                    <a:pt x="46" y="74"/>
                    <a:pt x="46" y="74"/>
                    <a:pt x="46" y="74"/>
                  </a:cubicBezTo>
                  <a:cubicBezTo>
                    <a:pt x="46" y="78"/>
                    <a:pt x="46" y="78"/>
                    <a:pt x="46" y="78"/>
                  </a:cubicBezTo>
                  <a:cubicBezTo>
                    <a:pt x="23" y="78"/>
                    <a:pt x="23" y="78"/>
                    <a:pt x="23" y="78"/>
                  </a:cubicBezTo>
                  <a:lnTo>
                    <a:pt x="23" y="20"/>
                  </a:lnTo>
                  <a:close/>
                  <a:moveTo>
                    <a:pt x="19" y="108"/>
                  </a:moveTo>
                  <a:cubicBezTo>
                    <a:pt x="10" y="108"/>
                    <a:pt x="3" y="101"/>
                    <a:pt x="3" y="93"/>
                  </a:cubicBezTo>
                  <a:cubicBezTo>
                    <a:pt x="3" y="73"/>
                    <a:pt x="3" y="73"/>
                    <a:pt x="3" y="73"/>
                  </a:cubicBezTo>
                  <a:cubicBezTo>
                    <a:pt x="5" y="75"/>
                    <a:pt x="7" y="77"/>
                    <a:pt x="10" y="79"/>
                  </a:cubicBezTo>
                  <a:cubicBezTo>
                    <a:pt x="13" y="80"/>
                    <a:pt x="16" y="81"/>
                    <a:pt x="19" y="81"/>
                  </a:cubicBezTo>
                  <a:cubicBezTo>
                    <a:pt x="49" y="81"/>
                    <a:pt x="49" y="81"/>
                    <a:pt x="49" y="81"/>
                  </a:cubicBezTo>
                  <a:cubicBezTo>
                    <a:pt x="49" y="71"/>
                    <a:pt x="49" y="71"/>
                    <a:pt x="49" y="71"/>
                  </a:cubicBezTo>
                  <a:cubicBezTo>
                    <a:pt x="71" y="95"/>
                    <a:pt x="71" y="95"/>
                    <a:pt x="71" y="95"/>
                  </a:cubicBezTo>
                  <a:cubicBezTo>
                    <a:pt x="49" y="118"/>
                    <a:pt x="49" y="118"/>
                    <a:pt x="49" y="118"/>
                  </a:cubicBezTo>
                  <a:cubicBezTo>
                    <a:pt x="49" y="108"/>
                    <a:pt x="49" y="108"/>
                    <a:pt x="49" y="108"/>
                  </a:cubicBezTo>
                  <a:lnTo>
                    <a:pt x="19" y="108"/>
                  </a:lnTo>
                  <a:close/>
                  <a:moveTo>
                    <a:pt x="112" y="132"/>
                  </a:moveTo>
                  <a:cubicBezTo>
                    <a:pt x="23" y="132"/>
                    <a:pt x="23" y="132"/>
                    <a:pt x="23" y="132"/>
                  </a:cubicBezTo>
                  <a:cubicBezTo>
                    <a:pt x="23" y="111"/>
                    <a:pt x="23" y="111"/>
                    <a:pt x="23" y="111"/>
                  </a:cubicBezTo>
                  <a:cubicBezTo>
                    <a:pt x="46" y="111"/>
                    <a:pt x="46" y="111"/>
                    <a:pt x="46" y="111"/>
                  </a:cubicBezTo>
                  <a:cubicBezTo>
                    <a:pt x="46" y="125"/>
                    <a:pt x="46" y="125"/>
                    <a:pt x="46" y="125"/>
                  </a:cubicBezTo>
                  <a:cubicBezTo>
                    <a:pt x="63" y="108"/>
                    <a:pt x="63" y="108"/>
                    <a:pt x="63" y="108"/>
                  </a:cubicBezTo>
                  <a:cubicBezTo>
                    <a:pt x="108" y="108"/>
                    <a:pt x="108" y="108"/>
                    <a:pt x="108" y="108"/>
                  </a:cubicBezTo>
                  <a:cubicBezTo>
                    <a:pt x="108" y="102"/>
                    <a:pt x="108" y="102"/>
                    <a:pt x="108" y="102"/>
                  </a:cubicBezTo>
                  <a:cubicBezTo>
                    <a:pt x="68" y="102"/>
                    <a:pt x="68" y="102"/>
                    <a:pt x="68" y="102"/>
                  </a:cubicBezTo>
                  <a:cubicBezTo>
                    <a:pt x="74" y="96"/>
                    <a:pt x="74" y="96"/>
                    <a:pt x="74" y="96"/>
                  </a:cubicBezTo>
                  <a:cubicBezTo>
                    <a:pt x="108" y="96"/>
                    <a:pt x="108" y="96"/>
                    <a:pt x="108" y="96"/>
                  </a:cubicBezTo>
                  <a:cubicBezTo>
                    <a:pt x="108" y="91"/>
                    <a:pt x="108" y="91"/>
                    <a:pt x="108" y="91"/>
                  </a:cubicBezTo>
                  <a:cubicBezTo>
                    <a:pt x="72" y="91"/>
                    <a:pt x="72" y="91"/>
                    <a:pt x="72" y="91"/>
                  </a:cubicBezTo>
                  <a:cubicBezTo>
                    <a:pt x="67" y="85"/>
                    <a:pt x="67" y="85"/>
                    <a:pt x="67" y="85"/>
                  </a:cubicBezTo>
                  <a:cubicBezTo>
                    <a:pt x="108" y="85"/>
                    <a:pt x="108" y="85"/>
                    <a:pt x="108" y="85"/>
                  </a:cubicBezTo>
                  <a:cubicBezTo>
                    <a:pt x="108" y="80"/>
                    <a:pt x="108" y="80"/>
                    <a:pt x="108" y="80"/>
                  </a:cubicBezTo>
                  <a:cubicBezTo>
                    <a:pt x="61" y="80"/>
                    <a:pt x="61" y="80"/>
                    <a:pt x="61" y="80"/>
                  </a:cubicBezTo>
                  <a:cubicBezTo>
                    <a:pt x="56" y="74"/>
                    <a:pt x="56" y="74"/>
                    <a:pt x="56" y="74"/>
                  </a:cubicBezTo>
                  <a:cubicBezTo>
                    <a:pt x="108" y="74"/>
                    <a:pt x="108" y="74"/>
                    <a:pt x="108" y="74"/>
                  </a:cubicBezTo>
                  <a:cubicBezTo>
                    <a:pt x="108" y="69"/>
                    <a:pt x="108" y="69"/>
                    <a:pt x="108" y="69"/>
                  </a:cubicBezTo>
                  <a:cubicBezTo>
                    <a:pt x="89" y="69"/>
                    <a:pt x="89" y="69"/>
                    <a:pt x="89" y="69"/>
                  </a:cubicBezTo>
                  <a:cubicBezTo>
                    <a:pt x="89" y="63"/>
                    <a:pt x="89" y="63"/>
                    <a:pt x="89" y="63"/>
                  </a:cubicBezTo>
                  <a:cubicBezTo>
                    <a:pt x="108" y="63"/>
                    <a:pt x="108" y="63"/>
                    <a:pt x="108" y="63"/>
                  </a:cubicBezTo>
                  <a:cubicBezTo>
                    <a:pt x="108" y="57"/>
                    <a:pt x="108" y="57"/>
                    <a:pt x="108" y="57"/>
                  </a:cubicBezTo>
                  <a:cubicBezTo>
                    <a:pt x="89" y="57"/>
                    <a:pt x="89" y="57"/>
                    <a:pt x="89" y="57"/>
                  </a:cubicBezTo>
                  <a:cubicBezTo>
                    <a:pt x="89" y="56"/>
                    <a:pt x="89" y="56"/>
                    <a:pt x="89" y="56"/>
                  </a:cubicBezTo>
                  <a:cubicBezTo>
                    <a:pt x="112" y="56"/>
                    <a:pt x="112" y="56"/>
                    <a:pt x="112" y="56"/>
                  </a:cubicBezTo>
                  <a:lnTo>
                    <a:pt x="112" y="132"/>
                  </a:lnTo>
                  <a:close/>
                  <a:moveTo>
                    <a:pt x="132" y="61"/>
                  </a:moveTo>
                  <a:cubicBezTo>
                    <a:pt x="130" y="59"/>
                    <a:pt x="128" y="56"/>
                    <a:pt x="125" y="55"/>
                  </a:cubicBezTo>
                  <a:cubicBezTo>
                    <a:pt x="122" y="54"/>
                    <a:pt x="119" y="53"/>
                    <a:pt x="116" y="53"/>
                  </a:cubicBezTo>
                  <a:cubicBezTo>
                    <a:pt x="86" y="53"/>
                    <a:pt x="86" y="53"/>
                    <a:pt x="86" y="53"/>
                  </a:cubicBezTo>
                  <a:cubicBezTo>
                    <a:pt x="86" y="63"/>
                    <a:pt x="86" y="63"/>
                    <a:pt x="86" y="63"/>
                  </a:cubicBezTo>
                  <a:cubicBezTo>
                    <a:pt x="64" y="39"/>
                    <a:pt x="64" y="39"/>
                    <a:pt x="64" y="39"/>
                  </a:cubicBezTo>
                  <a:cubicBezTo>
                    <a:pt x="86" y="16"/>
                    <a:pt x="86" y="16"/>
                    <a:pt x="86" y="16"/>
                  </a:cubicBezTo>
                  <a:cubicBezTo>
                    <a:pt x="86" y="26"/>
                    <a:pt x="86" y="26"/>
                    <a:pt x="86" y="26"/>
                  </a:cubicBezTo>
                  <a:cubicBezTo>
                    <a:pt x="116" y="26"/>
                    <a:pt x="116" y="26"/>
                    <a:pt x="116" y="26"/>
                  </a:cubicBezTo>
                  <a:cubicBezTo>
                    <a:pt x="125" y="26"/>
                    <a:pt x="132" y="33"/>
                    <a:pt x="132" y="41"/>
                  </a:cubicBezTo>
                  <a:lnTo>
                    <a:pt x="132" y="61"/>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34" name="组合 533"/>
          <p:cNvGrpSpPr/>
          <p:nvPr/>
        </p:nvGrpSpPr>
        <p:grpSpPr bwMode="auto">
          <a:xfrm>
            <a:off x="5105400" y="2680098"/>
            <a:ext cx="1001316" cy="920353"/>
            <a:chOff x="4761088" y="3256171"/>
            <a:chExt cx="1334912" cy="1226442"/>
          </a:xfrm>
          <a:effectLst>
            <a:outerShdw blurRad="50800" dist="190500" dir="8100000" algn="tr" rotWithShape="0">
              <a:prstClr val="black">
                <a:alpha val="40000"/>
              </a:prstClr>
            </a:outerShdw>
          </a:effectLst>
        </p:grpSpPr>
        <p:sp>
          <p:nvSpPr>
            <p:cNvPr id="535" name="Freeform 9"/>
            <p:cNvSpPr/>
            <p:nvPr/>
          </p:nvSpPr>
          <p:spPr bwMode="auto">
            <a:xfrm>
              <a:off x="4761088" y="3256171"/>
              <a:ext cx="506346" cy="1059849"/>
            </a:xfrm>
            <a:custGeom>
              <a:avLst/>
              <a:gdLst>
                <a:gd name="T0" fmla="*/ 66 w 134"/>
                <a:gd name="T1" fmla="*/ 7 h 280"/>
                <a:gd name="T2" fmla="*/ 0 w 134"/>
                <a:gd name="T3" fmla="*/ 247 h 280"/>
                <a:gd name="T4" fmla="*/ 44 w 134"/>
                <a:gd name="T5" fmla="*/ 280 h 280"/>
                <a:gd name="T6" fmla="*/ 121 w 134"/>
                <a:gd name="T7" fmla="*/ 0 h 280"/>
                <a:gd name="T8" fmla="*/ 66 w 134"/>
                <a:gd name="T9" fmla="*/ 7 h 280"/>
              </a:gdLst>
              <a:ahLst/>
              <a:cxnLst>
                <a:cxn ang="0">
                  <a:pos x="T0" y="T1"/>
                </a:cxn>
                <a:cxn ang="0">
                  <a:pos x="T2" y="T3"/>
                </a:cxn>
                <a:cxn ang="0">
                  <a:pos x="T4" y="T5"/>
                </a:cxn>
                <a:cxn ang="0">
                  <a:pos x="T6" y="T7"/>
                </a:cxn>
                <a:cxn ang="0">
                  <a:pos x="T8" y="T9"/>
                </a:cxn>
              </a:cxnLst>
              <a:rect l="0" t="0" r="r" b="b"/>
              <a:pathLst>
                <a:path w="134" h="280">
                  <a:moveTo>
                    <a:pt x="66" y="7"/>
                  </a:moveTo>
                  <a:cubicBezTo>
                    <a:pt x="77" y="96"/>
                    <a:pt x="51" y="181"/>
                    <a:pt x="0" y="247"/>
                  </a:cubicBezTo>
                  <a:cubicBezTo>
                    <a:pt x="44" y="280"/>
                    <a:pt x="44" y="280"/>
                    <a:pt x="44" y="280"/>
                  </a:cubicBezTo>
                  <a:cubicBezTo>
                    <a:pt x="104" y="204"/>
                    <a:pt x="134" y="104"/>
                    <a:pt x="121" y="0"/>
                  </a:cubicBezTo>
                  <a:lnTo>
                    <a:pt x="66" y="7"/>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6" name="Freeform 18"/>
            <p:cNvSpPr/>
            <p:nvPr/>
          </p:nvSpPr>
          <p:spPr bwMode="auto">
            <a:xfrm>
              <a:off x="4988071" y="3422764"/>
              <a:ext cx="1058722" cy="961480"/>
            </a:xfrm>
            <a:custGeom>
              <a:avLst/>
              <a:gdLst>
                <a:gd name="T0" fmla="*/ 155 w 280"/>
                <a:gd name="T1" fmla="*/ 252 h 254"/>
                <a:gd name="T2" fmla="*/ 107 w 280"/>
                <a:gd name="T3" fmla="*/ 248 h 254"/>
                <a:gd name="T4" fmla="*/ 19 w 280"/>
                <a:gd name="T5" fmla="*/ 94 h 254"/>
                <a:gd name="T6" fmla="*/ 125 w 280"/>
                <a:gd name="T7" fmla="*/ 2 h 254"/>
                <a:gd name="T8" fmla="*/ 174 w 280"/>
                <a:gd name="T9" fmla="*/ 6 h 254"/>
                <a:gd name="T10" fmla="*/ 262 w 280"/>
                <a:gd name="T11" fmla="*/ 160 h 254"/>
                <a:gd name="T12" fmla="*/ 156 w 280"/>
                <a:gd name="T13" fmla="*/ 252 h 254"/>
                <a:gd name="T14" fmla="*/ 155 w 280"/>
                <a:gd name="T15" fmla="*/ 252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54">
                  <a:moveTo>
                    <a:pt x="155" y="252"/>
                  </a:moveTo>
                  <a:cubicBezTo>
                    <a:pt x="139" y="254"/>
                    <a:pt x="123" y="253"/>
                    <a:pt x="107" y="248"/>
                  </a:cubicBezTo>
                  <a:cubicBezTo>
                    <a:pt x="40" y="230"/>
                    <a:pt x="0" y="161"/>
                    <a:pt x="19" y="94"/>
                  </a:cubicBezTo>
                  <a:cubicBezTo>
                    <a:pt x="32" y="44"/>
                    <a:pt x="74" y="8"/>
                    <a:pt x="125" y="2"/>
                  </a:cubicBezTo>
                  <a:cubicBezTo>
                    <a:pt x="141" y="0"/>
                    <a:pt x="158" y="1"/>
                    <a:pt x="174" y="6"/>
                  </a:cubicBezTo>
                  <a:cubicBezTo>
                    <a:pt x="240" y="24"/>
                    <a:pt x="280" y="94"/>
                    <a:pt x="262" y="160"/>
                  </a:cubicBezTo>
                  <a:cubicBezTo>
                    <a:pt x="248" y="210"/>
                    <a:pt x="206" y="246"/>
                    <a:pt x="156" y="252"/>
                  </a:cubicBezTo>
                  <a:cubicBezTo>
                    <a:pt x="156" y="252"/>
                    <a:pt x="156" y="252"/>
                    <a:pt x="155" y="252"/>
                  </a:cubicBezTo>
                  <a:close/>
                </a:path>
              </a:pathLst>
            </a:custGeom>
            <a:solidFill>
              <a:schemeClr val="accent5"/>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7" name="Freeform 32"/>
            <p:cNvSpPr/>
            <p:nvPr/>
          </p:nvSpPr>
          <p:spPr bwMode="auto">
            <a:xfrm>
              <a:off x="4942039" y="3329155"/>
              <a:ext cx="1153961" cy="1153458"/>
            </a:xfrm>
            <a:custGeom>
              <a:avLst/>
              <a:gdLst>
                <a:gd name="T0" fmla="*/ 20 w 305"/>
                <a:gd name="T1" fmla="*/ 116 h 305"/>
                <a:gd name="T2" fmla="*/ 116 w 305"/>
                <a:gd name="T3" fmla="*/ 284 h 305"/>
                <a:gd name="T4" fmla="*/ 284 w 305"/>
                <a:gd name="T5" fmla="*/ 188 h 305"/>
                <a:gd name="T6" fmla="*/ 189 w 305"/>
                <a:gd name="T7" fmla="*/ 20 h 305"/>
                <a:gd name="T8" fmla="*/ 20 w 305"/>
                <a:gd name="T9" fmla="*/ 116 h 305"/>
              </a:gdLst>
              <a:ahLst/>
              <a:cxnLst>
                <a:cxn ang="0">
                  <a:pos x="T0" y="T1"/>
                </a:cxn>
                <a:cxn ang="0">
                  <a:pos x="T2" y="T3"/>
                </a:cxn>
                <a:cxn ang="0">
                  <a:pos x="T4" y="T5"/>
                </a:cxn>
                <a:cxn ang="0">
                  <a:pos x="T6" y="T7"/>
                </a:cxn>
                <a:cxn ang="0">
                  <a:pos x="T8" y="T9"/>
                </a:cxn>
              </a:cxnLst>
              <a:rect l="0" t="0" r="r" b="b"/>
              <a:pathLst>
                <a:path w="305" h="305">
                  <a:moveTo>
                    <a:pt x="20" y="116"/>
                  </a:moveTo>
                  <a:cubicBezTo>
                    <a:pt x="0" y="189"/>
                    <a:pt x="43" y="264"/>
                    <a:pt x="116" y="284"/>
                  </a:cubicBezTo>
                  <a:cubicBezTo>
                    <a:pt x="189" y="305"/>
                    <a:pt x="264" y="261"/>
                    <a:pt x="284" y="188"/>
                  </a:cubicBezTo>
                  <a:cubicBezTo>
                    <a:pt x="305" y="115"/>
                    <a:pt x="262" y="40"/>
                    <a:pt x="189" y="20"/>
                  </a:cubicBezTo>
                  <a:cubicBezTo>
                    <a:pt x="116" y="0"/>
                    <a:pt x="40" y="43"/>
                    <a:pt x="20" y="116"/>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8" name="Freeform 33"/>
            <p:cNvSpPr/>
            <p:nvPr/>
          </p:nvSpPr>
          <p:spPr bwMode="auto">
            <a:xfrm>
              <a:off x="4988071" y="3422764"/>
              <a:ext cx="1020627" cy="961480"/>
            </a:xfrm>
            <a:custGeom>
              <a:avLst/>
              <a:gdLst>
                <a:gd name="T0" fmla="*/ 156 w 270"/>
                <a:gd name="T1" fmla="*/ 252 h 254"/>
                <a:gd name="T2" fmla="*/ 107 w 270"/>
                <a:gd name="T3" fmla="*/ 248 h 254"/>
                <a:gd name="T4" fmla="*/ 19 w 270"/>
                <a:gd name="T5" fmla="*/ 94 h 254"/>
                <a:gd name="T6" fmla="*/ 125 w 270"/>
                <a:gd name="T7" fmla="*/ 2 h 254"/>
                <a:gd name="T8" fmla="*/ 174 w 270"/>
                <a:gd name="T9" fmla="*/ 6 h 254"/>
                <a:gd name="T10" fmla="*/ 250 w 270"/>
                <a:gd name="T11" fmla="*/ 65 h 254"/>
                <a:gd name="T12" fmla="*/ 262 w 270"/>
                <a:gd name="T13" fmla="*/ 160 h 254"/>
                <a:gd name="T14" fmla="*/ 156 w 270"/>
                <a:gd name="T15" fmla="*/ 252 h 254"/>
                <a:gd name="T16" fmla="*/ 156 w 270"/>
                <a:gd name="T17" fmla="*/ 2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254">
                  <a:moveTo>
                    <a:pt x="156" y="252"/>
                  </a:moveTo>
                  <a:cubicBezTo>
                    <a:pt x="139" y="254"/>
                    <a:pt x="123" y="253"/>
                    <a:pt x="107" y="248"/>
                  </a:cubicBezTo>
                  <a:cubicBezTo>
                    <a:pt x="40" y="230"/>
                    <a:pt x="0" y="161"/>
                    <a:pt x="19" y="94"/>
                  </a:cubicBezTo>
                  <a:cubicBezTo>
                    <a:pt x="32" y="44"/>
                    <a:pt x="74" y="8"/>
                    <a:pt x="125" y="2"/>
                  </a:cubicBezTo>
                  <a:cubicBezTo>
                    <a:pt x="141" y="0"/>
                    <a:pt x="158" y="1"/>
                    <a:pt x="174" y="6"/>
                  </a:cubicBezTo>
                  <a:cubicBezTo>
                    <a:pt x="206" y="15"/>
                    <a:pt x="233" y="36"/>
                    <a:pt x="250" y="65"/>
                  </a:cubicBezTo>
                  <a:cubicBezTo>
                    <a:pt x="266" y="94"/>
                    <a:pt x="270" y="128"/>
                    <a:pt x="262" y="160"/>
                  </a:cubicBezTo>
                  <a:cubicBezTo>
                    <a:pt x="248" y="210"/>
                    <a:pt x="206" y="246"/>
                    <a:pt x="156" y="252"/>
                  </a:cubicBezTo>
                  <a:cubicBezTo>
                    <a:pt x="156" y="252"/>
                    <a:pt x="156" y="252"/>
                    <a:pt x="156" y="252"/>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9" name="Freeform 46"/>
            <p:cNvSpPr>
              <a:spLocks noEditPoints="1"/>
            </p:cNvSpPr>
            <p:nvPr/>
          </p:nvSpPr>
          <p:spPr bwMode="auto">
            <a:xfrm>
              <a:off x="5302355" y="3665514"/>
              <a:ext cx="506345" cy="350638"/>
            </a:xfrm>
            <a:custGeom>
              <a:avLst/>
              <a:gdLst>
                <a:gd name="T0" fmla="*/ 129 w 134"/>
                <a:gd name="T1" fmla="*/ 0 h 93"/>
                <a:gd name="T2" fmla="*/ 5 w 134"/>
                <a:gd name="T3" fmla="*/ 0 h 93"/>
                <a:gd name="T4" fmla="*/ 0 w 134"/>
                <a:gd name="T5" fmla="*/ 5 h 93"/>
                <a:gd name="T6" fmla="*/ 0 w 134"/>
                <a:gd name="T7" fmla="*/ 74 h 93"/>
                <a:gd name="T8" fmla="*/ 5 w 134"/>
                <a:gd name="T9" fmla="*/ 79 h 93"/>
                <a:gd name="T10" fmla="*/ 52 w 134"/>
                <a:gd name="T11" fmla="*/ 79 h 93"/>
                <a:gd name="T12" fmla="*/ 52 w 134"/>
                <a:gd name="T13" fmla="*/ 86 h 93"/>
                <a:gd name="T14" fmla="*/ 42 w 134"/>
                <a:gd name="T15" fmla="*/ 86 h 93"/>
                <a:gd name="T16" fmla="*/ 42 w 134"/>
                <a:gd name="T17" fmla="*/ 93 h 93"/>
                <a:gd name="T18" fmla="*/ 92 w 134"/>
                <a:gd name="T19" fmla="*/ 93 h 93"/>
                <a:gd name="T20" fmla="*/ 92 w 134"/>
                <a:gd name="T21" fmla="*/ 86 h 93"/>
                <a:gd name="T22" fmla="*/ 83 w 134"/>
                <a:gd name="T23" fmla="*/ 86 h 93"/>
                <a:gd name="T24" fmla="*/ 83 w 134"/>
                <a:gd name="T25" fmla="*/ 79 h 93"/>
                <a:gd name="T26" fmla="*/ 129 w 134"/>
                <a:gd name="T27" fmla="*/ 79 h 93"/>
                <a:gd name="T28" fmla="*/ 134 w 134"/>
                <a:gd name="T29" fmla="*/ 74 h 93"/>
                <a:gd name="T30" fmla="*/ 134 w 134"/>
                <a:gd name="T31" fmla="*/ 5 h 93"/>
                <a:gd name="T32" fmla="*/ 129 w 134"/>
                <a:gd name="T33" fmla="*/ 0 h 93"/>
                <a:gd name="T34" fmla="*/ 80 w 134"/>
                <a:gd name="T35" fmla="*/ 86 h 93"/>
                <a:gd name="T36" fmla="*/ 55 w 134"/>
                <a:gd name="T37" fmla="*/ 86 h 93"/>
                <a:gd name="T38" fmla="*/ 55 w 134"/>
                <a:gd name="T39" fmla="*/ 79 h 93"/>
                <a:gd name="T40" fmla="*/ 80 w 134"/>
                <a:gd name="T41" fmla="*/ 79 h 93"/>
                <a:gd name="T42" fmla="*/ 80 w 134"/>
                <a:gd name="T43" fmla="*/ 86 h 93"/>
                <a:gd name="T44" fmla="*/ 127 w 134"/>
                <a:gd name="T45" fmla="*/ 8 h 93"/>
                <a:gd name="T46" fmla="*/ 127 w 134"/>
                <a:gd name="T47" fmla="*/ 71 h 93"/>
                <a:gd name="T48" fmla="*/ 8 w 134"/>
                <a:gd name="T49" fmla="*/ 71 h 93"/>
                <a:gd name="T50" fmla="*/ 8 w 134"/>
                <a:gd name="T51" fmla="*/ 8 h 93"/>
                <a:gd name="T52" fmla="*/ 127 w 134"/>
                <a:gd name="T53" fmla="*/ 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 h="93">
                  <a:moveTo>
                    <a:pt x="129" y="0"/>
                  </a:moveTo>
                  <a:cubicBezTo>
                    <a:pt x="5" y="0"/>
                    <a:pt x="5" y="0"/>
                    <a:pt x="5" y="0"/>
                  </a:cubicBezTo>
                  <a:cubicBezTo>
                    <a:pt x="2" y="0"/>
                    <a:pt x="0" y="3"/>
                    <a:pt x="0" y="5"/>
                  </a:cubicBezTo>
                  <a:cubicBezTo>
                    <a:pt x="0" y="74"/>
                    <a:pt x="0" y="74"/>
                    <a:pt x="0" y="74"/>
                  </a:cubicBezTo>
                  <a:cubicBezTo>
                    <a:pt x="0" y="77"/>
                    <a:pt x="2" y="79"/>
                    <a:pt x="5" y="79"/>
                  </a:cubicBezTo>
                  <a:cubicBezTo>
                    <a:pt x="52" y="79"/>
                    <a:pt x="52" y="79"/>
                    <a:pt x="52" y="79"/>
                  </a:cubicBezTo>
                  <a:cubicBezTo>
                    <a:pt x="52" y="86"/>
                    <a:pt x="52" y="86"/>
                    <a:pt x="52" y="86"/>
                  </a:cubicBezTo>
                  <a:cubicBezTo>
                    <a:pt x="42" y="86"/>
                    <a:pt x="42" y="86"/>
                    <a:pt x="42" y="86"/>
                  </a:cubicBezTo>
                  <a:cubicBezTo>
                    <a:pt x="42" y="93"/>
                    <a:pt x="42" y="93"/>
                    <a:pt x="42" y="93"/>
                  </a:cubicBezTo>
                  <a:cubicBezTo>
                    <a:pt x="92" y="93"/>
                    <a:pt x="92" y="93"/>
                    <a:pt x="92" y="93"/>
                  </a:cubicBezTo>
                  <a:cubicBezTo>
                    <a:pt x="92" y="86"/>
                    <a:pt x="92" y="86"/>
                    <a:pt x="92" y="86"/>
                  </a:cubicBezTo>
                  <a:cubicBezTo>
                    <a:pt x="83" y="86"/>
                    <a:pt x="83" y="86"/>
                    <a:pt x="83" y="86"/>
                  </a:cubicBezTo>
                  <a:cubicBezTo>
                    <a:pt x="83" y="79"/>
                    <a:pt x="83" y="79"/>
                    <a:pt x="83" y="79"/>
                  </a:cubicBezTo>
                  <a:cubicBezTo>
                    <a:pt x="129" y="79"/>
                    <a:pt x="129" y="79"/>
                    <a:pt x="129" y="79"/>
                  </a:cubicBezTo>
                  <a:cubicBezTo>
                    <a:pt x="132" y="79"/>
                    <a:pt x="134" y="77"/>
                    <a:pt x="134" y="74"/>
                  </a:cubicBezTo>
                  <a:cubicBezTo>
                    <a:pt x="134" y="5"/>
                    <a:pt x="134" y="5"/>
                    <a:pt x="134" y="5"/>
                  </a:cubicBezTo>
                  <a:cubicBezTo>
                    <a:pt x="134" y="3"/>
                    <a:pt x="132" y="0"/>
                    <a:pt x="129" y="0"/>
                  </a:cubicBezTo>
                  <a:close/>
                  <a:moveTo>
                    <a:pt x="80" y="86"/>
                  </a:moveTo>
                  <a:cubicBezTo>
                    <a:pt x="55" y="86"/>
                    <a:pt x="55" y="86"/>
                    <a:pt x="55" y="86"/>
                  </a:cubicBezTo>
                  <a:cubicBezTo>
                    <a:pt x="55" y="79"/>
                    <a:pt x="55" y="79"/>
                    <a:pt x="55" y="79"/>
                  </a:cubicBezTo>
                  <a:cubicBezTo>
                    <a:pt x="80" y="79"/>
                    <a:pt x="80" y="79"/>
                    <a:pt x="80" y="79"/>
                  </a:cubicBezTo>
                  <a:lnTo>
                    <a:pt x="80" y="86"/>
                  </a:lnTo>
                  <a:close/>
                  <a:moveTo>
                    <a:pt x="127" y="8"/>
                  </a:moveTo>
                  <a:cubicBezTo>
                    <a:pt x="127" y="71"/>
                    <a:pt x="127" y="71"/>
                    <a:pt x="127" y="71"/>
                  </a:cubicBezTo>
                  <a:cubicBezTo>
                    <a:pt x="8" y="71"/>
                    <a:pt x="8" y="71"/>
                    <a:pt x="8" y="71"/>
                  </a:cubicBezTo>
                  <a:cubicBezTo>
                    <a:pt x="8" y="8"/>
                    <a:pt x="8" y="8"/>
                    <a:pt x="8" y="8"/>
                  </a:cubicBezTo>
                  <a:lnTo>
                    <a:pt x="127" y="8"/>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0" name="Freeform 47"/>
            <p:cNvSpPr>
              <a:spLocks noEditPoints="1"/>
            </p:cNvSpPr>
            <p:nvPr/>
          </p:nvSpPr>
          <p:spPr bwMode="auto">
            <a:xfrm>
              <a:off x="5357909" y="3714698"/>
              <a:ext cx="95237" cy="207845"/>
            </a:xfrm>
            <a:custGeom>
              <a:avLst/>
              <a:gdLst>
                <a:gd name="T0" fmla="*/ 25 w 25"/>
                <a:gd name="T1" fmla="*/ 47 h 55"/>
                <a:gd name="T2" fmla="*/ 25 w 25"/>
                <a:gd name="T3" fmla="*/ 36 h 55"/>
                <a:gd name="T4" fmla="*/ 25 w 25"/>
                <a:gd name="T5" fmla="*/ 24 h 55"/>
                <a:gd name="T6" fmla="*/ 25 w 25"/>
                <a:gd name="T7" fmla="*/ 13 h 55"/>
                <a:gd name="T8" fmla="*/ 13 w 25"/>
                <a:gd name="T9" fmla="*/ 0 h 55"/>
                <a:gd name="T10" fmla="*/ 0 w 25"/>
                <a:gd name="T11" fmla="*/ 13 h 55"/>
                <a:gd name="T12" fmla="*/ 0 w 25"/>
                <a:gd name="T13" fmla="*/ 24 h 55"/>
                <a:gd name="T14" fmla="*/ 0 w 25"/>
                <a:gd name="T15" fmla="*/ 36 h 55"/>
                <a:gd name="T16" fmla="*/ 0 w 25"/>
                <a:gd name="T17" fmla="*/ 47 h 55"/>
                <a:gd name="T18" fmla="*/ 22 w 25"/>
                <a:gd name="T19" fmla="*/ 46 h 55"/>
                <a:gd name="T20" fmla="*/ 13 w 25"/>
                <a:gd name="T21" fmla="*/ 52 h 55"/>
                <a:gd name="T22" fmla="*/ 3 w 25"/>
                <a:gd name="T23" fmla="*/ 46 h 55"/>
                <a:gd name="T24" fmla="*/ 4 w 25"/>
                <a:gd name="T25" fmla="*/ 47 h 55"/>
                <a:gd name="T26" fmla="*/ 6 w 25"/>
                <a:gd name="T27" fmla="*/ 48 h 55"/>
                <a:gd name="T28" fmla="*/ 7 w 25"/>
                <a:gd name="T29" fmla="*/ 48 h 55"/>
                <a:gd name="T30" fmla="*/ 9 w 25"/>
                <a:gd name="T31" fmla="*/ 49 h 55"/>
                <a:gd name="T32" fmla="*/ 10 w 25"/>
                <a:gd name="T33" fmla="*/ 49 h 55"/>
                <a:gd name="T34" fmla="*/ 11 w 25"/>
                <a:gd name="T35" fmla="*/ 49 h 55"/>
                <a:gd name="T36" fmla="*/ 14 w 25"/>
                <a:gd name="T37" fmla="*/ 49 h 55"/>
                <a:gd name="T38" fmla="*/ 16 w 25"/>
                <a:gd name="T39" fmla="*/ 49 h 55"/>
                <a:gd name="T40" fmla="*/ 17 w 25"/>
                <a:gd name="T41" fmla="*/ 49 h 55"/>
                <a:gd name="T42" fmla="*/ 19 w 25"/>
                <a:gd name="T43" fmla="*/ 48 h 55"/>
                <a:gd name="T44" fmla="*/ 20 w 25"/>
                <a:gd name="T45" fmla="*/ 48 h 55"/>
                <a:gd name="T46" fmla="*/ 21 w 25"/>
                <a:gd name="T47" fmla="*/ 47 h 55"/>
                <a:gd name="T48" fmla="*/ 22 w 25"/>
                <a:gd name="T49" fmla="*/ 46 h 55"/>
                <a:gd name="T50" fmla="*/ 13 w 25"/>
                <a:gd name="T51" fmla="*/ 10 h 55"/>
                <a:gd name="T52" fmla="*/ 5 w 25"/>
                <a:gd name="T53" fmla="*/ 7 h 55"/>
                <a:gd name="T54" fmla="*/ 21 w 25"/>
                <a:gd name="T55" fmla="*/ 7 h 55"/>
                <a:gd name="T56" fmla="*/ 3 w 25"/>
                <a:gd name="T57" fmla="*/ 12 h 55"/>
                <a:gd name="T58" fmla="*/ 22 w 25"/>
                <a:gd name="T59" fmla="*/ 12 h 55"/>
                <a:gd name="T60" fmla="*/ 21 w 25"/>
                <a:gd name="T61" fmla="*/ 15 h 55"/>
                <a:gd name="T62" fmla="*/ 4 w 25"/>
                <a:gd name="T63" fmla="*/ 15 h 55"/>
                <a:gd name="T64" fmla="*/ 3 w 25"/>
                <a:gd name="T65" fmla="*/ 12 h 55"/>
                <a:gd name="T66" fmla="*/ 13 w 25"/>
                <a:gd name="T67" fmla="*/ 20 h 55"/>
                <a:gd name="T68" fmla="*/ 22 w 25"/>
                <a:gd name="T69" fmla="*/ 19 h 55"/>
                <a:gd name="T70" fmla="*/ 13 w 25"/>
                <a:gd name="T71" fmla="*/ 23 h 55"/>
                <a:gd name="T72" fmla="*/ 3 w 25"/>
                <a:gd name="T73" fmla="*/ 19 h 55"/>
                <a:gd name="T74" fmla="*/ 3 w 25"/>
                <a:gd name="T75" fmla="*/ 23 h 55"/>
                <a:gd name="T76" fmla="*/ 22 w 25"/>
                <a:gd name="T77" fmla="*/ 23 h 55"/>
                <a:gd name="T78" fmla="*/ 21 w 25"/>
                <a:gd name="T79" fmla="*/ 26 h 55"/>
                <a:gd name="T80" fmla="*/ 4 w 25"/>
                <a:gd name="T81" fmla="*/ 26 h 55"/>
                <a:gd name="T82" fmla="*/ 3 w 25"/>
                <a:gd name="T83" fmla="*/ 23 h 55"/>
                <a:gd name="T84" fmla="*/ 13 w 25"/>
                <a:gd name="T85" fmla="*/ 32 h 55"/>
                <a:gd name="T86" fmla="*/ 22 w 25"/>
                <a:gd name="T87" fmla="*/ 30 h 55"/>
                <a:gd name="T88" fmla="*/ 13 w 25"/>
                <a:gd name="T89" fmla="*/ 34 h 55"/>
                <a:gd name="T90" fmla="*/ 3 w 25"/>
                <a:gd name="T91" fmla="*/ 30 h 55"/>
                <a:gd name="T92" fmla="*/ 3 w 25"/>
                <a:gd name="T93" fmla="*/ 35 h 55"/>
                <a:gd name="T94" fmla="*/ 22 w 25"/>
                <a:gd name="T95" fmla="*/ 35 h 55"/>
                <a:gd name="T96" fmla="*/ 21 w 25"/>
                <a:gd name="T97" fmla="*/ 38 h 55"/>
                <a:gd name="T98" fmla="*/ 10 w 25"/>
                <a:gd name="T99" fmla="*/ 40 h 55"/>
                <a:gd name="T100" fmla="*/ 3 w 25"/>
                <a:gd name="T101" fmla="*/ 36 h 55"/>
                <a:gd name="T102" fmla="*/ 3 w 25"/>
                <a:gd name="T103" fmla="*/ 41 h 55"/>
                <a:gd name="T104" fmla="*/ 22 w 25"/>
                <a:gd name="T105" fmla="*/ 41 h 55"/>
                <a:gd name="T106" fmla="*/ 21 w 25"/>
                <a:gd name="T107" fmla="*/ 43 h 55"/>
                <a:gd name="T108" fmla="*/ 4 w 25"/>
                <a:gd name="T109" fmla="*/ 43 h 55"/>
                <a:gd name="T110" fmla="*/ 3 w 25"/>
                <a:gd name="T111"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55">
                  <a:moveTo>
                    <a:pt x="13" y="55"/>
                  </a:moveTo>
                  <a:cubicBezTo>
                    <a:pt x="20" y="55"/>
                    <a:pt x="25" y="52"/>
                    <a:pt x="25" y="47"/>
                  </a:cubicBezTo>
                  <a:cubicBezTo>
                    <a:pt x="25" y="42"/>
                    <a:pt x="25" y="42"/>
                    <a:pt x="25" y="42"/>
                  </a:cubicBezTo>
                  <a:cubicBezTo>
                    <a:pt x="25" y="36"/>
                    <a:pt x="25" y="36"/>
                    <a:pt x="25" y="36"/>
                  </a:cubicBezTo>
                  <a:cubicBezTo>
                    <a:pt x="25" y="30"/>
                    <a:pt x="25" y="30"/>
                    <a:pt x="25" y="30"/>
                  </a:cubicBezTo>
                  <a:cubicBezTo>
                    <a:pt x="25" y="24"/>
                    <a:pt x="25" y="24"/>
                    <a:pt x="25" y="24"/>
                  </a:cubicBezTo>
                  <a:cubicBezTo>
                    <a:pt x="25" y="19"/>
                    <a:pt x="25" y="19"/>
                    <a:pt x="25" y="19"/>
                  </a:cubicBezTo>
                  <a:cubicBezTo>
                    <a:pt x="25" y="13"/>
                    <a:pt x="25" y="13"/>
                    <a:pt x="25" y="13"/>
                  </a:cubicBezTo>
                  <a:cubicBezTo>
                    <a:pt x="25" y="7"/>
                    <a:pt x="25" y="7"/>
                    <a:pt x="25" y="7"/>
                  </a:cubicBezTo>
                  <a:cubicBezTo>
                    <a:pt x="25" y="3"/>
                    <a:pt x="20" y="0"/>
                    <a:pt x="13" y="0"/>
                  </a:cubicBezTo>
                  <a:cubicBezTo>
                    <a:pt x="6" y="0"/>
                    <a:pt x="0" y="3"/>
                    <a:pt x="0" y="7"/>
                  </a:cubicBezTo>
                  <a:cubicBezTo>
                    <a:pt x="0" y="13"/>
                    <a:pt x="0" y="13"/>
                    <a:pt x="0" y="13"/>
                  </a:cubicBezTo>
                  <a:cubicBezTo>
                    <a:pt x="0" y="19"/>
                    <a:pt x="0" y="19"/>
                    <a:pt x="0" y="19"/>
                  </a:cubicBezTo>
                  <a:cubicBezTo>
                    <a:pt x="0" y="24"/>
                    <a:pt x="0" y="24"/>
                    <a:pt x="0" y="24"/>
                  </a:cubicBezTo>
                  <a:cubicBezTo>
                    <a:pt x="0" y="30"/>
                    <a:pt x="0" y="30"/>
                    <a:pt x="0" y="30"/>
                  </a:cubicBezTo>
                  <a:cubicBezTo>
                    <a:pt x="0" y="36"/>
                    <a:pt x="0" y="36"/>
                    <a:pt x="0" y="36"/>
                  </a:cubicBezTo>
                  <a:cubicBezTo>
                    <a:pt x="0" y="42"/>
                    <a:pt x="0" y="42"/>
                    <a:pt x="0" y="42"/>
                  </a:cubicBezTo>
                  <a:cubicBezTo>
                    <a:pt x="0" y="47"/>
                    <a:pt x="0" y="47"/>
                    <a:pt x="0" y="47"/>
                  </a:cubicBezTo>
                  <a:cubicBezTo>
                    <a:pt x="0" y="52"/>
                    <a:pt x="6" y="55"/>
                    <a:pt x="13" y="55"/>
                  </a:cubicBezTo>
                  <a:close/>
                  <a:moveTo>
                    <a:pt x="22" y="46"/>
                  </a:moveTo>
                  <a:cubicBezTo>
                    <a:pt x="22" y="47"/>
                    <a:pt x="22" y="47"/>
                    <a:pt x="22" y="47"/>
                  </a:cubicBezTo>
                  <a:cubicBezTo>
                    <a:pt x="22" y="49"/>
                    <a:pt x="18" y="52"/>
                    <a:pt x="13" y="52"/>
                  </a:cubicBezTo>
                  <a:cubicBezTo>
                    <a:pt x="7" y="52"/>
                    <a:pt x="3" y="49"/>
                    <a:pt x="3" y="47"/>
                  </a:cubicBezTo>
                  <a:cubicBezTo>
                    <a:pt x="3" y="46"/>
                    <a:pt x="3" y="46"/>
                    <a:pt x="3" y="46"/>
                  </a:cubicBezTo>
                  <a:cubicBezTo>
                    <a:pt x="4" y="47"/>
                    <a:pt x="4" y="47"/>
                    <a:pt x="4" y="47"/>
                  </a:cubicBezTo>
                  <a:cubicBezTo>
                    <a:pt x="4" y="47"/>
                    <a:pt x="4" y="47"/>
                    <a:pt x="4" y="47"/>
                  </a:cubicBezTo>
                  <a:cubicBezTo>
                    <a:pt x="5" y="47"/>
                    <a:pt x="5" y="47"/>
                    <a:pt x="6" y="48"/>
                  </a:cubicBezTo>
                  <a:cubicBezTo>
                    <a:pt x="6" y="48"/>
                    <a:pt x="6" y="48"/>
                    <a:pt x="6" y="48"/>
                  </a:cubicBezTo>
                  <a:cubicBezTo>
                    <a:pt x="6" y="48"/>
                    <a:pt x="6" y="48"/>
                    <a:pt x="7" y="48"/>
                  </a:cubicBezTo>
                  <a:cubicBezTo>
                    <a:pt x="7" y="48"/>
                    <a:pt x="7" y="48"/>
                    <a:pt x="7" y="48"/>
                  </a:cubicBezTo>
                  <a:cubicBezTo>
                    <a:pt x="7" y="48"/>
                    <a:pt x="8" y="48"/>
                    <a:pt x="8" y="48"/>
                  </a:cubicBezTo>
                  <a:cubicBezTo>
                    <a:pt x="8" y="48"/>
                    <a:pt x="8" y="48"/>
                    <a:pt x="9" y="49"/>
                  </a:cubicBezTo>
                  <a:cubicBezTo>
                    <a:pt x="9" y="49"/>
                    <a:pt x="9" y="49"/>
                    <a:pt x="9" y="49"/>
                  </a:cubicBezTo>
                  <a:cubicBezTo>
                    <a:pt x="10" y="49"/>
                    <a:pt x="10" y="49"/>
                    <a:pt x="10" y="49"/>
                  </a:cubicBezTo>
                  <a:cubicBezTo>
                    <a:pt x="10" y="49"/>
                    <a:pt x="11" y="49"/>
                    <a:pt x="11" y="49"/>
                  </a:cubicBezTo>
                  <a:cubicBezTo>
                    <a:pt x="11" y="49"/>
                    <a:pt x="11" y="49"/>
                    <a:pt x="11" y="49"/>
                  </a:cubicBezTo>
                  <a:cubicBezTo>
                    <a:pt x="12" y="49"/>
                    <a:pt x="12" y="49"/>
                    <a:pt x="13" y="49"/>
                  </a:cubicBezTo>
                  <a:cubicBezTo>
                    <a:pt x="13" y="49"/>
                    <a:pt x="14" y="49"/>
                    <a:pt x="14" y="49"/>
                  </a:cubicBezTo>
                  <a:cubicBezTo>
                    <a:pt x="15" y="49"/>
                    <a:pt x="15" y="49"/>
                    <a:pt x="15" y="49"/>
                  </a:cubicBezTo>
                  <a:cubicBezTo>
                    <a:pt x="15" y="49"/>
                    <a:pt x="15" y="49"/>
                    <a:pt x="16" y="49"/>
                  </a:cubicBezTo>
                  <a:cubicBezTo>
                    <a:pt x="16" y="49"/>
                    <a:pt x="16" y="49"/>
                    <a:pt x="16" y="49"/>
                  </a:cubicBezTo>
                  <a:cubicBezTo>
                    <a:pt x="17" y="49"/>
                    <a:pt x="17" y="49"/>
                    <a:pt x="17" y="49"/>
                  </a:cubicBezTo>
                  <a:cubicBezTo>
                    <a:pt x="17" y="48"/>
                    <a:pt x="18" y="48"/>
                    <a:pt x="18" y="48"/>
                  </a:cubicBezTo>
                  <a:cubicBezTo>
                    <a:pt x="18" y="48"/>
                    <a:pt x="18" y="48"/>
                    <a:pt x="19" y="48"/>
                  </a:cubicBezTo>
                  <a:cubicBezTo>
                    <a:pt x="19" y="48"/>
                    <a:pt x="19" y="48"/>
                    <a:pt x="19" y="48"/>
                  </a:cubicBezTo>
                  <a:cubicBezTo>
                    <a:pt x="19" y="48"/>
                    <a:pt x="20" y="48"/>
                    <a:pt x="20" y="48"/>
                  </a:cubicBezTo>
                  <a:cubicBezTo>
                    <a:pt x="20" y="48"/>
                    <a:pt x="20" y="48"/>
                    <a:pt x="20" y="48"/>
                  </a:cubicBezTo>
                  <a:cubicBezTo>
                    <a:pt x="21" y="47"/>
                    <a:pt x="21" y="47"/>
                    <a:pt x="21" y="47"/>
                  </a:cubicBezTo>
                  <a:cubicBezTo>
                    <a:pt x="21" y="47"/>
                    <a:pt x="21" y="47"/>
                    <a:pt x="21" y="47"/>
                  </a:cubicBezTo>
                  <a:cubicBezTo>
                    <a:pt x="22" y="47"/>
                    <a:pt x="22" y="47"/>
                    <a:pt x="22" y="46"/>
                  </a:cubicBezTo>
                  <a:close/>
                  <a:moveTo>
                    <a:pt x="20" y="7"/>
                  </a:moveTo>
                  <a:cubicBezTo>
                    <a:pt x="19" y="9"/>
                    <a:pt x="16" y="10"/>
                    <a:pt x="13" y="10"/>
                  </a:cubicBezTo>
                  <a:cubicBezTo>
                    <a:pt x="10" y="10"/>
                    <a:pt x="7" y="9"/>
                    <a:pt x="5" y="7"/>
                  </a:cubicBezTo>
                  <a:cubicBezTo>
                    <a:pt x="5" y="7"/>
                    <a:pt x="5" y="7"/>
                    <a:pt x="5" y="7"/>
                  </a:cubicBezTo>
                  <a:cubicBezTo>
                    <a:pt x="5" y="6"/>
                    <a:pt x="8" y="4"/>
                    <a:pt x="13" y="4"/>
                  </a:cubicBezTo>
                  <a:cubicBezTo>
                    <a:pt x="18" y="4"/>
                    <a:pt x="21" y="6"/>
                    <a:pt x="21" y="7"/>
                  </a:cubicBezTo>
                  <a:cubicBezTo>
                    <a:pt x="21" y="7"/>
                    <a:pt x="21" y="7"/>
                    <a:pt x="20" y="7"/>
                  </a:cubicBezTo>
                  <a:close/>
                  <a:moveTo>
                    <a:pt x="3" y="12"/>
                  </a:moveTo>
                  <a:cubicBezTo>
                    <a:pt x="6" y="13"/>
                    <a:pt x="9" y="14"/>
                    <a:pt x="13" y="14"/>
                  </a:cubicBezTo>
                  <a:cubicBezTo>
                    <a:pt x="17" y="14"/>
                    <a:pt x="20" y="13"/>
                    <a:pt x="22" y="12"/>
                  </a:cubicBezTo>
                  <a:cubicBezTo>
                    <a:pt x="22" y="13"/>
                    <a:pt x="22" y="13"/>
                    <a:pt x="22" y="13"/>
                  </a:cubicBezTo>
                  <a:cubicBezTo>
                    <a:pt x="22" y="14"/>
                    <a:pt x="22" y="14"/>
                    <a:pt x="21" y="15"/>
                  </a:cubicBezTo>
                  <a:cubicBezTo>
                    <a:pt x="20" y="16"/>
                    <a:pt x="16" y="17"/>
                    <a:pt x="13" y="17"/>
                  </a:cubicBezTo>
                  <a:cubicBezTo>
                    <a:pt x="9" y="17"/>
                    <a:pt x="6" y="16"/>
                    <a:pt x="4" y="15"/>
                  </a:cubicBezTo>
                  <a:cubicBezTo>
                    <a:pt x="4" y="14"/>
                    <a:pt x="3" y="14"/>
                    <a:pt x="3" y="13"/>
                  </a:cubicBezTo>
                  <a:lnTo>
                    <a:pt x="3" y="12"/>
                  </a:lnTo>
                  <a:close/>
                  <a:moveTo>
                    <a:pt x="3" y="18"/>
                  </a:moveTo>
                  <a:cubicBezTo>
                    <a:pt x="6" y="19"/>
                    <a:pt x="9" y="20"/>
                    <a:pt x="13" y="20"/>
                  </a:cubicBezTo>
                  <a:cubicBezTo>
                    <a:pt x="17" y="20"/>
                    <a:pt x="20" y="19"/>
                    <a:pt x="22" y="18"/>
                  </a:cubicBezTo>
                  <a:cubicBezTo>
                    <a:pt x="22" y="19"/>
                    <a:pt x="22" y="19"/>
                    <a:pt x="22" y="19"/>
                  </a:cubicBezTo>
                  <a:cubicBezTo>
                    <a:pt x="22" y="19"/>
                    <a:pt x="22" y="20"/>
                    <a:pt x="21" y="20"/>
                  </a:cubicBezTo>
                  <a:cubicBezTo>
                    <a:pt x="20" y="22"/>
                    <a:pt x="16" y="23"/>
                    <a:pt x="13" y="23"/>
                  </a:cubicBezTo>
                  <a:cubicBezTo>
                    <a:pt x="9" y="23"/>
                    <a:pt x="6" y="22"/>
                    <a:pt x="4" y="20"/>
                  </a:cubicBezTo>
                  <a:cubicBezTo>
                    <a:pt x="4" y="20"/>
                    <a:pt x="3" y="19"/>
                    <a:pt x="3" y="19"/>
                  </a:cubicBezTo>
                  <a:lnTo>
                    <a:pt x="3" y="18"/>
                  </a:lnTo>
                  <a:close/>
                  <a:moveTo>
                    <a:pt x="3" y="23"/>
                  </a:moveTo>
                  <a:cubicBezTo>
                    <a:pt x="6" y="25"/>
                    <a:pt x="9" y="26"/>
                    <a:pt x="13" y="26"/>
                  </a:cubicBezTo>
                  <a:cubicBezTo>
                    <a:pt x="17" y="26"/>
                    <a:pt x="20" y="25"/>
                    <a:pt x="22" y="23"/>
                  </a:cubicBezTo>
                  <a:cubicBezTo>
                    <a:pt x="22" y="24"/>
                    <a:pt x="22" y="24"/>
                    <a:pt x="22" y="24"/>
                  </a:cubicBezTo>
                  <a:cubicBezTo>
                    <a:pt x="22" y="25"/>
                    <a:pt x="22" y="26"/>
                    <a:pt x="21" y="26"/>
                  </a:cubicBezTo>
                  <a:cubicBezTo>
                    <a:pt x="20" y="28"/>
                    <a:pt x="16" y="29"/>
                    <a:pt x="13" y="29"/>
                  </a:cubicBezTo>
                  <a:cubicBezTo>
                    <a:pt x="9" y="29"/>
                    <a:pt x="6" y="28"/>
                    <a:pt x="4" y="26"/>
                  </a:cubicBezTo>
                  <a:cubicBezTo>
                    <a:pt x="4" y="26"/>
                    <a:pt x="3" y="25"/>
                    <a:pt x="3" y="24"/>
                  </a:cubicBezTo>
                  <a:lnTo>
                    <a:pt x="3" y="23"/>
                  </a:lnTo>
                  <a:close/>
                  <a:moveTo>
                    <a:pt x="3" y="29"/>
                  </a:moveTo>
                  <a:cubicBezTo>
                    <a:pt x="6" y="31"/>
                    <a:pt x="9" y="32"/>
                    <a:pt x="13" y="32"/>
                  </a:cubicBezTo>
                  <a:cubicBezTo>
                    <a:pt x="17" y="32"/>
                    <a:pt x="20" y="31"/>
                    <a:pt x="22" y="29"/>
                  </a:cubicBezTo>
                  <a:cubicBezTo>
                    <a:pt x="22" y="30"/>
                    <a:pt x="22" y="30"/>
                    <a:pt x="22" y="30"/>
                  </a:cubicBezTo>
                  <a:cubicBezTo>
                    <a:pt x="22" y="31"/>
                    <a:pt x="22" y="32"/>
                    <a:pt x="21" y="32"/>
                  </a:cubicBezTo>
                  <a:cubicBezTo>
                    <a:pt x="20" y="33"/>
                    <a:pt x="16" y="34"/>
                    <a:pt x="13" y="34"/>
                  </a:cubicBezTo>
                  <a:cubicBezTo>
                    <a:pt x="9" y="34"/>
                    <a:pt x="6" y="33"/>
                    <a:pt x="4" y="32"/>
                  </a:cubicBezTo>
                  <a:cubicBezTo>
                    <a:pt x="4" y="32"/>
                    <a:pt x="3" y="31"/>
                    <a:pt x="3" y="30"/>
                  </a:cubicBezTo>
                  <a:lnTo>
                    <a:pt x="3" y="29"/>
                  </a:lnTo>
                  <a:close/>
                  <a:moveTo>
                    <a:pt x="3" y="35"/>
                  </a:moveTo>
                  <a:cubicBezTo>
                    <a:pt x="6" y="37"/>
                    <a:pt x="9" y="37"/>
                    <a:pt x="13" y="37"/>
                  </a:cubicBezTo>
                  <a:cubicBezTo>
                    <a:pt x="17" y="37"/>
                    <a:pt x="20" y="37"/>
                    <a:pt x="22" y="35"/>
                  </a:cubicBezTo>
                  <a:cubicBezTo>
                    <a:pt x="22" y="36"/>
                    <a:pt x="22" y="36"/>
                    <a:pt x="22" y="36"/>
                  </a:cubicBezTo>
                  <a:cubicBezTo>
                    <a:pt x="22" y="37"/>
                    <a:pt x="22" y="37"/>
                    <a:pt x="21" y="38"/>
                  </a:cubicBezTo>
                  <a:cubicBezTo>
                    <a:pt x="20" y="39"/>
                    <a:pt x="16" y="40"/>
                    <a:pt x="13" y="40"/>
                  </a:cubicBezTo>
                  <a:cubicBezTo>
                    <a:pt x="12" y="40"/>
                    <a:pt x="11" y="40"/>
                    <a:pt x="10" y="40"/>
                  </a:cubicBezTo>
                  <a:cubicBezTo>
                    <a:pt x="8" y="40"/>
                    <a:pt x="6" y="39"/>
                    <a:pt x="4" y="38"/>
                  </a:cubicBezTo>
                  <a:cubicBezTo>
                    <a:pt x="4" y="37"/>
                    <a:pt x="3" y="37"/>
                    <a:pt x="3" y="36"/>
                  </a:cubicBezTo>
                  <a:lnTo>
                    <a:pt x="3" y="35"/>
                  </a:lnTo>
                  <a:close/>
                  <a:moveTo>
                    <a:pt x="3" y="41"/>
                  </a:moveTo>
                  <a:cubicBezTo>
                    <a:pt x="6" y="42"/>
                    <a:pt x="9" y="43"/>
                    <a:pt x="13" y="43"/>
                  </a:cubicBezTo>
                  <a:cubicBezTo>
                    <a:pt x="17" y="43"/>
                    <a:pt x="20" y="42"/>
                    <a:pt x="22" y="41"/>
                  </a:cubicBezTo>
                  <a:cubicBezTo>
                    <a:pt x="22" y="42"/>
                    <a:pt x="22" y="42"/>
                    <a:pt x="22" y="42"/>
                  </a:cubicBezTo>
                  <a:cubicBezTo>
                    <a:pt x="22" y="42"/>
                    <a:pt x="22" y="43"/>
                    <a:pt x="21" y="43"/>
                  </a:cubicBezTo>
                  <a:cubicBezTo>
                    <a:pt x="20" y="45"/>
                    <a:pt x="16" y="46"/>
                    <a:pt x="13" y="46"/>
                  </a:cubicBezTo>
                  <a:cubicBezTo>
                    <a:pt x="9" y="46"/>
                    <a:pt x="6" y="45"/>
                    <a:pt x="4" y="43"/>
                  </a:cubicBezTo>
                  <a:cubicBezTo>
                    <a:pt x="4" y="43"/>
                    <a:pt x="3" y="42"/>
                    <a:pt x="3" y="42"/>
                  </a:cubicBezTo>
                  <a:lnTo>
                    <a:pt x="3" y="41"/>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1" name="Freeform 48"/>
            <p:cNvSpPr/>
            <p:nvPr/>
          </p:nvSpPr>
          <p:spPr bwMode="auto">
            <a:xfrm>
              <a:off x="5480131" y="3755950"/>
              <a:ext cx="93650" cy="125342"/>
            </a:xfrm>
            <a:custGeom>
              <a:avLst/>
              <a:gdLst>
                <a:gd name="T0" fmla="*/ 26 w 65"/>
                <a:gd name="T1" fmla="*/ 86 h 86"/>
                <a:gd name="T2" fmla="*/ 65 w 65"/>
                <a:gd name="T3" fmla="*/ 41 h 86"/>
                <a:gd name="T4" fmla="*/ 26 w 65"/>
                <a:gd name="T5" fmla="*/ 0 h 86"/>
                <a:gd name="T6" fmla="*/ 26 w 65"/>
                <a:gd name="T7" fmla="*/ 18 h 86"/>
                <a:gd name="T8" fmla="*/ 0 w 65"/>
                <a:gd name="T9" fmla="*/ 18 h 86"/>
                <a:gd name="T10" fmla="*/ 0 w 65"/>
                <a:gd name="T11" fmla="*/ 65 h 86"/>
                <a:gd name="T12" fmla="*/ 26 w 65"/>
                <a:gd name="T13" fmla="*/ 65 h 86"/>
                <a:gd name="T14" fmla="*/ 26 w 6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6">
                  <a:moveTo>
                    <a:pt x="26" y="86"/>
                  </a:moveTo>
                  <a:lnTo>
                    <a:pt x="65" y="41"/>
                  </a:lnTo>
                  <a:lnTo>
                    <a:pt x="26" y="0"/>
                  </a:lnTo>
                  <a:lnTo>
                    <a:pt x="26" y="18"/>
                  </a:lnTo>
                  <a:lnTo>
                    <a:pt x="0" y="18"/>
                  </a:lnTo>
                  <a:lnTo>
                    <a:pt x="0" y="65"/>
                  </a:lnTo>
                  <a:lnTo>
                    <a:pt x="26" y="65"/>
                  </a:lnTo>
                  <a:lnTo>
                    <a:pt x="26" y="86"/>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2" name="Freeform 49"/>
            <p:cNvSpPr>
              <a:spLocks noEditPoints="1"/>
            </p:cNvSpPr>
            <p:nvPr/>
          </p:nvSpPr>
          <p:spPr bwMode="auto">
            <a:xfrm>
              <a:off x="5302355" y="4028845"/>
              <a:ext cx="506345" cy="147554"/>
            </a:xfrm>
            <a:custGeom>
              <a:avLst/>
              <a:gdLst>
                <a:gd name="T0" fmla="*/ 129 w 134"/>
                <a:gd name="T1" fmla="*/ 0 h 39"/>
                <a:gd name="T2" fmla="*/ 5 w 134"/>
                <a:gd name="T3" fmla="*/ 39 h 39"/>
                <a:gd name="T4" fmla="*/ 8 w 134"/>
                <a:gd name="T5" fmla="*/ 22 h 39"/>
                <a:gd name="T6" fmla="*/ 8 w 134"/>
                <a:gd name="T7" fmla="*/ 7 h 39"/>
                <a:gd name="T8" fmla="*/ 14 w 134"/>
                <a:gd name="T9" fmla="*/ 25 h 39"/>
                <a:gd name="T10" fmla="*/ 14 w 134"/>
                <a:gd name="T11" fmla="*/ 25 h 39"/>
                <a:gd name="T12" fmla="*/ 17 w 134"/>
                <a:gd name="T13" fmla="*/ 16 h 39"/>
                <a:gd name="T14" fmla="*/ 24 w 134"/>
                <a:gd name="T15" fmla="*/ 7 h 39"/>
                <a:gd name="T16" fmla="*/ 24 w 134"/>
                <a:gd name="T17" fmla="*/ 31 h 39"/>
                <a:gd name="T18" fmla="*/ 33 w 134"/>
                <a:gd name="T19" fmla="*/ 16 h 39"/>
                <a:gd name="T20" fmla="*/ 33 w 134"/>
                <a:gd name="T21" fmla="*/ 16 h 39"/>
                <a:gd name="T22" fmla="*/ 33 w 134"/>
                <a:gd name="T23" fmla="*/ 13 h 39"/>
                <a:gd name="T24" fmla="*/ 26 w 134"/>
                <a:gd name="T25" fmla="*/ 31 h 39"/>
                <a:gd name="T26" fmla="*/ 42 w 134"/>
                <a:gd name="T27" fmla="*/ 22 h 39"/>
                <a:gd name="T28" fmla="*/ 36 w 134"/>
                <a:gd name="T29" fmla="*/ 13 h 39"/>
                <a:gd name="T30" fmla="*/ 36 w 134"/>
                <a:gd name="T31" fmla="*/ 13 h 39"/>
                <a:gd name="T32" fmla="*/ 36 w 134"/>
                <a:gd name="T33" fmla="*/ 25 h 39"/>
                <a:gd name="T34" fmla="*/ 45 w 134"/>
                <a:gd name="T35" fmla="*/ 22 h 39"/>
                <a:gd name="T36" fmla="*/ 45 w 134"/>
                <a:gd name="T37" fmla="*/ 7 h 39"/>
                <a:gd name="T38" fmla="*/ 52 w 134"/>
                <a:gd name="T39" fmla="*/ 25 h 39"/>
                <a:gd name="T40" fmla="*/ 52 w 134"/>
                <a:gd name="T41" fmla="*/ 25 h 39"/>
                <a:gd name="T42" fmla="*/ 55 w 134"/>
                <a:gd name="T43" fmla="*/ 16 h 39"/>
                <a:gd name="T44" fmla="*/ 61 w 134"/>
                <a:gd name="T45" fmla="*/ 7 h 39"/>
                <a:gd name="T46" fmla="*/ 61 w 134"/>
                <a:gd name="T47" fmla="*/ 31 h 39"/>
                <a:gd name="T48" fmla="*/ 70 w 134"/>
                <a:gd name="T49" fmla="*/ 16 h 39"/>
                <a:gd name="T50" fmla="*/ 70 w 134"/>
                <a:gd name="T51" fmla="*/ 16 h 39"/>
                <a:gd name="T52" fmla="*/ 70 w 134"/>
                <a:gd name="T53" fmla="*/ 13 h 39"/>
                <a:gd name="T54" fmla="*/ 64 w 134"/>
                <a:gd name="T55" fmla="*/ 31 h 39"/>
                <a:gd name="T56" fmla="*/ 80 w 134"/>
                <a:gd name="T57" fmla="*/ 22 h 39"/>
                <a:gd name="T58" fmla="*/ 73 w 134"/>
                <a:gd name="T59" fmla="*/ 13 h 39"/>
                <a:gd name="T60" fmla="*/ 73 w 134"/>
                <a:gd name="T61" fmla="*/ 13 h 39"/>
                <a:gd name="T62" fmla="*/ 73 w 134"/>
                <a:gd name="T63" fmla="*/ 25 h 39"/>
                <a:gd name="T64" fmla="*/ 83 w 134"/>
                <a:gd name="T65" fmla="*/ 22 h 39"/>
                <a:gd name="T66" fmla="*/ 83 w 134"/>
                <a:gd name="T67" fmla="*/ 7 h 39"/>
                <a:gd name="T68" fmla="*/ 89 w 134"/>
                <a:gd name="T69" fmla="*/ 25 h 39"/>
                <a:gd name="T70" fmla="*/ 89 w 134"/>
                <a:gd name="T71" fmla="*/ 25 h 39"/>
                <a:gd name="T72" fmla="*/ 92 w 134"/>
                <a:gd name="T73" fmla="*/ 16 h 39"/>
                <a:gd name="T74" fmla="*/ 99 w 134"/>
                <a:gd name="T75" fmla="*/ 7 h 39"/>
                <a:gd name="T76" fmla="*/ 99 w 134"/>
                <a:gd name="T77" fmla="*/ 31 h 39"/>
                <a:gd name="T78" fmla="*/ 108 w 134"/>
                <a:gd name="T79" fmla="*/ 16 h 39"/>
                <a:gd name="T80" fmla="*/ 108 w 134"/>
                <a:gd name="T81" fmla="*/ 16 h 39"/>
                <a:gd name="T82" fmla="*/ 108 w 134"/>
                <a:gd name="T83" fmla="*/ 13 h 39"/>
                <a:gd name="T84" fmla="*/ 101 w 134"/>
                <a:gd name="T85" fmla="*/ 31 h 39"/>
                <a:gd name="T86" fmla="*/ 117 w 134"/>
                <a:gd name="T87" fmla="*/ 22 h 39"/>
                <a:gd name="T88" fmla="*/ 111 w 134"/>
                <a:gd name="T89" fmla="*/ 13 h 39"/>
                <a:gd name="T90" fmla="*/ 111 w 134"/>
                <a:gd name="T91" fmla="*/ 13 h 39"/>
                <a:gd name="T92" fmla="*/ 111 w 134"/>
                <a:gd name="T93" fmla="*/ 25 h 39"/>
                <a:gd name="T94" fmla="*/ 120 w 134"/>
                <a:gd name="T95" fmla="*/ 22 h 39"/>
                <a:gd name="T96" fmla="*/ 120 w 134"/>
                <a:gd name="T97" fmla="*/ 7 h 39"/>
                <a:gd name="T98" fmla="*/ 127 w 134"/>
                <a:gd name="T99" fmla="*/ 25 h 39"/>
                <a:gd name="T100" fmla="*/ 127 w 134"/>
                <a:gd name="T10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39">
                  <a:moveTo>
                    <a:pt x="129" y="39"/>
                  </a:moveTo>
                  <a:cubicBezTo>
                    <a:pt x="132" y="39"/>
                    <a:pt x="134" y="36"/>
                    <a:pt x="134" y="34"/>
                  </a:cubicBezTo>
                  <a:cubicBezTo>
                    <a:pt x="134" y="5"/>
                    <a:pt x="134" y="5"/>
                    <a:pt x="134" y="5"/>
                  </a:cubicBezTo>
                  <a:cubicBezTo>
                    <a:pt x="134" y="2"/>
                    <a:pt x="132" y="0"/>
                    <a:pt x="129" y="0"/>
                  </a:cubicBezTo>
                  <a:cubicBezTo>
                    <a:pt x="5" y="0"/>
                    <a:pt x="5" y="0"/>
                    <a:pt x="5" y="0"/>
                  </a:cubicBezTo>
                  <a:cubicBezTo>
                    <a:pt x="2" y="0"/>
                    <a:pt x="0" y="2"/>
                    <a:pt x="0" y="5"/>
                  </a:cubicBezTo>
                  <a:cubicBezTo>
                    <a:pt x="0" y="34"/>
                    <a:pt x="0" y="34"/>
                    <a:pt x="0" y="34"/>
                  </a:cubicBezTo>
                  <a:cubicBezTo>
                    <a:pt x="0" y="36"/>
                    <a:pt x="2" y="39"/>
                    <a:pt x="5" y="39"/>
                  </a:cubicBezTo>
                  <a:lnTo>
                    <a:pt x="129" y="39"/>
                  </a:lnTo>
                  <a:close/>
                  <a:moveTo>
                    <a:pt x="14" y="16"/>
                  </a:moveTo>
                  <a:cubicBezTo>
                    <a:pt x="14" y="22"/>
                    <a:pt x="14" y="22"/>
                    <a:pt x="14" y="22"/>
                  </a:cubicBezTo>
                  <a:cubicBezTo>
                    <a:pt x="8" y="22"/>
                    <a:pt x="8" y="22"/>
                    <a:pt x="8" y="22"/>
                  </a:cubicBezTo>
                  <a:cubicBezTo>
                    <a:pt x="8" y="16"/>
                    <a:pt x="8" y="16"/>
                    <a:pt x="8" y="16"/>
                  </a:cubicBezTo>
                  <a:lnTo>
                    <a:pt x="14" y="16"/>
                  </a:lnTo>
                  <a:close/>
                  <a:moveTo>
                    <a:pt x="8" y="13"/>
                  </a:moveTo>
                  <a:cubicBezTo>
                    <a:pt x="8" y="7"/>
                    <a:pt x="8" y="7"/>
                    <a:pt x="8" y="7"/>
                  </a:cubicBezTo>
                  <a:cubicBezTo>
                    <a:pt x="14" y="7"/>
                    <a:pt x="14" y="7"/>
                    <a:pt x="14" y="7"/>
                  </a:cubicBezTo>
                  <a:cubicBezTo>
                    <a:pt x="14" y="13"/>
                    <a:pt x="14" y="13"/>
                    <a:pt x="14" y="13"/>
                  </a:cubicBezTo>
                  <a:lnTo>
                    <a:pt x="8" y="13"/>
                  </a:lnTo>
                  <a:close/>
                  <a:moveTo>
                    <a:pt x="14" y="25"/>
                  </a:moveTo>
                  <a:cubicBezTo>
                    <a:pt x="14" y="31"/>
                    <a:pt x="14" y="31"/>
                    <a:pt x="14" y="31"/>
                  </a:cubicBezTo>
                  <a:cubicBezTo>
                    <a:pt x="8" y="31"/>
                    <a:pt x="8" y="31"/>
                    <a:pt x="8" y="31"/>
                  </a:cubicBezTo>
                  <a:cubicBezTo>
                    <a:pt x="8" y="25"/>
                    <a:pt x="8" y="25"/>
                    <a:pt x="8" y="25"/>
                  </a:cubicBezTo>
                  <a:lnTo>
                    <a:pt x="14" y="25"/>
                  </a:lnTo>
                  <a:close/>
                  <a:moveTo>
                    <a:pt x="24" y="16"/>
                  </a:moveTo>
                  <a:cubicBezTo>
                    <a:pt x="24" y="22"/>
                    <a:pt x="24" y="22"/>
                    <a:pt x="24" y="22"/>
                  </a:cubicBezTo>
                  <a:cubicBezTo>
                    <a:pt x="17" y="22"/>
                    <a:pt x="17" y="22"/>
                    <a:pt x="17" y="22"/>
                  </a:cubicBezTo>
                  <a:cubicBezTo>
                    <a:pt x="17" y="16"/>
                    <a:pt x="17" y="16"/>
                    <a:pt x="17" y="16"/>
                  </a:cubicBezTo>
                  <a:lnTo>
                    <a:pt x="24" y="16"/>
                  </a:lnTo>
                  <a:close/>
                  <a:moveTo>
                    <a:pt x="17" y="13"/>
                  </a:moveTo>
                  <a:cubicBezTo>
                    <a:pt x="17" y="7"/>
                    <a:pt x="17" y="7"/>
                    <a:pt x="17" y="7"/>
                  </a:cubicBezTo>
                  <a:cubicBezTo>
                    <a:pt x="24" y="7"/>
                    <a:pt x="24" y="7"/>
                    <a:pt x="24" y="7"/>
                  </a:cubicBezTo>
                  <a:cubicBezTo>
                    <a:pt x="24" y="13"/>
                    <a:pt x="24" y="13"/>
                    <a:pt x="24" y="13"/>
                  </a:cubicBezTo>
                  <a:lnTo>
                    <a:pt x="17" y="13"/>
                  </a:lnTo>
                  <a:close/>
                  <a:moveTo>
                    <a:pt x="24" y="25"/>
                  </a:moveTo>
                  <a:cubicBezTo>
                    <a:pt x="24" y="31"/>
                    <a:pt x="24" y="31"/>
                    <a:pt x="24" y="31"/>
                  </a:cubicBezTo>
                  <a:cubicBezTo>
                    <a:pt x="17" y="31"/>
                    <a:pt x="17" y="31"/>
                    <a:pt x="17" y="31"/>
                  </a:cubicBezTo>
                  <a:cubicBezTo>
                    <a:pt x="17" y="25"/>
                    <a:pt x="17" y="25"/>
                    <a:pt x="17" y="25"/>
                  </a:cubicBezTo>
                  <a:lnTo>
                    <a:pt x="24" y="25"/>
                  </a:lnTo>
                  <a:close/>
                  <a:moveTo>
                    <a:pt x="33" y="16"/>
                  </a:moveTo>
                  <a:cubicBezTo>
                    <a:pt x="33" y="22"/>
                    <a:pt x="33" y="22"/>
                    <a:pt x="33" y="22"/>
                  </a:cubicBezTo>
                  <a:cubicBezTo>
                    <a:pt x="26" y="22"/>
                    <a:pt x="26" y="22"/>
                    <a:pt x="26" y="22"/>
                  </a:cubicBezTo>
                  <a:cubicBezTo>
                    <a:pt x="26" y="16"/>
                    <a:pt x="26" y="16"/>
                    <a:pt x="26" y="16"/>
                  </a:cubicBezTo>
                  <a:lnTo>
                    <a:pt x="33" y="16"/>
                  </a:lnTo>
                  <a:close/>
                  <a:moveTo>
                    <a:pt x="26" y="13"/>
                  </a:moveTo>
                  <a:cubicBezTo>
                    <a:pt x="26" y="7"/>
                    <a:pt x="26" y="7"/>
                    <a:pt x="26" y="7"/>
                  </a:cubicBezTo>
                  <a:cubicBezTo>
                    <a:pt x="33" y="7"/>
                    <a:pt x="33" y="7"/>
                    <a:pt x="33" y="7"/>
                  </a:cubicBezTo>
                  <a:cubicBezTo>
                    <a:pt x="33" y="13"/>
                    <a:pt x="33" y="13"/>
                    <a:pt x="33" y="13"/>
                  </a:cubicBezTo>
                  <a:lnTo>
                    <a:pt x="26" y="13"/>
                  </a:lnTo>
                  <a:close/>
                  <a:moveTo>
                    <a:pt x="33" y="25"/>
                  </a:moveTo>
                  <a:cubicBezTo>
                    <a:pt x="33" y="31"/>
                    <a:pt x="33" y="31"/>
                    <a:pt x="33" y="31"/>
                  </a:cubicBezTo>
                  <a:cubicBezTo>
                    <a:pt x="26" y="31"/>
                    <a:pt x="26" y="31"/>
                    <a:pt x="26" y="31"/>
                  </a:cubicBezTo>
                  <a:cubicBezTo>
                    <a:pt x="26" y="25"/>
                    <a:pt x="26" y="25"/>
                    <a:pt x="26" y="25"/>
                  </a:cubicBezTo>
                  <a:lnTo>
                    <a:pt x="33" y="25"/>
                  </a:lnTo>
                  <a:close/>
                  <a:moveTo>
                    <a:pt x="42" y="16"/>
                  </a:moveTo>
                  <a:cubicBezTo>
                    <a:pt x="42" y="22"/>
                    <a:pt x="42" y="22"/>
                    <a:pt x="42" y="22"/>
                  </a:cubicBezTo>
                  <a:cubicBezTo>
                    <a:pt x="36" y="22"/>
                    <a:pt x="36" y="22"/>
                    <a:pt x="36" y="22"/>
                  </a:cubicBezTo>
                  <a:cubicBezTo>
                    <a:pt x="36" y="16"/>
                    <a:pt x="36" y="16"/>
                    <a:pt x="36" y="16"/>
                  </a:cubicBezTo>
                  <a:lnTo>
                    <a:pt x="42" y="16"/>
                  </a:lnTo>
                  <a:close/>
                  <a:moveTo>
                    <a:pt x="36" y="13"/>
                  </a:moveTo>
                  <a:cubicBezTo>
                    <a:pt x="36" y="7"/>
                    <a:pt x="36" y="7"/>
                    <a:pt x="36" y="7"/>
                  </a:cubicBezTo>
                  <a:cubicBezTo>
                    <a:pt x="42" y="7"/>
                    <a:pt x="42" y="7"/>
                    <a:pt x="42" y="7"/>
                  </a:cubicBezTo>
                  <a:cubicBezTo>
                    <a:pt x="42" y="13"/>
                    <a:pt x="42" y="13"/>
                    <a:pt x="42" y="13"/>
                  </a:cubicBezTo>
                  <a:lnTo>
                    <a:pt x="36" y="13"/>
                  </a:lnTo>
                  <a:close/>
                  <a:moveTo>
                    <a:pt x="42" y="25"/>
                  </a:moveTo>
                  <a:cubicBezTo>
                    <a:pt x="42" y="31"/>
                    <a:pt x="42" y="31"/>
                    <a:pt x="42" y="31"/>
                  </a:cubicBezTo>
                  <a:cubicBezTo>
                    <a:pt x="36" y="31"/>
                    <a:pt x="36" y="31"/>
                    <a:pt x="36" y="31"/>
                  </a:cubicBezTo>
                  <a:cubicBezTo>
                    <a:pt x="36" y="25"/>
                    <a:pt x="36" y="25"/>
                    <a:pt x="36" y="25"/>
                  </a:cubicBezTo>
                  <a:lnTo>
                    <a:pt x="42" y="25"/>
                  </a:lnTo>
                  <a:close/>
                  <a:moveTo>
                    <a:pt x="52" y="16"/>
                  </a:moveTo>
                  <a:cubicBezTo>
                    <a:pt x="52" y="22"/>
                    <a:pt x="52" y="22"/>
                    <a:pt x="52" y="22"/>
                  </a:cubicBezTo>
                  <a:cubicBezTo>
                    <a:pt x="45" y="22"/>
                    <a:pt x="45" y="22"/>
                    <a:pt x="45" y="22"/>
                  </a:cubicBezTo>
                  <a:cubicBezTo>
                    <a:pt x="45" y="16"/>
                    <a:pt x="45" y="16"/>
                    <a:pt x="45" y="16"/>
                  </a:cubicBezTo>
                  <a:lnTo>
                    <a:pt x="52" y="16"/>
                  </a:lnTo>
                  <a:close/>
                  <a:moveTo>
                    <a:pt x="45" y="13"/>
                  </a:moveTo>
                  <a:cubicBezTo>
                    <a:pt x="45" y="7"/>
                    <a:pt x="45" y="7"/>
                    <a:pt x="45" y="7"/>
                  </a:cubicBezTo>
                  <a:cubicBezTo>
                    <a:pt x="52" y="7"/>
                    <a:pt x="52" y="7"/>
                    <a:pt x="52" y="7"/>
                  </a:cubicBezTo>
                  <a:cubicBezTo>
                    <a:pt x="52" y="13"/>
                    <a:pt x="52" y="13"/>
                    <a:pt x="52" y="13"/>
                  </a:cubicBezTo>
                  <a:lnTo>
                    <a:pt x="45" y="13"/>
                  </a:lnTo>
                  <a:close/>
                  <a:moveTo>
                    <a:pt x="52" y="25"/>
                  </a:moveTo>
                  <a:cubicBezTo>
                    <a:pt x="52" y="31"/>
                    <a:pt x="52" y="31"/>
                    <a:pt x="52" y="31"/>
                  </a:cubicBezTo>
                  <a:cubicBezTo>
                    <a:pt x="45" y="31"/>
                    <a:pt x="45" y="31"/>
                    <a:pt x="45" y="31"/>
                  </a:cubicBezTo>
                  <a:cubicBezTo>
                    <a:pt x="45" y="25"/>
                    <a:pt x="45" y="25"/>
                    <a:pt x="45" y="25"/>
                  </a:cubicBezTo>
                  <a:lnTo>
                    <a:pt x="52" y="25"/>
                  </a:lnTo>
                  <a:close/>
                  <a:moveTo>
                    <a:pt x="61" y="16"/>
                  </a:moveTo>
                  <a:cubicBezTo>
                    <a:pt x="61" y="22"/>
                    <a:pt x="61" y="22"/>
                    <a:pt x="61" y="22"/>
                  </a:cubicBezTo>
                  <a:cubicBezTo>
                    <a:pt x="55" y="22"/>
                    <a:pt x="55" y="22"/>
                    <a:pt x="55" y="22"/>
                  </a:cubicBezTo>
                  <a:cubicBezTo>
                    <a:pt x="55" y="16"/>
                    <a:pt x="55" y="16"/>
                    <a:pt x="55" y="16"/>
                  </a:cubicBezTo>
                  <a:lnTo>
                    <a:pt x="61" y="16"/>
                  </a:lnTo>
                  <a:close/>
                  <a:moveTo>
                    <a:pt x="55" y="13"/>
                  </a:moveTo>
                  <a:cubicBezTo>
                    <a:pt x="55" y="7"/>
                    <a:pt x="55" y="7"/>
                    <a:pt x="55" y="7"/>
                  </a:cubicBezTo>
                  <a:cubicBezTo>
                    <a:pt x="61" y="7"/>
                    <a:pt x="61" y="7"/>
                    <a:pt x="61" y="7"/>
                  </a:cubicBezTo>
                  <a:cubicBezTo>
                    <a:pt x="61" y="13"/>
                    <a:pt x="61" y="13"/>
                    <a:pt x="61" y="13"/>
                  </a:cubicBezTo>
                  <a:lnTo>
                    <a:pt x="55" y="13"/>
                  </a:lnTo>
                  <a:close/>
                  <a:moveTo>
                    <a:pt x="61" y="25"/>
                  </a:moveTo>
                  <a:cubicBezTo>
                    <a:pt x="61" y="31"/>
                    <a:pt x="61" y="31"/>
                    <a:pt x="61" y="31"/>
                  </a:cubicBezTo>
                  <a:cubicBezTo>
                    <a:pt x="55" y="31"/>
                    <a:pt x="55" y="31"/>
                    <a:pt x="55" y="31"/>
                  </a:cubicBezTo>
                  <a:cubicBezTo>
                    <a:pt x="55" y="25"/>
                    <a:pt x="55" y="25"/>
                    <a:pt x="55" y="25"/>
                  </a:cubicBezTo>
                  <a:lnTo>
                    <a:pt x="61" y="25"/>
                  </a:lnTo>
                  <a:close/>
                  <a:moveTo>
                    <a:pt x="70" y="16"/>
                  </a:moveTo>
                  <a:cubicBezTo>
                    <a:pt x="70" y="22"/>
                    <a:pt x="70" y="22"/>
                    <a:pt x="70" y="22"/>
                  </a:cubicBezTo>
                  <a:cubicBezTo>
                    <a:pt x="64" y="22"/>
                    <a:pt x="64" y="22"/>
                    <a:pt x="64" y="22"/>
                  </a:cubicBezTo>
                  <a:cubicBezTo>
                    <a:pt x="64" y="16"/>
                    <a:pt x="64" y="16"/>
                    <a:pt x="64" y="16"/>
                  </a:cubicBezTo>
                  <a:lnTo>
                    <a:pt x="70" y="16"/>
                  </a:lnTo>
                  <a:close/>
                  <a:moveTo>
                    <a:pt x="64" y="13"/>
                  </a:moveTo>
                  <a:cubicBezTo>
                    <a:pt x="64" y="7"/>
                    <a:pt x="64" y="7"/>
                    <a:pt x="64" y="7"/>
                  </a:cubicBezTo>
                  <a:cubicBezTo>
                    <a:pt x="70" y="7"/>
                    <a:pt x="70" y="7"/>
                    <a:pt x="70" y="7"/>
                  </a:cubicBezTo>
                  <a:cubicBezTo>
                    <a:pt x="70" y="13"/>
                    <a:pt x="70" y="13"/>
                    <a:pt x="70" y="13"/>
                  </a:cubicBezTo>
                  <a:lnTo>
                    <a:pt x="64" y="13"/>
                  </a:lnTo>
                  <a:close/>
                  <a:moveTo>
                    <a:pt x="70" y="25"/>
                  </a:moveTo>
                  <a:cubicBezTo>
                    <a:pt x="70" y="31"/>
                    <a:pt x="70" y="31"/>
                    <a:pt x="70" y="31"/>
                  </a:cubicBezTo>
                  <a:cubicBezTo>
                    <a:pt x="64" y="31"/>
                    <a:pt x="64" y="31"/>
                    <a:pt x="64" y="31"/>
                  </a:cubicBezTo>
                  <a:cubicBezTo>
                    <a:pt x="64" y="25"/>
                    <a:pt x="64" y="25"/>
                    <a:pt x="64" y="25"/>
                  </a:cubicBezTo>
                  <a:lnTo>
                    <a:pt x="70" y="25"/>
                  </a:lnTo>
                  <a:close/>
                  <a:moveTo>
                    <a:pt x="80" y="16"/>
                  </a:moveTo>
                  <a:cubicBezTo>
                    <a:pt x="80" y="22"/>
                    <a:pt x="80" y="22"/>
                    <a:pt x="80" y="22"/>
                  </a:cubicBezTo>
                  <a:cubicBezTo>
                    <a:pt x="73" y="22"/>
                    <a:pt x="73" y="22"/>
                    <a:pt x="73" y="22"/>
                  </a:cubicBezTo>
                  <a:cubicBezTo>
                    <a:pt x="73" y="16"/>
                    <a:pt x="73" y="16"/>
                    <a:pt x="73" y="16"/>
                  </a:cubicBezTo>
                  <a:lnTo>
                    <a:pt x="80" y="16"/>
                  </a:lnTo>
                  <a:close/>
                  <a:moveTo>
                    <a:pt x="73" y="13"/>
                  </a:moveTo>
                  <a:cubicBezTo>
                    <a:pt x="73" y="7"/>
                    <a:pt x="73" y="7"/>
                    <a:pt x="73" y="7"/>
                  </a:cubicBezTo>
                  <a:cubicBezTo>
                    <a:pt x="80" y="7"/>
                    <a:pt x="80" y="7"/>
                    <a:pt x="80" y="7"/>
                  </a:cubicBezTo>
                  <a:cubicBezTo>
                    <a:pt x="80" y="13"/>
                    <a:pt x="80" y="13"/>
                    <a:pt x="80" y="13"/>
                  </a:cubicBezTo>
                  <a:lnTo>
                    <a:pt x="73" y="13"/>
                  </a:lnTo>
                  <a:close/>
                  <a:moveTo>
                    <a:pt x="80" y="25"/>
                  </a:moveTo>
                  <a:cubicBezTo>
                    <a:pt x="80" y="31"/>
                    <a:pt x="80" y="31"/>
                    <a:pt x="80" y="31"/>
                  </a:cubicBezTo>
                  <a:cubicBezTo>
                    <a:pt x="73" y="31"/>
                    <a:pt x="73" y="31"/>
                    <a:pt x="73" y="31"/>
                  </a:cubicBezTo>
                  <a:cubicBezTo>
                    <a:pt x="73" y="25"/>
                    <a:pt x="73" y="25"/>
                    <a:pt x="73" y="25"/>
                  </a:cubicBezTo>
                  <a:lnTo>
                    <a:pt x="80" y="25"/>
                  </a:lnTo>
                  <a:close/>
                  <a:moveTo>
                    <a:pt x="89" y="16"/>
                  </a:moveTo>
                  <a:cubicBezTo>
                    <a:pt x="89" y="22"/>
                    <a:pt x="89" y="22"/>
                    <a:pt x="89" y="22"/>
                  </a:cubicBezTo>
                  <a:cubicBezTo>
                    <a:pt x="83" y="22"/>
                    <a:pt x="83" y="22"/>
                    <a:pt x="83" y="22"/>
                  </a:cubicBezTo>
                  <a:cubicBezTo>
                    <a:pt x="83" y="16"/>
                    <a:pt x="83" y="16"/>
                    <a:pt x="83" y="16"/>
                  </a:cubicBezTo>
                  <a:lnTo>
                    <a:pt x="89" y="16"/>
                  </a:lnTo>
                  <a:close/>
                  <a:moveTo>
                    <a:pt x="83" y="13"/>
                  </a:moveTo>
                  <a:cubicBezTo>
                    <a:pt x="83" y="7"/>
                    <a:pt x="83" y="7"/>
                    <a:pt x="83" y="7"/>
                  </a:cubicBezTo>
                  <a:cubicBezTo>
                    <a:pt x="89" y="7"/>
                    <a:pt x="89" y="7"/>
                    <a:pt x="89" y="7"/>
                  </a:cubicBezTo>
                  <a:cubicBezTo>
                    <a:pt x="89" y="13"/>
                    <a:pt x="89" y="13"/>
                    <a:pt x="89" y="13"/>
                  </a:cubicBezTo>
                  <a:lnTo>
                    <a:pt x="83" y="13"/>
                  </a:lnTo>
                  <a:close/>
                  <a:moveTo>
                    <a:pt x="89" y="25"/>
                  </a:moveTo>
                  <a:cubicBezTo>
                    <a:pt x="89" y="31"/>
                    <a:pt x="89" y="31"/>
                    <a:pt x="89" y="31"/>
                  </a:cubicBezTo>
                  <a:cubicBezTo>
                    <a:pt x="83" y="31"/>
                    <a:pt x="83" y="31"/>
                    <a:pt x="83" y="31"/>
                  </a:cubicBezTo>
                  <a:cubicBezTo>
                    <a:pt x="83" y="25"/>
                    <a:pt x="83" y="25"/>
                    <a:pt x="83" y="25"/>
                  </a:cubicBezTo>
                  <a:lnTo>
                    <a:pt x="89" y="25"/>
                  </a:lnTo>
                  <a:close/>
                  <a:moveTo>
                    <a:pt x="99" y="16"/>
                  </a:moveTo>
                  <a:cubicBezTo>
                    <a:pt x="99" y="22"/>
                    <a:pt x="99" y="22"/>
                    <a:pt x="99" y="22"/>
                  </a:cubicBezTo>
                  <a:cubicBezTo>
                    <a:pt x="92" y="22"/>
                    <a:pt x="92" y="22"/>
                    <a:pt x="92" y="22"/>
                  </a:cubicBezTo>
                  <a:cubicBezTo>
                    <a:pt x="92" y="16"/>
                    <a:pt x="92" y="16"/>
                    <a:pt x="92" y="16"/>
                  </a:cubicBezTo>
                  <a:lnTo>
                    <a:pt x="99" y="16"/>
                  </a:lnTo>
                  <a:close/>
                  <a:moveTo>
                    <a:pt x="92" y="13"/>
                  </a:moveTo>
                  <a:cubicBezTo>
                    <a:pt x="92" y="7"/>
                    <a:pt x="92" y="7"/>
                    <a:pt x="92" y="7"/>
                  </a:cubicBezTo>
                  <a:cubicBezTo>
                    <a:pt x="99" y="7"/>
                    <a:pt x="99" y="7"/>
                    <a:pt x="99" y="7"/>
                  </a:cubicBezTo>
                  <a:cubicBezTo>
                    <a:pt x="99" y="13"/>
                    <a:pt x="99" y="13"/>
                    <a:pt x="99" y="13"/>
                  </a:cubicBezTo>
                  <a:lnTo>
                    <a:pt x="92" y="13"/>
                  </a:lnTo>
                  <a:close/>
                  <a:moveTo>
                    <a:pt x="99" y="25"/>
                  </a:moveTo>
                  <a:cubicBezTo>
                    <a:pt x="99" y="31"/>
                    <a:pt x="99" y="31"/>
                    <a:pt x="99" y="31"/>
                  </a:cubicBezTo>
                  <a:cubicBezTo>
                    <a:pt x="92" y="31"/>
                    <a:pt x="92" y="31"/>
                    <a:pt x="92" y="31"/>
                  </a:cubicBezTo>
                  <a:cubicBezTo>
                    <a:pt x="92" y="25"/>
                    <a:pt x="92" y="25"/>
                    <a:pt x="92" y="25"/>
                  </a:cubicBezTo>
                  <a:lnTo>
                    <a:pt x="99" y="25"/>
                  </a:lnTo>
                  <a:close/>
                  <a:moveTo>
                    <a:pt x="108" y="16"/>
                  </a:moveTo>
                  <a:cubicBezTo>
                    <a:pt x="108" y="22"/>
                    <a:pt x="108" y="22"/>
                    <a:pt x="108" y="22"/>
                  </a:cubicBezTo>
                  <a:cubicBezTo>
                    <a:pt x="101" y="22"/>
                    <a:pt x="101" y="22"/>
                    <a:pt x="101" y="22"/>
                  </a:cubicBezTo>
                  <a:cubicBezTo>
                    <a:pt x="101" y="16"/>
                    <a:pt x="101" y="16"/>
                    <a:pt x="101" y="16"/>
                  </a:cubicBezTo>
                  <a:lnTo>
                    <a:pt x="108" y="16"/>
                  </a:lnTo>
                  <a:close/>
                  <a:moveTo>
                    <a:pt x="101" y="13"/>
                  </a:moveTo>
                  <a:cubicBezTo>
                    <a:pt x="101" y="7"/>
                    <a:pt x="101" y="7"/>
                    <a:pt x="101" y="7"/>
                  </a:cubicBezTo>
                  <a:cubicBezTo>
                    <a:pt x="108" y="7"/>
                    <a:pt x="108" y="7"/>
                    <a:pt x="108" y="7"/>
                  </a:cubicBezTo>
                  <a:cubicBezTo>
                    <a:pt x="108" y="13"/>
                    <a:pt x="108" y="13"/>
                    <a:pt x="108" y="13"/>
                  </a:cubicBezTo>
                  <a:lnTo>
                    <a:pt x="101" y="13"/>
                  </a:lnTo>
                  <a:close/>
                  <a:moveTo>
                    <a:pt x="108" y="25"/>
                  </a:moveTo>
                  <a:cubicBezTo>
                    <a:pt x="108" y="31"/>
                    <a:pt x="108" y="31"/>
                    <a:pt x="108" y="31"/>
                  </a:cubicBezTo>
                  <a:cubicBezTo>
                    <a:pt x="101" y="31"/>
                    <a:pt x="101" y="31"/>
                    <a:pt x="101" y="31"/>
                  </a:cubicBezTo>
                  <a:cubicBezTo>
                    <a:pt x="101" y="25"/>
                    <a:pt x="101" y="25"/>
                    <a:pt x="101" y="25"/>
                  </a:cubicBezTo>
                  <a:lnTo>
                    <a:pt x="108" y="25"/>
                  </a:lnTo>
                  <a:close/>
                  <a:moveTo>
                    <a:pt x="117" y="16"/>
                  </a:moveTo>
                  <a:cubicBezTo>
                    <a:pt x="117" y="22"/>
                    <a:pt x="117" y="22"/>
                    <a:pt x="117" y="22"/>
                  </a:cubicBezTo>
                  <a:cubicBezTo>
                    <a:pt x="111" y="22"/>
                    <a:pt x="111" y="22"/>
                    <a:pt x="111" y="22"/>
                  </a:cubicBezTo>
                  <a:cubicBezTo>
                    <a:pt x="111" y="16"/>
                    <a:pt x="111" y="16"/>
                    <a:pt x="111" y="16"/>
                  </a:cubicBezTo>
                  <a:lnTo>
                    <a:pt x="117" y="16"/>
                  </a:lnTo>
                  <a:close/>
                  <a:moveTo>
                    <a:pt x="111" y="13"/>
                  </a:moveTo>
                  <a:cubicBezTo>
                    <a:pt x="111" y="7"/>
                    <a:pt x="111" y="7"/>
                    <a:pt x="111" y="7"/>
                  </a:cubicBezTo>
                  <a:cubicBezTo>
                    <a:pt x="117" y="7"/>
                    <a:pt x="117" y="7"/>
                    <a:pt x="117" y="7"/>
                  </a:cubicBezTo>
                  <a:cubicBezTo>
                    <a:pt x="117" y="13"/>
                    <a:pt x="117" y="13"/>
                    <a:pt x="117" y="13"/>
                  </a:cubicBezTo>
                  <a:lnTo>
                    <a:pt x="111" y="13"/>
                  </a:lnTo>
                  <a:close/>
                  <a:moveTo>
                    <a:pt x="117" y="25"/>
                  </a:moveTo>
                  <a:cubicBezTo>
                    <a:pt x="117" y="31"/>
                    <a:pt x="117" y="31"/>
                    <a:pt x="117" y="31"/>
                  </a:cubicBezTo>
                  <a:cubicBezTo>
                    <a:pt x="111" y="31"/>
                    <a:pt x="111" y="31"/>
                    <a:pt x="111" y="31"/>
                  </a:cubicBezTo>
                  <a:cubicBezTo>
                    <a:pt x="111" y="25"/>
                    <a:pt x="111" y="25"/>
                    <a:pt x="111" y="25"/>
                  </a:cubicBezTo>
                  <a:lnTo>
                    <a:pt x="117" y="25"/>
                  </a:lnTo>
                  <a:close/>
                  <a:moveTo>
                    <a:pt x="127" y="16"/>
                  </a:moveTo>
                  <a:cubicBezTo>
                    <a:pt x="127" y="22"/>
                    <a:pt x="127" y="22"/>
                    <a:pt x="127" y="22"/>
                  </a:cubicBezTo>
                  <a:cubicBezTo>
                    <a:pt x="120" y="22"/>
                    <a:pt x="120" y="22"/>
                    <a:pt x="120" y="22"/>
                  </a:cubicBezTo>
                  <a:cubicBezTo>
                    <a:pt x="120" y="16"/>
                    <a:pt x="120" y="16"/>
                    <a:pt x="120" y="16"/>
                  </a:cubicBezTo>
                  <a:lnTo>
                    <a:pt x="127" y="16"/>
                  </a:lnTo>
                  <a:close/>
                  <a:moveTo>
                    <a:pt x="120" y="13"/>
                  </a:moveTo>
                  <a:cubicBezTo>
                    <a:pt x="120" y="7"/>
                    <a:pt x="120" y="7"/>
                    <a:pt x="120" y="7"/>
                  </a:cubicBezTo>
                  <a:cubicBezTo>
                    <a:pt x="127" y="7"/>
                    <a:pt x="127" y="7"/>
                    <a:pt x="127" y="7"/>
                  </a:cubicBezTo>
                  <a:cubicBezTo>
                    <a:pt x="127" y="13"/>
                    <a:pt x="127" y="13"/>
                    <a:pt x="127" y="13"/>
                  </a:cubicBezTo>
                  <a:lnTo>
                    <a:pt x="120" y="13"/>
                  </a:lnTo>
                  <a:close/>
                  <a:moveTo>
                    <a:pt x="127" y="25"/>
                  </a:moveTo>
                  <a:cubicBezTo>
                    <a:pt x="127" y="31"/>
                    <a:pt x="127" y="31"/>
                    <a:pt x="127" y="31"/>
                  </a:cubicBezTo>
                  <a:cubicBezTo>
                    <a:pt x="120" y="31"/>
                    <a:pt x="120" y="31"/>
                    <a:pt x="120" y="31"/>
                  </a:cubicBezTo>
                  <a:cubicBezTo>
                    <a:pt x="120" y="25"/>
                    <a:pt x="120" y="25"/>
                    <a:pt x="120" y="25"/>
                  </a:cubicBezTo>
                  <a:lnTo>
                    <a:pt x="127" y="25"/>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3" name="Freeform 50"/>
            <p:cNvSpPr>
              <a:spLocks noEditPoints="1"/>
            </p:cNvSpPr>
            <p:nvPr/>
          </p:nvSpPr>
          <p:spPr bwMode="auto">
            <a:xfrm>
              <a:off x="5592828" y="3714698"/>
              <a:ext cx="163491" cy="207845"/>
            </a:xfrm>
            <a:custGeom>
              <a:avLst/>
              <a:gdLst>
                <a:gd name="T0" fmla="*/ 113 w 113"/>
                <a:gd name="T1" fmla="*/ 0 h 144"/>
                <a:gd name="T2" fmla="*/ 0 w 113"/>
                <a:gd name="T3" fmla="*/ 0 h 144"/>
                <a:gd name="T4" fmla="*/ 0 w 113"/>
                <a:gd name="T5" fmla="*/ 144 h 144"/>
                <a:gd name="T6" fmla="*/ 113 w 113"/>
                <a:gd name="T7" fmla="*/ 144 h 144"/>
                <a:gd name="T8" fmla="*/ 113 w 113"/>
                <a:gd name="T9" fmla="*/ 0 h 144"/>
                <a:gd name="T10" fmla="*/ 105 w 113"/>
                <a:gd name="T11" fmla="*/ 136 h 144"/>
                <a:gd name="T12" fmla="*/ 8 w 113"/>
                <a:gd name="T13" fmla="*/ 136 h 144"/>
                <a:gd name="T14" fmla="*/ 8 w 113"/>
                <a:gd name="T15" fmla="*/ 8 h 144"/>
                <a:gd name="T16" fmla="*/ 105 w 113"/>
                <a:gd name="T17" fmla="*/ 8 h 144"/>
                <a:gd name="T18" fmla="*/ 105 w 113"/>
                <a:gd name="T19"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4">
                  <a:moveTo>
                    <a:pt x="113" y="0"/>
                  </a:moveTo>
                  <a:lnTo>
                    <a:pt x="0" y="0"/>
                  </a:lnTo>
                  <a:lnTo>
                    <a:pt x="0" y="144"/>
                  </a:lnTo>
                  <a:lnTo>
                    <a:pt x="113" y="144"/>
                  </a:lnTo>
                  <a:lnTo>
                    <a:pt x="113" y="0"/>
                  </a:lnTo>
                  <a:close/>
                  <a:moveTo>
                    <a:pt x="105" y="136"/>
                  </a:moveTo>
                  <a:lnTo>
                    <a:pt x="8" y="136"/>
                  </a:lnTo>
                  <a:lnTo>
                    <a:pt x="8" y="8"/>
                  </a:lnTo>
                  <a:lnTo>
                    <a:pt x="105" y="8"/>
                  </a:lnTo>
                  <a:lnTo>
                    <a:pt x="105" y="136"/>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4" name="Rectangle 51"/>
            <p:cNvSpPr>
              <a:spLocks noChangeArrowheads="1"/>
            </p:cNvSpPr>
            <p:nvPr/>
          </p:nvSpPr>
          <p:spPr bwMode="auto">
            <a:xfrm>
              <a:off x="5611876" y="3736911"/>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5" name="Rectangle 52"/>
            <p:cNvSpPr>
              <a:spLocks noChangeArrowheads="1"/>
            </p:cNvSpPr>
            <p:nvPr/>
          </p:nvSpPr>
          <p:spPr bwMode="auto">
            <a:xfrm>
              <a:off x="5611876" y="3755950"/>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6" name="Rectangle 53"/>
            <p:cNvSpPr>
              <a:spLocks noChangeArrowheads="1"/>
            </p:cNvSpPr>
            <p:nvPr/>
          </p:nvSpPr>
          <p:spPr bwMode="auto">
            <a:xfrm>
              <a:off x="5611876" y="3774989"/>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7" name="Rectangle 54"/>
            <p:cNvSpPr>
              <a:spLocks noChangeArrowheads="1"/>
            </p:cNvSpPr>
            <p:nvPr/>
          </p:nvSpPr>
          <p:spPr bwMode="auto">
            <a:xfrm>
              <a:off x="5611876" y="3794028"/>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8" name="Rectangle 55"/>
            <p:cNvSpPr>
              <a:spLocks noChangeArrowheads="1"/>
            </p:cNvSpPr>
            <p:nvPr/>
          </p:nvSpPr>
          <p:spPr bwMode="auto">
            <a:xfrm>
              <a:off x="5611876" y="3813067"/>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9" name="Rectangle 56"/>
            <p:cNvSpPr>
              <a:spLocks noChangeArrowheads="1"/>
            </p:cNvSpPr>
            <p:nvPr/>
          </p:nvSpPr>
          <p:spPr bwMode="auto">
            <a:xfrm>
              <a:off x="5611876" y="3832107"/>
              <a:ext cx="125396" cy="6346"/>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50" name="Rectangle 57"/>
            <p:cNvSpPr>
              <a:spLocks noChangeArrowheads="1"/>
            </p:cNvSpPr>
            <p:nvPr/>
          </p:nvSpPr>
          <p:spPr bwMode="auto">
            <a:xfrm>
              <a:off x="5611876" y="3851146"/>
              <a:ext cx="125396" cy="6346"/>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51" name="Rectangle 58"/>
            <p:cNvSpPr>
              <a:spLocks noChangeArrowheads="1"/>
            </p:cNvSpPr>
            <p:nvPr/>
          </p:nvSpPr>
          <p:spPr bwMode="auto">
            <a:xfrm>
              <a:off x="5611876" y="3868599"/>
              <a:ext cx="125396" cy="7933"/>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52" name="Rectangle 59"/>
            <p:cNvSpPr>
              <a:spLocks noChangeArrowheads="1"/>
            </p:cNvSpPr>
            <p:nvPr/>
          </p:nvSpPr>
          <p:spPr bwMode="auto">
            <a:xfrm>
              <a:off x="5688066" y="3887638"/>
              <a:ext cx="49207" cy="7933"/>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nvGrpSpPr>
          <p:cNvPr id="553" name="组合 552"/>
          <p:cNvGrpSpPr/>
          <p:nvPr/>
        </p:nvGrpSpPr>
        <p:grpSpPr bwMode="auto">
          <a:xfrm>
            <a:off x="3269456" y="1196578"/>
            <a:ext cx="995363" cy="1052513"/>
            <a:chOff x="2312545" y="1277667"/>
            <a:chExt cx="1327681" cy="1404332"/>
          </a:xfrm>
          <a:effectLst>
            <a:outerShdw blurRad="50800" dist="190500" dir="8100000" algn="tr" rotWithShape="0">
              <a:prstClr val="black">
                <a:alpha val="40000"/>
              </a:prstClr>
            </a:outerShdw>
          </a:effectLst>
        </p:grpSpPr>
        <p:sp>
          <p:nvSpPr>
            <p:cNvPr id="554" name="Freeform 5"/>
            <p:cNvSpPr/>
            <p:nvPr/>
          </p:nvSpPr>
          <p:spPr bwMode="auto">
            <a:xfrm>
              <a:off x="2661097" y="2008035"/>
              <a:ext cx="979129" cy="673964"/>
            </a:xfrm>
            <a:custGeom>
              <a:avLst/>
              <a:gdLst>
                <a:gd name="T0" fmla="*/ 2147483646 w 259"/>
                <a:gd name="T1" fmla="*/ 788488658 h 178"/>
                <a:gd name="T2" fmla="*/ 2147483646 w 259"/>
                <a:gd name="T3" fmla="*/ 788488658 h 178"/>
                <a:gd name="T4" fmla="*/ 2147483646 w 259"/>
                <a:gd name="T5" fmla="*/ 0 h 178"/>
                <a:gd name="T6" fmla="*/ 2147483646 w 259"/>
                <a:gd name="T7" fmla="*/ 0 h 178"/>
                <a:gd name="T8" fmla="*/ 0 w 259"/>
                <a:gd name="T9" fmla="*/ 2064408527 h 178"/>
                <a:gd name="T10" fmla="*/ 614537652 w 259"/>
                <a:gd name="T11" fmla="*/ 2147483646 h 178"/>
                <a:gd name="T12" fmla="*/ 2147483646 w 259"/>
                <a:gd name="T13" fmla="*/ 788488658 h 1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 h="178">
                  <a:moveTo>
                    <a:pt x="259" y="55"/>
                  </a:moveTo>
                  <a:cubicBezTo>
                    <a:pt x="259" y="55"/>
                    <a:pt x="259" y="55"/>
                    <a:pt x="259" y="55"/>
                  </a:cubicBezTo>
                  <a:cubicBezTo>
                    <a:pt x="252" y="0"/>
                    <a:pt x="252" y="0"/>
                    <a:pt x="252" y="0"/>
                  </a:cubicBezTo>
                  <a:cubicBezTo>
                    <a:pt x="252" y="0"/>
                    <a:pt x="252" y="0"/>
                    <a:pt x="252" y="0"/>
                  </a:cubicBezTo>
                  <a:cubicBezTo>
                    <a:pt x="148" y="13"/>
                    <a:pt x="59" y="67"/>
                    <a:pt x="0" y="144"/>
                  </a:cubicBezTo>
                  <a:cubicBezTo>
                    <a:pt x="43" y="178"/>
                    <a:pt x="43" y="178"/>
                    <a:pt x="43" y="178"/>
                  </a:cubicBezTo>
                  <a:cubicBezTo>
                    <a:pt x="94" y="112"/>
                    <a:pt x="170" y="66"/>
                    <a:pt x="259" y="55"/>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5" name="Freeform 21"/>
            <p:cNvSpPr/>
            <p:nvPr/>
          </p:nvSpPr>
          <p:spPr bwMode="auto">
            <a:xfrm>
              <a:off x="2415230" y="1376013"/>
              <a:ext cx="1036980" cy="992145"/>
            </a:xfrm>
            <a:custGeom>
              <a:avLst/>
              <a:gdLst>
                <a:gd name="T0" fmla="*/ 2091183708 w 274"/>
                <a:gd name="T1" fmla="*/ 2147483646 h 262"/>
                <a:gd name="T2" fmla="*/ 300788538 w 274"/>
                <a:gd name="T3" fmla="*/ 2147483646 h 262"/>
                <a:gd name="T4" fmla="*/ 128907211 w 274"/>
                <a:gd name="T5" fmla="*/ 1405316590 h 262"/>
                <a:gd name="T6" fmla="*/ 973977788 w 274"/>
                <a:gd name="T7" fmla="*/ 301138728 h 262"/>
                <a:gd name="T8" fmla="*/ 1647167038 w 274"/>
                <a:gd name="T9" fmla="*/ 86040178 h 262"/>
                <a:gd name="T10" fmla="*/ 2147483646 w 274"/>
                <a:gd name="T11" fmla="*/ 989456363 h 262"/>
                <a:gd name="T12" fmla="*/ 2147483646 w 274"/>
                <a:gd name="T13" fmla="*/ 2147483646 h 262"/>
                <a:gd name="T14" fmla="*/ 2091183708 w 274"/>
                <a:gd name="T15" fmla="*/ 2147483646 h 262"/>
                <a:gd name="T16" fmla="*/ 2091183708 w 274"/>
                <a:gd name="T17" fmla="*/ 2147483646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 h="262">
                  <a:moveTo>
                    <a:pt x="146" y="256"/>
                  </a:moveTo>
                  <a:cubicBezTo>
                    <a:pt x="95" y="262"/>
                    <a:pt x="46" y="238"/>
                    <a:pt x="21" y="193"/>
                  </a:cubicBezTo>
                  <a:cubicBezTo>
                    <a:pt x="4" y="164"/>
                    <a:pt x="0" y="130"/>
                    <a:pt x="9" y="98"/>
                  </a:cubicBezTo>
                  <a:cubicBezTo>
                    <a:pt x="18" y="65"/>
                    <a:pt x="39" y="38"/>
                    <a:pt x="68" y="21"/>
                  </a:cubicBezTo>
                  <a:cubicBezTo>
                    <a:pt x="82" y="13"/>
                    <a:pt x="98" y="8"/>
                    <a:pt x="115" y="6"/>
                  </a:cubicBezTo>
                  <a:cubicBezTo>
                    <a:pt x="165" y="0"/>
                    <a:pt x="214" y="24"/>
                    <a:pt x="240" y="69"/>
                  </a:cubicBezTo>
                  <a:cubicBezTo>
                    <a:pt x="274" y="129"/>
                    <a:pt x="253" y="206"/>
                    <a:pt x="192" y="240"/>
                  </a:cubicBezTo>
                  <a:cubicBezTo>
                    <a:pt x="178" y="249"/>
                    <a:pt x="162" y="254"/>
                    <a:pt x="146" y="256"/>
                  </a:cubicBezTo>
                  <a:cubicBezTo>
                    <a:pt x="146" y="256"/>
                    <a:pt x="146" y="256"/>
                    <a:pt x="146" y="25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6" name="Freeform 34"/>
            <p:cNvSpPr/>
            <p:nvPr/>
          </p:nvSpPr>
          <p:spPr bwMode="auto">
            <a:xfrm>
              <a:off x="2312545" y="1277667"/>
              <a:ext cx="1188838" cy="1188838"/>
            </a:xfrm>
            <a:custGeom>
              <a:avLst/>
              <a:gdLst>
                <a:gd name="T0" fmla="*/ 1275782191 w 314"/>
                <a:gd name="T1" fmla="*/ 544714970 h 314"/>
                <a:gd name="T2" fmla="*/ 544714970 w 314"/>
                <a:gd name="T3" fmla="*/ 2147483646 h 314"/>
                <a:gd name="T4" fmla="*/ 2147483646 w 314"/>
                <a:gd name="T5" fmla="*/ 2147483646 h 314"/>
                <a:gd name="T6" fmla="*/ 2147483646 w 314"/>
                <a:gd name="T7" fmla="*/ 1275782191 h 314"/>
                <a:gd name="T8" fmla="*/ 1275782191 w 314"/>
                <a:gd name="T9" fmla="*/ 544714970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314">
                  <a:moveTo>
                    <a:pt x="89" y="38"/>
                  </a:moveTo>
                  <a:cubicBezTo>
                    <a:pt x="24" y="75"/>
                    <a:pt x="0" y="159"/>
                    <a:pt x="38" y="225"/>
                  </a:cubicBezTo>
                  <a:cubicBezTo>
                    <a:pt x="75" y="291"/>
                    <a:pt x="159" y="314"/>
                    <a:pt x="225" y="276"/>
                  </a:cubicBezTo>
                  <a:cubicBezTo>
                    <a:pt x="291" y="239"/>
                    <a:pt x="314" y="155"/>
                    <a:pt x="277" y="89"/>
                  </a:cubicBezTo>
                  <a:cubicBezTo>
                    <a:pt x="239" y="23"/>
                    <a:pt x="155" y="0"/>
                    <a:pt x="89" y="38"/>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7" name="Freeform 35"/>
            <p:cNvSpPr/>
            <p:nvPr/>
          </p:nvSpPr>
          <p:spPr bwMode="auto">
            <a:xfrm>
              <a:off x="2361778" y="1376161"/>
              <a:ext cx="1091048" cy="991293"/>
            </a:xfrm>
            <a:custGeom>
              <a:avLst/>
              <a:gdLst>
                <a:gd name="T0" fmla="*/ 160 w 288"/>
                <a:gd name="T1" fmla="*/ 256 h 262"/>
                <a:gd name="T2" fmla="*/ 35 w 288"/>
                <a:gd name="T3" fmla="*/ 193 h 262"/>
                <a:gd name="T4" fmla="*/ 82 w 288"/>
                <a:gd name="T5" fmla="*/ 21 h 262"/>
                <a:gd name="T6" fmla="*/ 128 w 288"/>
                <a:gd name="T7" fmla="*/ 6 h 262"/>
                <a:gd name="T8" fmla="*/ 254 w 288"/>
                <a:gd name="T9" fmla="*/ 69 h 262"/>
                <a:gd name="T10" fmla="*/ 206 w 288"/>
                <a:gd name="T11" fmla="*/ 240 h 262"/>
                <a:gd name="T12" fmla="*/ 160 w 288"/>
                <a:gd name="T13" fmla="*/ 256 h 262"/>
              </a:gdLst>
              <a:ahLst/>
              <a:cxnLst>
                <a:cxn ang="0">
                  <a:pos x="T0" y="T1"/>
                </a:cxn>
                <a:cxn ang="0">
                  <a:pos x="T2" y="T3"/>
                </a:cxn>
                <a:cxn ang="0">
                  <a:pos x="T4" y="T5"/>
                </a:cxn>
                <a:cxn ang="0">
                  <a:pos x="T6" y="T7"/>
                </a:cxn>
                <a:cxn ang="0">
                  <a:pos x="T8" y="T9"/>
                </a:cxn>
                <a:cxn ang="0">
                  <a:pos x="T10" y="T11"/>
                </a:cxn>
                <a:cxn ang="0">
                  <a:pos x="T12" y="T13"/>
                </a:cxn>
              </a:cxnLst>
              <a:rect l="0" t="0" r="r" b="b"/>
              <a:pathLst>
                <a:path w="288" h="262">
                  <a:moveTo>
                    <a:pt x="160" y="256"/>
                  </a:moveTo>
                  <a:cubicBezTo>
                    <a:pt x="109" y="262"/>
                    <a:pt x="60" y="238"/>
                    <a:pt x="35" y="193"/>
                  </a:cubicBezTo>
                  <a:cubicBezTo>
                    <a:pt x="0" y="133"/>
                    <a:pt x="22" y="56"/>
                    <a:pt x="82" y="21"/>
                  </a:cubicBezTo>
                  <a:cubicBezTo>
                    <a:pt x="96" y="13"/>
                    <a:pt x="112" y="8"/>
                    <a:pt x="128" y="6"/>
                  </a:cubicBezTo>
                  <a:cubicBezTo>
                    <a:pt x="179" y="0"/>
                    <a:pt x="228" y="24"/>
                    <a:pt x="254" y="69"/>
                  </a:cubicBezTo>
                  <a:cubicBezTo>
                    <a:pt x="288" y="129"/>
                    <a:pt x="267" y="206"/>
                    <a:pt x="206" y="240"/>
                  </a:cubicBezTo>
                  <a:cubicBezTo>
                    <a:pt x="192" y="249"/>
                    <a:pt x="176" y="254"/>
                    <a:pt x="160" y="256"/>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58" name="Freeform 60"/>
            <p:cNvSpPr>
              <a:spLocks noEditPoints="1"/>
            </p:cNvSpPr>
            <p:nvPr/>
          </p:nvSpPr>
          <p:spPr bwMode="auto">
            <a:xfrm>
              <a:off x="2649526" y="1645020"/>
              <a:ext cx="510536" cy="390494"/>
            </a:xfrm>
            <a:custGeom>
              <a:avLst/>
              <a:gdLst>
                <a:gd name="T0" fmla="*/ 738376791 w 353"/>
                <a:gd name="T1" fmla="*/ 525019183 h 270"/>
                <a:gd name="T2" fmla="*/ 738376791 w 353"/>
                <a:gd name="T3" fmla="*/ 508285792 h 270"/>
                <a:gd name="T4" fmla="*/ 738376791 w 353"/>
                <a:gd name="T5" fmla="*/ 487368330 h 270"/>
                <a:gd name="T6" fmla="*/ 738376791 w 353"/>
                <a:gd name="T7" fmla="*/ 470634939 h 270"/>
                <a:gd name="T8" fmla="*/ 738376791 w 353"/>
                <a:gd name="T9" fmla="*/ 443442094 h 270"/>
                <a:gd name="T10" fmla="*/ 738376791 w 353"/>
                <a:gd name="T11" fmla="*/ 426708703 h 270"/>
                <a:gd name="T12" fmla="*/ 738376791 w 353"/>
                <a:gd name="T13" fmla="*/ 405791241 h 270"/>
                <a:gd name="T14" fmla="*/ 738376791 w 353"/>
                <a:gd name="T15" fmla="*/ 389057850 h 270"/>
                <a:gd name="T16" fmla="*/ 738376791 w 353"/>
                <a:gd name="T17" fmla="*/ 366049076 h 270"/>
                <a:gd name="T18" fmla="*/ 738376791 w 353"/>
                <a:gd name="T19" fmla="*/ 351406997 h 270"/>
                <a:gd name="T20" fmla="*/ 738376791 w 353"/>
                <a:gd name="T21" fmla="*/ 0 h 270"/>
                <a:gd name="T22" fmla="*/ 0 w 353"/>
                <a:gd name="T23" fmla="*/ 0 h 270"/>
                <a:gd name="T24" fmla="*/ 0 w 353"/>
                <a:gd name="T25" fmla="*/ 351406997 h 270"/>
                <a:gd name="T26" fmla="*/ 0 w 353"/>
                <a:gd name="T27" fmla="*/ 366049076 h 270"/>
                <a:gd name="T28" fmla="*/ 0 w 353"/>
                <a:gd name="T29" fmla="*/ 389057850 h 270"/>
                <a:gd name="T30" fmla="*/ 0 w 353"/>
                <a:gd name="T31" fmla="*/ 405791241 h 270"/>
                <a:gd name="T32" fmla="*/ 0 w 353"/>
                <a:gd name="T33" fmla="*/ 426708703 h 270"/>
                <a:gd name="T34" fmla="*/ 0 w 353"/>
                <a:gd name="T35" fmla="*/ 443442094 h 270"/>
                <a:gd name="T36" fmla="*/ 0 w 353"/>
                <a:gd name="T37" fmla="*/ 470634939 h 270"/>
                <a:gd name="T38" fmla="*/ 0 w 353"/>
                <a:gd name="T39" fmla="*/ 487368330 h 270"/>
                <a:gd name="T40" fmla="*/ 0 w 353"/>
                <a:gd name="T41" fmla="*/ 508285792 h 270"/>
                <a:gd name="T42" fmla="*/ 0 w 353"/>
                <a:gd name="T43" fmla="*/ 525019183 h 270"/>
                <a:gd name="T44" fmla="*/ 0 w 353"/>
                <a:gd name="T45" fmla="*/ 564761348 h 270"/>
                <a:gd name="T46" fmla="*/ 738376791 w 353"/>
                <a:gd name="T47" fmla="*/ 564761348 h 270"/>
                <a:gd name="T48" fmla="*/ 738376791 w 353"/>
                <a:gd name="T49" fmla="*/ 525019183 h 270"/>
                <a:gd name="T50" fmla="*/ 16733432 w 353"/>
                <a:gd name="T51" fmla="*/ 16733391 h 270"/>
                <a:gd name="T52" fmla="*/ 721643359 w 353"/>
                <a:gd name="T53" fmla="*/ 16733391 h 270"/>
                <a:gd name="T54" fmla="*/ 721643359 w 353"/>
                <a:gd name="T55" fmla="*/ 351406997 h 270"/>
                <a:gd name="T56" fmla="*/ 16733432 w 353"/>
                <a:gd name="T57" fmla="*/ 351406997 h 270"/>
                <a:gd name="T58" fmla="*/ 16733432 w 353"/>
                <a:gd name="T59" fmla="*/ 16733391 h 270"/>
                <a:gd name="T60" fmla="*/ 16733432 w 353"/>
                <a:gd name="T61" fmla="*/ 405791241 h 270"/>
                <a:gd name="T62" fmla="*/ 721643359 w 353"/>
                <a:gd name="T63" fmla="*/ 405791241 h 270"/>
                <a:gd name="T64" fmla="*/ 721643359 w 353"/>
                <a:gd name="T65" fmla="*/ 426708703 h 270"/>
                <a:gd name="T66" fmla="*/ 16733432 w 353"/>
                <a:gd name="T67" fmla="*/ 426708703 h 270"/>
                <a:gd name="T68" fmla="*/ 16733432 w 353"/>
                <a:gd name="T69" fmla="*/ 405791241 h 270"/>
                <a:gd name="T70" fmla="*/ 16733432 w 353"/>
                <a:gd name="T71" fmla="*/ 487368330 h 270"/>
                <a:gd name="T72" fmla="*/ 721643359 w 353"/>
                <a:gd name="T73" fmla="*/ 487368330 h 270"/>
                <a:gd name="T74" fmla="*/ 721643359 w 353"/>
                <a:gd name="T75" fmla="*/ 508285792 h 270"/>
                <a:gd name="T76" fmla="*/ 16733432 w 353"/>
                <a:gd name="T77" fmla="*/ 508285792 h 270"/>
                <a:gd name="T78" fmla="*/ 16733432 w 353"/>
                <a:gd name="T79" fmla="*/ 487368330 h 2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270">
                  <a:moveTo>
                    <a:pt x="353" y="251"/>
                  </a:moveTo>
                  <a:lnTo>
                    <a:pt x="353" y="243"/>
                  </a:lnTo>
                  <a:lnTo>
                    <a:pt x="353" y="233"/>
                  </a:lnTo>
                  <a:lnTo>
                    <a:pt x="353" y="225"/>
                  </a:lnTo>
                  <a:lnTo>
                    <a:pt x="353" y="212"/>
                  </a:lnTo>
                  <a:lnTo>
                    <a:pt x="353" y="204"/>
                  </a:lnTo>
                  <a:lnTo>
                    <a:pt x="353" y="194"/>
                  </a:lnTo>
                  <a:lnTo>
                    <a:pt x="353" y="186"/>
                  </a:lnTo>
                  <a:lnTo>
                    <a:pt x="353" y="175"/>
                  </a:lnTo>
                  <a:lnTo>
                    <a:pt x="353" y="168"/>
                  </a:lnTo>
                  <a:lnTo>
                    <a:pt x="353" y="0"/>
                  </a:lnTo>
                  <a:lnTo>
                    <a:pt x="0" y="0"/>
                  </a:lnTo>
                  <a:lnTo>
                    <a:pt x="0" y="168"/>
                  </a:lnTo>
                  <a:lnTo>
                    <a:pt x="0" y="175"/>
                  </a:lnTo>
                  <a:lnTo>
                    <a:pt x="0" y="186"/>
                  </a:lnTo>
                  <a:lnTo>
                    <a:pt x="0" y="194"/>
                  </a:lnTo>
                  <a:lnTo>
                    <a:pt x="0" y="204"/>
                  </a:lnTo>
                  <a:lnTo>
                    <a:pt x="0" y="212"/>
                  </a:lnTo>
                  <a:lnTo>
                    <a:pt x="0" y="225"/>
                  </a:lnTo>
                  <a:lnTo>
                    <a:pt x="0" y="233"/>
                  </a:lnTo>
                  <a:lnTo>
                    <a:pt x="0" y="243"/>
                  </a:lnTo>
                  <a:lnTo>
                    <a:pt x="0" y="251"/>
                  </a:lnTo>
                  <a:lnTo>
                    <a:pt x="0" y="270"/>
                  </a:lnTo>
                  <a:lnTo>
                    <a:pt x="353" y="270"/>
                  </a:lnTo>
                  <a:lnTo>
                    <a:pt x="353" y="251"/>
                  </a:lnTo>
                  <a:close/>
                  <a:moveTo>
                    <a:pt x="8" y="8"/>
                  </a:moveTo>
                  <a:lnTo>
                    <a:pt x="345" y="8"/>
                  </a:lnTo>
                  <a:lnTo>
                    <a:pt x="345" y="168"/>
                  </a:lnTo>
                  <a:lnTo>
                    <a:pt x="8" y="168"/>
                  </a:lnTo>
                  <a:lnTo>
                    <a:pt x="8" y="8"/>
                  </a:lnTo>
                  <a:close/>
                  <a:moveTo>
                    <a:pt x="8" y="194"/>
                  </a:moveTo>
                  <a:lnTo>
                    <a:pt x="345" y="194"/>
                  </a:lnTo>
                  <a:lnTo>
                    <a:pt x="345" y="204"/>
                  </a:lnTo>
                  <a:lnTo>
                    <a:pt x="8" y="204"/>
                  </a:lnTo>
                  <a:lnTo>
                    <a:pt x="8" y="194"/>
                  </a:lnTo>
                  <a:close/>
                  <a:moveTo>
                    <a:pt x="8" y="233"/>
                  </a:moveTo>
                  <a:lnTo>
                    <a:pt x="345" y="233"/>
                  </a:lnTo>
                  <a:lnTo>
                    <a:pt x="345" y="243"/>
                  </a:lnTo>
                  <a:lnTo>
                    <a:pt x="8" y="243"/>
                  </a:lnTo>
                  <a:lnTo>
                    <a:pt x="8" y="233"/>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9" name="Freeform 61"/>
            <p:cNvSpPr>
              <a:spLocks noEditPoints="1"/>
            </p:cNvSpPr>
            <p:nvPr/>
          </p:nvSpPr>
          <p:spPr bwMode="auto">
            <a:xfrm>
              <a:off x="2684237" y="1675392"/>
              <a:ext cx="442560" cy="189462"/>
            </a:xfrm>
            <a:custGeom>
              <a:avLst/>
              <a:gdLst>
                <a:gd name="T0" fmla="*/ 1530932299 w 117"/>
                <a:gd name="T1" fmla="*/ 0 h 50"/>
                <a:gd name="T2" fmla="*/ 143079270 w 117"/>
                <a:gd name="T3" fmla="*/ 0 h 50"/>
                <a:gd name="T4" fmla="*/ 0 w 117"/>
                <a:gd name="T5" fmla="*/ 143581882 h 50"/>
                <a:gd name="T6" fmla="*/ 0 w 117"/>
                <a:gd name="T7" fmla="*/ 574335107 h 50"/>
                <a:gd name="T8" fmla="*/ 143079270 w 117"/>
                <a:gd name="T9" fmla="*/ 717916989 h 50"/>
                <a:gd name="T10" fmla="*/ 1530932299 w 117"/>
                <a:gd name="T11" fmla="*/ 717916989 h 50"/>
                <a:gd name="T12" fmla="*/ 1674011569 w 117"/>
                <a:gd name="T13" fmla="*/ 574335107 h 50"/>
                <a:gd name="T14" fmla="*/ 1674011569 w 117"/>
                <a:gd name="T15" fmla="*/ 143581882 h 50"/>
                <a:gd name="T16" fmla="*/ 1530932299 w 117"/>
                <a:gd name="T17" fmla="*/ 0 h 50"/>
                <a:gd name="T18" fmla="*/ 1273392640 w 117"/>
                <a:gd name="T19" fmla="*/ 646126048 h 50"/>
                <a:gd name="T20" fmla="*/ 400618929 w 117"/>
                <a:gd name="T21" fmla="*/ 646126048 h 50"/>
                <a:gd name="T22" fmla="*/ 114464172 w 117"/>
                <a:gd name="T23" fmla="*/ 358958494 h 50"/>
                <a:gd name="T24" fmla="*/ 400618929 w 117"/>
                <a:gd name="T25" fmla="*/ 86148371 h 50"/>
                <a:gd name="T26" fmla="*/ 1273392640 w 117"/>
                <a:gd name="T27" fmla="*/ 86148371 h 50"/>
                <a:gd name="T28" fmla="*/ 1559547397 w 117"/>
                <a:gd name="T29" fmla="*/ 358958494 h 50"/>
                <a:gd name="T30" fmla="*/ 1273392640 w 117"/>
                <a:gd name="T31" fmla="*/ 646126048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7" h="50">
                  <a:moveTo>
                    <a:pt x="107" y="0"/>
                  </a:moveTo>
                  <a:cubicBezTo>
                    <a:pt x="10" y="0"/>
                    <a:pt x="10" y="0"/>
                    <a:pt x="10" y="0"/>
                  </a:cubicBezTo>
                  <a:cubicBezTo>
                    <a:pt x="10" y="6"/>
                    <a:pt x="5" y="10"/>
                    <a:pt x="0" y="10"/>
                  </a:cubicBezTo>
                  <a:cubicBezTo>
                    <a:pt x="0" y="40"/>
                    <a:pt x="0" y="40"/>
                    <a:pt x="0" y="40"/>
                  </a:cubicBezTo>
                  <a:cubicBezTo>
                    <a:pt x="5" y="40"/>
                    <a:pt x="10" y="45"/>
                    <a:pt x="10" y="50"/>
                  </a:cubicBezTo>
                  <a:cubicBezTo>
                    <a:pt x="107" y="50"/>
                    <a:pt x="107" y="50"/>
                    <a:pt x="107" y="50"/>
                  </a:cubicBezTo>
                  <a:cubicBezTo>
                    <a:pt x="107" y="45"/>
                    <a:pt x="112" y="40"/>
                    <a:pt x="117" y="40"/>
                  </a:cubicBezTo>
                  <a:cubicBezTo>
                    <a:pt x="117" y="10"/>
                    <a:pt x="117" y="10"/>
                    <a:pt x="117" y="10"/>
                  </a:cubicBezTo>
                  <a:cubicBezTo>
                    <a:pt x="112" y="10"/>
                    <a:pt x="107" y="6"/>
                    <a:pt x="107" y="0"/>
                  </a:cubicBezTo>
                  <a:close/>
                  <a:moveTo>
                    <a:pt x="89" y="45"/>
                  </a:moveTo>
                  <a:cubicBezTo>
                    <a:pt x="28" y="45"/>
                    <a:pt x="28" y="45"/>
                    <a:pt x="28" y="45"/>
                  </a:cubicBezTo>
                  <a:cubicBezTo>
                    <a:pt x="17" y="45"/>
                    <a:pt x="8" y="36"/>
                    <a:pt x="8" y="25"/>
                  </a:cubicBezTo>
                  <a:cubicBezTo>
                    <a:pt x="8" y="15"/>
                    <a:pt x="17" y="6"/>
                    <a:pt x="28" y="6"/>
                  </a:cubicBezTo>
                  <a:cubicBezTo>
                    <a:pt x="89" y="6"/>
                    <a:pt x="89" y="6"/>
                    <a:pt x="89" y="6"/>
                  </a:cubicBezTo>
                  <a:cubicBezTo>
                    <a:pt x="100" y="6"/>
                    <a:pt x="109" y="15"/>
                    <a:pt x="109" y="25"/>
                  </a:cubicBezTo>
                  <a:cubicBezTo>
                    <a:pt x="109" y="36"/>
                    <a:pt x="100" y="45"/>
                    <a:pt x="89" y="45"/>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0" name="Freeform 62"/>
            <p:cNvSpPr>
              <a:spLocks noEditPoints="1"/>
            </p:cNvSpPr>
            <p:nvPr/>
          </p:nvSpPr>
          <p:spPr bwMode="auto">
            <a:xfrm>
              <a:off x="2853452" y="1705764"/>
              <a:ext cx="105579" cy="133057"/>
            </a:xfrm>
            <a:custGeom>
              <a:avLst/>
              <a:gdLst>
                <a:gd name="T0" fmla="*/ 199054122 w 28"/>
                <a:gd name="T1" fmla="*/ 0 h 35"/>
                <a:gd name="T2" fmla="*/ 0 w 28"/>
                <a:gd name="T3" fmla="*/ 245691651 h 35"/>
                <a:gd name="T4" fmla="*/ 199054122 w 28"/>
                <a:gd name="T5" fmla="*/ 505833293 h 35"/>
                <a:gd name="T6" fmla="*/ 398104473 w 28"/>
                <a:gd name="T7" fmla="*/ 245691651 h 35"/>
                <a:gd name="T8" fmla="*/ 199054122 w 28"/>
                <a:gd name="T9" fmla="*/ 0 h 35"/>
                <a:gd name="T10" fmla="*/ 199054122 w 28"/>
                <a:gd name="T11" fmla="*/ 462475719 h 35"/>
                <a:gd name="T12" fmla="*/ 42653916 w 28"/>
                <a:gd name="T13" fmla="*/ 245691651 h 35"/>
                <a:gd name="T14" fmla="*/ 199054122 w 28"/>
                <a:gd name="T15" fmla="*/ 43357574 h 35"/>
                <a:gd name="T16" fmla="*/ 355450557 w 28"/>
                <a:gd name="T17" fmla="*/ 245691651 h 35"/>
                <a:gd name="T18" fmla="*/ 199054122 w 28"/>
                <a:gd name="T19" fmla="*/ 462475719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35">
                  <a:moveTo>
                    <a:pt x="14" y="0"/>
                  </a:moveTo>
                  <a:cubicBezTo>
                    <a:pt x="6" y="0"/>
                    <a:pt x="0" y="8"/>
                    <a:pt x="0" y="17"/>
                  </a:cubicBezTo>
                  <a:cubicBezTo>
                    <a:pt x="0" y="27"/>
                    <a:pt x="6" y="35"/>
                    <a:pt x="14" y="35"/>
                  </a:cubicBezTo>
                  <a:cubicBezTo>
                    <a:pt x="21" y="35"/>
                    <a:pt x="28" y="27"/>
                    <a:pt x="28" y="17"/>
                  </a:cubicBezTo>
                  <a:cubicBezTo>
                    <a:pt x="28" y="8"/>
                    <a:pt x="21" y="0"/>
                    <a:pt x="14" y="0"/>
                  </a:cubicBezTo>
                  <a:close/>
                  <a:moveTo>
                    <a:pt x="14" y="32"/>
                  </a:moveTo>
                  <a:cubicBezTo>
                    <a:pt x="7" y="32"/>
                    <a:pt x="3" y="25"/>
                    <a:pt x="3" y="17"/>
                  </a:cubicBezTo>
                  <a:cubicBezTo>
                    <a:pt x="3" y="9"/>
                    <a:pt x="7" y="3"/>
                    <a:pt x="14" y="3"/>
                  </a:cubicBezTo>
                  <a:cubicBezTo>
                    <a:pt x="20" y="3"/>
                    <a:pt x="25" y="9"/>
                    <a:pt x="25" y="17"/>
                  </a:cubicBezTo>
                  <a:cubicBezTo>
                    <a:pt x="25" y="25"/>
                    <a:pt x="20" y="32"/>
                    <a:pt x="14" y="32"/>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61" name="组合 560"/>
          <p:cNvGrpSpPr/>
          <p:nvPr/>
        </p:nvGrpSpPr>
        <p:grpSpPr bwMode="auto">
          <a:xfrm>
            <a:off x="2651523" y="2019301"/>
            <a:ext cx="1001315" cy="927497"/>
            <a:chOff x="1488168" y="2375389"/>
            <a:chExt cx="1334911" cy="1236565"/>
          </a:xfrm>
        </p:grpSpPr>
        <p:sp>
          <p:nvSpPr>
            <p:cNvPr id="562" name="Freeform 8"/>
            <p:cNvSpPr/>
            <p:nvPr/>
          </p:nvSpPr>
          <p:spPr bwMode="auto">
            <a:xfrm>
              <a:off x="2316734" y="2553175"/>
              <a:ext cx="506345" cy="1058779"/>
            </a:xfrm>
            <a:custGeom>
              <a:avLst/>
              <a:gdLst>
                <a:gd name="T0" fmla="*/ 68 w 134"/>
                <a:gd name="T1" fmla="*/ 273 h 280"/>
                <a:gd name="T2" fmla="*/ 134 w 134"/>
                <a:gd name="T3" fmla="*/ 34 h 280"/>
                <a:gd name="T4" fmla="*/ 91 w 134"/>
                <a:gd name="T5" fmla="*/ 0 h 280"/>
                <a:gd name="T6" fmla="*/ 13 w 134"/>
                <a:gd name="T7" fmla="*/ 280 h 280"/>
                <a:gd name="T8" fmla="*/ 68 w 134"/>
                <a:gd name="T9" fmla="*/ 273 h 280"/>
              </a:gdLst>
              <a:ahLst/>
              <a:cxnLst>
                <a:cxn ang="0">
                  <a:pos x="T0" y="T1"/>
                </a:cxn>
                <a:cxn ang="0">
                  <a:pos x="T2" y="T3"/>
                </a:cxn>
                <a:cxn ang="0">
                  <a:pos x="T4" y="T5"/>
                </a:cxn>
                <a:cxn ang="0">
                  <a:pos x="T6" y="T7"/>
                </a:cxn>
                <a:cxn ang="0">
                  <a:pos x="T8" y="T9"/>
                </a:cxn>
              </a:cxnLst>
              <a:rect l="0" t="0" r="r" b="b"/>
              <a:pathLst>
                <a:path w="134" h="280">
                  <a:moveTo>
                    <a:pt x="68" y="273"/>
                  </a:moveTo>
                  <a:cubicBezTo>
                    <a:pt x="57" y="184"/>
                    <a:pt x="83" y="99"/>
                    <a:pt x="134" y="34"/>
                  </a:cubicBezTo>
                  <a:cubicBezTo>
                    <a:pt x="91" y="0"/>
                    <a:pt x="91" y="0"/>
                    <a:pt x="91" y="0"/>
                  </a:cubicBezTo>
                  <a:cubicBezTo>
                    <a:pt x="31" y="77"/>
                    <a:pt x="0" y="176"/>
                    <a:pt x="13" y="280"/>
                  </a:cubicBezTo>
                  <a:cubicBezTo>
                    <a:pt x="68" y="273"/>
                    <a:pt x="68" y="273"/>
                    <a:pt x="68" y="273"/>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3" name="Freeform 19"/>
            <p:cNvSpPr/>
            <p:nvPr/>
          </p:nvSpPr>
          <p:spPr bwMode="auto">
            <a:xfrm>
              <a:off x="1537374" y="2473806"/>
              <a:ext cx="1058723" cy="960362"/>
            </a:xfrm>
            <a:custGeom>
              <a:avLst/>
              <a:gdLst>
                <a:gd name="T0" fmla="*/ 155 w 280"/>
                <a:gd name="T1" fmla="*/ 252 h 254"/>
                <a:gd name="T2" fmla="*/ 106 w 280"/>
                <a:gd name="T3" fmla="*/ 248 h 254"/>
                <a:gd name="T4" fmla="*/ 18 w 280"/>
                <a:gd name="T5" fmla="*/ 93 h 254"/>
                <a:gd name="T6" fmla="*/ 124 w 280"/>
                <a:gd name="T7" fmla="*/ 2 h 254"/>
                <a:gd name="T8" fmla="*/ 173 w 280"/>
                <a:gd name="T9" fmla="*/ 5 h 254"/>
                <a:gd name="T10" fmla="*/ 261 w 280"/>
                <a:gd name="T11" fmla="*/ 160 h 254"/>
                <a:gd name="T12" fmla="*/ 155 w 280"/>
                <a:gd name="T13" fmla="*/ 252 h 254"/>
                <a:gd name="T14" fmla="*/ 155 w 280"/>
                <a:gd name="T15" fmla="*/ 252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54">
                  <a:moveTo>
                    <a:pt x="155" y="252"/>
                  </a:moveTo>
                  <a:cubicBezTo>
                    <a:pt x="139" y="254"/>
                    <a:pt x="122" y="253"/>
                    <a:pt x="106" y="248"/>
                  </a:cubicBezTo>
                  <a:cubicBezTo>
                    <a:pt x="39" y="230"/>
                    <a:pt x="0" y="160"/>
                    <a:pt x="18" y="93"/>
                  </a:cubicBezTo>
                  <a:cubicBezTo>
                    <a:pt x="32" y="44"/>
                    <a:pt x="74" y="8"/>
                    <a:pt x="124" y="2"/>
                  </a:cubicBezTo>
                  <a:cubicBezTo>
                    <a:pt x="141" y="0"/>
                    <a:pt x="157" y="1"/>
                    <a:pt x="173" y="5"/>
                  </a:cubicBezTo>
                  <a:cubicBezTo>
                    <a:pt x="240" y="24"/>
                    <a:pt x="280" y="93"/>
                    <a:pt x="261" y="160"/>
                  </a:cubicBezTo>
                  <a:cubicBezTo>
                    <a:pt x="248" y="209"/>
                    <a:pt x="206" y="245"/>
                    <a:pt x="155" y="252"/>
                  </a:cubicBezTo>
                  <a:cubicBezTo>
                    <a:pt x="155" y="252"/>
                    <a:pt x="155" y="252"/>
                    <a:pt x="155" y="252"/>
                  </a:cubicBezTo>
                  <a:close/>
                </a:path>
              </a:pathLst>
            </a:custGeom>
            <a:solidFill>
              <a:schemeClr val="accent5"/>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4" name="Freeform 30"/>
            <p:cNvSpPr/>
            <p:nvPr/>
          </p:nvSpPr>
          <p:spPr bwMode="auto">
            <a:xfrm>
              <a:off x="1488168" y="2375389"/>
              <a:ext cx="1153960" cy="1154022"/>
            </a:xfrm>
            <a:custGeom>
              <a:avLst/>
              <a:gdLst>
                <a:gd name="T0" fmla="*/ 20 w 305"/>
                <a:gd name="T1" fmla="*/ 116 h 305"/>
                <a:gd name="T2" fmla="*/ 116 w 305"/>
                <a:gd name="T3" fmla="*/ 285 h 305"/>
                <a:gd name="T4" fmla="*/ 285 w 305"/>
                <a:gd name="T5" fmla="*/ 189 h 305"/>
                <a:gd name="T6" fmla="*/ 189 w 305"/>
                <a:gd name="T7" fmla="*/ 20 h 305"/>
                <a:gd name="T8" fmla="*/ 20 w 305"/>
                <a:gd name="T9" fmla="*/ 116 h 305"/>
              </a:gdLst>
              <a:ahLst/>
              <a:cxnLst>
                <a:cxn ang="0">
                  <a:pos x="T0" y="T1"/>
                </a:cxn>
                <a:cxn ang="0">
                  <a:pos x="T2" y="T3"/>
                </a:cxn>
                <a:cxn ang="0">
                  <a:pos x="T4" y="T5"/>
                </a:cxn>
                <a:cxn ang="0">
                  <a:pos x="T6" y="T7"/>
                </a:cxn>
                <a:cxn ang="0">
                  <a:pos x="T8" y="T9"/>
                </a:cxn>
              </a:cxnLst>
              <a:rect l="0" t="0" r="r" b="b"/>
              <a:pathLst>
                <a:path w="305" h="305">
                  <a:moveTo>
                    <a:pt x="20" y="116"/>
                  </a:moveTo>
                  <a:cubicBezTo>
                    <a:pt x="0" y="189"/>
                    <a:pt x="43" y="265"/>
                    <a:pt x="116" y="285"/>
                  </a:cubicBezTo>
                  <a:cubicBezTo>
                    <a:pt x="189" y="305"/>
                    <a:pt x="265" y="262"/>
                    <a:pt x="285" y="189"/>
                  </a:cubicBezTo>
                  <a:cubicBezTo>
                    <a:pt x="305" y="116"/>
                    <a:pt x="262" y="40"/>
                    <a:pt x="189" y="20"/>
                  </a:cubicBezTo>
                  <a:cubicBezTo>
                    <a:pt x="116" y="0"/>
                    <a:pt x="41" y="43"/>
                    <a:pt x="20" y="116"/>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5" name="Freeform 31"/>
            <p:cNvSpPr/>
            <p:nvPr/>
          </p:nvSpPr>
          <p:spPr bwMode="auto">
            <a:xfrm>
              <a:off x="1537374" y="2473806"/>
              <a:ext cx="1020628" cy="960362"/>
            </a:xfrm>
            <a:custGeom>
              <a:avLst/>
              <a:gdLst>
                <a:gd name="T0" fmla="*/ 155 w 270"/>
                <a:gd name="T1" fmla="*/ 252 h 254"/>
                <a:gd name="T2" fmla="*/ 106 w 270"/>
                <a:gd name="T3" fmla="*/ 248 h 254"/>
                <a:gd name="T4" fmla="*/ 18 w 270"/>
                <a:gd name="T5" fmla="*/ 93 h 254"/>
                <a:gd name="T6" fmla="*/ 124 w 270"/>
                <a:gd name="T7" fmla="*/ 2 h 254"/>
                <a:gd name="T8" fmla="*/ 173 w 270"/>
                <a:gd name="T9" fmla="*/ 5 h 254"/>
                <a:gd name="T10" fmla="*/ 249 w 270"/>
                <a:gd name="T11" fmla="*/ 65 h 254"/>
                <a:gd name="T12" fmla="*/ 261 w 270"/>
                <a:gd name="T13" fmla="*/ 160 h 254"/>
                <a:gd name="T14" fmla="*/ 155 w 270"/>
                <a:gd name="T15" fmla="*/ 252 h 254"/>
                <a:gd name="T16" fmla="*/ 155 w 270"/>
                <a:gd name="T17" fmla="*/ 2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254">
                  <a:moveTo>
                    <a:pt x="155" y="252"/>
                  </a:moveTo>
                  <a:cubicBezTo>
                    <a:pt x="139" y="254"/>
                    <a:pt x="122" y="253"/>
                    <a:pt x="106" y="248"/>
                  </a:cubicBezTo>
                  <a:cubicBezTo>
                    <a:pt x="39" y="230"/>
                    <a:pt x="0" y="160"/>
                    <a:pt x="18" y="93"/>
                  </a:cubicBezTo>
                  <a:cubicBezTo>
                    <a:pt x="32" y="44"/>
                    <a:pt x="74" y="8"/>
                    <a:pt x="124" y="2"/>
                  </a:cubicBezTo>
                  <a:cubicBezTo>
                    <a:pt x="141" y="0"/>
                    <a:pt x="157" y="1"/>
                    <a:pt x="173" y="5"/>
                  </a:cubicBezTo>
                  <a:cubicBezTo>
                    <a:pt x="206" y="14"/>
                    <a:pt x="233" y="35"/>
                    <a:pt x="249" y="65"/>
                  </a:cubicBezTo>
                  <a:cubicBezTo>
                    <a:pt x="266" y="94"/>
                    <a:pt x="270" y="128"/>
                    <a:pt x="261" y="160"/>
                  </a:cubicBezTo>
                  <a:cubicBezTo>
                    <a:pt x="248" y="209"/>
                    <a:pt x="206" y="245"/>
                    <a:pt x="155" y="252"/>
                  </a:cubicBezTo>
                  <a:cubicBezTo>
                    <a:pt x="155" y="252"/>
                    <a:pt x="155" y="252"/>
                    <a:pt x="155" y="252"/>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6" name="Freeform 63"/>
            <p:cNvSpPr>
              <a:spLocks noEditPoints="1"/>
            </p:cNvSpPr>
            <p:nvPr/>
          </p:nvSpPr>
          <p:spPr bwMode="auto">
            <a:xfrm>
              <a:off x="1813562" y="2726199"/>
              <a:ext cx="503172" cy="507960"/>
            </a:xfrm>
            <a:custGeom>
              <a:avLst/>
              <a:gdLst>
                <a:gd name="T0" fmla="*/ 0 w 348"/>
                <a:gd name="T1" fmla="*/ 0 h 351"/>
                <a:gd name="T2" fmla="*/ 0 w 348"/>
                <a:gd name="T3" fmla="*/ 351 h 351"/>
                <a:gd name="T4" fmla="*/ 340 w 348"/>
                <a:gd name="T5" fmla="*/ 351 h 351"/>
                <a:gd name="T6" fmla="*/ 340 w 348"/>
                <a:gd name="T7" fmla="*/ 290 h 351"/>
                <a:gd name="T8" fmla="*/ 348 w 348"/>
                <a:gd name="T9" fmla="*/ 290 h 351"/>
                <a:gd name="T10" fmla="*/ 348 w 348"/>
                <a:gd name="T11" fmla="*/ 241 h 351"/>
                <a:gd name="T12" fmla="*/ 340 w 348"/>
                <a:gd name="T13" fmla="*/ 241 h 351"/>
                <a:gd name="T14" fmla="*/ 340 w 348"/>
                <a:gd name="T15" fmla="*/ 107 h 351"/>
                <a:gd name="T16" fmla="*/ 348 w 348"/>
                <a:gd name="T17" fmla="*/ 107 h 351"/>
                <a:gd name="T18" fmla="*/ 348 w 348"/>
                <a:gd name="T19" fmla="*/ 58 h 351"/>
                <a:gd name="T20" fmla="*/ 340 w 348"/>
                <a:gd name="T21" fmla="*/ 58 h 351"/>
                <a:gd name="T22" fmla="*/ 340 w 348"/>
                <a:gd name="T23" fmla="*/ 0 h 351"/>
                <a:gd name="T24" fmla="*/ 0 w 348"/>
                <a:gd name="T25" fmla="*/ 0 h 351"/>
                <a:gd name="T26" fmla="*/ 298 w 348"/>
                <a:gd name="T27" fmla="*/ 290 h 351"/>
                <a:gd name="T28" fmla="*/ 298 w 348"/>
                <a:gd name="T29" fmla="*/ 306 h 351"/>
                <a:gd name="T30" fmla="*/ 44 w 348"/>
                <a:gd name="T31" fmla="*/ 306 h 351"/>
                <a:gd name="T32" fmla="*/ 44 w 348"/>
                <a:gd name="T33" fmla="*/ 42 h 351"/>
                <a:gd name="T34" fmla="*/ 298 w 348"/>
                <a:gd name="T35" fmla="*/ 42 h 351"/>
                <a:gd name="T36" fmla="*/ 298 w 348"/>
                <a:gd name="T37" fmla="*/ 58 h 351"/>
                <a:gd name="T38" fmla="*/ 290 w 348"/>
                <a:gd name="T39" fmla="*/ 58 h 351"/>
                <a:gd name="T40" fmla="*/ 290 w 348"/>
                <a:gd name="T41" fmla="*/ 107 h 351"/>
                <a:gd name="T42" fmla="*/ 298 w 348"/>
                <a:gd name="T43" fmla="*/ 107 h 351"/>
                <a:gd name="T44" fmla="*/ 298 w 348"/>
                <a:gd name="T45" fmla="*/ 241 h 351"/>
                <a:gd name="T46" fmla="*/ 290 w 348"/>
                <a:gd name="T47" fmla="*/ 241 h 351"/>
                <a:gd name="T48" fmla="*/ 290 w 348"/>
                <a:gd name="T49" fmla="*/ 290 h 351"/>
                <a:gd name="T50" fmla="*/ 298 w 348"/>
                <a:gd name="T51" fmla="*/ 290 h 351"/>
                <a:gd name="T52" fmla="*/ 306 w 348"/>
                <a:gd name="T53" fmla="*/ 107 h 351"/>
                <a:gd name="T54" fmla="*/ 332 w 348"/>
                <a:gd name="T55" fmla="*/ 107 h 351"/>
                <a:gd name="T56" fmla="*/ 332 w 348"/>
                <a:gd name="T57" fmla="*/ 241 h 351"/>
                <a:gd name="T58" fmla="*/ 306 w 348"/>
                <a:gd name="T59" fmla="*/ 241 h 351"/>
                <a:gd name="T60" fmla="*/ 306 w 348"/>
                <a:gd name="T61" fmla="*/ 107 h 351"/>
                <a:gd name="T62" fmla="*/ 306 w 348"/>
                <a:gd name="T63" fmla="*/ 58 h 351"/>
                <a:gd name="T64" fmla="*/ 306 w 348"/>
                <a:gd name="T65" fmla="*/ 34 h 351"/>
                <a:gd name="T66" fmla="*/ 36 w 348"/>
                <a:gd name="T67" fmla="*/ 34 h 351"/>
                <a:gd name="T68" fmla="*/ 36 w 348"/>
                <a:gd name="T69" fmla="*/ 314 h 351"/>
                <a:gd name="T70" fmla="*/ 306 w 348"/>
                <a:gd name="T71" fmla="*/ 314 h 351"/>
                <a:gd name="T72" fmla="*/ 306 w 348"/>
                <a:gd name="T73" fmla="*/ 290 h 351"/>
                <a:gd name="T74" fmla="*/ 332 w 348"/>
                <a:gd name="T75" fmla="*/ 290 h 351"/>
                <a:gd name="T76" fmla="*/ 332 w 348"/>
                <a:gd name="T77" fmla="*/ 343 h 351"/>
                <a:gd name="T78" fmla="*/ 8 w 348"/>
                <a:gd name="T79" fmla="*/ 343 h 351"/>
                <a:gd name="T80" fmla="*/ 8 w 348"/>
                <a:gd name="T81" fmla="*/ 8 h 351"/>
                <a:gd name="T82" fmla="*/ 332 w 348"/>
                <a:gd name="T83" fmla="*/ 8 h 351"/>
                <a:gd name="T84" fmla="*/ 332 w 348"/>
                <a:gd name="T85" fmla="*/ 58 h 351"/>
                <a:gd name="T86" fmla="*/ 306 w 348"/>
                <a:gd name="T87" fmla="*/ 5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8" h="351">
                  <a:moveTo>
                    <a:pt x="0" y="0"/>
                  </a:moveTo>
                  <a:lnTo>
                    <a:pt x="0" y="351"/>
                  </a:lnTo>
                  <a:lnTo>
                    <a:pt x="340" y="351"/>
                  </a:lnTo>
                  <a:lnTo>
                    <a:pt x="340" y="290"/>
                  </a:lnTo>
                  <a:lnTo>
                    <a:pt x="348" y="290"/>
                  </a:lnTo>
                  <a:lnTo>
                    <a:pt x="348" y="241"/>
                  </a:lnTo>
                  <a:lnTo>
                    <a:pt x="340" y="241"/>
                  </a:lnTo>
                  <a:lnTo>
                    <a:pt x="340" y="107"/>
                  </a:lnTo>
                  <a:lnTo>
                    <a:pt x="348" y="107"/>
                  </a:lnTo>
                  <a:lnTo>
                    <a:pt x="348" y="58"/>
                  </a:lnTo>
                  <a:lnTo>
                    <a:pt x="340" y="58"/>
                  </a:lnTo>
                  <a:lnTo>
                    <a:pt x="340" y="0"/>
                  </a:lnTo>
                  <a:lnTo>
                    <a:pt x="0" y="0"/>
                  </a:lnTo>
                  <a:close/>
                  <a:moveTo>
                    <a:pt x="298" y="290"/>
                  </a:moveTo>
                  <a:lnTo>
                    <a:pt x="298" y="306"/>
                  </a:lnTo>
                  <a:lnTo>
                    <a:pt x="44" y="306"/>
                  </a:lnTo>
                  <a:lnTo>
                    <a:pt x="44" y="42"/>
                  </a:lnTo>
                  <a:lnTo>
                    <a:pt x="298" y="42"/>
                  </a:lnTo>
                  <a:lnTo>
                    <a:pt x="298" y="58"/>
                  </a:lnTo>
                  <a:lnTo>
                    <a:pt x="290" y="58"/>
                  </a:lnTo>
                  <a:lnTo>
                    <a:pt x="290" y="107"/>
                  </a:lnTo>
                  <a:lnTo>
                    <a:pt x="298" y="107"/>
                  </a:lnTo>
                  <a:lnTo>
                    <a:pt x="298" y="241"/>
                  </a:lnTo>
                  <a:lnTo>
                    <a:pt x="290" y="241"/>
                  </a:lnTo>
                  <a:lnTo>
                    <a:pt x="290" y="290"/>
                  </a:lnTo>
                  <a:lnTo>
                    <a:pt x="298" y="290"/>
                  </a:lnTo>
                  <a:close/>
                  <a:moveTo>
                    <a:pt x="306" y="107"/>
                  </a:moveTo>
                  <a:lnTo>
                    <a:pt x="332" y="107"/>
                  </a:lnTo>
                  <a:lnTo>
                    <a:pt x="332" y="241"/>
                  </a:lnTo>
                  <a:lnTo>
                    <a:pt x="306" y="241"/>
                  </a:lnTo>
                  <a:lnTo>
                    <a:pt x="306" y="107"/>
                  </a:lnTo>
                  <a:close/>
                  <a:moveTo>
                    <a:pt x="306" y="58"/>
                  </a:moveTo>
                  <a:lnTo>
                    <a:pt x="306" y="34"/>
                  </a:lnTo>
                  <a:lnTo>
                    <a:pt x="36" y="34"/>
                  </a:lnTo>
                  <a:lnTo>
                    <a:pt x="36" y="314"/>
                  </a:lnTo>
                  <a:lnTo>
                    <a:pt x="306" y="314"/>
                  </a:lnTo>
                  <a:lnTo>
                    <a:pt x="306" y="290"/>
                  </a:lnTo>
                  <a:lnTo>
                    <a:pt x="332" y="290"/>
                  </a:lnTo>
                  <a:lnTo>
                    <a:pt x="332" y="343"/>
                  </a:lnTo>
                  <a:lnTo>
                    <a:pt x="8" y="343"/>
                  </a:lnTo>
                  <a:lnTo>
                    <a:pt x="8" y="8"/>
                  </a:lnTo>
                  <a:lnTo>
                    <a:pt x="332" y="8"/>
                  </a:lnTo>
                  <a:lnTo>
                    <a:pt x="332" y="58"/>
                  </a:lnTo>
                  <a:lnTo>
                    <a:pt x="306" y="58"/>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7" name="Freeform 64"/>
            <p:cNvSpPr>
              <a:spLocks noEditPoints="1"/>
            </p:cNvSpPr>
            <p:nvPr/>
          </p:nvSpPr>
          <p:spPr bwMode="auto">
            <a:xfrm>
              <a:off x="1907213" y="2946844"/>
              <a:ext cx="46031" cy="109529"/>
            </a:xfrm>
            <a:custGeom>
              <a:avLst/>
              <a:gdLst>
                <a:gd name="T0" fmla="*/ 6 w 12"/>
                <a:gd name="T1" fmla="*/ 0 h 29"/>
                <a:gd name="T2" fmla="*/ 0 w 12"/>
                <a:gd name="T3" fmla="*/ 6 h 29"/>
                <a:gd name="T4" fmla="*/ 2 w 12"/>
                <a:gd name="T5" fmla="*/ 10 h 29"/>
                <a:gd name="T6" fmla="*/ 2 w 12"/>
                <a:gd name="T7" fmla="*/ 29 h 29"/>
                <a:gd name="T8" fmla="*/ 11 w 12"/>
                <a:gd name="T9" fmla="*/ 29 h 29"/>
                <a:gd name="T10" fmla="*/ 11 w 12"/>
                <a:gd name="T11" fmla="*/ 10 h 29"/>
                <a:gd name="T12" fmla="*/ 12 w 12"/>
                <a:gd name="T13" fmla="*/ 6 h 29"/>
                <a:gd name="T14" fmla="*/ 6 w 12"/>
                <a:gd name="T15" fmla="*/ 0 h 29"/>
                <a:gd name="T16" fmla="*/ 5 w 12"/>
                <a:gd name="T17" fmla="*/ 26 h 29"/>
                <a:gd name="T18" fmla="*/ 5 w 12"/>
                <a:gd name="T19" fmla="*/ 12 h 29"/>
                <a:gd name="T20" fmla="*/ 6 w 12"/>
                <a:gd name="T21" fmla="*/ 12 h 29"/>
                <a:gd name="T22" fmla="*/ 8 w 12"/>
                <a:gd name="T23" fmla="*/ 12 h 29"/>
                <a:gd name="T24" fmla="*/ 8 w 12"/>
                <a:gd name="T25" fmla="*/ 26 h 29"/>
                <a:gd name="T26" fmla="*/ 5 w 12"/>
                <a:gd name="T2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9">
                  <a:moveTo>
                    <a:pt x="6" y="0"/>
                  </a:moveTo>
                  <a:cubicBezTo>
                    <a:pt x="3" y="0"/>
                    <a:pt x="0" y="3"/>
                    <a:pt x="0" y="6"/>
                  </a:cubicBezTo>
                  <a:cubicBezTo>
                    <a:pt x="0" y="7"/>
                    <a:pt x="1" y="9"/>
                    <a:pt x="2" y="10"/>
                  </a:cubicBezTo>
                  <a:cubicBezTo>
                    <a:pt x="2" y="29"/>
                    <a:pt x="2" y="29"/>
                    <a:pt x="2" y="29"/>
                  </a:cubicBezTo>
                  <a:cubicBezTo>
                    <a:pt x="11" y="29"/>
                    <a:pt x="11" y="29"/>
                    <a:pt x="11" y="29"/>
                  </a:cubicBezTo>
                  <a:cubicBezTo>
                    <a:pt x="11" y="10"/>
                    <a:pt x="11" y="10"/>
                    <a:pt x="11" y="10"/>
                  </a:cubicBezTo>
                  <a:cubicBezTo>
                    <a:pt x="12" y="9"/>
                    <a:pt x="12" y="7"/>
                    <a:pt x="12" y="6"/>
                  </a:cubicBezTo>
                  <a:cubicBezTo>
                    <a:pt x="12" y="3"/>
                    <a:pt x="10" y="0"/>
                    <a:pt x="6" y="0"/>
                  </a:cubicBezTo>
                  <a:close/>
                  <a:moveTo>
                    <a:pt x="5" y="26"/>
                  </a:moveTo>
                  <a:cubicBezTo>
                    <a:pt x="5" y="12"/>
                    <a:pt x="5" y="12"/>
                    <a:pt x="5" y="12"/>
                  </a:cubicBezTo>
                  <a:cubicBezTo>
                    <a:pt x="5" y="12"/>
                    <a:pt x="6" y="12"/>
                    <a:pt x="6" y="12"/>
                  </a:cubicBezTo>
                  <a:cubicBezTo>
                    <a:pt x="7" y="12"/>
                    <a:pt x="8" y="12"/>
                    <a:pt x="8" y="12"/>
                  </a:cubicBezTo>
                  <a:cubicBezTo>
                    <a:pt x="8" y="26"/>
                    <a:pt x="8" y="26"/>
                    <a:pt x="8" y="26"/>
                  </a:cubicBezTo>
                  <a:lnTo>
                    <a:pt x="5" y="26"/>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8" name="Freeform 65"/>
            <p:cNvSpPr>
              <a:spLocks noEditPoints="1"/>
            </p:cNvSpPr>
            <p:nvPr/>
          </p:nvSpPr>
          <p:spPr bwMode="auto">
            <a:xfrm>
              <a:off x="1972291" y="2848427"/>
              <a:ext cx="199999" cy="241281"/>
            </a:xfrm>
            <a:custGeom>
              <a:avLst/>
              <a:gdLst>
                <a:gd name="T0" fmla="*/ 52 w 53"/>
                <a:gd name="T1" fmla="*/ 34 h 64"/>
                <a:gd name="T2" fmla="*/ 52 w 53"/>
                <a:gd name="T3" fmla="*/ 31 h 64"/>
                <a:gd name="T4" fmla="*/ 49 w 53"/>
                <a:gd name="T5" fmla="*/ 24 h 64"/>
                <a:gd name="T6" fmla="*/ 45 w 53"/>
                <a:gd name="T7" fmla="*/ 19 h 64"/>
                <a:gd name="T8" fmla="*/ 43 w 53"/>
                <a:gd name="T9" fmla="*/ 17 h 64"/>
                <a:gd name="T10" fmla="*/ 37 w 53"/>
                <a:gd name="T11" fmla="*/ 13 h 64"/>
                <a:gd name="T12" fmla="*/ 34 w 53"/>
                <a:gd name="T13" fmla="*/ 12 h 64"/>
                <a:gd name="T14" fmla="*/ 28 w 53"/>
                <a:gd name="T15" fmla="*/ 11 h 64"/>
                <a:gd name="T16" fmla="*/ 32 w 53"/>
                <a:gd name="T17" fmla="*/ 5 h 64"/>
                <a:gd name="T18" fmla="*/ 23 w 53"/>
                <a:gd name="T19" fmla="*/ 5 h 64"/>
                <a:gd name="T20" fmla="*/ 26 w 53"/>
                <a:gd name="T21" fmla="*/ 11 h 64"/>
                <a:gd name="T22" fmla="*/ 19 w 53"/>
                <a:gd name="T23" fmla="*/ 12 h 64"/>
                <a:gd name="T24" fmla="*/ 16 w 53"/>
                <a:gd name="T25" fmla="*/ 13 h 64"/>
                <a:gd name="T26" fmla="*/ 11 w 53"/>
                <a:gd name="T27" fmla="*/ 16 h 64"/>
                <a:gd name="T28" fmla="*/ 8 w 53"/>
                <a:gd name="T29" fmla="*/ 18 h 64"/>
                <a:gd name="T30" fmla="*/ 4 w 53"/>
                <a:gd name="T31" fmla="*/ 22 h 64"/>
                <a:gd name="T32" fmla="*/ 2 w 53"/>
                <a:gd name="T33" fmla="*/ 26 h 64"/>
                <a:gd name="T34" fmla="*/ 0 w 53"/>
                <a:gd name="T35" fmla="*/ 33 h 64"/>
                <a:gd name="T36" fmla="*/ 0 w 53"/>
                <a:gd name="T37" fmla="*/ 35 h 64"/>
                <a:gd name="T38" fmla="*/ 0 w 53"/>
                <a:gd name="T39" fmla="*/ 41 h 64"/>
                <a:gd name="T40" fmla="*/ 0 w 53"/>
                <a:gd name="T41" fmla="*/ 44 h 64"/>
                <a:gd name="T42" fmla="*/ 3 w 53"/>
                <a:gd name="T43" fmla="*/ 50 h 64"/>
                <a:gd name="T44" fmla="*/ 7 w 53"/>
                <a:gd name="T45" fmla="*/ 56 h 64"/>
                <a:gd name="T46" fmla="*/ 9 w 53"/>
                <a:gd name="T47" fmla="*/ 58 h 64"/>
                <a:gd name="T48" fmla="*/ 15 w 53"/>
                <a:gd name="T49" fmla="*/ 62 h 64"/>
                <a:gd name="T50" fmla="*/ 17 w 53"/>
                <a:gd name="T51" fmla="*/ 63 h 64"/>
                <a:gd name="T52" fmla="*/ 24 w 53"/>
                <a:gd name="T53" fmla="*/ 64 h 64"/>
                <a:gd name="T54" fmla="*/ 26 w 53"/>
                <a:gd name="T55" fmla="*/ 64 h 64"/>
                <a:gd name="T56" fmla="*/ 27 w 53"/>
                <a:gd name="T57" fmla="*/ 64 h 64"/>
                <a:gd name="T58" fmla="*/ 33 w 53"/>
                <a:gd name="T59" fmla="*/ 63 h 64"/>
                <a:gd name="T60" fmla="*/ 36 w 53"/>
                <a:gd name="T61" fmla="*/ 62 h 64"/>
                <a:gd name="T62" fmla="*/ 41 w 53"/>
                <a:gd name="T63" fmla="*/ 59 h 64"/>
                <a:gd name="T64" fmla="*/ 44 w 53"/>
                <a:gd name="T65" fmla="*/ 57 h 64"/>
                <a:gd name="T66" fmla="*/ 48 w 53"/>
                <a:gd name="T67" fmla="*/ 53 h 64"/>
                <a:gd name="T68" fmla="*/ 50 w 53"/>
                <a:gd name="T69" fmla="*/ 49 h 64"/>
                <a:gd name="T70" fmla="*/ 52 w 53"/>
                <a:gd name="T71" fmla="*/ 42 h 64"/>
                <a:gd name="T72" fmla="*/ 52 w 53"/>
                <a:gd name="T73" fmla="*/ 40 h 64"/>
                <a:gd name="T74" fmla="*/ 3 w 53"/>
                <a:gd name="T75" fmla="*/ 36 h 64"/>
                <a:gd name="T76" fmla="*/ 3 w 53"/>
                <a:gd name="T77" fmla="*/ 39 h 64"/>
                <a:gd name="T78" fmla="*/ 44 w 53"/>
                <a:gd name="T79" fmla="*/ 38 h 64"/>
                <a:gd name="T80" fmla="*/ 50 w 53"/>
                <a:gd name="T81" fmla="*/ 38 h 64"/>
                <a:gd name="T82" fmla="*/ 49 w 53"/>
                <a:gd name="T83" fmla="*/ 31 h 64"/>
                <a:gd name="T84" fmla="*/ 33 w 53"/>
                <a:gd name="T85" fmla="*/ 24 h 64"/>
                <a:gd name="T86" fmla="*/ 19 w 53"/>
                <a:gd name="T87" fmla="*/ 24 h 64"/>
                <a:gd name="T88" fmla="*/ 45 w 53"/>
                <a:gd name="T89" fmla="*/ 24 h 64"/>
                <a:gd name="T90" fmla="*/ 34 w 53"/>
                <a:gd name="T91" fmla="*/ 21 h 64"/>
                <a:gd name="T92" fmla="*/ 31 w 53"/>
                <a:gd name="T93" fmla="*/ 19 h 64"/>
                <a:gd name="T94" fmla="*/ 31 w 53"/>
                <a:gd name="T95" fmla="*/ 19 h 64"/>
                <a:gd name="T96" fmla="*/ 24 w 53"/>
                <a:gd name="T97" fmla="*/ 14 h 64"/>
                <a:gd name="T98" fmla="*/ 16 w 53"/>
                <a:gd name="T99" fmla="*/ 22 h 64"/>
                <a:gd name="T100" fmla="*/ 13 w 53"/>
                <a:gd name="T101" fmla="*/ 25 h 64"/>
                <a:gd name="T102" fmla="*/ 13 w 53"/>
                <a:gd name="T103" fmla="*/ 25 h 64"/>
                <a:gd name="T104" fmla="*/ 5 w 53"/>
                <a:gd name="T105" fmla="*/ 28 h 64"/>
                <a:gd name="T106" fmla="*/ 5 w 53"/>
                <a:gd name="T107" fmla="*/ 47 h 64"/>
                <a:gd name="T108" fmla="*/ 13 w 53"/>
                <a:gd name="T109" fmla="*/ 50 h 64"/>
                <a:gd name="T110" fmla="*/ 16 w 53"/>
                <a:gd name="T111" fmla="*/ 53 h 64"/>
                <a:gd name="T112" fmla="*/ 16 w 53"/>
                <a:gd name="T113" fmla="*/ 53 h 64"/>
                <a:gd name="T114" fmla="*/ 20 w 53"/>
                <a:gd name="T115" fmla="*/ 60 h 64"/>
                <a:gd name="T116" fmla="*/ 32 w 53"/>
                <a:gd name="T117" fmla="*/ 60 h 64"/>
                <a:gd name="T118" fmla="*/ 36 w 53"/>
                <a:gd name="T119" fmla="*/ 53 h 64"/>
                <a:gd name="T120" fmla="*/ 39 w 53"/>
                <a:gd name="T121" fmla="*/ 50 h 64"/>
                <a:gd name="T122" fmla="*/ 39 w 53"/>
                <a:gd name="T123" fmla="*/ 50 h 64"/>
                <a:gd name="T124" fmla="*/ 47 w 53"/>
                <a:gd name="T125"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64">
                  <a:moveTo>
                    <a:pt x="52" y="35"/>
                  </a:moveTo>
                  <a:cubicBezTo>
                    <a:pt x="52" y="35"/>
                    <a:pt x="52" y="35"/>
                    <a:pt x="52" y="35"/>
                  </a:cubicBezTo>
                  <a:cubicBezTo>
                    <a:pt x="52" y="34"/>
                    <a:pt x="52" y="34"/>
                    <a:pt x="52" y="34"/>
                  </a:cubicBezTo>
                  <a:cubicBezTo>
                    <a:pt x="52" y="34"/>
                    <a:pt x="52" y="34"/>
                    <a:pt x="52" y="34"/>
                  </a:cubicBezTo>
                  <a:cubicBezTo>
                    <a:pt x="52" y="33"/>
                    <a:pt x="52" y="33"/>
                    <a:pt x="52" y="33"/>
                  </a:cubicBezTo>
                  <a:cubicBezTo>
                    <a:pt x="52" y="33"/>
                    <a:pt x="52" y="32"/>
                    <a:pt x="52" y="32"/>
                  </a:cubicBezTo>
                  <a:cubicBezTo>
                    <a:pt x="52" y="31"/>
                    <a:pt x="52" y="31"/>
                    <a:pt x="52" y="31"/>
                  </a:cubicBezTo>
                  <a:cubicBezTo>
                    <a:pt x="52" y="31"/>
                    <a:pt x="52" y="31"/>
                    <a:pt x="52" y="31"/>
                  </a:cubicBezTo>
                  <a:cubicBezTo>
                    <a:pt x="51" y="29"/>
                    <a:pt x="51" y="28"/>
                    <a:pt x="50" y="26"/>
                  </a:cubicBezTo>
                  <a:cubicBezTo>
                    <a:pt x="50" y="26"/>
                    <a:pt x="50" y="26"/>
                    <a:pt x="50" y="26"/>
                  </a:cubicBezTo>
                  <a:cubicBezTo>
                    <a:pt x="49" y="25"/>
                    <a:pt x="49" y="25"/>
                    <a:pt x="49" y="25"/>
                  </a:cubicBezTo>
                  <a:cubicBezTo>
                    <a:pt x="49" y="24"/>
                    <a:pt x="49" y="24"/>
                    <a:pt x="49" y="24"/>
                  </a:cubicBezTo>
                  <a:cubicBezTo>
                    <a:pt x="48" y="22"/>
                    <a:pt x="48" y="22"/>
                    <a:pt x="48" y="22"/>
                  </a:cubicBezTo>
                  <a:cubicBezTo>
                    <a:pt x="48" y="22"/>
                    <a:pt x="48" y="22"/>
                    <a:pt x="48" y="22"/>
                  </a:cubicBezTo>
                  <a:cubicBezTo>
                    <a:pt x="47" y="21"/>
                    <a:pt x="46" y="20"/>
                    <a:pt x="45" y="19"/>
                  </a:cubicBezTo>
                  <a:cubicBezTo>
                    <a:pt x="45" y="19"/>
                    <a:pt x="45" y="19"/>
                    <a:pt x="45" y="19"/>
                  </a:cubicBezTo>
                  <a:cubicBezTo>
                    <a:pt x="44" y="18"/>
                    <a:pt x="44" y="18"/>
                    <a:pt x="44" y="18"/>
                  </a:cubicBezTo>
                  <a:cubicBezTo>
                    <a:pt x="43" y="18"/>
                    <a:pt x="43" y="17"/>
                    <a:pt x="43" y="17"/>
                  </a:cubicBezTo>
                  <a:cubicBezTo>
                    <a:pt x="43" y="17"/>
                    <a:pt x="43" y="17"/>
                    <a:pt x="43" y="17"/>
                  </a:cubicBezTo>
                  <a:cubicBezTo>
                    <a:pt x="43" y="17"/>
                    <a:pt x="43" y="17"/>
                    <a:pt x="43" y="17"/>
                  </a:cubicBezTo>
                  <a:cubicBezTo>
                    <a:pt x="41" y="16"/>
                    <a:pt x="41" y="16"/>
                    <a:pt x="41" y="16"/>
                  </a:cubicBezTo>
                  <a:cubicBezTo>
                    <a:pt x="41" y="16"/>
                    <a:pt x="41" y="16"/>
                    <a:pt x="41" y="16"/>
                  </a:cubicBezTo>
                  <a:cubicBezTo>
                    <a:pt x="40" y="15"/>
                    <a:pt x="39" y="14"/>
                    <a:pt x="37" y="13"/>
                  </a:cubicBezTo>
                  <a:cubicBezTo>
                    <a:pt x="37" y="13"/>
                    <a:pt x="37" y="13"/>
                    <a:pt x="37" y="13"/>
                  </a:cubicBezTo>
                  <a:cubicBezTo>
                    <a:pt x="36" y="13"/>
                    <a:pt x="36" y="13"/>
                    <a:pt x="36" y="13"/>
                  </a:cubicBezTo>
                  <a:cubicBezTo>
                    <a:pt x="36" y="13"/>
                    <a:pt x="36" y="13"/>
                    <a:pt x="36" y="13"/>
                  </a:cubicBezTo>
                  <a:cubicBezTo>
                    <a:pt x="35" y="13"/>
                    <a:pt x="35" y="13"/>
                    <a:pt x="35" y="12"/>
                  </a:cubicBezTo>
                  <a:cubicBezTo>
                    <a:pt x="35" y="12"/>
                    <a:pt x="35" y="12"/>
                    <a:pt x="34" y="12"/>
                  </a:cubicBezTo>
                  <a:cubicBezTo>
                    <a:pt x="33" y="12"/>
                    <a:pt x="33" y="12"/>
                    <a:pt x="33" y="12"/>
                  </a:cubicBezTo>
                  <a:cubicBezTo>
                    <a:pt x="33" y="12"/>
                    <a:pt x="33" y="12"/>
                    <a:pt x="33" y="12"/>
                  </a:cubicBezTo>
                  <a:cubicBezTo>
                    <a:pt x="32" y="12"/>
                    <a:pt x="30" y="11"/>
                    <a:pt x="28" y="11"/>
                  </a:cubicBezTo>
                  <a:cubicBezTo>
                    <a:pt x="28" y="11"/>
                    <a:pt x="28" y="11"/>
                    <a:pt x="28" y="11"/>
                  </a:cubicBezTo>
                  <a:cubicBezTo>
                    <a:pt x="27" y="11"/>
                    <a:pt x="27" y="11"/>
                    <a:pt x="27" y="11"/>
                  </a:cubicBezTo>
                  <a:cubicBezTo>
                    <a:pt x="27" y="11"/>
                    <a:pt x="26" y="11"/>
                    <a:pt x="26" y="11"/>
                  </a:cubicBezTo>
                  <a:cubicBezTo>
                    <a:pt x="26" y="11"/>
                    <a:pt x="26" y="11"/>
                    <a:pt x="26" y="11"/>
                  </a:cubicBezTo>
                  <a:cubicBezTo>
                    <a:pt x="32" y="5"/>
                    <a:pt x="32" y="5"/>
                    <a:pt x="32" y="5"/>
                  </a:cubicBezTo>
                  <a:cubicBezTo>
                    <a:pt x="29" y="5"/>
                    <a:pt x="29" y="5"/>
                    <a:pt x="29" y="5"/>
                  </a:cubicBezTo>
                  <a:cubicBezTo>
                    <a:pt x="29" y="0"/>
                    <a:pt x="29" y="0"/>
                    <a:pt x="29" y="0"/>
                  </a:cubicBezTo>
                  <a:cubicBezTo>
                    <a:pt x="23" y="0"/>
                    <a:pt x="23" y="0"/>
                    <a:pt x="23" y="0"/>
                  </a:cubicBezTo>
                  <a:cubicBezTo>
                    <a:pt x="23" y="5"/>
                    <a:pt x="23" y="5"/>
                    <a:pt x="23" y="5"/>
                  </a:cubicBezTo>
                  <a:cubicBezTo>
                    <a:pt x="20" y="5"/>
                    <a:pt x="20" y="5"/>
                    <a:pt x="20" y="5"/>
                  </a:cubicBezTo>
                  <a:cubicBezTo>
                    <a:pt x="26" y="11"/>
                    <a:pt x="26" y="11"/>
                    <a:pt x="26" y="11"/>
                  </a:cubicBezTo>
                  <a:cubicBezTo>
                    <a:pt x="26" y="11"/>
                    <a:pt x="26" y="11"/>
                    <a:pt x="26" y="11"/>
                  </a:cubicBezTo>
                  <a:cubicBezTo>
                    <a:pt x="26" y="11"/>
                    <a:pt x="26" y="11"/>
                    <a:pt x="26" y="11"/>
                  </a:cubicBezTo>
                  <a:cubicBezTo>
                    <a:pt x="24" y="11"/>
                    <a:pt x="24" y="11"/>
                    <a:pt x="24" y="11"/>
                  </a:cubicBezTo>
                  <a:cubicBezTo>
                    <a:pt x="24" y="11"/>
                    <a:pt x="24" y="11"/>
                    <a:pt x="24" y="11"/>
                  </a:cubicBezTo>
                  <a:cubicBezTo>
                    <a:pt x="22" y="11"/>
                    <a:pt x="21" y="12"/>
                    <a:pt x="19" y="12"/>
                  </a:cubicBezTo>
                  <a:cubicBezTo>
                    <a:pt x="19" y="12"/>
                    <a:pt x="19" y="12"/>
                    <a:pt x="19" y="12"/>
                  </a:cubicBezTo>
                  <a:cubicBezTo>
                    <a:pt x="18" y="12"/>
                    <a:pt x="18" y="12"/>
                    <a:pt x="18" y="12"/>
                  </a:cubicBezTo>
                  <a:cubicBezTo>
                    <a:pt x="18" y="12"/>
                    <a:pt x="18" y="12"/>
                    <a:pt x="17" y="12"/>
                  </a:cubicBezTo>
                  <a:cubicBezTo>
                    <a:pt x="17" y="13"/>
                    <a:pt x="17" y="13"/>
                    <a:pt x="17" y="13"/>
                  </a:cubicBezTo>
                  <a:cubicBezTo>
                    <a:pt x="16" y="13"/>
                    <a:pt x="16" y="13"/>
                    <a:pt x="16" y="13"/>
                  </a:cubicBezTo>
                  <a:cubicBezTo>
                    <a:pt x="15" y="13"/>
                    <a:pt x="15" y="13"/>
                    <a:pt x="15" y="13"/>
                  </a:cubicBezTo>
                  <a:cubicBezTo>
                    <a:pt x="15" y="13"/>
                    <a:pt x="15" y="13"/>
                    <a:pt x="15" y="13"/>
                  </a:cubicBezTo>
                  <a:cubicBezTo>
                    <a:pt x="14" y="14"/>
                    <a:pt x="12" y="15"/>
                    <a:pt x="11" y="16"/>
                  </a:cubicBezTo>
                  <a:cubicBezTo>
                    <a:pt x="11" y="16"/>
                    <a:pt x="11" y="16"/>
                    <a:pt x="11" y="16"/>
                  </a:cubicBezTo>
                  <a:cubicBezTo>
                    <a:pt x="10" y="17"/>
                    <a:pt x="10" y="17"/>
                    <a:pt x="10" y="17"/>
                  </a:cubicBezTo>
                  <a:cubicBezTo>
                    <a:pt x="9" y="17"/>
                    <a:pt x="9" y="17"/>
                    <a:pt x="9" y="17"/>
                  </a:cubicBezTo>
                  <a:cubicBezTo>
                    <a:pt x="9" y="17"/>
                    <a:pt x="9" y="17"/>
                    <a:pt x="9" y="17"/>
                  </a:cubicBezTo>
                  <a:cubicBezTo>
                    <a:pt x="9" y="17"/>
                    <a:pt x="9" y="18"/>
                    <a:pt x="8" y="18"/>
                  </a:cubicBezTo>
                  <a:cubicBezTo>
                    <a:pt x="7" y="19"/>
                    <a:pt x="7" y="19"/>
                    <a:pt x="7" y="19"/>
                  </a:cubicBezTo>
                  <a:cubicBezTo>
                    <a:pt x="7" y="19"/>
                    <a:pt x="7" y="19"/>
                    <a:pt x="7" y="19"/>
                  </a:cubicBezTo>
                  <a:cubicBezTo>
                    <a:pt x="6" y="20"/>
                    <a:pt x="5" y="21"/>
                    <a:pt x="4" y="22"/>
                  </a:cubicBezTo>
                  <a:cubicBezTo>
                    <a:pt x="4" y="22"/>
                    <a:pt x="4" y="22"/>
                    <a:pt x="4" y="22"/>
                  </a:cubicBezTo>
                  <a:cubicBezTo>
                    <a:pt x="3" y="24"/>
                    <a:pt x="3" y="24"/>
                    <a:pt x="3" y="24"/>
                  </a:cubicBezTo>
                  <a:cubicBezTo>
                    <a:pt x="3" y="24"/>
                    <a:pt x="3" y="24"/>
                    <a:pt x="3" y="25"/>
                  </a:cubicBezTo>
                  <a:cubicBezTo>
                    <a:pt x="2" y="26"/>
                    <a:pt x="2" y="26"/>
                    <a:pt x="2" y="26"/>
                  </a:cubicBezTo>
                  <a:cubicBezTo>
                    <a:pt x="2" y="26"/>
                    <a:pt x="2" y="26"/>
                    <a:pt x="2" y="26"/>
                  </a:cubicBezTo>
                  <a:cubicBezTo>
                    <a:pt x="1" y="28"/>
                    <a:pt x="1" y="29"/>
                    <a:pt x="0" y="31"/>
                  </a:cubicBezTo>
                  <a:cubicBezTo>
                    <a:pt x="0" y="31"/>
                    <a:pt x="0" y="31"/>
                    <a:pt x="0" y="31"/>
                  </a:cubicBezTo>
                  <a:cubicBezTo>
                    <a:pt x="0" y="32"/>
                    <a:pt x="0" y="32"/>
                    <a:pt x="0" y="32"/>
                  </a:cubicBezTo>
                  <a:cubicBezTo>
                    <a:pt x="0" y="32"/>
                    <a:pt x="0" y="32"/>
                    <a:pt x="0" y="33"/>
                  </a:cubicBezTo>
                  <a:cubicBezTo>
                    <a:pt x="0" y="33"/>
                    <a:pt x="0" y="33"/>
                    <a:pt x="0" y="34"/>
                  </a:cubicBezTo>
                  <a:cubicBezTo>
                    <a:pt x="0" y="34"/>
                    <a:pt x="0" y="34"/>
                    <a:pt x="0" y="34"/>
                  </a:cubicBezTo>
                  <a:cubicBezTo>
                    <a:pt x="0" y="35"/>
                    <a:pt x="0" y="35"/>
                    <a:pt x="0" y="35"/>
                  </a:cubicBezTo>
                  <a:cubicBezTo>
                    <a:pt x="0" y="35"/>
                    <a:pt x="0" y="35"/>
                    <a:pt x="0" y="35"/>
                  </a:cubicBezTo>
                  <a:cubicBezTo>
                    <a:pt x="0" y="36"/>
                    <a:pt x="0" y="37"/>
                    <a:pt x="0" y="38"/>
                  </a:cubicBezTo>
                  <a:cubicBezTo>
                    <a:pt x="0" y="38"/>
                    <a:pt x="0" y="39"/>
                    <a:pt x="0" y="40"/>
                  </a:cubicBezTo>
                  <a:cubicBezTo>
                    <a:pt x="0" y="40"/>
                    <a:pt x="0" y="40"/>
                    <a:pt x="0" y="40"/>
                  </a:cubicBezTo>
                  <a:cubicBezTo>
                    <a:pt x="0" y="41"/>
                    <a:pt x="0" y="41"/>
                    <a:pt x="0" y="41"/>
                  </a:cubicBezTo>
                  <a:cubicBezTo>
                    <a:pt x="0" y="41"/>
                    <a:pt x="0" y="41"/>
                    <a:pt x="0" y="41"/>
                  </a:cubicBezTo>
                  <a:cubicBezTo>
                    <a:pt x="0" y="42"/>
                    <a:pt x="0" y="42"/>
                    <a:pt x="0" y="42"/>
                  </a:cubicBezTo>
                  <a:cubicBezTo>
                    <a:pt x="0" y="43"/>
                    <a:pt x="0" y="43"/>
                    <a:pt x="0" y="43"/>
                  </a:cubicBezTo>
                  <a:cubicBezTo>
                    <a:pt x="0" y="44"/>
                    <a:pt x="0" y="44"/>
                    <a:pt x="0" y="44"/>
                  </a:cubicBezTo>
                  <a:cubicBezTo>
                    <a:pt x="0" y="44"/>
                    <a:pt x="0" y="44"/>
                    <a:pt x="0" y="44"/>
                  </a:cubicBezTo>
                  <a:cubicBezTo>
                    <a:pt x="1" y="46"/>
                    <a:pt x="1" y="47"/>
                    <a:pt x="2" y="49"/>
                  </a:cubicBezTo>
                  <a:cubicBezTo>
                    <a:pt x="2" y="49"/>
                    <a:pt x="2" y="49"/>
                    <a:pt x="2" y="49"/>
                  </a:cubicBezTo>
                  <a:cubicBezTo>
                    <a:pt x="3" y="50"/>
                    <a:pt x="3" y="50"/>
                    <a:pt x="3" y="50"/>
                  </a:cubicBezTo>
                  <a:cubicBezTo>
                    <a:pt x="3" y="51"/>
                    <a:pt x="3" y="51"/>
                    <a:pt x="3" y="51"/>
                  </a:cubicBezTo>
                  <a:cubicBezTo>
                    <a:pt x="4" y="53"/>
                    <a:pt x="4" y="53"/>
                    <a:pt x="4" y="53"/>
                  </a:cubicBezTo>
                  <a:cubicBezTo>
                    <a:pt x="4" y="53"/>
                    <a:pt x="4" y="53"/>
                    <a:pt x="4" y="53"/>
                  </a:cubicBezTo>
                  <a:cubicBezTo>
                    <a:pt x="5" y="54"/>
                    <a:pt x="6" y="55"/>
                    <a:pt x="7" y="56"/>
                  </a:cubicBezTo>
                  <a:cubicBezTo>
                    <a:pt x="7" y="56"/>
                    <a:pt x="7" y="56"/>
                    <a:pt x="7" y="56"/>
                  </a:cubicBezTo>
                  <a:cubicBezTo>
                    <a:pt x="8" y="57"/>
                    <a:pt x="8" y="57"/>
                    <a:pt x="8" y="57"/>
                  </a:cubicBezTo>
                  <a:cubicBezTo>
                    <a:pt x="9" y="57"/>
                    <a:pt x="9" y="58"/>
                    <a:pt x="9" y="58"/>
                  </a:cubicBezTo>
                  <a:cubicBezTo>
                    <a:pt x="9" y="58"/>
                    <a:pt x="9" y="58"/>
                    <a:pt x="9" y="58"/>
                  </a:cubicBezTo>
                  <a:cubicBezTo>
                    <a:pt x="9" y="58"/>
                    <a:pt x="10" y="58"/>
                    <a:pt x="10" y="58"/>
                  </a:cubicBezTo>
                  <a:cubicBezTo>
                    <a:pt x="11" y="59"/>
                    <a:pt x="11" y="59"/>
                    <a:pt x="11" y="59"/>
                  </a:cubicBezTo>
                  <a:cubicBezTo>
                    <a:pt x="11" y="59"/>
                    <a:pt x="11" y="59"/>
                    <a:pt x="11" y="59"/>
                  </a:cubicBezTo>
                  <a:cubicBezTo>
                    <a:pt x="12" y="60"/>
                    <a:pt x="14" y="61"/>
                    <a:pt x="15" y="62"/>
                  </a:cubicBezTo>
                  <a:cubicBezTo>
                    <a:pt x="15" y="62"/>
                    <a:pt x="15" y="62"/>
                    <a:pt x="15" y="62"/>
                  </a:cubicBezTo>
                  <a:cubicBezTo>
                    <a:pt x="16" y="62"/>
                    <a:pt x="16" y="62"/>
                    <a:pt x="16" y="62"/>
                  </a:cubicBezTo>
                  <a:cubicBezTo>
                    <a:pt x="16" y="62"/>
                    <a:pt x="16" y="62"/>
                    <a:pt x="17" y="62"/>
                  </a:cubicBezTo>
                  <a:cubicBezTo>
                    <a:pt x="17" y="62"/>
                    <a:pt x="17" y="62"/>
                    <a:pt x="17" y="63"/>
                  </a:cubicBezTo>
                  <a:cubicBezTo>
                    <a:pt x="18" y="63"/>
                    <a:pt x="18" y="63"/>
                    <a:pt x="18" y="63"/>
                  </a:cubicBezTo>
                  <a:cubicBezTo>
                    <a:pt x="19" y="63"/>
                    <a:pt x="19" y="63"/>
                    <a:pt x="19" y="63"/>
                  </a:cubicBezTo>
                  <a:cubicBezTo>
                    <a:pt x="19" y="63"/>
                    <a:pt x="19" y="63"/>
                    <a:pt x="19" y="63"/>
                  </a:cubicBezTo>
                  <a:cubicBezTo>
                    <a:pt x="21" y="63"/>
                    <a:pt x="22" y="64"/>
                    <a:pt x="24" y="64"/>
                  </a:cubicBezTo>
                  <a:cubicBezTo>
                    <a:pt x="24" y="64"/>
                    <a:pt x="24" y="64"/>
                    <a:pt x="24" y="64"/>
                  </a:cubicBezTo>
                  <a:cubicBezTo>
                    <a:pt x="25" y="64"/>
                    <a:pt x="25" y="64"/>
                    <a:pt x="25" y="64"/>
                  </a:cubicBezTo>
                  <a:cubicBezTo>
                    <a:pt x="25" y="64"/>
                    <a:pt x="25" y="64"/>
                    <a:pt x="25" y="64"/>
                  </a:cubicBezTo>
                  <a:cubicBezTo>
                    <a:pt x="26" y="64"/>
                    <a:pt x="26" y="64"/>
                    <a:pt x="26" y="64"/>
                  </a:cubicBezTo>
                  <a:cubicBezTo>
                    <a:pt x="26" y="64"/>
                    <a:pt x="26" y="64"/>
                    <a:pt x="26" y="64"/>
                  </a:cubicBezTo>
                  <a:cubicBezTo>
                    <a:pt x="26" y="64"/>
                    <a:pt x="26" y="64"/>
                    <a:pt x="27" y="64"/>
                  </a:cubicBezTo>
                  <a:cubicBezTo>
                    <a:pt x="27" y="64"/>
                    <a:pt x="27" y="64"/>
                    <a:pt x="27" y="64"/>
                  </a:cubicBezTo>
                  <a:cubicBezTo>
                    <a:pt x="27" y="64"/>
                    <a:pt x="27" y="64"/>
                    <a:pt x="27" y="64"/>
                  </a:cubicBezTo>
                  <a:cubicBezTo>
                    <a:pt x="28" y="64"/>
                    <a:pt x="28" y="64"/>
                    <a:pt x="28" y="64"/>
                  </a:cubicBezTo>
                  <a:cubicBezTo>
                    <a:pt x="28" y="64"/>
                    <a:pt x="28" y="64"/>
                    <a:pt x="28" y="64"/>
                  </a:cubicBezTo>
                  <a:cubicBezTo>
                    <a:pt x="30" y="64"/>
                    <a:pt x="32" y="63"/>
                    <a:pt x="33" y="63"/>
                  </a:cubicBezTo>
                  <a:cubicBezTo>
                    <a:pt x="33" y="63"/>
                    <a:pt x="33" y="63"/>
                    <a:pt x="33" y="63"/>
                  </a:cubicBezTo>
                  <a:cubicBezTo>
                    <a:pt x="34" y="63"/>
                    <a:pt x="34" y="63"/>
                    <a:pt x="34" y="63"/>
                  </a:cubicBezTo>
                  <a:cubicBezTo>
                    <a:pt x="35" y="63"/>
                    <a:pt x="35" y="63"/>
                    <a:pt x="35" y="63"/>
                  </a:cubicBezTo>
                  <a:cubicBezTo>
                    <a:pt x="35" y="62"/>
                    <a:pt x="35" y="62"/>
                    <a:pt x="36" y="62"/>
                  </a:cubicBezTo>
                  <a:cubicBezTo>
                    <a:pt x="36" y="62"/>
                    <a:pt x="36" y="62"/>
                    <a:pt x="36" y="62"/>
                  </a:cubicBezTo>
                  <a:cubicBezTo>
                    <a:pt x="37" y="62"/>
                    <a:pt x="37" y="62"/>
                    <a:pt x="37" y="62"/>
                  </a:cubicBezTo>
                  <a:cubicBezTo>
                    <a:pt x="37" y="62"/>
                    <a:pt x="37" y="62"/>
                    <a:pt x="37" y="62"/>
                  </a:cubicBezTo>
                  <a:cubicBezTo>
                    <a:pt x="39" y="61"/>
                    <a:pt x="40" y="60"/>
                    <a:pt x="41" y="59"/>
                  </a:cubicBezTo>
                  <a:cubicBezTo>
                    <a:pt x="41" y="59"/>
                    <a:pt x="41" y="59"/>
                    <a:pt x="41" y="59"/>
                  </a:cubicBezTo>
                  <a:cubicBezTo>
                    <a:pt x="43" y="58"/>
                    <a:pt x="43" y="58"/>
                    <a:pt x="43" y="58"/>
                  </a:cubicBezTo>
                  <a:cubicBezTo>
                    <a:pt x="43" y="58"/>
                    <a:pt x="43" y="58"/>
                    <a:pt x="43" y="58"/>
                  </a:cubicBezTo>
                  <a:cubicBezTo>
                    <a:pt x="43" y="58"/>
                    <a:pt x="43" y="58"/>
                    <a:pt x="43" y="58"/>
                  </a:cubicBezTo>
                  <a:cubicBezTo>
                    <a:pt x="43" y="58"/>
                    <a:pt x="43" y="57"/>
                    <a:pt x="44" y="57"/>
                  </a:cubicBezTo>
                  <a:cubicBezTo>
                    <a:pt x="45" y="56"/>
                    <a:pt x="45" y="56"/>
                    <a:pt x="45" y="56"/>
                  </a:cubicBezTo>
                  <a:cubicBezTo>
                    <a:pt x="45" y="56"/>
                    <a:pt x="45" y="56"/>
                    <a:pt x="45" y="56"/>
                  </a:cubicBezTo>
                  <a:cubicBezTo>
                    <a:pt x="46" y="55"/>
                    <a:pt x="47" y="54"/>
                    <a:pt x="48" y="53"/>
                  </a:cubicBezTo>
                  <a:cubicBezTo>
                    <a:pt x="48" y="53"/>
                    <a:pt x="48" y="53"/>
                    <a:pt x="48" y="53"/>
                  </a:cubicBezTo>
                  <a:cubicBezTo>
                    <a:pt x="49" y="51"/>
                    <a:pt x="49" y="51"/>
                    <a:pt x="49" y="51"/>
                  </a:cubicBezTo>
                  <a:cubicBezTo>
                    <a:pt x="49" y="51"/>
                    <a:pt x="49" y="51"/>
                    <a:pt x="49" y="50"/>
                  </a:cubicBezTo>
                  <a:cubicBezTo>
                    <a:pt x="50" y="49"/>
                    <a:pt x="50" y="49"/>
                    <a:pt x="50" y="49"/>
                  </a:cubicBezTo>
                  <a:cubicBezTo>
                    <a:pt x="50" y="49"/>
                    <a:pt x="50" y="49"/>
                    <a:pt x="50" y="49"/>
                  </a:cubicBezTo>
                  <a:cubicBezTo>
                    <a:pt x="51" y="47"/>
                    <a:pt x="51" y="46"/>
                    <a:pt x="52" y="44"/>
                  </a:cubicBezTo>
                  <a:cubicBezTo>
                    <a:pt x="52" y="44"/>
                    <a:pt x="52" y="44"/>
                    <a:pt x="52" y="44"/>
                  </a:cubicBezTo>
                  <a:cubicBezTo>
                    <a:pt x="52" y="43"/>
                    <a:pt x="52" y="43"/>
                    <a:pt x="52" y="43"/>
                  </a:cubicBezTo>
                  <a:cubicBezTo>
                    <a:pt x="52" y="43"/>
                    <a:pt x="52" y="42"/>
                    <a:pt x="52" y="42"/>
                  </a:cubicBezTo>
                  <a:cubicBezTo>
                    <a:pt x="52" y="42"/>
                    <a:pt x="52" y="42"/>
                    <a:pt x="52" y="41"/>
                  </a:cubicBezTo>
                  <a:cubicBezTo>
                    <a:pt x="52" y="41"/>
                    <a:pt x="52" y="41"/>
                    <a:pt x="52" y="41"/>
                  </a:cubicBezTo>
                  <a:cubicBezTo>
                    <a:pt x="52" y="40"/>
                    <a:pt x="52" y="40"/>
                    <a:pt x="52" y="40"/>
                  </a:cubicBezTo>
                  <a:cubicBezTo>
                    <a:pt x="52" y="40"/>
                    <a:pt x="52" y="40"/>
                    <a:pt x="52" y="40"/>
                  </a:cubicBezTo>
                  <a:cubicBezTo>
                    <a:pt x="53" y="39"/>
                    <a:pt x="53" y="38"/>
                    <a:pt x="53" y="38"/>
                  </a:cubicBezTo>
                  <a:cubicBezTo>
                    <a:pt x="53" y="37"/>
                    <a:pt x="53" y="36"/>
                    <a:pt x="52" y="35"/>
                  </a:cubicBezTo>
                  <a:close/>
                  <a:moveTo>
                    <a:pt x="3" y="38"/>
                  </a:moveTo>
                  <a:cubicBezTo>
                    <a:pt x="3" y="37"/>
                    <a:pt x="3" y="36"/>
                    <a:pt x="3" y="36"/>
                  </a:cubicBezTo>
                  <a:cubicBezTo>
                    <a:pt x="8" y="37"/>
                    <a:pt x="8" y="37"/>
                    <a:pt x="8" y="37"/>
                  </a:cubicBezTo>
                  <a:cubicBezTo>
                    <a:pt x="8" y="37"/>
                    <a:pt x="8" y="37"/>
                    <a:pt x="8" y="38"/>
                  </a:cubicBezTo>
                  <a:cubicBezTo>
                    <a:pt x="8" y="38"/>
                    <a:pt x="8" y="38"/>
                    <a:pt x="8" y="38"/>
                  </a:cubicBezTo>
                  <a:cubicBezTo>
                    <a:pt x="3" y="39"/>
                    <a:pt x="3" y="39"/>
                    <a:pt x="3" y="39"/>
                  </a:cubicBezTo>
                  <a:cubicBezTo>
                    <a:pt x="3" y="39"/>
                    <a:pt x="3" y="38"/>
                    <a:pt x="3" y="38"/>
                  </a:cubicBezTo>
                  <a:close/>
                  <a:moveTo>
                    <a:pt x="50" y="38"/>
                  </a:moveTo>
                  <a:cubicBezTo>
                    <a:pt x="50" y="38"/>
                    <a:pt x="50" y="39"/>
                    <a:pt x="49" y="39"/>
                  </a:cubicBezTo>
                  <a:cubicBezTo>
                    <a:pt x="44" y="38"/>
                    <a:pt x="44" y="38"/>
                    <a:pt x="44" y="38"/>
                  </a:cubicBezTo>
                  <a:cubicBezTo>
                    <a:pt x="44" y="38"/>
                    <a:pt x="44" y="38"/>
                    <a:pt x="44" y="38"/>
                  </a:cubicBezTo>
                  <a:cubicBezTo>
                    <a:pt x="44" y="37"/>
                    <a:pt x="44" y="37"/>
                    <a:pt x="44" y="37"/>
                  </a:cubicBezTo>
                  <a:cubicBezTo>
                    <a:pt x="49" y="36"/>
                    <a:pt x="49" y="36"/>
                    <a:pt x="49" y="36"/>
                  </a:cubicBezTo>
                  <a:cubicBezTo>
                    <a:pt x="50" y="36"/>
                    <a:pt x="50" y="37"/>
                    <a:pt x="50" y="38"/>
                  </a:cubicBezTo>
                  <a:close/>
                  <a:moveTo>
                    <a:pt x="43" y="32"/>
                  </a:moveTo>
                  <a:cubicBezTo>
                    <a:pt x="43" y="32"/>
                    <a:pt x="43" y="31"/>
                    <a:pt x="43" y="30"/>
                  </a:cubicBezTo>
                  <a:cubicBezTo>
                    <a:pt x="47" y="28"/>
                    <a:pt x="47" y="28"/>
                    <a:pt x="47" y="28"/>
                  </a:cubicBezTo>
                  <a:cubicBezTo>
                    <a:pt x="48" y="29"/>
                    <a:pt x="48" y="30"/>
                    <a:pt x="49" y="31"/>
                  </a:cubicBezTo>
                  <a:lnTo>
                    <a:pt x="43" y="32"/>
                  </a:lnTo>
                  <a:close/>
                  <a:moveTo>
                    <a:pt x="19" y="24"/>
                  </a:moveTo>
                  <a:cubicBezTo>
                    <a:pt x="21" y="23"/>
                    <a:pt x="24" y="22"/>
                    <a:pt x="26" y="22"/>
                  </a:cubicBezTo>
                  <a:cubicBezTo>
                    <a:pt x="29" y="22"/>
                    <a:pt x="31" y="23"/>
                    <a:pt x="33" y="24"/>
                  </a:cubicBezTo>
                  <a:cubicBezTo>
                    <a:pt x="38" y="27"/>
                    <a:pt x="41" y="32"/>
                    <a:pt x="41" y="38"/>
                  </a:cubicBezTo>
                  <a:cubicBezTo>
                    <a:pt x="41" y="46"/>
                    <a:pt x="34" y="53"/>
                    <a:pt x="26" y="53"/>
                  </a:cubicBezTo>
                  <a:cubicBezTo>
                    <a:pt x="18" y="53"/>
                    <a:pt x="11" y="46"/>
                    <a:pt x="11" y="38"/>
                  </a:cubicBezTo>
                  <a:cubicBezTo>
                    <a:pt x="11" y="32"/>
                    <a:pt x="14" y="27"/>
                    <a:pt x="19" y="24"/>
                  </a:cubicBezTo>
                  <a:close/>
                  <a:moveTo>
                    <a:pt x="41" y="27"/>
                  </a:moveTo>
                  <a:cubicBezTo>
                    <a:pt x="40" y="26"/>
                    <a:pt x="40" y="26"/>
                    <a:pt x="39" y="25"/>
                  </a:cubicBezTo>
                  <a:cubicBezTo>
                    <a:pt x="43" y="21"/>
                    <a:pt x="43" y="21"/>
                    <a:pt x="43" y="21"/>
                  </a:cubicBezTo>
                  <a:cubicBezTo>
                    <a:pt x="44" y="22"/>
                    <a:pt x="44" y="23"/>
                    <a:pt x="45" y="24"/>
                  </a:cubicBezTo>
                  <a:lnTo>
                    <a:pt x="41" y="27"/>
                  </a:lnTo>
                  <a:close/>
                  <a:moveTo>
                    <a:pt x="36" y="22"/>
                  </a:moveTo>
                  <a:cubicBezTo>
                    <a:pt x="36" y="22"/>
                    <a:pt x="35" y="22"/>
                    <a:pt x="35" y="21"/>
                  </a:cubicBezTo>
                  <a:cubicBezTo>
                    <a:pt x="34" y="21"/>
                    <a:pt x="34" y="21"/>
                    <a:pt x="34" y="21"/>
                  </a:cubicBezTo>
                  <a:cubicBezTo>
                    <a:pt x="36" y="16"/>
                    <a:pt x="36" y="16"/>
                    <a:pt x="36" y="16"/>
                  </a:cubicBezTo>
                  <a:cubicBezTo>
                    <a:pt x="37" y="17"/>
                    <a:pt x="38" y="17"/>
                    <a:pt x="39" y="18"/>
                  </a:cubicBezTo>
                  <a:lnTo>
                    <a:pt x="36" y="22"/>
                  </a:lnTo>
                  <a:close/>
                  <a:moveTo>
                    <a:pt x="31" y="19"/>
                  </a:moveTo>
                  <a:cubicBezTo>
                    <a:pt x="28" y="16"/>
                    <a:pt x="28" y="16"/>
                    <a:pt x="28" y="16"/>
                  </a:cubicBezTo>
                  <a:cubicBezTo>
                    <a:pt x="28" y="14"/>
                    <a:pt x="28" y="14"/>
                    <a:pt x="28" y="14"/>
                  </a:cubicBezTo>
                  <a:cubicBezTo>
                    <a:pt x="30" y="14"/>
                    <a:pt x="31" y="14"/>
                    <a:pt x="32" y="15"/>
                  </a:cubicBezTo>
                  <a:lnTo>
                    <a:pt x="31" y="19"/>
                  </a:lnTo>
                  <a:close/>
                  <a:moveTo>
                    <a:pt x="24" y="16"/>
                  </a:moveTo>
                  <a:cubicBezTo>
                    <a:pt x="22" y="19"/>
                    <a:pt x="22" y="19"/>
                    <a:pt x="22" y="19"/>
                  </a:cubicBezTo>
                  <a:cubicBezTo>
                    <a:pt x="20" y="15"/>
                    <a:pt x="20" y="15"/>
                    <a:pt x="20" y="15"/>
                  </a:cubicBezTo>
                  <a:cubicBezTo>
                    <a:pt x="21" y="14"/>
                    <a:pt x="23" y="14"/>
                    <a:pt x="24" y="14"/>
                  </a:cubicBezTo>
                  <a:lnTo>
                    <a:pt x="24" y="16"/>
                  </a:lnTo>
                  <a:close/>
                  <a:moveTo>
                    <a:pt x="18" y="21"/>
                  </a:moveTo>
                  <a:cubicBezTo>
                    <a:pt x="18" y="21"/>
                    <a:pt x="18" y="21"/>
                    <a:pt x="18" y="21"/>
                  </a:cubicBezTo>
                  <a:cubicBezTo>
                    <a:pt x="17" y="22"/>
                    <a:pt x="17" y="22"/>
                    <a:pt x="16" y="22"/>
                  </a:cubicBezTo>
                  <a:cubicBezTo>
                    <a:pt x="13" y="18"/>
                    <a:pt x="13" y="18"/>
                    <a:pt x="13" y="18"/>
                  </a:cubicBezTo>
                  <a:cubicBezTo>
                    <a:pt x="14" y="17"/>
                    <a:pt x="15" y="17"/>
                    <a:pt x="16" y="16"/>
                  </a:cubicBezTo>
                  <a:lnTo>
                    <a:pt x="18" y="21"/>
                  </a:lnTo>
                  <a:close/>
                  <a:moveTo>
                    <a:pt x="13" y="25"/>
                  </a:moveTo>
                  <a:cubicBezTo>
                    <a:pt x="12" y="26"/>
                    <a:pt x="12" y="26"/>
                    <a:pt x="12" y="27"/>
                  </a:cubicBezTo>
                  <a:cubicBezTo>
                    <a:pt x="7" y="24"/>
                    <a:pt x="7" y="24"/>
                    <a:pt x="7" y="24"/>
                  </a:cubicBezTo>
                  <a:cubicBezTo>
                    <a:pt x="8" y="23"/>
                    <a:pt x="8" y="22"/>
                    <a:pt x="9" y="21"/>
                  </a:cubicBezTo>
                  <a:lnTo>
                    <a:pt x="13" y="25"/>
                  </a:lnTo>
                  <a:close/>
                  <a:moveTo>
                    <a:pt x="9" y="30"/>
                  </a:moveTo>
                  <a:cubicBezTo>
                    <a:pt x="9" y="31"/>
                    <a:pt x="9" y="32"/>
                    <a:pt x="9" y="32"/>
                  </a:cubicBezTo>
                  <a:cubicBezTo>
                    <a:pt x="3" y="31"/>
                    <a:pt x="3" y="31"/>
                    <a:pt x="3" y="31"/>
                  </a:cubicBezTo>
                  <a:cubicBezTo>
                    <a:pt x="4" y="30"/>
                    <a:pt x="4" y="29"/>
                    <a:pt x="5" y="28"/>
                  </a:cubicBezTo>
                  <a:lnTo>
                    <a:pt x="9" y="30"/>
                  </a:lnTo>
                  <a:close/>
                  <a:moveTo>
                    <a:pt x="9" y="43"/>
                  </a:moveTo>
                  <a:cubicBezTo>
                    <a:pt x="9" y="43"/>
                    <a:pt x="9" y="44"/>
                    <a:pt x="9" y="45"/>
                  </a:cubicBezTo>
                  <a:cubicBezTo>
                    <a:pt x="5" y="47"/>
                    <a:pt x="5" y="47"/>
                    <a:pt x="5" y="47"/>
                  </a:cubicBezTo>
                  <a:cubicBezTo>
                    <a:pt x="4" y="46"/>
                    <a:pt x="4" y="45"/>
                    <a:pt x="3" y="44"/>
                  </a:cubicBezTo>
                  <a:lnTo>
                    <a:pt x="9" y="43"/>
                  </a:lnTo>
                  <a:close/>
                  <a:moveTo>
                    <a:pt x="12" y="48"/>
                  </a:moveTo>
                  <a:cubicBezTo>
                    <a:pt x="12" y="49"/>
                    <a:pt x="12" y="49"/>
                    <a:pt x="13" y="50"/>
                  </a:cubicBezTo>
                  <a:cubicBezTo>
                    <a:pt x="9" y="54"/>
                    <a:pt x="9" y="54"/>
                    <a:pt x="9" y="54"/>
                  </a:cubicBezTo>
                  <a:cubicBezTo>
                    <a:pt x="8" y="53"/>
                    <a:pt x="8" y="52"/>
                    <a:pt x="7" y="51"/>
                  </a:cubicBezTo>
                  <a:lnTo>
                    <a:pt x="12" y="48"/>
                  </a:lnTo>
                  <a:close/>
                  <a:moveTo>
                    <a:pt x="16" y="53"/>
                  </a:moveTo>
                  <a:cubicBezTo>
                    <a:pt x="17" y="53"/>
                    <a:pt x="17" y="53"/>
                    <a:pt x="18" y="54"/>
                  </a:cubicBezTo>
                  <a:cubicBezTo>
                    <a:pt x="16" y="59"/>
                    <a:pt x="16" y="59"/>
                    <a:pt x="16" y="59"/>
                  </a:cubicBezTo>
                  <a:cubicBezTo>
                    <a:pt x="15" y="58"/>
                    <a:pt x="14" y="58"/>
                    <a:pt x="13" y="57"/>
                  </a:cubicBezTo>
                  <a:lnTo>
                    <a:pt x="16" y="53"/>
                  </a:lnTo>
                  <a:close/>
                  <a:moveTo>
                    <a:pt x="22" y="55"/>
                  </a:moveTo>
                  <a:cubicBezTo>
                    <a:pt x="23" y="55"/>
                    <a:pt x="23" y="55"/>
                    <a:pt x="24" y="56"/>
                  </a:cubicBezTo>
                  <a:cubicBezTo>
                    <a:pt x="24" y="61"/>
                    <a:pt x="24" y="61"/>
                    <a:pt x="24" y="61"/>
                  </a:cubicBezTo>
                  <a:cubicBezTo>
                    <a:pt x="23" y="61"/>
                    <a:pt x="21" y="61"/>
                    <a:pt x="20" y="60"/>
                  </a:cubicBezTo>
                  <a:lnTo>
                    <a:pt x="22" y="55"/>
                  </a:lnTo>
                  <a:close/>
                  <a:moveTo>
                    <a:pt x="28" y="56"/>
                  </a:moveTo>
                  <a:cubicBezTo>
                    <a:pt x="29" y="55"/>
                    <a:pt x="30" y="55"/>
                    <a:pt x="30" y="55"/>
                  </a:cubicBezTo>
                  <a:cubicBezTo>
                    <a:pt x="32" y="60"/>
                    <a:pt x="32" y="60"/>
                    <a:pt x="32" y="60"/>
                  </a:cubicBezTo>
                  <a:cubicBezTo>
                    <a:pt x="31" y="61"/>
                    <a:pt x="30" y="61"/>
                    <a:pt x="28" y="61"/>
                  </a:cubicBezTo>
                  <a:lnTo>
                    <a:pt x="28" y="56"/>
                  </a:lnTo>
                  <a:close/>
                  <a:moveTo>
                    <a:pt x="34" y="54"/>
                  </a:moveTo>
                  <a:cubicBezTo>
                    <a:pt x="35" y="53"/>
                    <a:pt x="35" y="53"/>
                    <a:pt x="36" y="53"/>
                  </a:cubicBezTo>
                  <a:cubicBezTo>
                    <a:pt x="39" y="57"/>
                    <a:pt x="39" y="57"/>
                    <a:pt x="39" y="57"/>
                  </a:cubicBezTo>
                  <a:cubicBezTo>
                    <a:pt x="38" y="58"/>
                    <a:pt x="37" y="58"/>
                    <a:pt x="36" y="59"/>
                  </a:cubicBezTo>
                  <a:lnTo>
                    <a:pt x="34" y="54"/>
                  </a:lnTo>
                  <a:close/>
                  <a:moveTo>
                    <a:pt x="39" y="50"/>
                  </a:moveTo>
                  <a:cubicBezTo>
                    <a:pt x="40" y="49"/>
                    <a:pt x="40" y="49"/>
                    <a:pt x="41" y="48"/>
                  </a:cubicBezTo>
                  <a:cubicBezTo>
                    <a:pt x="45" y="51"/>
                    <a:pt x="45" y="51"/>
                    <a:pt x="45" y="51"/>
                  </a:cubicBezTo>
                  <a:cubicBezTo>
                    <a:pt x="44" y="52"/>
                    <a:pt x="44" y="53"/>
                    <a:pt x="43" y="54"/>
                  </a:cubicBezTo>
                  <a:lnTo>
                    <a:pt x="39" y="50"/>
                  </a:lnTo>
                  <a:close/>
                  <a:moveTo>
                    <a:pt x="43" y="45"/>
                  </a:moveTo>
                  <a:cubicBezTo>
                    <a:pt x="43" y="44"/>
                    <a:pt x="43" y="43"/>
                    <a:pt x="43" y="43"/>
                  </a:cubicBezTo>
                  <a:cubicBezTo>
                    <a:pt x="49" y="44"/>
                    <a:pt x="49" y="44"/>
                    <a:pt x="49" y="44"/>
                  </a:cubicBezTo>
                  <a:cubicBezTo>
                    <a:pt x="48" y="45"/>
                    <a:pt x="48" y="46"/>
                    <a:pt x="47" y="47"/>
                  </a:cubicBezTo>
                  <a:lnTo>
                    <a:pt x="43" y="45"/>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nvGrpSpPr>
          <p:cNvPr id="569" name="组合 568"/>
          <p:cNvGrpSpPr/>
          <p:nvPr/>
        </p:nvGrpSpPr>
        <p:grpSpPr bwMode="auto">
          <a:xfrm>
            <a:off x="4245769" y="1083469"/>
            <a:ext cx="921544" cy="1004888"/>
            <a:chOff x="3614192" y="1127253"/>
            <a:chExt cx="1229333" cy="1339252"/>
          </a:xfrm>
          <a:effectLst>
            <a:outerShdw blurRad="50800" dist="190500" dir="8100000" algn="tr" rotWithShape="0">
              <a:prstClr val="black">
                <a:alpha val="40000"/>
              </a:prstClr>
            </a:outerShdw>
          </a:effectLst>
        </p:grpSpPr>
        <p:sp>
          <p:nvSpPr>
            <p:cNvPr id="570" name="Freeform 6"/>
            <p:cNvSpPr/>
            <p:nvPr/>
          </p:nvSpPr>
          <p:spPr bwMode="auto">
            <a:xfrm>
              <a:off x="3614192" y="1958732"/>
              <a:ext cx="1059387" cy="507773"/>
            </a:xfrm>
            <a:custGeom>
              <a:avLst/>
              <a:gdLst>
                <a:gd name="T0" fmla="*/ 247 w 280"/>
                <a:gd name="T1" fmla="*/ 134 h 134"/>
                <a:gd name="T2" fmla="*/ 280 w 280"/>
                <a:gd name="T3" fmla="*/ 90 h 134"/>
                <a:gd name="T4" fmla="*/ 0 w 280"/>
                <a:gd name="T5" fmla="*/ 13 h 134"/>
                <a:gd name="T6" fmla="*/ 7 w 280"/>
                <a:gd name="T7" fmla="*/ 68 h 134"/>
                <a:gd name="T8" fmla="*/ 247 w 280"/>
                <a:gd name="T9" fmla="*/ 134 h 134"/>
              </a:gdLst>
              <a:ahLst/>
              <a:cxnLst>
                <a:cxn ang="0">
                  <a:pos x="T0" y="T1"/>
                </a:cxn>
                <a:cxn ang="0">
                  <a:pos x="T2" y="T3"/>
                </a:cxn>
                <a:cxn ang="0">
                  <a:pos x="T4" y="T5"/>
                </a:cxn>
                <a:cxn ang="0">
                  <a:pos x="T6" y="T7"/>
                </a:cxn>
                <a:cxn ang="0">
                  <a:pos x="T8" y="T9"/>
                </a:cxn>
              </a:cxnLst>
              <a:rect l="0" t="0" r="r" b="b"/>
              <a:pathLst>
                <a:path w="280" h="134">
                  <a:moveTo>
                    <a:pt x="247" y="134"/>
                  </a:moveTo>
                  <a:cubicBezTo>
                    <a:pt x="280" y="90"/>
                    <a:pt x="280" y="90"/>
                    <a:pt x="280" y="90"/>
                  </a:cubicBezTo>
                  <a:cubicBezTo>
                    <a:pt x="204" y="31"/>
                    <a:pt x="104" y="0"/>
                    <a:pt x="0" y="13"/>
                  </a:cubicBezTo>
                  <a:cubicBezTo>
                    <a:pt x="7" y="68"/>
                    <a:pt x="7" y="68"/>
                    <a:pt x="7" y="68"/>
                  </a:cubicBezTo>
                  <a:cubicBezTo>
                    <a:pt x="96" y="57"/>
                    <a:pt x="181" y="83"/>
                    <a:pt x="247" y="134"/>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71" name="Freeform 24"/>
            <p:cNvSpPr/>
            <p:nvPr/>
          </p:nvSpPr>
          <p:spPr bwMode="auto">
            <a:xfrm>
              <a:off x="3688842" y="1127253"/>
              <a:ext cx="1154683" cy="1153598"/>
            </a:xfrm>
            <a:custGeom>
              <a:avLst/>
              <a:gdLst>
                <a:gd name="T0" fmla="*/ 116 w 305"/>
                <a:gd name="T1" fmla="*/ 285 h 305"/>
                <a:gd name="T2" fmla="*/ 285 w 305"/>
                <a:gd name="T3" fmla="*/ 189 h 305"/>
                <a:gd name="T4" fmla="*/ 189 w 305"/>
                <a:gd name="T5" fmla="*/ 20 h 305"/>
                <a:gd name="T6" fmla="*/ 20 w 305"/>
                <a:gd name="T7" fmla="*/ 116 h 305"/>
                <a:gd name="T8" fmla="*/ 116 w 305"/>
                <a:gd name="T9" fmla="*/ 285 h 305"/>
              </a:gdLst>
              <a:ahLst/>
              <a:cxnLst>
                <a:cxn ang="0">
                  <a:pos x="T0" y="T1"/>
                </a:cxn>
                <a:cxn ang="0">
                  <a:pos x="T2" y="T3"/>
                </a:cxn>
                <a:cxn ang="0">
                  <a:pos x="T4" y="T5"/>
                </a:cxn>
                <a:cxn ang="0">
                  <a:pos x="T6" y="T7"/>
                </a:cxn>
                <a:cxn ang="0">
                  <a:pos x="T8" y="T9"/>
                </a:cxn>
              </a:cxnLst>
              <a:rect l="0" t="0" r="r" b="b"/>
              <a:pathLst>
                <a:path w="305" h="305">
                  <a:moveTo>
                    <a:pt x="116" y="285"/>
                  </a:moveTo>
                  <a:cubicBezTo>
                    <a:pt x="189" y="305"/>
                    <a:pt x="265" y="262"/>
                    <a:pt x="285" y="189"/>
                  </a:cubicBezTo>
                  <a:cubicBezTo>
                    <a:pt x="305" y="116"/>
                    <a:pt x="262" y="40"/>
                    <a:pt x="189" y="20"/>
                  </a:cubicBezTo>
                  <a:cubicBezTo>
                    <a:pt x="116" y="0"/>
                    <a:pt x="40" y="43"/>
                    <a:pt x="20" y="116"/>
                  </a:cubicBezTo>
                  <a:cubicBezTo>
                    <a:pt x="0" y="189"/>
                    <a:pt x="43" y="264"/>
                    <a:pt x="116" y="285"/>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72" name="Freeform 25"/>
            <p:cNvSpPr/>
            <p:nvPr/>
          </p:nvSpPr>
          <p:spPr bwMode="auto">
            <a:xfrm>
              <a:off x="3773021" y="1220874"/>
              <a:ext cx="987914" cy="961596"/>
            </a:xfrm>
            <a:custGeom>
              <a:avLst/>
              <a:gdLst>
                <a:gd name="T0" fmla="*/ 146 w 261"/>
                <a:gd name="T1" fmla="*/ 252 h 254"/>
                <a:gd name="T2" fmla="*/ 97 w 261"/>
                <a:gd name="T3" fmla="*/ 249 h 254"/>
                <a:gd name="T4" fmla="*/ 21 w 261"/>
                <a:gd name="T5" fmla="*/ 189 h 254"/>
                <a:gd name="T6" fmla="*/ 9 w 261"/>
                <a:gd name="T7" fmla="*/ 94 h 254"/>
                <a:gd name="T8" fmla="*/ 115 w 261"/>
                <a:gd name="T9" fmla="*/ 2 h 254"/>
                <a:gd name="T10" fmla="*/ 164 w 261"/>
                <a:gd name="T11" fmla="*/ 6 h 254"/>
                <a:gd name="T12" fmla="*/ 240 w 261"/>
                <a:gd name="T13" fmla="*/ 65 h 254"/>
                <a:gd name="T14" fmla="*/ 252 w 261"/>
                <a:gd name="T15" fmla="*/ 161 h 254"/>
                <a:gd name="T16" fmla="*/ 146 w 261"/>
                <a:gd name="T17" fmla="*/ 252 h 254"/>
                <a:gd name="T18" fmla="*/ 146 w 261"/>
                <a:gd name="T19" fmla="*/ 2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4">
                  <a:moveTo>
                    <a:pt x="146" y="252"/>
                  </a:moveTo>
                  <a:cubicBezTo>
                    <a:pt x="130" y="254"/>
                    <a:pt x="113" y="253"/>
                    <a:pt x="97" y="249"/>
                  </a:cubicBezTo>
                  <a:cubicBezTo>
                    <a:pt x="65" y="240"/>
                    <a:pt x="38" y="219"/>
                    <a:pt x="21" y="189"/>
                  </a:cubicBezTo>
                  <a:cubicBezTo>
                    <a:pt x="5" y="160"/>
                    <a:pt x="0" y="126"/>
                    <a:pt x="9" y="94"/>
                  </a:cubicBezTo>
                  <a:cubicBezTo>
                    <a:pt x="23" y="44"/>
                    <a:pt x="64" y="9"/>
                    <a:pt x="115" y="2"/>
                  </a:cubicBezTo>
                  <a:cubicBezTo>
                    <a:pt x="132" y="0"/>
                    <a:pt x="148" y="1"/>
                    <a:pt x="164" y="6"/>
                  </a:cubicBezTo>
                  <a:cubicBezTo>
                    <a:pt x="196" y="15"/>
                    <a:pt x="223" y="36"/>
                    <a:pt x="240" y="65"/>
                  </a:cubicBezTo>
                  <a:cubicBezTo>
                    <a:pt x="257" y="94"/>
                    <a:pt x="261" y="128"/>
                    <a:pt x="252" y="161"/>
                  </a:cubicBezTo>
                  <a:cubicBezTo>
                    <a:pt x="238" y="210"/>
                    <a:pt x="197" y="246"/>
                    <a:pt x="146" y="252"/>
                  </a:cubicBezTo>
                  <a:cubicBezTo>
                    <a:pt x="146" y="252"/>
                    <a:pt x="146" y="252"/>
                    <a:pt x="146" y="252"/>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73" name="Freeform 66"/>
            <p:cNvSpPr>
              <a:spLocks noEditPoints="1"/>
            </p:cNvSpPr>
            <p:nvPr/>
          </p:nvSpPr>
          <p:spPr bwMode="auto">
            <a:xfrm>
              <a:off x="4014440" y="1417636"/>
              <a:ext cx="508251" cy="510947"/>
            </a:xfrm>
            <a:custGeom>
              <a:avLst/>
              <a:gdLst>
                <a:gd name="T0" fmla="*/ 125 w 134"/>
                <a:gd name="T1" fmla="*/ 61 h 135"/>
                <a:gd name="T2" fmla="*/ 125 w 134"/>
                <a:gd name="T3" fmla="*/ 41 h 135"/>
                <a:gd name="T4" fmla="*/ 125 w 134"/>
                <a:gd name="T5" fmla="*/ 27 h 135"/>
                <a:gd name="T6" fmla="*/ 125 w 134"/>
                <a:gd name="T7" fmla="*/ 14 h 135"/>
                <a:gd name="T8" fmla="*/ 101 w 134"/>
                <a:gd name="T9" fmla="*/ 0 h 135"/>
                <a:gd name="T10" fmla="*/ 15 w 134"/>
                <a:gd name="T11" fmla="*/ 14 h 135"/>
                <a:gd name="T12" fmla="*/ 0 w 134"/>
                <a:gd name="T13" fmla="*/ 28 h 135"/>
                <a:gd name="T14" fmla="*/ 15 w 134"/>
                <a:gd name="T15" fmla="*/ 135 h 135"/>
                <a:gd name="T16" fmla="*/ 125 w 134"/>
                <a:gd name="T17" fmla="*/ 103 h 135"/>
                <a:gd name="T18" fmla="*/ 127 w 134"/>
                <a:gd name="T19" fmla="*/ 103 h 135"/>
                <a:gd name="T20" fmla="*/ 134 w 134"/>
                <a:gd name="T21" fmla="*/ 96 h 135"/>
                <a:gd name="T22" fmla="*/ 127 w 134"/>
                <a:gd name="T23" fmla="*/ 61 h 135"/>
                <a:gd name="T24" fmla="*/ 131 w 134"/>
                <a:gd name="T25" fmla="*/ 96 h 135"/>
                <a:gd name="T26" fmla="*/ 127 w 134"/>
                <a:gd name="T27" fmla="*/ 100 h 135"/>
                <a:gd name="T28" fmla="*/ 94 w 134"/>
                <a:gd name="T29" fmla="*/ 90 h 135"/>
                <a:gd name="T30" fmla="*/ 106 w 134"/>
                <a:gd name="T31" fmla="*/ 76 h 135"/>
                <a:gd name="T32" fmla="*/ 127 w 134"/>
                <a:gd name="T33" fmla="*/ 76 h 135"/>
                <a:gd name="T34" fmla="*/ 15 w 134"/>
                <a:gd name="T35" fmla="*/ 132 h 135"/>
                <a:gd name="T36" fmla="*/ 3 w 134"/>
                <a:gd name="T37" fmla="*/ 37 h 135"/>
                <a:gd name="T38" fmla="*/ 122 w 134"/>
                <a:gd name="T39" fmla="*/ 44 h 135"/>
                <a:gd name="T40" fmla="*/ 122 w 134"/>
                <a:gd name="T41" fmla="*/ 73 h 135"/>
                <a:gd name="T42" fmla="*/ 91 w 134"/>
                <a:gd name="T43" fmla="*/ 88 h 135"/>
                <a:gd name="T44" fmla="*/ 106 w 134"/>
                <a:gd name="T45" fmla="*/ 103 h 135"/>
                <a:gd name="T46" fmla="*/ 122 w 134"/>
                <a:gd name="T47" fmla="*/ 132 h 135"/>
                <a:gd name="T48" fmla="*/ 15 w 134"/>
                <a:gd name="T49" fmla="*/ 17 h 135"/>
                <a:gd name="T50" fmla="*/ 58 w 134"/>
                <a:gd name="T51" fmla="*/ 20 h 135"/>
                <a:gd name="T52" fmla="*/ 7 w 134"/>
                <a:gd name="T53" fmla="*/ 27 h 135"/>
                <a:gd name="T54" fmla="*/ 7 w 134"/>
                <a:gd name="T55" fmla="*/ 38 h 135"/>
                <a:gd name="T56" fmla="*/ 6 w 134"/>
                <a:gd name="T57" fmla="*/ 37 h 135"/>
                <a:gd name="T58" fmla="*/ 6 w 134"/>
                <a:gd name="T59" fmla="*/ 36 h 135"/>
                <a:gd name="T60" fmla="*/ 5 w 134"/>
                <a:gd name="T61" fmla="*/ 35 h 135"/>
                <a:gd name="T62" fmla="*/ 4 w 134"/>
                <a:gd name="T63" fmla="*/ 34 h 135"/>
                <a:gd name="T64" fmla="*/ 3 w 134"/>
                <a:gd name="T65" fmla="*/ 32 h 135"/>
                <a:gd name="T66" fmla="*/ 3 w 134"/>
                <a:gd name="T67" fmla="*/ 31 h 135"/>
                <a:gd name="T68" fmla="*/ 3 w 134"/>
                <a:gd name="T69" fmla="*/ 29 h 135"/>
                <a:gd name="T70" fmla="*/ 3 w 134"/>
                <a:gd name="T71" fmla="*/ 29 h 135"/>
                <a:gd name="T72" fmla="*/ 15 w 134"/>
                <a:gd name="T73" fmla="*/ 17 h 135"/>
                <a:gd name="T74" fmla="*/ 30 w 134"/>
                <a:gd name="T75" fmla="*/ 34 h 135"/>
                <a:gd name="T76" fmla="*/ 10 w 134"/>
                <a:gd name="T77" fmla="*/ 30 h 135"/>
                <a:gd name="T78" fmla="*/ 100 w 134"/>
                <a:gd name="T79" fmla="*/ 37 h 135"/>
                <a:gd name="T80" fmla="*/ 48 w 134"/>
                <a:gd name="T81" fmla="*/ 41 h 135"/>
                <a:gd name="T82" fmla="*/ 100 w 134"/>
                <a:gd name="T83" fmla="*/ 37 h 135"/>
                <a:gd name="T84" fmla="*/ 117 w 134"/>
                <a:gd name="T85" fmla="*/ 34 h 135"/>
                <a:gd name="T86" fmla="*/ 122 w 134"/>
                <a:gd name="T87" fmla="*/ 30 h 135"/>
                <a:gd name="T88" fmla="*/ 122 w 134"/>
                <a:gd name="T89" fmla="*/ 20 h 135"/>
                <a:gd name="T90" fmla="*/ 109 w 134"/>
                <a:gd name="T91" fmla="*/ 17 h 135"/>
                <a:gd name="T92" fmla="*/ 122 w 134"/>
                <a:gd name="T93" fmla="*/ 20 h 135"/>
                <a:gd name="T94" fmla="*/ 111 w 134"/>
                <a:gd name="T95" fmla="*/ 41 h 135"/>
                <a:gd name="T96" fmla="*/ 88 w 134"/>
                <a:gd name="T97" fmla="*/ 15 h 135"/>
                <a:gd name="T98" fmla="*/ 23 w 134"/>
                <a:gd name="T99" fmla="*/ 41 h 135"/>
                <a:gd name="T100" fmla="*/ 117 w 134"/>
                <a:gd name="T101" fmla="*/ 4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35">
                  <a:moveTo>
                    <a:pt x="127" y="61"/>
                  </a:moveTo>
                  <a:cubicBezTo>
                    <a:pt x="125" y="61"/>
                    <a:pt x="125" y="61"/>
                    <a:pt x="125" y="61"/>
                  </a:cubicBezTo>
                  <a:cubicBezTo>
                    <a:pt x="125" y="44"/>
                    <a:pt x="125" y="44"/>
                    <a:pt x="125" y="44"/>
                  </a:cubicBezTo>
                  <a:cubicBezTo>
                    <a:pt x="125" y="41"/>
                    <a:pt x="125" y="41"/>
                    <a:pt x="125" y="41"/>
                  </a:cubicBezTo>
                  <a:cubicBezTo>
                    <a:pt x="125" y="34"/>
                    <a:pt x="125" y="34"/>
                    <a:pt x="125" y="34"/>
                  </a:cubicBezTo>
                  <a:cubicBezTo>
                    <a:pt x="125" y="27"/>
                    <a:pt x="125" y="27"/>
                    <a:pt x="125" y="27"/>
                  </a:cubicBezTo>
                  <a:cubicBezTo>
                    <a:pt x="125" y="20"/>
                    <a:pt x="125" y="20"/>
                    <a:pt x="125" y="20"/>
                  </a:cubicBezTo>
                  <a:cubicBezTo>
                    <a:pt x="125" y="14"/>
                    <a:pt x="125" y="14"/>
                    <a:pt x="125" y="14"/>
                  </a:cubicBezTo>
                  <a:cubicBezTo>
                    <a:pt x="108" y="14"/>
                    <a:pt x="108" y="14"/>
                    <a:pt x="108" y="14"/>
                  </a:cubicBezTo>
                  <a:cubicBezTo>
                    <a:pt x="101" y="0"/>
                    <a:pt x="101" y="0"/>
                    <a:pt x="101" y="0"/>
                  </a:cubicBezTo>
                  <a:cubicBezTo>
                    <a:pt x="72" y="14"/>
                    <a:pt x="72" y="14"/>
                    <a:pt x="72" y="14"/>
                  </a:cubicBezTo>
                  <a:cubicBezTo>
                    <a:pt x="15" y="14"/>
                    <a:pt x="15" y="14"/>
                    <a:pt x="15" y="14"/>
                  </a:cubicBezTo>
                  <a:cubicBezTo>
                    <a:pt x="7" y="14"/>
                    <a:pt x="0" y="20"/>
                    <a:pt x="0" y="28"/>
                  </a:cubicBezTo>
                  <a:cubicBezTo>
                    <a:pt x="0" y="28"/>
                    <a:pt x="0" y="28"/>
                    <a:pt x="0" y="28"/>
                  </a:cubicBezTo>
                  <a:cubicBezTo>
                    <a:pt x="0" y="120"/>
                    <a:pt x="0" y="120"/>
                    <a:pt x="0" y="120"/>
                  </a:cubicBezTo>
                  <a:cubicBezTo>
                    <a:pt x="0" y="128"/>
                    <a:pt x="7" y="135"/>
                    <a:pt x="15" y="135"/>
                  </a:cubicBezTo>
                  <a:cubicBezTo>
                    <a:pt x="125" y="135"/>
                    <a:pt x="125" y="135"/>
                    <a:pt x="125" y="135"/>
                  </a:cubicBezTo>
                  <a:cubicBezTo>
                    <a:pt x="125" y="103"/>
                    <a:pt x="125" y="103"/>
                    <a:pt x="125" y="103"/>
                  </a:cubicBezTo>
                  <a:cubicBezTo>
                    <a:pt x="127" y="103"/>
                    <a:pt x="127" y="103"/>
                    <a:pt x="127" y="103"/>
                  </a:cubicBezTo>
                  <a:cubicBezTo>
                    <a:pt x="127" y="103"/>
                    <a:pt x="127" y="103"/>
                    <a:pt x="127" y="103"/>
                  </a:cubicBezTo>
                  <a:cubicBezTo>
                    <a:pt x="127" y="103"/>
                    <a:pt x="128" y="103"/>
                    <a:pt x="128" y="103"/>
                  </a:cubicBezTo>
                  <a:cubicBezTo>
                    <a:pt x="131" y="102"/>
                    <a:pt x="134" y="99"/>
                    <a:pt x="134" y="96"/>
                  </a:cubicBezTo>
                  <a:cubicBezTo>
                    <a:pt x="134" y="69"/>
                    <a:pt x="134" y="69"/>
                    <a:pt x="134" y="69"/>
                  </a:cubicBezTo>
                  <a:cubicBezTo>
                    <a:pt x="134" y="65"/>
                    <a:pt x="131" y="61"/>
                    <a:pt x="127" y="61"/>
                  </a:cubicBezTo>
                  <a:close/>
                  <a:moveTo>
                    <a:pt x="131" y="75"/>
                  </a:moveTo>
                  <a:cubicBezTo>
                    <a:pt x="131" y="96"/>
                    <a:pt x="131" y="96"/>
                    <a:pt x="131" y="96"/>
                  </a:cubicBezTo>
                  <a:cubicBezTo>
                    <a:pt x="131" y="98"/>
                    <a:pt x="130" y="100"/>
                    <a:pt x="127" y="100"/>
                  </a:cubicBezTo>
                  <a:cubicBezTo>
                    <a:pt x="127" y="100"/>
                    <a:pt x="127" y="100"/>
                    <a:pt x="127" y="100"/>
                  </a:cubicBezTo>
                  <a:cubicBezTo>
                    <a:pt x="106" y="100"/>
                    <a:pt x="106" y="100"/>
                    <a:pt x="106" y="100"/>
                  </a:cubicBezTo>
                  <a:cubicBezTo>
                    <a:pt x="100" y="100"/>
                    <a:pt x="95" y="95"/>
                    <a:pt x="94" y="90"/>
                  </a:cubicBezTo>
                  <a:cubicBezTo>
                    <a:pt x="94" y="89"/>
                    <a:pt x="94" y="88"/>
                    <a:pt x="94" y="88"/>
                  </a:cubicBezTo>
                  <a:cubicBezTo>
                    <a:pt x="94" y="81"/>
                    <a:pt x="100" y="76"/>
                    <a:pt x="106" y="76"/>
                  </a:cubicBezTo>
                  <a:cubicBezTo>
                    <a:pt x="122" y="76"/>
                    <a:pt x="122" y="76"/>
                    <a:pt x="122" y="76"/>
                  </a:cubicBezTo>
                  <a:cubicBezTo>
                    <a:pt x="127" y="76"/>
                    <a:pt x="127" y="76"/>
                    <a:pt x="127" y="76"/>
                  </a:cubicBezTo>
                  <a:cubicBezTo>
                    <a:pt x="128" y="76"/>
                    <a:pt x="130" y="75"/>
                    <a:pt x="131" y="75"/>
                  </a:cubicBezTo>
                  <a:close/>
                  <a:moveTo>
                    <a:pt x="15" y="132"/>
                  </a:moveTo>
                  <a:cubicBezTo>
                    <a:pt x="8" y="132"/>
                    <a:pt x="3" y="126"/>
                    <a:pt x="3" y="120"/>
                  </a:cubicBezTo>
                  <a:cubicBezTo>
                    <a:pt x="3" y="37"/>
                    <a:pt x="3" y="37"/>
                    <a:pt x="3" y="37"/>
                  </a:cubicBezTo>
                  <a:cubicBezTo>
                    <a:pt x="6" y="41"/>
                    <a:pt x="10" y="44"/>
                    <a:pt x="15" y="44"/>
                  </a:cubicBezTo>
                  <a:cubicBezTo>
                    <a:pt x="122" y="44"/>
                    <a:pt x="122" y="44"/>
                    <a:pt x="122" y="44"/>
                  </a:cubicBezTo>
                  <a:cubicBezTo>
                    <a:pt x="122" y="61"/>
                    <a:pt x="122" y="61"/>
                    <a:pt x="122" y="61"/>
                  </a:cubicBezTo>
                  <a:cubicBezTo>
                    <a:pt x="122" y="73"/>
                    <a:pt x="122" y="73"/>
                    <a:pt x="122" y="73"/>
                  </a:cubicBezTo>
                  <a:cubicBezTo>
                    <a:pt x="106" y="73"/>
                    <a:pt x="106" y="73"/>
                    <a:pt x="106" y="73"/>
                  </a:cubicBezTo>
                  <a:cubicBezTo>
                    <a:pt x="98" y="73"/>
                    <a:pt x="91" y="80"/>
                    <a:pt x="91" y="88"/>
                  </a:cubicBezTo>
                  <a:cubicBezTo>
                    <a:pt x="91" y="89"/>
                    <a:pt x="91" y="89"/>
                    <a:pt x="91" y="90"/>
                  </a:cubicBezTo>
                  <a:cubicBezTo>
                    <a:pt x="92" y="97"/>
                    <a:pt x="99" y="103"/>
                    <a:pt x="106" y="103"/>
                  </a:cubicBezTo>
                  <a:cubicBezTo>
                    <a:pt x="122" y="103"/>
                    <a:pt x="122" y="103"/>
                    <a:pt x="122" y="103"/>
                  </a:cubicBezTo>
                  <a:cubicBezTo>
                    <a:pt x="122" y="132"/>
                    <a:pt x="122" y="132"/>
                    <a:pt x="122" y="132"/>
                  </a:cubicBezTo>
                  <a:lnTo>
                    <a:pt x="15" y="132"/>
                  </a:lnTo>
                  <a:close/>
                  <a:moveTo>
                    <a:pt x="15" y="17"/>
                  </a:moveTo>
                  <a:cubicBezTo>
                    <a:pt x="66" y="17"/>
                    <a:pt x="66" y="17"/>
                    <a:pt x="66" y="17"/>
                  </a:cubicBezTo>
                  <a:cubicBezTo>
                    <a:pt x="58" y="20"/>
                    <a:pt x="58" y="20"/>
                    <a:pt x="58" y="20"/>
                  </a:cubicBezTo>
                  <a:cubicBezTo>
                    <a:pt x="7" y="20"/>
                    <a:pt x="7" y="20"/>
                    <a:pt x="7" y="20"/>
                  </a:cubicBezTo>
                  <a:cubicBezTo>
                    <a:pt x="7" y="27"/>
                    <a:pt x="7" y="27"/>
                    <a:pt x="7" y="27"/>
                  </a:cubicBezTo>
                  <a:cubicBezTo>
                    <a:pt x="7" y="34"/>
                    <a:pt x="7" y="34"/>
                    <a:pt x="7" y="34"/>
                  </a:cubicBezTo>
                  <a:cubicBezTo>
                    <a:pt x="7" y="38"/>
                    <a:pt x="7" y="38"/>
                    <a:pt x="7" y="38"/>
                  </a:cubicBezTo>
                  <a:cubicBezTo>
                    <a:pt x="7" y="38"/>
                    <a:pt x="7" y="38"/>
                    <a:pt x="7" y="38"/>
                  </a:cubicBezTo>
                  <a:cubicBezTo>
                    <a:pt x="7" y="38"/>
                    <a:pt x="7" y="37"/>
                    <a:pt x="6" y="37"/>
                  </a:cubicBezTo>
                  <a:cubicBezTo>
                    <a:pt x="6" y="37"/>
                    <a:pt x="6" y="37"/>
                    <a:pt x="6" y="36"/>
                  </a:cubicBezTo>
                  <a:cubicBezTo>
                    <a:pt x="6" y="36"/>
                    <a:pt x="6" y="36"/>
                    <a:pt x="6" y="36"/>
                  </a:cubicBezTo>
                  <a:cubicBezTo>
                    <a:pt x="5" y="36"/>
                    <a:pt x="5" y="36"/>
                    <a:pt x="5" y="35"/>
                  </a:cubicBezTo>
                  <a:cubicBezTo>
                    <a:pt x="5" y="35"/>
                    <a:pt x="5" y="35"/>
                    <a:pt x="5" y="35"/>
                  </a:cubicBezTo>
                  <a:cubicBezTo>
                    <a:pt x="4" y="35"/>
                    <a:pt x="4" y="34"/>
                    <a:pt x="4" y="34"/>
                  </a:cubicBezTo>
                  <a:cubicBezTo>
                    <a:pt x="4" y="34"/>
                    <a:pt x="4" y="34"/>
                    <a:pt x="4" y="34"/>
                  </a:cubicBezTo>
                  <a:cubicBezTo>
                    <a:pt x="4" y="33"/>
                    <a:pt x="4" y="33"/>
                    <a:pt x="3" y="32"/>
                  </a:cubicBezTo>
                  <a:cubicBezTo>
                    <a:pt x="3" y="32"/>
                    <a:pt x="3" y="32"/>
                    <a:pt x="3" y="32"/>
                  </a:cubicBezTo>
                  <a:cubicBezTo>
                    <a:pt x="3" y="32"/>
                    <a:pt x="3" y="31"/>
                    <a:pt x="3" y="31"/>
                  </a:cubicBezTo>
                  <a:cubicBezTo>
                    <a:pt x="3" y="31"/>
                    <a:pt x="3" y="31"/>
                    <a:pt x="3" y="31"/>
                  </a:cubicBezTo>
                  <a:cubicBezTo>
                    <a:pt x="3" y="31"/>
                    <a:pt x="3" y="30"/>
                    <a:pt x="3" y="30"/>
                  </a:cubicBezTo>
                  <a:cubicBezTo>
                    <a:pt x="3" y="30"/>
                    <a:pt x="3" y="30"/>
                    <a:pt x="3" y="29"/>
                  </a:cubicBezTo>
                  <a:cubicBezTo>
                    <a:pt x="3" y="29"/>
                    <a:pt x="3" y="29"/>
                    <a:pt x="3" y="29"/>
                  </a:cubicBezTo>
                  <a:cubicBezTo>
                    <a:pt x="3" y="29"/>
                    <a:pt x="3" y="29"/>
                    <a:pt x="3" y="29"/>
                  </a:cubicBezTo>
                  <a:cubicBezTo>
                    <a:pt x="3" y="29"/>
                    <a:pt x="3" y="29"/>
                    <a:pt x="3" y="29"/>
                  </a:cubicBezTo>
                  <a:cubicBezTo>
                    <a:pt x="3" y="22"/>
                    <a:pt x="8" y="17"/>
                    <a:pt x="15" y="17"/>
                  </a:cubicBezTo>
                  <a:close/>
                  <a:moveTo>
                    <a:pt x="38" y="30"/>
                  </a:moveTo>
                  <a:cubicBezTo>
                    <a:pt x="30" y="34"/>
                    <a:pt x="30" y="34"/>
                    <a:pt x="30" y="34"/>
                  </a:cubicBezTo>
                  <a:cubicBezTo>
                    <a:pt x="10" y="34"/>
                    <a:pt x="10" y="34"/>
                    <a:pt x="10" y="34"/>
                  </a:cubicBezTo>
                  <a:cubicBezTo>
                    <a:pt x="10" y="30"/>
                    <a:pt x="10" y="30"/>
                    <a:pt x="10" y="30"/>
                  </a:cubicBezTo>
                  <a:lnTo>
                    <a:pt x="38" y="30"/>
                  </a:lnTo>
                  <a:close/>
                  <a:moveTo>
                    <a:pt x="100" y="37"/>
                  </a:moveTo>
                  <a:cubicBezTo>
                    <a:pt x="101" y="38"/>
                    <a:pt x="101" y="39"/>
                    <a:pt x="102" y="41"/>
                  </a:cubicBezTo>
                  <a:cubicBezTo>
                    <a:pt x="48" y="41"/>
                    <a:pt x="48" y="41"/>
                    <a:pt x="48" y="41"/>
                  </a:cubicBezTo>
                  <a:cubicBezTo>
                    <a:pt x="75" y="28"/>
                    <a:pt x="75" y="28"/>
                    <a:pt x="75" y="28"/>
                  </a:cubicBezTo>
                  <a:cubicBezTo>
                    <a:pt x="84" y="23"/>
                    <a:pt x="96" y="27"/>
                    <a:pt x="100" y="37"/>
                  </a:cubicBezTo>
                  <a:close/>
                  <a:moveTo>
                    <a:pt x="122" y="34"/>
                  </a:moveTo>
                  <a:cubicBezTo>
                    <a:pt x="117" y="34"/>
                    <a:pt x="117" y="34"/>
                    <a:pt x="117" y="34"/>
                  </a:cubicBezTo>
                  <a:cubicBezTo>
                    <a:pt x="116" y="30"/>
                    <a:pt x="116" y="30"/>
                    <a:pt x="116" y="30"/>
                  </a:cubicBezTo>
                  <a:cubicBezTo>
                    <a:pt x="122" y="30"/>
                    <a:pt x="122" y="30"/>
                    <a:pt x="122" y="30"/>
                  </a:cubicBezTo>
                  <a:lnTo>
                    <a:pt x="122" y="34"/>
                  </a:lnTo>
                  <a:close/>
                  <a:moveTo>
                    <a:pt x="122" y="20"/>
                  </a:moveTo>
                  <a:cubicBezTo>
                    <a:pt x="111" y="20"/>
                    <a:pt x="111" y="20"/>
                    <a:pt x="111" y="20"/>
                  </a:cubicBezTo>
                  <a:cubicBezTo>
                    <a:pt x="109" y="17"/>
                    <a:pt x="109" y="17"/>
                    <a:pt x="109" y="17"/>
                  </a:cubicBezTo>
                  <a:cubicBezTo>
                    <a:pt x="122" y="17"/>
                    <a:pt x="122" y="17"/>
                    <a:pt x="122" y="17"/>
                  </a:cubicBezTo>
                  <a:lnTo>
                    <a:pt x="122" y="20"/>
                  </a:lnTo>
                  <a:close/>
                  <a:moveTo>
                    <a:pt x="117" y="41"/>
                  </a:moveTo>
                  <a:cubicBezTo>
                    <a:pt x="111" y="41"/>
                    <a:pt x="111" y="41"/>
                    <a:pt x="111" y="41"/>
                  </a:cubicBezTo>
                  <a:cubicBezTo>
                    <a:pt x="102" y="20"/>
                    <a:pt x="102" y="20"/>
                    <a:pt x="102" y="20"/>
                  </a:cubicBezTo>
                  <a:cubicBezTo>
                    <a:pt x="97" y="22"/>
                    <a:pt x="91" y="20"/>
                    <a:pt x="88" y="15"/>
                  </a:cubicBezTo>
                  <a:cubicBezTo>
                    <a:pt x="35" y="41"/>
                    <a:pt x="35" y="41"/>
                    <a:pt x="35" y="41"/>
                  </a:cubicBezTo>
                  <a:cubicBezTo>
                    <a:pt x="23" y="41"/>
                    <a:pt x="23" y="41"/>
                    <a:pt x="23" y="41"/>
                  </a:cubicBezTo>
                  <a:cubicBezTo>
                    <a:pt x="100" y="4"/>
                    <a:pt x="100" y="4"/>
                    <a:pt x="100" y="4"/>
                  </a:cubicBezTo>
                  <a:lnTo>
                    <a:pt x="117" y="41"/>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74" name="Oval 67"/>
            <p:cNvSpPr>
              <a:spLocks noChangeArrowheads="1"/>
            </p:cNvSpPr>
            <p:nvPr/>
          </p:nvSpPr>
          <p:spPr bwMode="auto">
            <a:xfrm>
              <a:off x="4394041" y="1723887"/>
              <a:ext cx="49236" cy="49191"/>
            </a:xfrm>
            <a:prstGeom prst="ellipse">
              <a:avLst/>
            </a:prstGeom>
            <a:solidFill>
              <a:schemeClr val="accent3"/>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nvGrpSpPr>
          <p:cNvPr id="575" name="组合 574"/>
          <p:cNvGrpSpPr/>
          <p:nvPr/>
        </p:nvGrpSpPr>
        <p:grpSpPr bwMode="auto">
          <a:xfrm>
            <a:off x="10716" y="1125142"/>
            <a:ext cx="8903494" cy="3269695"/>
            <a:chOff x="14778" y="1500484"/>
            <a:chExt cx="11870892" cy="4359942"/>
          </a:xfrm>
        </p:grpSpPr>
        <p:grpSp>
          <p:nvGrpSpPr>
            <p:cNvPr id="576" name="组合 125"/>
            <p:cNvGrpSpPr/>
            <p:nvPr/>
          </p:nvGrpSpPr>
          <p:grpSpPr bwMode="auto">
            <a:xfrm>
              <a:off x="6845541" y="1508422"/>
              <a:ext cx="3805099" cy="509946"/>
              <a:chOff x="6845541" y="1508422"/>
              <a:chExt cx="3805099" cy="509946"/>
            </a:xfrm>
          </p:grpSpPr>
          <p:sp>
            <p:nvSpPr>
              <p:cNvPr id="594" name="文本框 593"/>
              <p:cNvSpPr txBox="1"/>
              <p:nvPr/>
            </p:nvSpPr>
            <p:spPr>
              <a:xfrm>
                <a:off x="6845541" y="1508422"/>
                <a:ext cx="1169508" cy="400141"/>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95" name="文本框 594"/>
              <p:cNvSpPr txBox="1"/>
              <p:nvPr/>
            </p:nvSpPr>
            <p:spPr>
              <a:xfrm>
                <a:off x="7923415" y="1525886"/>
                <a:ext cx="2727225" cy="492482"/>
              </a:xfrm>
              <a:prstGeom prst="rect">
                <a:avLst/>
              </a:prstGeom>
              <a:noFill/>
            </p:spPr>
            <p:txBody>
              <a:bodyPr>
                <a:spAutoFit/>
              </a:bodyPr>
              <a:lstStyle/>
              <a:p>
                <a:pP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grpSp>
          <p:nvGrpSpPr>
            <p:cNvPr id="577" name="组合 126"/>
            <p:cNvGrpSpPr/>
            <p:nvPr/>
          </p:nvGrpSpPr>
          <p:grpSpPr bwMode="auto">
            <a:xfrm>
              <a:off x="7971038" y="2595947"/>
              <a:ext cx="3805098" cy="509945"/>
              <a:chOff x="7971038" y="2595947"/>
              <a:chExt cx="3805098" cy="509945"/>
            </a:xfrm>
          </p:grpSpPr>
          <p:sp>
            <p:nvSpPr>
              <p:cNvPr id="592" name="文本框 591"/>
              <p:cNvSpPr txBox="1"/>
              <p:nvPr/>
            </p:nvSpPr>
            <p:spPr>
              <a:xfrm>
                <a:off x="7971038" y="2595947"/>
                <a:ext cx="1169508" cy="400142"/>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93" name="文本框 592"/>
              <p:cNvSpPr txBox="1"/>
              <p:nvPr/>
            </p:nvSpPr>
            <p:spPr>
              <a:xfrm>
                <a:off x="9048911" y="2613410"/>
                <a:ext cx="2727225" cy="492482"/>
              </a:xfrm>
              <a:prstGeom prst="rect">
                <a:avLst/>
              </a:prstGeom>
              <a:noFill/>
            </p:spPr>
            <p:txBody>
              <a:bodyPr>
                <a:spAutoFit/>
              </a:bodyPr>
              <a:lstStyle/>
              <a:p>
                <a:pP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grpSp>
          <p:nvGrpSpPr>
            <p:cNvPr id="578" name="组合 127"/>
            <p:cNvGrpSpPr/>
            <p:nvPr/>
          </p:nvGrpSpPr>
          <p:grpSpPr bwMode="auto">
            <a:xfrm>
              <a:off x="8080571" y="3775553"/>
              <a:ext cx="3805099" cy="509946"/>
              <a:chOff x="8080571" y="3775553"/>
              <a:chExt cx="3805099" cy="509946"/>
            </a:xfrm>
          </p:grpSpPr>
          <p:sp>
            <p:nvSpPr>
              <p:cNvPr id="590" name="文本框 589"/>
              <p:cNvSpPr txBox="1"/>
              <p:nvPr/>
            </p:nvSpPr>
            <p:spPr>
              <a:xfrm>
                <a:off x="8080571" y="3775553"/>
                <a:ext cx="1169508" cy="400141"/>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91" name="文本框 590"/>
              <p:cNvSpPr txBox="1"/>
              <p:nvPr/>
            </p:nvSpPr>
            <p:spPr>
              <a:xfrm>
                <a:off x="9158445" y="3793017"/>
                <a:ext cx="2727225" cy="492482"/>
              </a:xfrm>
              <a:prstGeom prst="rect">
                <a:avLst/>
              </a:prstGeom>
              <a:noFill/>
            </p:spPr>
            <p:txBody>
              <a:bodyPr>
                <a:spAutoFit/>
              </a:bodyPr>
              <a:lstStyle/>
              <a:p>
                <a:pP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grpSp>
          <p:nvGrpSpPr>
            <p:cNvPr id="579" name="组合 128"/>
            <p:cNvGrpSpPr/>
            <p:nvPr/>
          </p:nvGrpSpPr>
          <p:grpSpPr bwMode="auto">
            <a:xfrm>
              <a:off x="7286850" y="5010727"/>
              <a:ext cx="3803511" cy="509946"/>
              <a:chOff x="7286850" y="5010727"/>
              <a:chExt cx="3803511" cy="509946"/>
            </a:xfrm>
          </p:grpSpPr>
          <p:sp>
            <p:nvSpPr>
              <p:cNvPr id="588" name="文本框 587"/>
              <p:cNvSpPr txBox="1"/>
              <p:nvPr/>
            </p:nvSpPr>
            <p:spPr>
              <a:xfrm>
                <a:off x="7286850" y="5010727"/>
                <a:ext cx="1169508" cy="400141"/>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9" name="文本框 588"/>
              <p:cNvSpPr txBox="1"/>
              <p:nvPr/>
            </p:nvSpPr>
            <p:spPr>
              <a:xfrm>
                <a:off x="8364724" y="5028191"/>
                <a:ext cx="2725637" cy="492482"/>
              </a:xfrm>
              <a:prstGeom prst="rect">
                <a:avLst/>
              </a:prstGeom>
              <a:noFill/>
            </p:spPr>
            <p:txBody>
              <a:bodyPr>
                <a:spAutoFit/>
              </a:bodyPr>
              <a:lstStyle/>
              <a:p>
                <a:pP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sp>
          <p:nvSpPr>
            <p:cNvPr id="580" name="文本框 579"/>
            <p:cNvSpPr txBox="1"/>
            <p:nvPr/>
          </p:nvSpPr>
          <p:spPr>
            <a:xfrm>
              <a:off x="2612271" y="2665801"/>
              <a:ext cx="1169508" cy="400141"/>
            </a:xfrm>
            <a:prstGeom prst="rect">
              <a:avLst/>
            </a:prstGeom>
            <a:noFill/>
          </p:spPr>
          <p:txBody>
            <a:bodyPr wrap="none">
              <a:spAutoFit/>
            </a:bodyPr>
            <a:lstStyle/>
            <a:p>
              <a:pPr algn="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1" name="文本框 580"/>
            <p:cNvSpPr txBox="1"/>
            <p:nvPr/>
          </p:nvSpPr>
          <p:spPr>
            <a:xfrm>
              <a:off x="14778" y="2641987"/>
              <a:ext cx="2771673" cy="492482"/>
            </a:xfrm>
            <a:prstGeom prst="rect">
              <a:avLst/>
            </a:prstGeom>
            <a:noFill/>
          </p:spPr>
          <p:txBody>
            <a:bodyPr>
              <a:spAutoFit/>
            </a:bodyPr>
            <a:lstStyle/>
            <a:p>
              <a:pPr algn="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sp>
          <p:nvSpPr>
            <p:cNvPr id="582" name="文本框 581"/>
            <p:cNvSpPr txBox="1"/>
            <p:nvPr/>
          </p:nvSpPr>
          <p:spPr>
            <a:xfrm>
              <a:off x="3671095" y="5353655"/>
              <a:ext cx="1169508" cy="400141"/>
            </a:xfrm>
            <a:prstGeom prst="rect">
              <a:avLst/>
            </a:prstGeom>
            <a:noFill/>
          </p:spPr>
          <p:txBody>
            <a:bodyPr wrap="none">
              <a:spAutoFit/>
            </a:bodyPr>
            <a:lstStyle/>
            <a:p>
              <a:pPr algn="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3" name="文本框 582"/>
            <p:cNvSpPr txBox="1"/>
            <p:nvPr/>
          </p:nvSpPr>
          <p:spPr>
            <a:xfrm>
              <a:off x="1100588" y="5367944"/>
              <a:ext cx="2771673" cy="492482"/>
            </a:xfrm>
            <a:prstGeom prst="rect">
              <a:avLst/>
            </a:prstGeom>
            <a:noFill/>
          </p:spPr>
          <p:txBody>
            <a:bodyPr>
              <a:spAutoFit/>
            </a:bodyPr>
            <a:lstStyle/>
            <a:p>
              <a:pPr algn="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sp>
          <p:nvSpPr>
            <p:cNvPr id="584" name="文本框 583"/>
            <p:cNvSpPr txBox="1"/>
            <p:nvPr/>
          </p:nvSpPr>
          <p:spPr>
            <a:xfrm>
              <a:off x="3410315" y="1508422"/>
              <a:ext cx="1209631" cy="400141"/>
            </a:xfrm>
            <a:prstGeom prst="rect">
              <a:avLst/>
            </a:prstGeom>
            <a:noFill/>
          </p:spPr>
          <p:txBody>
            <a:bodyPr>
              <a:spAutoFit/>
            </a:bodyPr>
            <a:lstStyle/>
            <a:p>
              <a:pPr algn="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5" name="文本框 584"/>
            <p:cNvSpPr txBox="1"/>
            <p:nvPr/>
          </p:nvSpPr>
          <p:spPr>
            <a:xfrm>
              <a:off x="829135" y="1500484"/>
              <a:ext cx="2773261" cy="492482"/>
            </a:xfrm>
            <a:prstGeom prst="rect">
              <a:avLst/>
            </a:prstGeom>
            <a:noFill/>
          </p:spPr>
          <p:txBody>
            <a:bodyPr>
              <a:spAutoFit/>
            </a:bodyPr>
            <a:lstStyle/>
            <a:p>
              <a:pPr algn="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sp>
          <p:nvSpPr>
            <p:cNvPr id="586" name="文本框 585"/>
            <p:cNvSpPr txBox="1"/>
            <p:nvPr/>
          </p:nvSpPr>
          <p:spPr>
            <a:xfrm>
              <a:off x="2674181" y="4075615"/>
              <a:ext cx="1169508" cy="400141"/>
            </a:xfrm>
            <a:prstGeom prst="rect">
              <a:avLst/>
            </a:prstGeom>
            <a:noFill/>
          </p:spPr>
          <p:txBody>
            <a:bodyPr wrap="none">
              <a:spAutoFit/>
            </a:bodyPr>
            <a:lstStyle/>
            <a:p>
              <a:pPr algn="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7" name="文本框 586"/>
            <p:cNvSpPr txBox="1"/>
            <p:nvPr/>
          </p:nvSpPr>
          <p:spPr>
            <a:xfrm>
              <a:off x="65576" y="4116895"/>
              <a:ext cx="2773261" cy="492482"/>
            </a:xfrm>
            <a:prstGeom prst="rect">
              <a:avLst/>
            </a:prstGeom>
            <a:noFill/>
          </p:spPr>
          <p:txBody>
            <a:bodyPr>
              <a:spAutoFit/>
            </a:bodyPr>
            <a:lstStyle/>
            <a:p>
              <a:pPr algn="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grpSp>
        <p:nvGrpSpPr>
          <p:cNvPr id="596" name="组合 595"/>
          <p:cNvGrpSpPr/>
          <p:nvPr/>
        </p:nvGrpSpPr>
        <p:grpSpPr bwMode="auto">
          <a:xfrm>
            <a:off x="3704037" y="2189560"/>
            <a:ext cx="1352550" cy="1021795"/>
            <a:chOff x="4998885" y="2919544"/>
            <a:chExt cx="1804679" cy="1362097"/>
          </a:xfrm>
          <a:effectLst/>
        </p:grpSpPr>
        <p:grpSp>
          <p:nvGrpSpPr>
            <p:cNvPr id="597" name="组合 122"/>
            <p:cNvGrpSpPr/>
            <p:nvPr/>
          </p:nvGrpSpPr>
          <p:grpSpPr bwMode="auto">
            <a:xfrm>
              <a:off x="5346793" y="2919544"/>
              <a:ext cx="1170380" cy="922195"/>
              <a:chOff x="5104751" y="2919544"/>
              <a:chExt cx="1170380" cy="922195"/>
            </a:xfrm>
          </p:grpSpPr>
          <p:sp>
            <p:nvSpPr>
              <p:cNvPr id="599" name="Freeform 8"/>
              <p:cNvSpPr/>
              <p:nvPr/>
            </p:nvSpPr>
            <p:spPr bwMode="auto">
              <a:xfrm>
                <a:off x="5389116" y="2919544"/>
                <a:ext cx="540133" cy="484082"/>
              </a:xfrm>
              <a:custGeom>
                <a:avLst/>
                <a:gdLst>
                  <a:gd name="T0" fmla="*/ 30 w 86"/>
                  <a:gd name="T1" fmla="*/ 0 h 77"/>
                  <a:gd name="T2" fmla="*/ 34 w 86"/>
                  <a:gd name="T3" fmla="*/ 28 h 77"/>
                  <a:gd name="T4" fmla="*/ 8 w 86"/>
                  <a:gd name="T5" fmla="*/ 28 h 77"/>
                  <a:gd name="T6" fmla="*/ 7 w 86"/>
                  <a:gd name="T7" fmla="*/ 28 h 77"/>
                  <a:gd name="T8" fmla="*/ 0 w 86"/>
                  <a:gd name="T9" fmla="*/ 35 h 77"/>
                  <a:gd name="T10" fmla="*/ 0 w 86"/>
                  <a:gd name="T11" fmla="*/ 35 h 77"/>
                  <a:gd name="T12" fmla="*/ 4 w 86"/>
                  <a:gd name="T13" fmla="*/ 41 h 77"/>
                  <a:gd name="T14" fmla="*/ 1 w 86"/>
                  <a:gd name="T15" fmla="*/ 47 h 77"/>
                  <a:gd name="T16" fmla="*/ 1 w 86"/>
                  <a:gd name="T17" fmla="*/ 47 h 77"/>
                  <a:gd name="T18" fmla="*/ 6 w 86"/>
                  <a:gd name="T19" fmla="*/ 54 h 77"/>
                  <a:gd name="T20" fmla="*/ 4 w 86"/>
                  <a:gd name="T21" fmla="*/ 58 h 77"/>
                  <a:gd name="T22" fmla="*/ 4 w 86"/>
                  <a:gd name="T23" fmla="*/ 58 h 77"/>
                  <a:gd name="T24" fmla="*/ 11 w 86"/>
                  <a:gd name="T25" fmla="*/ 65 h 77"/>
                  <a:gd name="T26" fmla="*/ 11 w 86"/>
                  <a:gd name="T27" fmla="*/ 65 h 77"/>
                  <a:gd name="T28" fmla="*/ 9 w 86"/>
                  <a:gd name="T29" fmla="*/ 70 h 77"/>
                  <a:gd name="T30" fmla="*/ 9 w 86"/>
                  <a:gd name="T31" fmla="*/ 70 h 77"/>
                  <a:gd name="T32" fmla="*/ 16 w 86"/>
                  <a:gd name="T33" fmla="*/ 77 h 77"/>
                  <a:gd name="T34" fmla="*/ 29 w 86"/>
                  <a:gd name="T35" fmla="*/ 77 h 77"/>
                  <a:gd name="T36" fmla="*/ 46 w 86"/>
                  <a:gd name="T37" fmla="*/ 77 h 77"/>
                  <a:gd name="T38" fmla="*/ 46 w 86"/>
                  <a:gd name="T39" fmla="*/ 77 h 77"/>
                  <a:gd name="T40" fmla="*/ 52 w 86"/>
                  <a:gd name="T41" fmla="*/ 71 h 77"/>
                  <a:gd name="T42" fmla="*/ 67 w 86"/>
                  <a:gd name="T43" fmla="*/ 69 h 77"/>
                  <a:gd name="T44" fmla="*/ 67 w 86"/>
                  <a:gd name="T45" fmla="*/ 77 h 77"/>
                  <a:gd name="T46" fmla="*/ 86 w 86"/>
                  <a:gd name="T47" fmla="*/ 77 h 77"/>
                  <a:gd name="T48" fmla="*/ 86 w 86"/>
                  <a:gd name="T49" fmla="*/ 25 h 77"/>
                  <a:gd name="T50" fmla="*/ 67 w 86"/>
                  <a:gd name="T51" fmla="*/ 25 h 77"/>
                  <a:gd name="T52" fmla="*/ 67 w 86"/>
                  <a:gd name="T53" fmla="*/ 31 h 77"/>
                  <a:gd name="T54" fmla="*/ 62 w 86"/>
                  <a:gd name="T55" fmla="*/ 31 h 77"/>
                  <a:gd name="T56" fmla="*/ 30 w 86"/>
                  <a:gd name="T5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77">
                    <a:moveTo>
                      <a:pt x="30" y="0"/>
                    </a:moveTo>
                    <a:cubicBezTo>
                      <a:pt x="2" y="7"/>
                      <a:pt x="34" y="28"/>
                      <a:pt x="34" y="28"/>
                    </a:cubicBezTo>
                    <a:cubicBezTo>
                      <a:pt x="8" y="28"/>
                      <a:pt x="8" y="28"/>
                      <a:pt x="8" y="28"/>
                    </a:cubicBezTo>
                    <a:cubicBezTo>
                      <a:pt x="7" y="28"/>
                      <a:pt x="7" y="28"/>
                      <a:pt x="7" y="28"/>
                    </a:cubicBezTo>
                    <a:cubicBezTo>
                      <a:pt x="3" y="28"/>
                      <a:pt x="0" y="31"/>
                      <a:pt x="0" y="35"/>
                    </a:cubicBezTo>
                    <a:cubicBezTo>
                      <a:pt x="0" y="35"/>
                      <a:pt x="0" y="35"/>
                      <a:pt x="0" y="35"/>
                    </a:cubicBezTo>
                    <a:cubicBezTo>
                      <a:pt x="0" y="38"/>
                      <a:pt x="2" y="40"/>
                      <a:pt x="4" y="41"/>
                    </a:cubicBezTo>
                    <a:cubicBezTo>
                      <a:pt x="2" y="42"/>
                      <a:pt x="1" y="45"/>
                      <a:pt x="1" y="47"/>
                    </a:cubicBezTo>
                    <a:cubicBezTo>
                      <a:pt x="1" y="47"/>
                      <a:pt x="1" y="47"/>
                      <a:pt x="1" y="47"/>
                    </a:cubicBezTo>
                    <a:cubicBezTo>
                      <a:pt x="1" y="50"/>
                      <a:pt x="3" y="53"/>
                      <a:pt x="6" y="54"/>
                    </a:cubicBezTo>
                    <a:cubicBezTo>
                      <a:pt x="5" y="55"/>
                      <a:pt x="4" y="56"/>
                      <a:pt x="4" y="58"/>
                    </a:cubicBezTo>
                    <a:cubicBezTo>
                      <a:pt x="4" y="58"/>
                      <a:pt x="4" y="58"/>
                      <a:pt x="4" y="58"/>
                    </a:cubicBezTo>
                    <a:cubicBezTo>
                      <a:pt x="4" y="62"/>
                      <a:pt x="7" y="65"/>
                      <a:pt x="11" y="65"/>
                    </a:cubicBezTo>
                    <a:cubicBezTo>
                      <a:pt x="11" y="65"/>
                      <a:pt x="11" y="65"/>
                      <a:pt x="11" y="65"/>
                    </a:cubicBezTo>
                    <a:cubicBezTo>
                      <a:pt x="10" y="66"/>
                      <a:pt x="9" y="68"/>
                      <a:pt x="9" y="70"/>
                    </a:cubicBezTo>
                    <a:cubicBezTo>
                      <a:pt x="9" y="70"/>
                      <a:pt x="9" y="70"/>
                      <a:pt x="9" y="70"/>
                    </a:cubicBezTo>
                    <a:cubicBezTo>
                      <a:pt x="9" y="73"/>
                      <a:pt x="12" y="77"/>
                      <a:pt x="16" y="77"/>
                    </a:cubicBezTo>
                    <a:cubicBezTo>
                      <a:pt x="29" y="77"/>
                      <a:pt x="29" y="77"/>
                      <a:pt x="29" y="77"/>
                    </a:cubicBezTo>
                    <a:cubicBezTo>
                      <a:pt x="46" y="77"/>
                      <a:pt x="46" y="77"/>
                      <a:pt x="46" y="77"/>
                    </a:cubicBezTo>
                    <a:cubicBezTo>
                      <a:pt x="46" y="77"/>
                      <a:pt x="46" y="77"/>
                      <a:pt x="46" y="77"/>
                    </a:cubicBezTo>
                    <a:cubicBezTo>
                      <a:pt x="52" y="71"/>
                      <a:pt x="52" y="71"/>
                      <a:pt x="52" y="71"/>
                    </a:cubicBezTo>
                    <a:cubicBezTo>
                      <a:pt x="67" y="69"/>
                      <a:pt x="67" y="69"/>
                      <a:pt x="67" y="69"/>
                    </a:cubicBezTo>
                    <a:cubicBezTo>
                      <a:pt x="67" y="77"/>
                      <a:pt x="67" y="77"/>
                      <a:pt x="67" y="77"/>
                    </a:cubicBezTo>
                    <a:cubicBezTo>
                      <a:pt x="86" y="77"/>
                      <a:pt x="86" y="77"/>
                      <a:pt x="86" y="77"/>
                    </a:cubicBezTo>
                    <a:cubicBezTo>
                      <a:pt x="86" y="25"/>
                      <a:pt x="86" y="25"/>
                      <a:pt x="86" y="25"/>
                    </a:cubicBezTo>
                    <a:cubicBezTo>
                      <a:pt x="67" y="25"/>
                      <a:pt x="67" y="25"/>
                      <a:pt x="67" y="25"/>
                    </a:cubicBezTo>
                    <a:cubicBezTo>
                      <a:pt x="67" y="31"/>
                      <a:pt x="67" y="31"/>
                      <a:pt x="67" y="31"/>
                    </a:cubicBezTo>
                    <a:cubicBezTo>
                      <a:pt x="62" y="31"/>
                      <a:pt x="62" y="31"/>
                      <a:pt x="62" y="31"/>
                    </a:cubicBezTo>
                    <a:cubicBezTo>
                      <a:pt x="58" y="15"/>
                      <a:pt x="33" y="17"/>
                      <a:pt x="30" y="0"/>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mn-lt"/>
                  <a:ea typeface="+mn-ea"/>
                </a:endParaRPr>
              </a:p>
            </p:txBody>
          </p:sp>
          <p:sp>
            <p:nvSpPr>
              <p:cNvPr id="600" name="文本框 599"/>
              <p:cNvSpPr txBox="1"/>
              <p:nvPr/>
            </p:nvSpPr>
            <p:spPr>
              <a:xfrm>
                <a:off x="5104751" y="3441717"/>
                <a:ext cx="1170380" cy="400022"/>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grpSp>
        <p:sp>
          <p:nvSpPr>
            <p:cNvPr id="598" name="文本框 597"/>
            <p:cNvSpPr txBox="1"/>
            <p:nvPr/>
          </p:nvSpPr>
          <p:spPr>
            <a:xfrm>
              <a:off x="4998885" y="3789305"/>
              <a:ext cx="1804679" cy="492336"/>
            </a:xfrm>
            <a:prstGeom prst="rect">
              <a:avLst/>
            </a:prstGeom>
            <a:noFill/>
          </p:spPr>
          <p:txBody>
            <a:bodyPr>
              <a:spAutoFit/>
            </a:bodyPr>
            <a:lstStyle/>
            <a:p>
              <a:pPr algn="ct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1"/>
                                        </p:tgtEl>
                                        <p:attrNameLst>
                                          <p:attrName>style.visibility</p:attrName>
                                        </p:attrNameLst>
                                      </p:cBhvr>
                                      <p:to>
                                        <p:strVal val="visible"/>
                                      </p:to>
                                    </p:set>
                                    <p:anim calcmode="lin" valueType="num">
                                      <p:cBhvr>
                                        <p:cTn id="7" dur="500" fill="hold"/>
                                        <p:tgtEl>
                                          <p:spTgt spid="1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1"/>
                                        </p:tgtEl>
                                        <p:attrNameLst>
                                          <p:attrName>ppt_y</p:attrName>
                                        </p:attrNameLst>
                                      </p:cBhvr>
                                      <p:tavLst>
                                        <p:tav tm="0">
                                          <p:val>
                                            <p:strVal val="#ppt_y"/>
                                          </p:val>
                                        </p:tav>
                                        <p:tav tm="100000">
                                          <p:val>
                                            <p:strVal val="#ppt_y"/>
                                          </p:val>
                                        </p:tav>
                                      </p:tavLst>
                                    </p:anim>
                                    <p:anim calcmode="lin" valueType="num">
                                      <p:cBhvr>
                                        <p:cTn id="9" dur="500" fill="hold"/>
                                        <p:tgtEl>
                                          <p:spTgt spid="1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1"/>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191"/>
                                        </p:tgtEl>
                                      </p:cBhvr>
                                    </p:animEffect>
                                  </p:childTnLst>
                                </p:cTn>
                              </p:par>
                              <p:par>
                                <p:cTn id="12" presetID="21" presetClass="entr" presetSubtype="1" fill="hold" nodeType="withEffect">
                                  <p:stCondLst>
                                    <p:cond delay="300"/>
                                  </p:stCondLst>
                                  <p:childTnLst>
                                    <p:set>
                                      <p:cBhvr>
                                        <p:cTn id="13" dur="1" fill="hold">
                                          <p:stCondLst>
                                            <p:cond delay="0"/>
                                          </p:stCondLst>
                                        </p:cTn>
                                        <p:tgtEl>
                                          <p:spTgt spid="503"/>
                                        </p:tgtEl>
                                        <p:attrNameLst>
                                          <p:attrName>style.visibility</p:attrName>
                                        </p:attrNameLst>
                                      </p:cBhvr>
                                      <p:to>
                                        <p:strVal val="visible"/>
                                      </p:to>
                                    </p:set>
                                    <p:animEffect transition="in" filter="wheel(1)">
                                      <p:cBhvr>
                                        <p:cTn id="14" dur="500"/>
                                        <p:tgtEl>
                                          <p:spTgt spid="503"/>
                                        </p:tgtEl>
                                      </p:cBhvr>
                                    </p:animEffect>
                                  </p:childTnLst>
                                </p:cTn>
                              </p:par>
                              <p:par>
                                <p:cTn id="15" presetID="10" presetClass="entr" presetSubtype="0" fill="hold" nodeType="withEffect">
                                  <p:stCondLst>
                                    <p:cond delay="300"/>
                                  </p:stCondLst>
                                  <p:childTnLst>
                                    <p:set>
                                      <p:cBhvr>
                                        <p:cTn id="16" dur="1" fill="hold">
                                          <p:stCondLst>
                                            <p:cond delay="0"/>
                                          </p:stCondLst>
                                        </p:cTn>
                                        <p:tgtEl>
                                          <p:spTgt spid="596"/>
                                        </p:tgtEl>
                                        <p:attrNameLst>
                                          <p:attrName>style.visibility</p:attrName>
                                        </p:attrNameLst>
                                      </p:cBhvr>
                                      <p:to>
                                        <p:strVal val="visible"/>
                                      </p:to>
                                    </p:set>
                                    <p:animEffect transition="in" filter="fade">
                                      <p:cBhvr>
                                        <p:cTn id="17" dur="500"/>
                                        <p:tgtEl>
                                          <p:spTgt spid="596"/>
                                        </p:tgtEl>
                                      </p:cBhvr>
                                    </p:animEffect>
                                  </p:childTnLst>
                                </p:cTn>
                              </p:par>
                              <p:par>
                                <p:cTn id="18" presetID="10" presetClass="entr" presetSubtype="0" fill="hold" nodeType="withEffect">
                                  <p:stCondLst>
                                    <p:cond delay="900"/>
                                  </p:stCondLst>
                                  <p:childTnLst>
                                    <p:set>
                                      <p:cBhvr>
                                        <p:cTn id="19" dur="1" fill="hold">
                                          <p:stCondLst>
                                            <p:cond delay="0"/>
                                          </p:stCondLst>
                                        </p:cTn>
                                        <p:tgtEl>
                                          <p:spTgt spid="569"/>
                                        </p:tgtEl>
                                        <p:attrNameLst>
                                          <p:attrName>style.visibility</p:attrName>
                                        </p:attrNameLst>
                                      </p:cBhvr>
                                      <p:to>
                                        <p:strVal val="visible"/>
                                      </p:to>
                                    </p:set>
                                    <p:animEffect transition="in" filter="fade">
                                      <p:cBhvr>
                                        <p:cTn id="20" dur="500"/>
                                        <p:tgtEl>
                                          <p:spTgt spid="569"/>
                                        </p:tgtEl>
                                      </p:cBhvr>
                                    </p:animEffect>
                                  </p:childTnLst>
                                </p:cTn>
                              </p:par>
                              <p:par>
                                <p:cTn id="21" presetID="10" presetClass="entr" presetSubtype="0" fill="hold" nodeType="withEffect">
                                  <p:stCondLst>
                                    <p:cond delay="800"/>
                                  </p:stCondLst>
                                  <p:childTnLst>
                                    <p:set>
                                      <p:cBhvr>
                                        <p:cTn id="22" dur="1" fill="hold">
                                          <p:stCondLst>
                                            <p:cond delay="0"/>
                                          </p:stCondLst>
                                        </p:cTn>
                                        <p:tgtEl>
                                          <p:spTgt spid="506"/>
                                        </p:tgtEl>
                                        <p:attrNameLst>
                                          <p:attrName>style.visibility</p:attrName>
                                        </p:attrNameLst>
                                      </p:cBhvr>
                                      <p:to>
                                        <p:strVal val="visible"/>
                                      </p:to>
                                    </p:set>
                                    <p:animEffect transition="in" filter="fade">
                                      <p:cBhvr>
                                        <p:cTn id="23" dur="500"/>
                                        <p:tgtEl>
                                          <p:spTgt spid="506"/>
                                        </p:tgtEl>
                                      </p:cBhvr>
                                    </p:animEffect>
                                  </p:childTnLst>
                                </p:cTn>
                              </p:par>
                              <p:par>
                                <p:cTn id="24" presetID="10" presetClass="entr" presetSubtype="0" fill="hold" nodeType="withEffect">
                                  <p:stCondLst>
                                    <p:cond delay="1000"/>
                                  </p:stCondLst>
                                  <p:childTnLst>
                                    <p:set>
                                      <p:cBhvr>
                                        <p:cTn id="25" dur="1" fill="hold">
                                          <p:stCondLst>
                                            <p:cond delay="0"/>
                                          </p:stCondLst>
                                        </p:cTn>
                                        <p:tgtEl>
                                          <p:spTgt spid="534"/>
                                        </p:tgtEl>
                                        <p:attrNameLst>
                                          <p:attrName>style.visibility</p:attrName>
                                        </p:attrNameLst>
                                      </p:cBhvr>
                                      <p:to>
                                        <p:strVal val="visible"/>
                                      </p:to>
                                    </p:set>
                                    <p:animEffect transition="in" filter="fade">
                                      <p:cBhvr>
                                        <p:cTn id="26" dur="500"/>
                                        <p:tgtEl>
                                          <p:spTgt spid="534"/>
                                        </p:tgtEl>
                                      </p:cBhvr>
                                    </p:animEffect>
                                  </p:childTnLst>
                                </p:cTn>
                              </p:par>
                              <p:par>
                                <p:cTn id="27" presetID="10" presetClass="entr" presetSubtype="0" fill="hold" nodeType="withEffect">
                                  <p:stCondLst>
                                    <p:cond delay="1000"/>
                                  </p:stCondLst>
                                  <p:childTnLst>
                                    <p:set>
                                      <p:cBhvr>
                                        <p:cTn id="28" dur="1" fill="hold">
                                          <p:stCondLst>
                                            <p:cond delay="0"/>
                                          </p:stCondLst>
                                        </p:cTn>
                                        <p:tgtEl>
                                          <p:spTgt spid="513"/>
                                        </p:tgtEl>
                                        <p:attrNameLst>
                                          <p:attrName>style.visibility</p:attrName>
                                        </p:attrNameLst>
                                      </p:cBhvr>
                                      <p:to>
                                        <p:strVal val="visible"/>
                                      </p:to>
                                    </p:set>
                                    <p:animEffect transition="in" filter="fade">
                                      <p:cBhvr>
                                        <p:cTn id="29" dur="500"/>
                                        <p:tgtEl>
                                          <p:spTgt spid="513"/>
                                        </p:tgtEl>
                                      </p:cBhvr>
                                    </p:animEffect>
                                  </p:childTnLst>
                                </p:cTn>
                              </p:par>
                              <p:par>
                                <p:cTn id="30" presetID="10" presetClass="entr" presetSubtype="0" fill="hold" nodeType="withEffect">
                                  <p:stCondLst>
                                    <p:cond delay="800"/>
                                  </p:stCondLst>
                                  <p:childTnLst>
                                    <p:set>
                                      <p:cBhvr>
                                        <p:cTn id="31" dur="1" fill="hold">
                                          <p:stCondLst>
                                            <p:cond delay="0"/>
                                          </p:stCondLst>
                                        </p:cTn>
                                        <p:tgtEl>
                                          <p:spTgt spid="520"/>
                                        </p:tgtEl>
                                        <p:attrNameLst>
                                          <p:attrName>style.visibility</p:attrName>
                                        </p:attrNameLst>
                                      </p:cBhvr>
                                      <p:to>
                                        <p:strVal val="visible"/>
                                      </p:to>
                                    </p:set>
                                    <p:animEffect transition="in" filter="fade">
                                      <p:cBhvr>
                                        <p:cTn id="32" dur="500"/>
                                        <p:tgtEl>
                                          <p:spTgt spid="520"/>
                                        </p:tgtEl>
                                      </p:cBhvr>
                                    </p:animEffect>
                                  </p:childTnLst>
                                </p:cTn>
                              </p:par>
                              <p:par>
                                <p:cTn id="33" presetID="10" presetClass="entr" presetSubtype="0" fill="hold" nodeType="withEffect">
                                  <p:stCondLst>
                                    <p:cond delay="1100"/>
                                  </p:stCondLst>
                                  <p:childTnLst>
                                    <p:set>
                                      <p:cBhvr>
                                        <p:cTn id="34" dur="1" fill="hold">
                                          <p:stCondLst>
                                            <p:cond delay="0"/>
                                          </p:stCondLst>
                                        </p:cTn>
                                        <p:tgtEl>
                                          <p:spTgt spid="561"/>
                                        </p:tgtEl>
                                        <p:attrNameLst>
                                          <p:attrName>style.visibility</p:attrName>
                                        </p:attrNameLst>
                                      </p:cBhvr>
                                      <p:to>
                                        <p:strVal val="visible"/>
                                      </p:to>
                                    </p:set>
                                    <p:animEffect transition="in" filter="fade">
                                      <p:cBhvr>
                                        <p:cTn id="35" dur="500"/>
                                        <p:tgtEl>
                                          <p:spTgt spid="561"/>
                                        </p:tgtEl>
                                      </p:cBhvr>
                                    </p:animEffect>
                                  </p:childTnLst>
                                </p:cTn>
                              </p:par>
                              <p:par>
                                <p:cTn id="36" presetID="10" presetClass="entr" presetSubtype="0" fill="hold" nodeType="withEffect">
                                  <p:stCondLst>
                                    <p:cond delay="900"/>
                                  </p:stCondLst>
                                  <p:childTnLst>
                                    <p:set>
                                      <p:cBhvr>
                                        <p:cTn id="37" dur="1" fill="hold">
                                          <p:stCondLst>
                                            <p:cond delay="0"/>
                                          </p:stCondLst>
                                        </p:cTn>
                                        <p:tgtEl>
                                          <p:spTgt spid="553"/>
                                        </p:tgtEl>
                                        <p:attrNameLst>
                                          <p:attrName>style.visibility</p:attrName>
                                        </p:attrNameLst>
                                      </p:cBhvr>
                                      <p:to>
                                        <p:strVal val="visible"/>
                                      </p:to>
                                    </p:set>
                                    <p:animEffect transition="in" filter="fade">
                                      <p:cBhvr>
                                        <p:cTn id="38" dur="500"/>
                                        <p:tgtEl>
                                          <p:spTgt spid="553"/>
                                        </p:tgtEl>
                                      </p:cBhvr>
                                    </p:animEffect>
                                  </p:childTnLst>
                                </p:cTn>
                              </p:par>
                              <p:par>
                                <p:cTn id="39" presetID="10" presetClass="entr" presetSubtype="0" fill="hold" nodeType="withEffect">
                                  <p:stCondLst>
                                    <p:cond delay="1100"/>
                                  </p:stCondLst>
                                  <p:childTnLst>
                                    <p:set>
                                      <p:cBhvr>
                                        <p:cTn id="40" dur="1" fill="hold">
                                          <p:stCondLst>
                                            <p:cond delay="0"/>
                                          </p:stCondLst>
                                        </p:cTn>
                                        <p:tgtEl>
                                          <p:spTgt spid="526"/>
                                        </p:tgtEl>
                                        <p:attrNameLst>
                                          <p:attrName>style.visibility</p:attrName>
                                        </p:attrNameLst>
                                      </p:cBhvr>
                                      <p:to>
                                        <p:strVal val="visible"/>
                                      </p:to>
                                    </p:set>
                                    <p:animEffect transition="in" filter="fade">
                                      <p:cBhvr>
                                        <p:cTn id="41" dur="500"/>
                                        <p:tgtEl>
                                          <p:spTgt spid="526"/>
                                        </p:tgtEl>
                                      </p:cBhvr>
                                    </p:animEffect>
                                  </p:childTnLst>
                                </p:cTn>
                              </p:par>
                            </p:childTnLst>
                          </p:cTn>
                        </p:par>
                        <p:par>
                          <p:cTn id="42" fill="hold">
                            <p:stCondLst>
                              <p:cond delay="1600"/>
                            </p:stCondLst>
                            <p:childTnLst>
                              <p:par>
                                <p:cTn id="43" presetID="16" presetClass="entr" presetSubtype="37" fill="hold" nodeType="afterEffect">
                                  <p:stCondLst>
                                    <p:cond delay="0"/>
                                  </p:stCondLst>
                                  <p:childTnLst>
                                    <p:set>
                                      <p:cBhvr>
                                        <p:cTn id="44" dur="1" fill="hold">
                                          <p:stCondLst>
                                            <p:cond delay="0"/>
                                          </p:stCondLst>
                                        </p:cTn>
                                        <p:tgtEl>
                                          <p:spTgt spid="575"/>
                                        </p:tgtEl>
                                        <p:attrNameLst>
                                          <p:attrName>style.visibility</p:attrName>
                                        </p:attrNameLst>
                                      </p:cBhvr>
                                      <p:to>
                                        <p:strVal val="visible"/>
                                      </p:to>
                                    </p:set>
                                    <p:animEffect transition="in" filter="barn(outVertical)">
                                      <p:cBhvr>
                                        <p:cTn id="45" dur="5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bldLvl="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7942" y="1109089"/>
            <a:ext cx="1701734" cy="3190403"/>
            <a:chOff x="1044840" y="1402871"/>
            <a:chExt cx="2269570" cy="4254979"/>
          </a:xfrm>
        </p:grpSpPr>
        <p:sp>
          <p:nvSpPr>
            <p:cNvPr id="13" name="直角三角形 69"/>
            <p:cNvSpPr/>
            <p:nvPr/>
          </p:nvSpPr>
          <p:spPr>
            <a:xfrm rot="5400000" flipH="1">
              <a:off x="1113943" y="3457383"/>
              <a:ext cx="4084703"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直角三角形 69"/>
            <p:cNvSpPr/>
            <p:nvPr/>
          </p:nvSpPr>
          <p:spPr>
            <a:xfrm flipH="1" flipV="1">
              <a:off x="1044840" y="5319393"/>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1376679" y="1969842"/>
              <a:ext cx="1648460" cy="3374952"/>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376679" y="1969842"/>
              <a:ext cx="1648460" cy="506658"/>
            </a:xfrm>
            <a:prstGeom prst="rect">
              <a:avLst/>
            </a:prstGeom>
            <a:solidFill>
              <a:srgbClr val="3B9B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7" name="组合 16"/>
            <p:cNvGrpSpPr/>
            <p:nvPr/>
          </p:nvGrpSpPr>
          <p:grpSpPr>
            <a:xfrm>
              <a:off x="1785620" y="1402871"/>
              <a:ext cx="830580" cy="975045"/>
              <a:chOff x="6591300" y="1966752"/>
              <a:chExt cx="830580" cy="975045"/>
            </a:xfrm>
          </p:grpSpPr>
          <p:sp>
            <p:nvSpPr>
              <p:cNvPr id="21" name="任意多边形 20"/>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任意多边形 21"/>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18" name="组合 17"/>
            <p:cNvGrpSpPr/>
            <p:nvPr/>
          </p:nvGrpSpPr>
          <p:grpSpPr>
            <a:xfrm>
              <a:off x="1412291" y="3494347"/>
              <a:ext cx="1660555" cy="1834029"/>
              <a:chOff x="141081" y="2735579"/>
              <a:chExt cx="1660555" cy="1834029"/>
            </a:xfrm>
          </p:grpSpPr>
          <p:sp>
            <p:nvSpPr>
              <p:cNvPr id="19" name="文本框 77"/>
              <p:cNvSpPr txBox="1"/>
              <p:nvPr/>
            </p:nvSpPr>
            <p:spPr>
              <a:xfrm>
                <a:off x="141081" y="2735579"/>
                <a:ext cx="1585888"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20" name="文本框 78"/>
              <p:cNvSpPr txBox="1"/>
              <p:nvPr/>
            </p:nvSpPr>
            <p:spPr>
              <a:xfrm>
                <a:off x="141082" y="3153467"/>
                <a:ext cx="1660554" cy="1416141"/>
              </a:xfrm>
              <a:prstGeom prst="rect">
                <a:avLst/>
              </a:prstGeom>
              <a:noFill/>
            </p:spPr>
            <p:txBody>
              <a:bodyPr wrap="square"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在此添加详细的文字信息介绍。在此添加详细的文字。在此添加详细的文字信息介绍。</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3" name="Group 8"/>
          <p:cNvGrpSpPr>
            <a:grpSpLocks noChangeAspect="1"/>
          </p:cNvGrpSpPr>
          <p:nvPr/>
        </p:nvGrpSpPr>
        <p:grpSpPr bwMode="auto">
          <a:xfrm>
            <a:off x="1617309" y="2172008"/>
            <a:ext cx="303001" cy="306273"/>
            <a:chOff x="4313" y="1262"/>
            <a:chExt cx="463" cy="468"/>
          </a:xfrm>
          <a:solidFill>
            <a:srgbClr val="3B9B96"/>
          </a:solidFill>
          <a:effectLst/>
        </p:grpSpPr>
        <p:sp>
          <p:nvSpPr>
            <p:cNvPr id="24" name="Rectangle 9"/>
            <p:cNvSpPr>
              <a:spLocks noChangeArrowheads="1"/>
            </p:cNvSpPr>
            <p:nvPr/>
          </p:nvSpPr>
          <p:spPr bwMode="auto">
            <a:xfrm>
              <a:off x="4603" y="1387"/>
              <a:ext cx="77" cy="3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5" name="Rectangle 10"/>
            <p:cNvSpPr>
              <a:spLocks noChangeArrowheads="1"/>
            </p:cNvSpPr>
            <p:nvPr/>
          </p:nvSpPr>
          <p:spPr bwMode="auto">
            <a:xfrm>
              <a:off x="4699" y="1349"/>
              <a:ext cx="77" cy="3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6" name="Rectangle 11"/>
            <p:cNvSpPr>
              <a:spLocks noChangeArrowheads="1"/>
            </p:cNvSpPr>
            <p:nvPr/>
          </p:nvSpPr>
          <p:spPr bwMode="auto">
            <a:xfrm>
              <a:off x="4515" y="1447"/>
              <a:ext cx="76" cy="2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7" name="Rectangle 12"/>
            <p:cNvSpPr>
              <a:spLocks noChangeArrowheads="1"/>
            </p:cNvSpPr>
            <p:nvPr/>
          </p:nvSpPr>
          <p:spPr bwMode="auto">
            <a:xfrm>
              <a:off x="4423" y="1486"/>
              <a:ext cx="80" cy="2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8" name="Rectangle 13"/>
            <p:cNvSpPr>
              <a:spLocks noChangeArrowheads="1"/>
            </p:cNvSpPr>
            <p:nvPr/>
          </p:nvSpPr>
          <p:spPr bwMode="auto">
            <a:xfrm>
              <a:off x="4335" y="1565"/>
              <a:ext cx="76" cy="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9" name="Freeform 14"/>
            <p:cNvSpPr/>
            <p:nvPr/>
          </p:nvSpPr>
          <p:spPr bwMode="auto">
            <a:xfrm>
              <a:off x="4313" y="1277"/>
              <a:ext cx="298" cy="247"/>
            </a:xfrm>
            <a:custGeom>
              <a:avLst/>
              <a:gdLst>
                <a:gd name="T0" fmla="*/ 0 w 298"/>
                <a:gd name="T1" fmla="*/ 240 h 247"/>
                <a:gd name="T2" fmla="*/ 290 w 298"/>
                <a:gd name="T3" fmla="*/ 0 h 247"/>
                <a:gd name="T4" fmla="*/ 298 w 298"/>
                <a:gd name="T5" fmla="*/ 7 h 247"/>
                <a:gd name="T6" fmla="*/ 7 w 298"/>
                <a:gd name="T7" fmla="*/ 247 h 247"/>
                <a:gd name="T8" fmla="*/ 0 w 298"/>
                <a:gd name="T9" fmla="*/ 240 h 247"/>
                <a:gd name="T10" fmla="*/ 0 w 298"/>
                <a:gd name="T11" fmla="*/ 240 h 247"/>
              </a:gdLst>
              <a:ahLst/>
              <a:cxnLst>
                <a:cxn ang="0">
                  <a:pos x="T0" y="T1"/>
                </a:cxn>
                <a:cxn ang="0">
                  <a:pos x="T2" y="T3"/>
                </a:cxn>
                <a:cxn ang="0">
                  <a:pos x="T4" y="T5"/>
                </a:cxn>
                <a:cxn ang="0">
                  <a:pos x="T6" y="T7"/>
                </a:cxn>
                <a:cxn ang="0">
                  <a:pos x="T8" y="T9"/>
                </a:cxn>
                <a:cxn ang="0">
                  <a:pos x="T10" y="T11"/>
                </a:cxn>
              </a:cxnLst>
              <a:rect l="0" t="0" r="r" b="b"/>
              <a:pathLst>
                <a:path w="298" h="247">
                  <a:moveTo>
                    <a:pt x="0" y="240"/>
                  </a:moveTo>
                  <a:lnTo>
                    <a:pt x="290" y="0"/>
                  </a:lnTo>
                  <a:lnTo>
                    <a:pt x="298" y="7"/>
                  </a:lnTo>
                  <a:lnTo>
                    <a:pt x="7" y="247"/>
                  </a:lnTo>
                  <a:lnTo>
                    <a:pt x="0" y="240"/>
                  </a:lnTo>
                  <a:lnTo>
                    <a:pt x="0"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30" name="Freeform 15"/>
            <p:cNvSpPr/>
            <p:nvPr/>
          </p:nvSpPr>
          <p:spPr bwMode="auto">
            <a:xfrm>
              <a:off x="4567" y="1262"/>
              <a:ext cx="65" cy="58"/>
            </a:xfrm>
            <a:custGeom>
              <a:avLst/>
              <a:gdLst>
                <a:gd name="T0" fmla="*/ 0 w 65"/>
                <a:gd name="T1" fmla="*/ 3 h 58"/>
                <a:gd name="T2" fmla="*/ 65 w 65"/>
                <a:gd name="T3" fmla="*/ 0 h 58"/>
                <a:gd name="T4" fmla="*/ 36 w 65"/>
                <a:gd name="T5" fmla="*/ 58 h 58"/>
                <a:gd name="T6" fmla="*/ 0 w 65"/>
                <a:gd name="T7" fmla="*/ 3 h 58"/>
              </a:gdLst>
              <a:ahLst/>
              <a:cxnLst>
                <a:cxn ang="0">
                  <a:pos x="T0" y="T1"/>
                </a:cxn>
                <a:cxn ang="0">
                  <a:pos x="T2" y="T3"/>
                </a:cxn>
                <a:cxn ang="0">
                  <a:pos x="T4" y="T5"/>
                </a:cxn>
                <a:cxn ang="0">
                  <a:pos x="T6" y="T7"/>
                </a:cxn>
              </a:cxnLst>
              <a:rect l="0" t="0" r="r" b="b"/>
              <a:pathLst>
                <a:path w="65" h="58">
                  <a:moveTo>
                    <a:pt x="0" y="3"/>
                  </a:moveTo>
                  <a:lnTo>
                    <a:pt x="65" y="0"/>
                  </a:lnTo>
                  <a:lnTo>
                    <a:pt x="36" y="58"/>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grpSp>
        <p:nvGrpSpPr>
          <p:cNvPr id="31" name="组合 30"/>
          <p:cNvGrpSpPr/>
          <p:nvPr/>
        </p:nvGrpSpPr>
        <p:grpSpPr>
          <a:xfrm>
            <a:off x="2762282" y="1109091"/>
            <a:ext cx="1701734" cy="3190403"/>
            <a:chOff x="1044840" y="1402871"/>
            <a:chExt cx="2269570" cy="4254979"/>
          </a:xfrm>
        </p:grpSpPr>
        <p:sp>
          <p:nvSpPr>
            <p:cNvPr id="32" name="直角三角形 69"/>
            <p:cNvSpPr/>
            <p:nvPr/>
          </p:nvSpPr>
          <p:spPr>
            <a:xfrm rot="5400000" flipH="1">
              <a:off x="1113943" y="3457383"/>
              <a:ext cx="4084703"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直角三角形 69"/>
            <p:cNvSpPr/>
            <p:nvPr/>
          </p:nvSpPr>
          <p:spPr>
            <a:xfrm flipH="1" flipV="1">
              <a:off x="1044840" y="5319393"/>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矩形 33"/>
            <p:cNvSpPr/>
            <p:nvPr/>
          </p:nvSpPr>
          <p:spPr>
            <a:xfrm>
              <a:off x="1376679" y="1969842"/>
              <a:ext cx="1648460" cy="3374952"/>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矩形 34"/>
            <p:cNvSpPr/>
            <p:nvPr/>
          </p:nvSpPr>
          <p:spPr>
            <a:xfrm>
              <a:off x="1376679" y="1969842"/>
              <a:ext cx="1648460" cy="506658"/>
            </a:xfrm>
            <a:prstGeom prst="rect">
              <a:avLst/>
            </a:prstGeom>
            <a:solidFill>
              <a:srgbClr val="3B9B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6" name="组合 35"/>
            <p:cNvGrpSpPr/>
            <p:nvPr/>
          </p:nvGrpSpPr>
          <p:grpSpPr>
            <a:xfrm>
              <a:off x="1785620" y="1402871"/>
              <a:ext cx="830580" cy="975045"/>
              <a:chOff x="6591300" y="1966752"/>
              <a:chExt cx="830580" cy="975045"/>
            </a:xfrm>
          </p:grpSpPr>
          <p:sp>
            <p:nvSpPr>
              <p:cNvPr id="40" name="任意多边形 39"/>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任意多边形 40"/>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37" name="组合 36"/>
            <p:cNvGrpSpPr/>
            <p:nvPr/>
          </p:nvGrpSpPr>
          <p:grpSpPr>
            <a:xfrm>
              <a:off x="1426344" y="3494347"/>
              <a:ext cx="1660553" cy="1834029"/>
              <a:chOff x="155134" y="2735579"/>
              <a:chExt cx="1660553" cy="1834029"/>
            </a:xfrm>
          </p:grpSpPr>
          <p:sp>
            <p:nvSpPr>
              <p:cNvPr id="38" name="文本框 97"/>
              <p:cNvSpPr txBox="1"/>
              <p:nvPr/>
            </p:nvSpPr>
            <p:spPr>
              <a:xfrm>
                <a:off x="159503" y="2735579"/>
                <a:ext cx="1519165"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9" name="文本框 98"/>
              <p:cNvSpPr txBox="1"/>
              <p:nvPr/>
            </p:nvSpPr>
            <p:spPr>
              <a:xfrm>
                <a:off x="155134" y="3153467"/>
                <a:ext cx="1660553" cy="1416141"/>
              </a:xfrm>
              <a:prstGeom prst="rect">
                <a:avLst/>
              </a:prstGeom>
              <a:noFill/>
            </p:spPr>
            <p:txBody>
              <a:bodyPr wrap="square"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在此添加详细的文字信息介绍。在此添加详细的文字。在此添加详细的文字信息介绍。</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42" name="组合 41"/>
          <p:cNvGrpSpPr/>
          <p:nvPr/>
        </p:nvGrpSpPr>
        <p:grpSpPr>
          <a:xfrm>
            <a:off x="4625992" y="1109091"/>
            <a:ext cx="1701734" cy="3190403"/>
            <a:chOff x="1044840" y="1402871"/>
            <a:chExt cx="2269570" cy="4254979"/>
          </a:xfrm>
        </p:grpSpPr>
        <p:sp>
          <p:nvSpPr>
            <p:cNvPr id="43" name="直角三角形 69"/>
            <p:cNvSpPr/>
            <p:nvPr/>
          </p:nvSpPr>
          <p:spPr>
            <a:xfrm rot="5400000" flipH="1">
              <a:off x="1113943" y="3457383"/>
              <a:ext cx="4084703"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直角三角形 69"/>
            <p:cNvSpPr/>
            <p:nvPr/>
          </p:nvSpPr>
          <p:spPr>
            <a:xfrm flipH="1" flipV="1">
              <a:off x="1044840" y="5319393"/>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376679" y="1969842"/>
              <a:ext cx="1648460" cy="3374952"/>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376679" y="1969842"/>
              <a:ext cx="1648460" cy="506658"/>
            </a:xfrm>
            <a:prstGeom prst="rect">
              <a:avLst/>
            </a:prstGeom>
            <a:solidFill>
              <a:srgbClr val="3B9B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47" name="组合 46"/>
            <p:cNvGrpSpPr/>
            <p:nvPr/>
          </p:nvGrpSpPr>
          <p:grpSpPr>
            <a:xfrm>
              <a:off x="1785620" y="1402871"/>
              <a:ext cx="830580" cy="975045"/>
              <a:chOff x="6591300" y="1966752"/>
              <a:chExt cx="830580" cy="975045"/>
            </a:xfrm>
          </p:grpSpPr>
          <p:sp>
            <p:nvSpPr>
              <p:cNvPr id="51" name="任意多边形 50"/>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任意多边形 51"/>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48" name="组合 47"/>
            <p:cNvGrpSpPr/>
            <p:nvPr/>
          </p:nvGrpSpPr>
          <p:grpSpPr>
            <a:xfrm>
              <a:off x="1377127" y="3488318"/>
              <a:ext cx="1637873" cy="1857483"/>
              <a:chOff x="105917" y="2729550"/>
              <a:chExt cx="1637873" cy="1857483"/>
            </a:xfrm>
          </p:grpSpPr>
          <p:sp>
            <p:nvSpPr>
              <p:cNvPr id="49" name="文本框 109"/>
              <p:cNvSpPr txBox="1"/>
              <p:nvPr/>
            </p:nvSpPr>
            <p:spPr>
              <a:xfrm>
                <a:off x="177925" y="2729550"/>
                <a:ext cx="1513871"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50" name="文本框 110"/>
              <p:cNvSpPr txBox="1"/>
              <p:nvPr/>
            </p:nvSpPr>
            <p:spPr>
              <a:xfrm>
                <a:off x="105917" y="3170891"/>
                <a:ext cx="1637873" cy="1416142"/>
              </a:xfrm>
              <a:prstGeom prst="rect">
                <a:avLst/>
              </a:prstGeom>
              <a:noFill/>
            </p:spPr>
            <p:txBody>
              <a:bodyPr wrap="square"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在此添加详细的文字信息介绍。在此添加详细的文字。在此添加详细的文字信息介绍。</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53" name="组合 52"/>
          <p:cNvGrpSpPr/>
          <p:nvPr/>
        </p:nvGrpSpPr>
        <p:grpSpPr>
          <a:xfrm>
            <a:off x="6487726" y="1109091"/>
            <a:ext cx="1701734" cy="3190403"/>
            <a:chOff x="1044840" y="1402871"/>
            <a:chExt cx="2269570" cy="4254979"/>
          </a:xfrm>
        </p:grpSpPr>
        <p:sp>
          <p:nvSpPr>
            <p:cNvPr id="54" name="直角三角形 69"/>
            <p:cNvSpPr/>
            <p:nvPr/>
          </p:nvSpPr>
          <p:spPr>
            <a:xfrm rot="5400000" flipH="1">
              <a:off x="1113943" y="3457383"/>
              <a:ext cx="4084703"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直角三角形 69"/>
            <p:cNvSpPr/>
            <p:nvPr/>
          </p:nvSpPr>
          <p:spPr>
            <a:xfrm flipH="1" flipV="1">
              <a:off x="1044840" y="5319393"/>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376679" y="1969842"/>
              <a:ext cx="1648460" cy="3374952"/>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376679" y="1969842"/>
              <a:ext cx="1648460" cy="506658"/>
            </a:xfrm>
            <a:prstGeom prst="rect">
              <a:avLst/>
            </a:prstGeom>
            <a:solidFill>
              <a:srgbClr val="3B9B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8" name="组合 57"/>
            <p:cNvGrpSpPr/>
            <p:nvPr/>
          </p:nvGrpSpPr>
          <p:grpSpPr>
            <a:xfrm>
              <a:off x="1785620" y="1402871"/>
              <a:ext cx="830580" cy="975045"/>
              <a:chOff x="6591300" y="1966752"/>
              <a:chExt cx="830580" cy="975045"/>
            </a:xfrm>
          </p:grpSpPr>
          <p:sp>
            <p:nvSpPr>
              <p:cNvPr id="62" name="任意多边形 61"/>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任意多边形 62"/>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59" name="组合 58"/>
            <p:cNvGrpSpPr/>
            <p:nvPr/>
          </p:nvGrpSpPr>
          <p:grpSpPr>
            <a:xfrm>
              <a:off x="1395548" y="3494347"/>
              <a:ext cx="1660553" cy="1851452"/>
              <a:chOff x="124338" y="2735579"/>
              <a:chExt cx="1660553" cy="1851452"/>
            </a:xfrm>
          </p:grpSpPr>
          <p:sp>
            <p:nvSpPr>
              <p:cNvPr id="60" name="文本框 121"/>
              <p:cNvSpPr txBox="1"/>
              <p:nvPr/>
            </p:nvSpPr>
            <p:spPr>
              <a:xfrm>
                <a:off x="196346" y="2735579"/>
                <a:ext cx="1519165"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61" name="文本框 122"/>
              <p:cNvSpPr txBox="1"/>
              <p:nvPr/>
            </p:nvSpPr>
            <p:spPr>
              <a:xfrm>
                <a:off x="124338" y="3170890"/>
                <a:ext cx="1660553" cy="1416141"/>
              </a:xfrm>
              <a:prstGeom prst="rect">
                <a:avLst/>
              </a:prstGeom>
              <a:noFill/>
            </p:spPr>
            <p:txBody>
              <a:bodyPr wrap="square"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在此添加详细的文字信息介绍。在此添加详细的文字。在此添加详细的文字信息介绍。</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64" name="Freeform 19"/>
          <p:cNvSpPr/>
          <p:nvPr/>
        </p:nvSpPr>
        <p:spPr bwMode="auto">
          <a:xfrm>
            <a:off x="7280607" y="2156841"/>
            <a:ext cx="171979" cy="336607"/>
          </a:xfrm>
          <a:custGeom>
            <a:avLst/>
            <a:gdLst>
              <a:gd name="T0" fmla="*/ 38 w 96"/>
              <a:gd name="T1" fmla="*/ 191 h 191"/>
              <a:gd name="T2" fmla="*/ 38 w 96"/>
              <a:gd name="T3" fmla="*/ 168 h 191"/>
              <a:gd name="T4" fmla="*/ 0 w 96"/>
              <a:gd name="T5" fmla="*/ 158 h 191"/>
              <a:gd name="T6" fmla="*/ 6 w 96"/>
              <a:gd name="T7" fmla="*/ 136 h 191"/>
              <a:gd name="T8" fmla="*/ 43 w 96"/>
              <a:gd name="T9" fmla="*/ 146 h 191"/>
              <a:gd name="T10" fmla="*/ 67 w 96"/>
              <a:gd name="T11" fmla="*/ 128 h 191"/>
              <a:gd name="T12" fmla="*/ 42 w 96"/>
              <a:gd name="T13" fmla="*/ 104 h 191"/>
              <a:gd name="T14" fmla="*/ 2 w 96"/>
              <a:gd name="T15" fmla="*/ 63 h 191"/>
              <a:gd name="T16" fmla="*/ 39 w 96"/>
              <a:gd name="T17" fmla="*/ 23 h 191"/>
              <a:gd name="T18" fmla="*/ 39 w 96"/>
              <a:gd name="T19" fmla="*/ 0 h 191"/>
              <a:gd name="T20" fmla="*/ 58 w 96"/>
              <a:gd name="T21" fmla="*/ 0 h 191"/>
              <a:gd name="T22" fmla="*/ 58 w 96"/>
              <a:gd name="T23" fmla="*/ 22 h 191"/>
              <a:gd name="T24" fmla="*/ 90 w 96"/>
              <a:gd name="T25" fmla="*/ 30 h 191"/>
              <a:gd name="T26" fmla="*/ 84 w 96"/>
              <a:gd name="T27" fmla="*/ 51 h 191"/>
              <a:gd name="T28" fmla="*/ 52 w 96"/>
              <a:gd name="T29" fmla="*/ 43 h 191"/>
              <a:gd name="T30" fmla="*/ 30 w 96"/>
              <a:gd name="T31" fmla="*/ 59 h 191"/>
              <a:gd name="T32" fmla="*/ 59 w 96"/>
              <a:gd name="T33" fmla="*/ 82 h 191"/>
              <a:gd name="T34" fmla="*/ 96 w 96"/>
              <a:gd name="T35" fmla="*/ 125 h 191"/>
              <a:gd name="T36" fmla="*/ 57 w 96"/>
              <a:gd name="T37" fmla="*/ 167 h 191"/>
              <a:gd name="T38" fmla="*/ 57 w 96"/>
              <a:gd name="T39" fmla="*/ 191 h 191"/>
              <a:gd name="T40" fmla="*/ 38 w 96"/>
              <a:gd name="T4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91">
                <a:moveTo>
                  <a:pt x="38" y="191"/>
                </a:moveTo>
                <a:cubicBezTo>
                  <a:pt x="38" y="168"/>
                  <a:pt x="38" y="168"/>
                  <a:pt x="38" y="168"/>
                </a:cubicBezTo>
                <a:cubicBezTo>
                  <a:pt x="23" y="168"/>
                  <a:pt x="9" y="163"/>
                  <a:pt x="0" y="158"/>
                </a:cubicBezTo>
                <a:cubicBezTo>
                  <a:pt x="6" y="136"/>
                  <a:pt x="6" y="136"/>
                  <a:pt x="6" y="136"/>
                </a:cubicBezTo>
                <a:cubicBezTo>
                  <a:pt x="16" y="141"/>
                  <a:pt x="29" y="146"/>
                  <a:pt x="43" y="146"/>
                </a:cubicBezTo>
                <a:cubicBezTo>
                  <a:pt x="57" y="146"/>
                  <a:pt x="67" y="139"/>
                  <a:pt x="67" y="128"/>
                </a:cubicBezTo>
                <a:cubicBezTo>
                  <a:pt x="67" y="117"/>
                  <a:pt x="59" y="111"/>
                  <a:pt x="42" y="104"/>
                </a:cubicBezTo>
                <a:cubicBezTo>
                  <a:pt x="18" y="95"/>
                  <a:pt x="2" y="84"/>
                  <a:pt x="2" y="63"/>
                </a:cubicBezTo>
                <a:cubicBezTo>
                  <a:pt x="2" y="43"/>
                  <a:pt x="16" y="27"/>
                  <a:pt x="39" y="23"/>
                </a:cubicBezTo>
                <a:cubicBezTo>
                  <a:pt x="39" y="0"/>
                  <a:pt x="39" y="0"/>
                  <a:pt x="39" y="0"/>
                </a:cubicBezTo>
                <a:cubicBezTo>
                  <a:pt x="58" y="0"/>
                  <a:pt x="58" y="0"/>
                  <a:pt x="58" y="0"/>
                </a:cubicBezTo>
                <a:cubicBezTo>
                  <a:pt x="58" y="22"/>
                  <a:pt x="58" y="22"/>
                  <a:pt x="58" y="22"/>
                </a:cubicBezTo>
                <a:cubicBezTo>
                  <a:pt x="73" y="22"/>
                  <a:pt x="83" y="26"/>
                  <a:pt x="90" y="30"/>
                </a:cubicBezTo>
                <a:cubicBezTo>
                  <a:pt x="84" y="51"/>
                  <a:pt x="84" y="51"/>
                  <a:pt x="84" y="51"/>
                </a:cubicBezTo>
                <a:cubicBezTo>
                  <a:pt x="79" y="49"/>
                  <a:pt x="68" y="43"/>
                  <a:pt x="52" y="43"/>
                </a:cubicBezTo>
                <a:cubicBezTo>
                  <a:pt x="36" y="43"/>
                  <a:pt x="30" y="52"/>
                  <a:pt x="30" y="59"/>
                </a:cubicBezTo>
                <a:cubicBezTo>
                  <a:pt x="30" y="69"/>
                  <a:pt x="39" y="74"/>
                  <a:pt x="59" y="82"/>
                </a:cubicBezTo>
                <a:cubicBezTo>
                  <a:pt x="85" y="92"/>
                  <a:pt x="96" y="105"/>
                  <a:pt x="96" y="125"/>
                </a:cubicBezTo>
                <a:cubicBezTo>
                  <a:pt x="96" y="145"/>
                  <a:pt x="83" y="162"/>
                  <a:pt x="57" y="167"/>
                </a:cubicBezTo>
                <a:cubicBezTo>
                  <a:pt x="57" y="191"/>
                  <a:pt x="57" y="191"/>
                  <a:pt x="57" y="191"/>
                </a:cubicBezTo>
                <a:lnTo>
                  <a:pt x="38" y="191"/>
                </a:lnTo>
                <a:close/>
              </a:path>
            </a:pathLst>
          </a:custGeom>
          <a:solidFill>
            <a:srgbClr val="3B9B96"/>
          </a:solidFill>
          <a:ln>
            <a:noFill/>
          </a:ln>
          <a:effectLst/>
        </p:spPr>
        <p:txBody>
          <a:bodyPr vert="horz" wrap="square" lIns="68562" tIns="34281" rIns="68562" bIns="34281" numCol="1" anchor="t" anchorCtr="0" compatLnSpc="1"/>
          <a:lstStyle/>
          <a:p>
            <a:endParaRPr lang="zh-CN" altLang="en-US" sz="1350"/>
          </a:p>
        </p:txBody>
      </p:sp>
      <p:grpSp>
        <p:nvGrpSpPr>
          <p:cNvPr id="65" name="Group 22"/>
          <p:cNvGrpSpPr>
            <a:grpSpLocks noChangeAspect="1"/>
          </p:cNvGrpSpPr>
          <p:nvPr/>
        </p:nvGrpSpPr>
        <p:grpSpPr bwMode="auto">
          <a:xfrm>
            <a:off x="3503093" y="2189695"/>
            <a:ext cx="270899" cy="270899"/>
            <a:chOff x="3617" y="1935"/>
            <a:chExt cx="446" cy="446"/>
          </a:xfrm>
          <a:solidFill>
            <a:srgbClr val="3B9B96"/>
          </a:solidFill>
          <a:effectLst/>
        </p:grpSpPr>
        <p:sp>
          <p:nvSpPr>
            <p:cNvPr id="66"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67" name="Freeform 24"/>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grpSp>
        <p:nvGrpSpPr>
          <p:cNvPr id="68" name="Group 31"/>
          <p:cNvGrpSpPr>
            <a:grpSpLocks noChangeAspect="1"/>
          </p:cNvGrpSpPr>
          <p:nvPr/>
        </p:nvGrpSpPr>
        <p:grpSpPr bwMode="auto">
          <a:xfrm>
            <a:off x="5381880" y="2183320"/>
            <a:ext cx="220484" cy="283654"/>
            <a:chOff x="5177" y="1058"/>
            <a:chExt cx="363" cy="467"/>
          </a:xfrm>
          <a:solidFill>
            <a:srgbClr val="3B9B96"/>
          </a:solidFill>
          <a:effectLst/>
        </p:grpSpPr>
        <p:sp>
          <p:nvSpPr>
            <p:cNvPr id="69" name="Freeform 32"/>
            <p:cNvSpPr/>
            <p:nvPr/>
          </p:nvSpPr>
          <p:spPr bwMode="auto">
            <a:xfrm>
              <a:off x="5305" y="1288"/>
              <a:ext cx="98" cy="237"/>
            </a:xfrm>
            <a:custGeom>
              <a:avLst/>
              <a:gdLst>
                <a:gd name="T0" fmla="*/ 48 w 98"/>
                <a:gd name="T1" fmla="*/ 237 h 237"/>
                <a:gd name="T2" fmla="*/ 45 w 98"/>
                <a:gd name="T3" fmla="*/ 230 h 237"/>
                <a:gd name="T4" fmla="*/ 21 w 98"/>
                <a:gd name="T5" fmla="*/ 184 h 237"/>
                <a:gd name="T6" fmla="*/ 0 w 98"/>
                <a:gd name="T7" fmla="*/ 139 h 237"/>
                <a:gd name="T8" fmla="*/ 0 w 98"/>
                <a:gd name="T9" fmla="*/ 137 h 237"/>
                <a:gd name="T10" fmla="*/ 0 w 98"/>
                <a:gd name="T11" fmla="*/ 134 h 237"/>
                <a:gd name="T12" fmla="*/ 45 w 98"/>
                <a:gd name="T13" fmla="*/ 12 h 237"/>
                <a:gd name="T14" fmla="*/ 48 w 98"/>
                <a:gd name="T15" fmla="*/ 0 h 237"/>
                <a:gd name="T16" fmla="*/ 52 w 98"/>
                <a:gd name="T17" fmla="*/ 12 h 237"/>
                <a:gd name="T18" fmla="*/ 96 w 98"/>
                <a:gd name="T19" fmla="*/ 134 h 237"/>
                <a:gd name="T20" fmla="*/ 98 w 98"/>
                <a:gd name="T21" fmla="*/ 137 h 237"/>
                <a:gd name="T22" fmla="*/ 96 w 98"/>
                <a:gd name="T23" fmla="*/ 139 h 237"/>
                <a:gd name="T24" fmla="*/ 74 w 98"/>
                <a:gd name="T25" fmla="*/ 184 h 237"/>
                <a:gd name="T26" fmla="*/ 52 w 98"/>
                <a:gd name="T27" fmla="*/ 230 h 237"/>
                <a:gd name="T28" fmla="*/ 48 w 98"/>
                <a:gd name="T29" fmla="*/ 237 h 237"/>
                <a:gd name="T30" fmla="*/ 48 w 98"/>
                <a:gd name="T31"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237">
                  <a:moveTo>
                    <a:pt x="48" y="237"/>
                  </a:moveTo>
                  <a:lnTo>
                    <a:pt x="45" y="230"/>
                  </a:lnTo>
                  <a:lnTo>
                    <a:pt x="21" y="184"/>
                  </a:lnTo>
                  <a:lnTo>
                    <a:pt x="0" y="139"/>
                  </a:lnTo>
                  <a:lnTo>
                    <a:pt x="0" y="137"/>
                  </a:lnTo>
                  <a:lnTo>
                    <a:pt x="0" y="134"/>
                  </a:lnTo>
                  <a:lnTo>
                    <a:pt x="45" y="12"/>
                  </a:lnTo>
                  <a:lnTo>
                    <a:pt x="48" y="0"/>
                  </a:lnTo>
                  <a:lnTo>
                    <a:pt x="52" y="12"/>
                  </a:lnTo>
                  <a:lnTo>
                    <a:pt x="96" y="134"/>
                  </a:lnTo>
                  <a:lnTo>
                    <a:pt x="98" y="137"/>
                  </a:lnTo>
                  <a:lnTo>
                    <a:pt x="96" y="139"/>
                  </a:lnTo>
                  <a:lnTo>
                    <a:pt x="74" y="184"/>
                  </a:lnTo>
                  <a:lnTo>
                    <a:pt x="52" y="230"/>
                  </a:lnTo>
                  <a:lnTo>
                    <a:pt x="48" y="237"/>
                  </a:lnTo>
                  <a:lnTo>
                    <a:pt x="48" y="2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70" name="Oval 33"/>
            <p:cNvSpPr>
              <a:spLocks noChangeArrowheads="1"/>
            </p:cNvSpPr>
            <p:nvPr/>
          </p:nvSpPr>
          <p:spPr bwMode="auto">
            <a:xfrm>
              <a:off x="5247" y="1058"/>
              <a:ext cx="212" cy="21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71" name="Freeform 34"/>
            <p:cNvSpPr/>
            <p:nvPr/>
          </p:nvSpPr>
          <p:spPr bwMode="auto">
            <a:xfrm>
              <a:off x="5386" y="1290"/>
              <a:ext cx="154" cy="235"/>
            </a:xfrm>
            <a:custGeom>
              <a:avLst/>
              <a:gdLst>
                <a:gd name="T0" fmla="*/ 50 w 64"/>
                <a:gd name="T1" fmla="*/ 0 h 98"/>
                <a:gd name="T2" fmla="*/ 37 w 64"/>
                <a:gd name="T3" fmla="*/ 0 h 98"/>
                <a:gd name="T4" fmla="*/ 13 w 64"/>
                <a:gd name="T5" fmla="*/ 62 h 98"/>
                <a:gd name="T6" fmla="*/ 0 w 64"/>
                <a:gd name="T7" fmla="*/ 98 h 98"/>
                <a:gd name="T8" fmla="*/ 50 w 64"/>
                <a:gd name="T9" fmla="*/ 98 h 98"/>
                <a:gd name="T10" fmla="*/ 64 w 64"/>
                <a:gd name="T11" fmla="*/ 84 h 98"/>
                <a:gd name="T12" fmla="*/ 64 w 64"/>
                <a:gd name="T13" fmla="*/ 14 h 98"/>
                <a:gd name="T14" fmla="*/ 50 w 64"/>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98">
                  <a:moveTo>
                    <a:pt x="50" y="0"/>
                  </a:moveTo>
                  <a:cubicBezTo>
                    <a:pt x="37" y="0"/>
                    <a:pt x="37" y="0"/>
                    <a:pt x="37" y="0"/>
                  </a:cubicBezTo>
                  <a:cubicBezTo>
                    <a:pt x="13" y="62"/>
                    <a:pt x="13" y="62"/>
                    <a:pt x="13" y="62"/>
                  </a:cubicBezTo>
                  <a:cubicBezTo>
                    <a:pt x="0" y="98"/>
                    <a:pt x="0" y="98"/>
                    <a:pt x="0" y="98"/>
                  </a:cubicBezTo>
                  <a:cubicBezTo>
                    <a:pt x="50" y="98"/>
                    <a:pt x="50" y="98"/>
                    <a:pt x="50" y="98"/>
                  </a:cubicBezTo>
                  <a:cubicBezTo>
                    <a:pt x="58" y="98"/>
                    <a:pt x="64" y="92"/>
                    <a:pt x="64" y="84"/>
                  </a:cubicBezTo>
                  <a:cubicBezTo>
                    <a:pt x="64" y="14"/>
                    <a:pt x="64" y="14"/>
                    <a:pt x="64" y="14"/>
                  </a:cubicBezTo>
                  <a:cubicBezTo>
                    <a:pt x="64" y="6"/>
                    <a:pt x="58"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72" name="Freeform 35"/>
            <p:cNvSpPr/>
            <p:nvPr/>
          </p:nvSpPr>
          <p:spPr bwMode="auto">
            <a:xfrm>
              <a:off x="5177" y="1290"/>
              <a:ext cx="149" cy="235"/>
            </a:xfrm>
            <a:custGeom>
              <a:avLst/>
              <a:gdLst>
                <a:gd name="T0" fmla="*/ 24 w 62"/>
                <a:gd name="T1" fmla="*/ 0 h 98"/>
                <a:gd name="T2" fmla="*/ 13 w 62"/>
                <a:gd name="T3" fmla="*/ 0 h 98"/>
                <a:gd name="T4" fmla="*/ 0 w 62"/>
                <a:gd name="T5" fmla="*/ 14 h 98"/>
                <a:gd name="T6" fmla="*/ 0 w 62"/>
                <a:gd name="T7" fmla="*/ 84 h 98"/>
                <a:gd name="T8" fmla="*/ 13 w 62"/>
                <a:gd name="T9" fmla="*/ 98 h 98"/>
                <a:gd name="T10" fmla="*/ 62 w 62"/>
                <a:gd name="T11" fmla="*/ 98 h 98"/>
                <a:gd name="T12" fmla="*/ 48 w 62"/>
                <a:gd name="T13" fmla="*/ 62 h 98"/>
                <a:gd name="T14" fmla="*/ 24 w 62"/>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98">
                  <a:moveTo>
                    <a:pt x="24" y="0"/>
                  </a:moveTo>
                  <a:cubicBezTo>
                    <a:pt x="13" y="0"/>
                    <a:pt x="13" y="0"/>
                    <a:pt x="13" y="0"/>
                  </a:cubicBezTo>
                  <a:cubicBezTo>
                    <a:pt x="6" y="0"/>
                    <a:pt x="0" y="6"/>
                    <a:pt x="0" y="14"/>
                  </a:cubicBezTo>
                  <a:cubicBezTo>
                    <a:pt x="0" y="84"/>
                    <a:pt x="0" y="84"/>
                    <a:pt x="0" y="84"/>
                  </a:cubicBezTo>
                  <a:cubicBezTo>
                    <a:pt x="0" y="92"/>
                    <a:pt x="6" y="98"/>
                    <a:pt x="13" y="98"/>
                  </a:cubicBezTo>
                  <a:cubicBezTo>
                    <a:pt x="62" y="98"/>
                    <a:pt x="62" y="98"/>
                    <a:pt x="62" y="98"/>
                  </a:cubicBezTo>
                  <a:cubicBezTo>
                    <a:pt x="48" y="62"/>
                    <a:pt x="48" y="62"/>
                    <a:pt x="48" y="62"/>
                  </a:cubicBez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sp>
        <p:nvSpPr>
          <p:cNvPr id="73"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3"/>
                                        </p:tgtEl>
                                        <p:attrNameLst>
                                          <p:attrName>ppt_y</p:attrName>
                                        </p:attrNameLst>
                                      </p:cBhvr>
                                      <p:tavLst>
                                        <p:tav tm="0">
                                          <p:val>
                                            <p:strVal val="#ppt_y"/>
                                          </p:val>
                                        </p:tav>
                                        <p:tav tm="100000">
                                          <p:val>
                                            <p:strVal val="#ppt_y"/>
                                          </p:val>
                                        </p:tav>
                                      </p:tavLst>
                                    </p:anim>
                                    <p:anim calcmode="lin" valueType="num">
                                      <p:cBhvr>
                                        <p:cTn id="9" dur="500" fill="hold"/>
                                        <p:tgtEl>
                                          <p:spTgt spid="7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73"/>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42"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par>
                          <p:cTn id="24" fill="hold">
                            <p:stCondLst>
                              <p:cond delay="2949"/>
                            </p:stCondLst>
                            <p:childTnLst>
                              <p:par>
                                <p:cTn id="25" presetID="42"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p:stCondLst>
                              <p:cond delay="3949"/>
                            </p:stCondLst>
                            <p:childTnLst>
                              <p:par>
                                <p:cTn id="31" presetID="42" presetClass="entr" presetSubtype="0"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10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100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nodeType="withEffect">
                                  <p:stCondLst>
                                    <p:cond delay="100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3" grpId="0" bldLvl="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05</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p:cNvSpPr>
            <a:spLocks noChangeArrowheads="1"/>
          </p:cNvSpPr>
          <p:nvPr/>
        </p:nvSpPr>
        <p:spPr bwMode="auto">
          <a:xfrm>
            <a:off x="8803482" y="4656535"/>
            <a:ext cx="340519" cy="2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9" tIns="25709" rIns="51419" bIns="25709">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zh-CN" sz="1100">
                <a:solidFill>
                  <a:schemeClr val="bg1"/>
                </a:solidFill>
                <a:latin typeface="+mn-lt"/>
                <a:ea typeface="+mn-ea"/>
                <a:cs typeface="+mn-ea"/>
                <a:sym typeface="+mn-lt"/>
              </a:rPr>
              <a:t>* </a:t>
            </a:r>
            <a:endParaRPr lang="zh-CN" altLang="zh-CN" sz="1100" b="1">
              <a:solidFill>
                <a:schemeClr val="bg1"/>
              </a:solidFill>
              <a:latin typeface="+mn-lt"/>
              <a:ea typeface="+mn-ea"/>
              <a:cs typeface="+mn-ea"/>
              <a:sym typeface="+mn-lt"/>
            </a:endParaRPr>
          </a:p>
        </p:txBody>
      </p:sp>
      <p:cxnSp>
        <p:nvCxnSpPr>
          <p:cNvPr id="27" name="直接连接符 13"/>
          <p:cNvCxnSpPr>
            <a:cxnSpLocks noChangeShapeType="1"/>
            <a:stCxn id="10" idx="7"/>
          </p:cNvCxnSpPr>
          <p:nvPr/>
        </p:nvCxnSpPr>
        <p:spPr bwMode="auto">
          <a:xfrm flipV="1">
            <a:off x="2280047" y="2695575"/>
            <a:ext cx="360759" cy="292894"/>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28" name="直接连接符 17"/>
          <p:cNvSpPr>
            <a:spLocks noChangeShapeType="1"/>
          </p:cNvSpPr>
          <p:nvPr/>
        </p:nvSpPr>
        <p:spPr bwMode="auto">
          <a:xfrm>
            <a:off x="3669506" y="2530078"/>
            <a:ext cx="681038" cy="49053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cxnSp>
        <p:nvCxnSpPr>
          <p:cNvPr id="29" name="直接连接符 20"/>
          <p:cNvCxnSpPr>
            <a:cxnSpLocks noChangeShapeType="1"/>
          </p:cNvCxnSpPr>
          <p:nvPr/>
        </p:nvCxnSpPr>
        <p:spPr bwMode="auto">
          <a:xfrm flipV="1">
            <a:off x="5176837" y="2472929"/>
            <a:ext cx="623888" cy="54887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0" name="直接连接符 23"/>
          <p:cNvCxnSpPr>
            <a:cxnSpLocks noChangeShapeType="1"/>
            <a:endCxn id="10" idx="1"/>
          </p:cNvCxnSpPr>
          <p:nvPr/>
        </p:nvCxnSpPr>
        <p:spPr bwMode="auto">
          <a:xfrm>
            <a:off x="1307307" y="2775347"/>
            <a:ext cx="298847" cy="213122"/>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1" name="直接连接符 43"/>
          <p:cNvCxnSpPr>
            <a:cxnSpLocks noChangeShapeType="1"/>
          </p:cNvCxnSpPr>
          <p:nvPr/>
        </p:nvCxnSpPr>
        <p:spPr bwMode="auto">
          <a:xfrm flipV="1">
            <a:off x="4049316" y="3848101"/>
            <a:ext cx="301228" cy="278606"/>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2" name="直接连接符 72"/>
          <p:cNvCxnSpPr>
            <a:cxnSpLocks noChangeShapeType="1"/>
          </p:cNvCxnSpPr>
          <p:nvPr/>
        </p:nvCxnSpPr>
        <p:spPr bwMode="auto">
          <a:xfrm>
            <a:off x="7265194" y="1866900"/>
            <a:ext cx="417910" cy="28098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33" name="矩形 76"/>
          <p:cNvSpPr>
            <a:spLocks noChangeArrowheads="1"/>
          </p:cNvSpPr>
          <p:nvPr/>
        </p:nvSpPr>
        <p:spPr bwMode="auto">
          <a:xfrm>
            <a:off x="1221582" y="3811191"/>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ts val="1405"/>
              </a:lnSpc>
              <a:spcBef>
                <a:spcPct val="0"/>
              </a:spcBef>
              <a:buNone/>
            </a:pPr>
            <a:r>
              <a:rPr lang="zh-CN" altLang="en-US" sz="1000" dirty="0">
                <a:latin typeface="+mn-lt"/>
                <a:ea typeface="+mn-ea"/>
                <a:cs typeface="+mn-ea"/>
                <a:sym typeface="+mn-lt"/>
              </a:rPr>
              <a:t>点击添加描述总结</a:t>
            </a:r>
            <a:r>
              <a:rPr lang="en-US" altLang="zh-CN" sz="1000" dirty="0">
                <a:latin typeface="+mn-lt"/>
                <a:ea typeface="+mn-ea"/>
                <a:cs typeface="+mn-ea"/>
                <a:sym typeface="+mn-lt"/>
              </a:rPr>
              <a:t> </a:t>
            </a:r>
            <a:endParaRPr lang="zh-CN" altLang="en-US" sz="1000" dirty="0">
              <a:latin typeface="+mn-lt"/>
              <a:ea typeface="+mn-ea"/>
              <a:cs typeface="+mn-ea"/>
              <a:sym typeface="+mn-lt"/>
            </a:endParaRPr>
          </a:p>
        </p:txBody>
      </p:sp>
      <p:sp>
        <p:nvSpPr>
          <p:cNvPr id="34" name="矩形 80"/>
          <p:cNvSpPr>
            <a:spLocks noChangeArrowheads="1"/>
          </p:cNvSpPr>
          <p:nvPr/>
        </p:nvSpPr>
        <p:spPr bwMode="auto">
          <a:xfrm>
            <a:off x="2407444" y="2913460"/>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ts val="1405"/>
              </a:lnSpc>
              <a:spcBef>
                <a:spcPct val="0"/>
              </a:spcBef>
              <a:buNone/>
            </a:pPr>
            <a:r>
              <a:rPr lang="zh-CN" altLang="en-US" sz="1000" dirty="0">
                <a:solidFill>
                  <a:srgbClr val="0C8882"/>
                </a:solidFill>
                <a:latin typeface="+mn-lt"/>
                <a:ea typeface="+mn-ea"/>
                <a:cs typeface="+mn-ea"/>
                <a:sym typeface="+mn-lt"/>
              </a:rPr>
              <a:t>点击添加描述总结</a:t>
            </a:r>
            <a:r>
              <a:rPr lang="en-US" altLang="zh-CN" sz="1000" dirty="0">
                <a:solidFill>
                  <a:srgbClr val="0C8882"/>
                </a:solidFill>
                <a:latin typeface="+mn-lt"/>
                <a:ea typeface="+mn-ea"/>
                <a:cs typeface="+mn-ea"/>
                <a:sym typeface="+mn-lt"/>
              </a:rPr>
              <a:t> </a:t>
            </a:r>
            <a:endParaRPr lang="zh-CN" altLang="en-US" sz="1000" dirty="0">
              <a:solidFill>
                <a:srgbClr val="0C8882"/>
              </a:solidFill>
              <a:latin typeface="+mn-lt"/>
              <a:ea typeface="+mn-ea"/>
              <a:cs typeface="+mn-ea"/>
              <a:sym typeface="+mn-lt"/>
            </a:endParaRPr>
          </a:p>
        </p:txBody>
      </p:sp>
      <p:sp>
        <p:nvSpPr>
          <p:cNvPr id="35" name="矩形 81"/>
          <p:cNvSpPr>
            <a:spLocks noChangeArrowheads="1"/>
          </p:cNvSpPr>
          <p:nvPr/>
        </p:nvSpPr>
        <p:spPr bwMode="auto">
          <a:xfrm>
            <a:off x="4099322" y="4055269"/>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ts val="1405"/>
              </a:lnSpc>
              <a:spcBef>
                <a:spcPct val="0"/>
              </a:spcBef>
              <a:buNone/>
            </a:pPr>
            <a:r>
              <a:rPr lang="zh-CN" altLang="en-US" sz="1000" dirty="0">
                <a:latin typeface="+mn-lt"/>
                <a:ea typeface="+mn-ea"/>
                <a:cs typeface="+mn-ea"/>
                <a:sym typeface="+mn-lt"/>
              </a:rPr>
              <a:t>点击添加描述总结</a:t>
            </a:r>
            <a:r>
              <a:rPr lang="en-US" altLang="zh-CN" sz="1000" dirty="0">
                <a:latin typeface="+mn-lt"/>
                <a:ea typeface="+mn-ea"/>
                <a:cs typeface="+mn-ea"/>
                <a:sym typeface="+mn-lt"/>
              </a:rPr>
              <a:t> </a:t>
            </a:r>
            <a:endParaRPr lang="zh-CN" altLang="en-US" sz="1000" dirty="0">
              <a:latin typeface="+mn-lt"/>
              <a:ea typeface="+mn-ea"/>
              <a:cs typeface="+mn-ea"/>
              <a:sym typeface="+mn-lt"/>
            </a:endParaRPr>
          </a:p>
        </p:txBody>
      </p:sp>
      <p:sp>
        <p:nvSpPr>
          <p:cNvPr id="36" name="矩形 82"/>
          <p:cNvSpPr>
            <a:spLocks noChangeArrowheads="1"/>
          </p:cNvSpPr>
          <p:nvPr/>
        </p:nvSpPr>
        <p:spPr bwMode="auto">
          <a:xfrm>
            <a:off x="5800725" y="2782975"/>
            <a:ext cx="1366838"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ts val="1405"/>
              </a:lnSpc>
              <a:spcBef>
                <a:spcPct val="0"/>
              </a:spcBef>
              <a:buNone/>
            </a:pPr>
            <a:r>
              <a:rPr lang="zh-CN" altLang="en-US" sz="1000" dirty="0">
                <a:solidFill>
                  <a:srgbClr val="0C8882"/>
                </a:solidFill>
                <a:latin typeface="+mn-lt"/>
                <a:ea typeface="+mn-ea"/>
                <a:cs typeface="+mn-ea"/>
                <a:sym typeface="+mn-lt"/>
              </a:rPr>
              <a:t>点击添加描述总结</a:t>
            </a:r>
            <a:endParaRPr lang="zh-CN" altLang="en-US" sz="1400" dirty="0">
              <a:solidFill>
                <a:srgbClr val="0C8882"/>
              </a:solidFill>
              <a:latin typeface="+mn-lt"/>
              <a:ea typeface="+mn-ea"/>
              <a:cs typeface="+mn-ea"/>
              <a:sym typeface="+mn-lt"/>
            </a:endParaRPr>
          </a:p>
        </p:txBody>
      </p:sp>
      <p:sp>
        <p:nvSpPr>
          <p:cNvPr id="37" name="矩形 85"/>
          <p:cNvSpPr>
            <a:spLocks noChangeArrowheads="1"/>
          </p:cNvSpPr>
          <p:nvPr/>
        </p:nvSpPr>
        <p:spPr bwMode="auto">
          <a:xfrm>
            <a:off x="5938838" y="3331369"/>
            <a:ext cx="2324100" cy="34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6406" tIns="43202" rIns="86406" bIns="43202">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700" dirty="0">
                <a:latin typeface="+mn-lt"/>
                <a:ea typeface="+mn-ea"/>
                <a:cs typeface="+mn-ea"/>
                <a:sym typeface="+mn-lt"/>
              </a:rPr>
              <a:t>添加主要观点</a:t>
            </a:r>
            <a:endParaRPr lang="zh-CN" altLang="en-US" sz="1700" dirty="0">
              <a:latin typeface="+mn-lt"/>
              <a:ea typeface="+mn-ea"/>
              <a:cs typeface="+mn-ea"/>
              <a:sym typeface="+mn-lt"/>
            </a:endParaRPr>
          </a:p>
        </p:txBody>
      </p:sp>
      <p:sp>
        <p:nvSpPr>
          <p:cNvPr id="38" name="文本框 13"/>
          <p:cNvSpPr>
            <a:spLocks noChangeArrowheads="1"/>
          </p:cNvSpPr>
          <p:nvPr/>
        </p:nvSpPr>
        <p:spPr bwMode="auto">
          <a:xfrm>
            <a:off x="5557838" y="3687367"/>
            <a:ext cx="2740819" cy="108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7" rIns="68576"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lt"/>
              <a:ea typeface="+mn-ea"/>
              <a:cs typeface="+mn-ea"/>
              <a:sym typeface="+mn-lt"/>
            </a:endParaRPr>
          </a:p>
        </p:txBody>
      </p:sp>
      <p:grpSp>
        <p:nvGrpSpPr>
          <p:cNvPr id="48" name="组合 47"/>
          <p:cNvGrpSpPr/>
          <p:nvPr/>
        </p:nvGrpSpPr>
        <p:grpSpPr>
          <a:xfrm>
            <a:off x="2450306" y="1581150"/>
            <a:ext cx="1306116" cy="1306116"/>
            <a:chOff x="2450306" y="1581150"/>
            <a:chExt cx="1306116" cy="1306116"/>
          </a:xfrm>
        </p:grpSpPr>
        <p:sp>
          <p:nvSpPr>
            <p:cNvPr id="15" name="椭圆 27"/>
            <p:cNvSpPr>
              <a:spLocks noChangeArrowheads="1"/>
            </p:cNvSpPr>
            <p:nvPr/>
          </p:nvSpPr>
          <p:spPr bwMode="auto">
            <a:xfrm>
              <a:off x="2450306" y="1581150"/>
              <a:ext cx="1306116" cy="1306116"/>
            </a:xfrm>
            <a:prstGeom prst="ellipse">
              <a:avLst/>
            </a:pr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5001C"/>
                </a:solidFill>
                <a:latin typeface="+mn-lt"/>
                <a:ea typeface="+mn-ea"/>
                <a:cs typeface="+mn-ea"/>
                <a:sym typeface="+mn-lt"/>
              </a:endParaRPr>
            </a:p>
          </p:txBody>
        </p:sp>
        <p:grpSp>
          <p:nvGrpSpPr>
            <p:cNvPr id="42" name="组合 41"/>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sp>
            <p:nvSpPr>
              <p:cNvPr id="44" name="椭圆 4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grpSp>
        <p:sp>
          <p:nvSpPr>
            <p:cNvPr id="14" name="文本框 26"/>
            <p:cNvSpPr>
              <a:spLocks noChangeArrowheads="1"/>
            </p:cNvSpPr>
            <p:nvPr/>
          </p:nvSpPr>
          <p:spPr bwMode="auto">
            <a:xfrm>
              <a:off x="2569727" y="2026504"/>
              <a:ext cx="1107997" cy="461665"/>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400" dirty="0">
                  <a:solidFill>
                    <a:srgbClr val="0C8882"/>
                  </a:solidFill>
                  <a:latin typeface="+mn-lt"/>
                  <a:ea typeface="+mn-ea"/>
                  <a:cs typeface="+mn-ea"/>
                  <a:sym typeface="+mn-lt"/>
                </a:rPr>
                <a:t>关键词</a:t>
              </a:r>
              <a:endParaRPr lang="zh-CN" altLang="en-US" sz="1400" dirty="0">
                <a:solidFill>
                  <a:srgbClr val="0C8882"/>
                </a:solidFill>
                <a:latin typeface="+mn-lt"/>
                <a:ea typeface="+mn-ea"/>
                <a:cs typeface="+mn-ea"/>
                <a:sym typeface="+mn-lt"/>
              </a:endParaRPr>
            </a:p>
          </p:txBody>
        </p:sp>
      </p:grpSp>
      <p:grpSp>
        <p:nvGrpSpPr>
          <p:cNvPr id="70" name="组合 69"/>
          <p:cNvGrpSpPr/>
          <p:nvPr/>
        </p:nvGrpSpPr>
        <p:grpSpPr>
          <a:xfrm>
            <a:off x="1466850" y="2849166"/>
            <a:ext cx="952500" cy="953690"/>
            <a:chOff x="1466850" y="2849166"/>
            <a:chExt cx="952500" cy="953690"/>
          </a:xfrm>
        </p:grpSpPr>
        <p:sp>
          <p:nvSpPr>
            <p:cNvPr id="10" name="椭圆 6"/>
            <p:cNvSpPr>
              <a:spLocks noChangeArrowheads="1"/>
            </p:cNvSpPr>
            <p:nvPr/>
          </p:nvSpPr>
          <p:spPr bwMode="auto">
            <a:xfrm>
              <a:off x="1466850" y="2849166"/>
              <a:ext cx="952500" cy="953690"/>
            </a:xfrm>
            <a:prstGeom prst="ellipse">
              <a:avLst/>
            </a:prstGeom>
            <a:solidFill>
              <a:srgbClr val="7E7E7E"/>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latin typeface="+mn-lt"/>
                <a:ea typeface="+mn-ea"/>
                <a:cs typeface="+mn-ea"/>
                <a:sym typeface="+mn-lt"/>
              </a:endParaRPr>
            </a:p>
          </p:txBody>
        </p:sp>
        <p:grpSp>
          <p:nvGrpSpPr>
            <p:cNvPr id="45" name="组合 44"/>
            <p:cNvGrpSpPr/>
            <p:nvPr/>
          </p:nvGrpSpPr>
          <p:grpSpPr>
            <a:xfrm>
              <a:off x="1542455" y="2925355"/>
              <a:ext cx="801290" cy="80129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7"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9" name="文本框 10"/>
            <p:cNvSpPr>
              <a:spLocks noChangeArrowheads="1"/>
            </p:cNvSpPr>
            <p:nvPr/>
          </p:nvSpPr>
          <p:spPr bwMode="auto">
            <a:xfrm>
              <a:off x="1540505" y="3172112"/>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600" dirty="0">
                  <a:latin typeface="+mn-lt"/>
                  <a:ea typeface="+mn-ea"/>
                  <a:cs typeface="+mn-ea"/>
                  <a:sym typeface="+mn-lt"/>
                </a:rPr>
                <a:t>关键词</a:t>
              </a:r>
              <a:endParaRPr lang="zh-CN" altLang="en-US" sz="1600" dirty="0">
                <a:latin typeface="+mn-lt"/>
                <a:ea typeface="+mn-ea"/>
                <a:cs typeface="+mn-ea"/>
                <a:sym typeface="+mn-lt"/>
              </a:endParaRPr>
            </a:p>
          </p:txBody>
        </p:sp>
      </p:grpSp>
      <p:grpSp>
        <p:nvGrpSpPr>
          <p:cNvPr id="49" name="组合 48"/>
          <p:cNvGrpSpPr/>
          <p:nvPr/>
        </p:nvGrpSpPr>
        <p:grpSpPr>
          <a:xfrm>
            <a:off x="4099322" y="2777481"/>
            <a:ext cx="1224209" cy="1224209"/>
            <a:chOff x="2450306" y="1581150"/>
            <a:chExt cx="1306116" cy="1306116"/>
          </a:xfrm>
        </p:grpSpPr>
        <p:sp>
          <p:nvSpPr>
            <p:cNvPr id="50" name="椭圆 27"/>
            <p:cNvSpPr>
              <a:spLocks noChangeArrowheads="1"/>
            </p:cNvSpPr>
            <p:nvPr/>
          </p:nvSpPr>
          <p:spPr bwMode="auto">
            <a:xfrm>
              <a:off x="2450306" y="1581150"/>
              <a:ext cx="1306116" cy="1306116"/>
            </a:xfrm>
            <a:prstGeom prst="ellipse">
              <a:avLst/>
            </a:prstGeom>
            <a:solidFill>
              <a:srgbClr val="7E7E7E"/>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latin typeface="+mn-lt"/>
                <a:ea typeface="+mn-ea"/>
                <a:cs typeface="+mn-ea"/>
                <a:sym typeface="+mn-lt"/>
              </a:endParaRPr>
            </a:p>
          </p:txBody>
        </p:sp>
        <p:grpSp>
          <p:nvGrpSpPr>
            <p:cNvPr id="51" name="组合 50"/>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4" name="椭圆 5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52" name="文本框 26"/>
            <p:cNvSpPr>
              <a:spLocks noChangeArrowheads="1"/>
            </p:cNvSpPr>
            <p:nvPr/>
          </p:nvSpPr>
          <p:spPr bwMode="auto">
            <a:xfrm>
              <a:off x="2532662" y="2026504"/>
              <a:ext cx="1182129" cy="492553"/>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400" dirty="0">
                  <a:latin typeface="+mn-lt"/>
                  <a:ea typeface="+mn-ea"/>
                  <a:cs typeface="+mn-ea"/>
                  <a:sym typeface="+mn-lt"/>
                </a:rPr>
                <a:t>关键词</a:t>
              </a:r>
              <a:endParaRPr lang="zh-CN" altLang="en-US" sz="1400" dirty="0">
                <a:latin typeface="+mn-lt"/>
                <a:ea typeface="+mn-ea"/>
                <a:cs typeface="+mn-ea"/>
                <a:sym typeface="+mn-lt"/>
              </a:endParaRPr>
            </a:p>
          </p:txBody>
        </p:sp>
      </p:grpSp>
      <p:grpSp>
        <p:nvGrpSpPr>
          <p:cNvPr id="55" name="组合 54"/>
          <p:cNvGrpSpPr/>
          <p:nvPr/>
        </p:nvGrpSpPr>
        <p:grpSpPr>
          <a:xfrm>
            <a:off x="5541407" y="1000534"/>
            <a:ext cx="1773555" cy="1773555"/>
            <a:chOff x="2450306" y="1581150"/>
            <a:chExt cx="1306116" cy="1306116"/>
          </a:xfrm>
        </p:grpSpPr>
        <p:sp>
          <p:nvSpPr>
            <p:cNvPr id="56" name="椭圆 27"/>
            <p:cNvSpPr>
              <a:spLocks noChangeArrowheads="1"/>
            </p:cNvSpPr>
            <p:nvPr/>
          </p:nvSpPr>
          <p:spPr bwMode="auto">
            <a:xfrm>
              <a:off x="2450306" y="1581150"/>
              <a:ext cx="1306116" cy="1306116"/>
            </a:xfrm>
            <a:prstGeom prst="ellipse">
              <a:avLst/>
            </a:pr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5001C"/>
                </a:solidFill>
                <a:latin typeface="+mn-lt"/>
                <a:ea typeface="+mn-ea"/>
                <a:cs typeface="+mn-ea"/>
                <a:sym typeface="+mn-lt"/>
              </a:endParaRPr>
            </a:p>
          </p:txBody>
        </p:sp>
        <p:grpSp>
          <p:nvGrpSpPr>
            <p:cNvPr id="57" name="组合 56"/>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grpSp>
        <p:sp>
          <p:nvSpPr>
            <p:cNvPr id="58" name="文本框 26"/>
            <p:cNvSpPr>
              <a:spLocks noChangeArrowheads="1"/>
            </p:cNvSpPr>
            <p:nvPr/>
          </p:nvSpPr>
          <p:spPr bwMode="auto">
            <a:xfrm>
              <a:off x="2602410" y="2026504"/>
              <a:ext cx="1042630" cy="430651"/>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200" dirty="0">
                  <a:solidFill>
                    <a:srgbClr val="0C8882"/>
                  </a:solidFill>
                  <a:latin typeface="+mn-lt"/>
                  <a:ea typeface="+mn-ea"/>
                  <a:cs typeface="+mn-ea"/>
                  <a:sym typeface="+mn-lt"/>
                </a:rPr>
                <a:t>关键词</a:t>
              </a:r>
              <a:endParaRPr lang="zh-CN" altLang="en-US" sz="1800" dirty="0">
                <a:solidFill>
                  <a:srgbClr val="0C8882"/>
                </a:solidFill>
                <a:latin typeface="+mn-lt"/>
                <a:ea typeface="+mn-ea"/>
                <a:cs typeface="+mn-ea"/>
                <a:sym typeface="+mn-lt"/>
              </a:endParaRPr>
            </a:p>
          </p:txBody>
        </p:sp>
      </p:grpSp>
      <p:sp>
        <p:nvSpPr>
          <p:cNvPr id="61" name="椭圆 60"/>
          <p:cNvSpPr/>
          <p:nvPr/>
        </p:nvSpPr>
        <p:spPr>
          <a:xfrm>
            <a:off x="1023560" y="2511581"/>
            <a:ext cx="370327" cy="37032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2" name="椭圆 61"/>
          <p:cNvSpPr/>
          <p:nvPr/>
        </p:nvSpPr>
        <p:spPr>
          <a:xfrm>
            <a:off x="3700017" y="4013064"/>
            <a:ext cx="407360" cy="40736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3" name="椭圆 62"/>
          <p:cNvSpPr/>
          <p:nvPr/>
        </p:nvSpPr>
        <p:spPr>
          <a:xfrm>
            <a:off x="7586216" y="2053655"/>
            <a:ext cx="483363" cy="483363"/>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6" name="TextBox 65"/>
          <p:cNvSpPr txBox="1"/>
          <p:nvPr/>
        </p:nvSpPr>
        <p:spPr>
          <a:xfrm>
            <a:off x="659933" y="186194"/>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68" name="文本框 6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left)">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up)">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500"/>
                                        <p:tgtEl>
                                          <p:spTgt spid="6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ipe(left)">
                                      <p:cBhvr>
                                        <p:cTn id="93" dur="500"/>
                                        <p:tgtEl>
                                          <p:spTgt spid="36"/>
                                        </p:tgtEl>
                                      </p:cBhvr>
                                    </p:animEffect>
                                  </p:childTnLst>
                                </p:cTn>
                              </p:par>
                            </p:childTnLst>
                          </p:cTn>
                        </p:par>
                        <p:par>
                          <p:cTn id="94" fill="hold">
                            <p:stCondLst>
                              <p:cond delay="500"/>
                            </p:stCondLst>
                            <p:childTnLst>
                              <p:par>
                                <p:cTn id="95" presetID="2" presetClass="entr" presetSubtype="2" fill="hold" grpId="0" nodeType="afterEffect">
                                  <p:stCondLst>
                                    <p:cond delay="0"/>
                                  </p:stCondLst>
                                  <p:iterate type="lt">
                                    <p:tmPct val="15000"/>
                                  </p:iterate>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1+#ppt_w/2"/>
                                          </p:val>
                                        </p:tav>
                                        <p:tav tm="100000">
                                          <p:val>
                                            <p:strVal val="#ppt_x"/>
                                          </p:val>
                                        </p:tav>
                                      </p:tavLst>
                                    </p:anim>
                                    <p:anim calcmode="lin" valueType="num">
                                      <p:cBhvr additive="base">
                                        <p:cTn id="9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up)">
                                      <p:cBhvr>
                                        <p:cTn id="103" dur="500"/>
                                        <p:tgtEl>
                                          <p:spTgt spid="38"/>
                                        </p:tgtEl>
                                      </p:cBhvr>
                                    </p:animEffect>
                                  </p:childTnLst>
                                </p:cTn>
                              </p:par>
                            </p:childTnLst>
                          </p:cTn>
                        </p:par>
                        <p:par>
                          <p:cTn id="104" fill="hold">
                            <p:stCondLst>
                              <p:cond delay="500"/>
                            </p:stCondLst>
                            <p:childTnLst>
                              <p:par>
                                <p:cTn id="105" presetID="22" presetClass="entr" presetSubtype="4" fill="hold" grpId="0" nodeType="after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wipe(down)">
                                      <p:cBhvr>
                                        <p:cTn id="107"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P spid="34" grpId="0"/>
      <p:bldP spid="35" grpId="0"/>
      <p:bldP spid="36" grpId="0"/>
      <p:bldP spid="37" grpId="0"/>
      <p:bldP spid="38" grpId="0"/>
      <p:bldP spid="61" grpId="0" animBg="1"/>
      <p:bldP spid="62" grpId="0" animBg="1"/>
      <p:bldP spid="63" grpId="0" animBg="1"/>
      <p:bldP spid="66" grpId="0"/>
      <p:bldP spid="6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3963964"/>
            <a:ext cx="7164288" cy="637839"/>
          </a:xfrm>
          <a:prstGeom prst="rect">
            <a:avLst/>
          </a:prstGeom>
          <a:solidFill>
            <a:schemeClr val="bg1">
              <a:lumMod val="85000"/>
            </a:schemeClr>
          </a:solidFill>
          <a:ln w="9525">
            <a:solidFill>
              <a:srgbClr val="EAEAEA"/>
            </a:solidFill>
            <a:miter lim="800000"/>
          </a:ln>
        </p:spPr>
        <p:txBody>
          <a:bodyPr wrap="none" lIns="67099" tIns="33549" rIns="67099" bIns="33549" anchor="ctr"/>
          <a:lstStyle/>
          <a:p>
            <a:endParaRPr lang="zh-CN" altLang="en-US" kern="0" dirty="0">
              <a:solidFill>
                <a:sysClr val="windowText" lastClr="000000"/>
              </a:solidFill>
              <a:cs typeface="+mn-ea"/>
              <a:sym typeface="+mn-lt"/>
            </a:endParaRPr>
          </a:p>
        </p:txBody>
      </p:sp>
      <p:sp>
        <p:nvSpPr>
          <p:cNvPr id="5" name="Line 43"/>
          <p:cNvSpPr>
            <a:spLocks noChangeShapeType="1"/>
          </p:cNvSpPr>
          <p:nvPr/>
        </p:nvSpPr>
        <p:spPr bwMode="auto">
          <a:xfrm rot="5400000">
            <a:off x="3283608" y="1630919"/>
            <a:ext cx="0" cy="551989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6" name="Rectangle 6"/>
          <p:cNvSpPr>
            <a:spLocks noChangeArrowheads="1"/>
          </p:cNvSpPr>
          <p:nvPr/>
        </p:nvSpPr>
        <p:spPr bwMode="auto">
          <a:xfrm>
            <a:off x="2774991" y="2583160"/>
            <a:ext cx="4389297" cy="633742"/>
          </a:xfrm>
          <a:prstGeom prst="rect">
            <a:avLst/>
          </a:prstGeom>
          <a:solidFill>
            <a:schemeClr val="bg1">
              <a:lumMod val="85000"/>
            </a:schemeClr>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7" name="Line 43"/>
          <p:cNvSpPr>
            <a:spLocks noChangeShapeType="1"/>
          </p:cNvSpPr>
          <p:nvPr/>
        </p:nvSpPr>
        <p:spPr bwMode="auto">
          <a:xfrm rot="16200000" flipH="1">
            <a:off x="4894819" y="1723673"/>
            <a:ext cx="0" cy="252672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8" name="Rectangle 5"/>
          <p:cNvSpPr>
            <a:spLocks noChangeArrowheads="1"/>
          </p:cNvSpPr>
          <p:nvPr/>
        </p:nvSpPr>
        <p:spPr bwMode="auto">
          <a:xfrm rot="5400000">
            <a:off x="5978043" y="3441937"/>
            <a:ext cx="1744121" cy="631020"/>
          </a:xfrm>
          <a:prstGeom prst="rect">
            <a:avLst/>
          </a:prstGeom>
          <a:solidFill>
            <a:srgbClr val="FFFFFF"/>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9" name="Line 44"/>
          <p:cNvSpPr>
            <a:spLocks noChangeShapeType="1"/>
          </p:cNvSpPr>
          <p:nvPr/>
        </p:nvSpPr>
        <p:spPr bwMode="auto">
          <a:xfrm>
            <a:off x="6863359" y="3428593"/>
            <a:ext cx="0" cy="302226"/>
          </a:xfrm>
          <a:prstGeom prst="line">
            <a:avLst/>
          </a:prstGeom>
          <a:noFill/>
          <a:ln w="28575">
            <a:solidFill>
              <a:schemeClr val="tx1"/>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0" name="Rectangle 7"/>
          <p:cNvSpPr>
            <a:spLocks noChangeArrowheads="1"/>
          </p:cNvSpPr>
          <p:nvPr/>
        </p:nvSpPr>
        <p:spPr bwMode="auto">
          <a:xfrm>
            <a:off x="3135573" y="1254435"/>
            <a:ext cx="4028715" cy="637839"/>
          </a:xfrm>
          <a:prstGeom prst="rect">
            <a:avLst/>
          </a:prstGeom>
          <a:solidFill>
            <a:schemeClr val="bg1">
              <a:lumMod val="85000"/>
            </a:schemeClr>
          </a:solidFill>
          <a:ln w="9525">
            <a:solidFill>
              <a:srgbClr val="EAEAEA"/>
            </a:solidFill>
            <a:miter lim="800000"/>
          </a:ln>
        </p:spPr>
        <p:txBody>
          <a:bodyPr wrap="none" lIns="67099" tIns="33549" rIns="67099" bIns="33549" anchor="ctr"/>
          <a:lstStyle/>
          <a:p>
            <a:endParaRPr lang="zh-CN" altLang="en-US" kern="0" dirty="0">
              <a:solidFill>
                <a:sysClr val="windowText" lastClr="000000"/>
              </a:solidFill>
              <a:cs typeface="+mn-ea"/>
              <a:sym typeface="+mn-lt"/>
            </a:endParaRPr>
          </a:p>
        </p:txBody>
      </p:sp>
      <p:sp>
        <p:nvSpPr>
          <p:cNvPr id="11" name="Line 43"/>
          <p:cNvSpPr>
            <a:spLocks noChangeShapeType="1"/>
          </p:cNvSpPr>
          <p:nvPr/>
        </p:nvSpPr>
        <p:spPr bwMode="auto">
          <a:xfrm rot="5400000">
            <a:off x="4780192" y="373836"/>
            <a:ext cx="0" cy="252672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2" name="Rectangle 8"/>
          <p:cNvSpPr>
            <a:spLocks noChangeArrowheads="1"/>
          </p:cNvSpPr>
          <p:nvPr/>
        </p:nvSpPr>
        <p:spPr bwMode="auto">
          <a:xfrm rot="5400000">
            <a:off x="1867997" y="1920157"/>
            <a:ext cx="1962467" cy="631020"/>
          </a:xfrm>
          <a:prstGeom prst="rect">
            <a:avLst/>
          </a:prstGeom>
          <a:solidFill>
            <a:schemeClr val="bg1">
              <a:lumMod val="85000"/>
            </a:schemeClr>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13" name="Line 42"/>
          <p:cNvSpPr>
            <a:spLocks noChangeShapeType="1"/>
          </p:cNvSpPr>
          <p:nvPr/>
        </p:nvSpPr>
        <p:spPr bwMode="auto">
          <a:xfrm>
            <a:off x="2834646" y="2061892"/>
            <a:ext cx="0" cy="340061"/>
          </a:xfrm>
          <a:prstGeom prst="line">
            <a:avLst/>
          </a:prstGeom>
          <a:noFill/>
          <a:ln w="28575">
            <a:solidFill>
              <a:schemeClr val="tx1"/>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6" name="矩形 15"/>
          <p:cNvSpPr/>
          <p:nvPr/>
        </p:nvSpPr>
        <p:spPr>
          <a:xfrm>
            <a:off x="3536052" y="1286363"/>
            <a:ext cx="2663135"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a:t>
            </a:r>
            <a:endParaRPr lang="zh-CN" altLang="en-US" sz="1200" dirty="0">
              <a:solidFill>
                <a:schemeClr val="tx1">
                  <a:lumMod val="95000"/>
                  <a:lumOff val="5000"/>
                </a:schemeClr>
              </a:solidFill>
              <a:cs typeface="+mn-ea"/>
              <a:sym typeface="+mn-lt"/>
            </a:endParaRPr>
          </a:p>
        </p:txBody>
      </p:sp>
      <p:sp>
        <p:nvSpPr>
          <p:cNvPr id="19" name="矩形 18"/>
          <p:cNvSpPr/>
          <p:nvPr/>
        </p:nvSpPr>
        <p:spPr>
          <a:xfrm>
            <a:off x="3536052" y="2636201"/>
            <a:ext cx="2663135"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a:t>
            </a:r>
            <a:endParaRPr lang="zh-CN" altLang="en-US" sz="1200" dirty="0">
              <a:solidFill>
                <a:schemeClr val="tx1">
                  <a:lumMod val="95000"/>
                  <a:lumOff val="5000"/>
                </a:schemeClr>
              </a:solidFill>
              <a:cs typeface="+mn-ea"/>
              <a:sym typeface="+mn-lt"/>
            </a:endParaRPr>
          </a:p>
        </p:txBody>
      </p:sp>
      <p:sp>
        <p:nvSpPr>
          <p:cNvPr id="22" name="矩形 21"/>
          <p:cNvSpPr/>
          <p:nvPr/>
        </p:nvSpPr>
        <p:spPr>
          <a:xfrm>
            <a:off x="872914" y="4040032"/>
            <a:ext cx="5170644"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点击添加文本点击添加文本点击添加文本点击添加文本</a:t>
            </a:r>
            <a:endParaRPr lang="zh-CN" altLang="en-US" sz="1200" dirty="0">
              <a:solidFill>
                <a:schemeClr val="tx1">
                  <a:lumMod val="95000"/>
                  <a:lumOff val="5000"/>
                </a:schemeClr>
              </a:solidFill>
              <a:cs typeface="+mn-ea"/>
              <a:sym typeface="+mn-lt"/>
            </a:endParaRPr>
          </a:p>
        </p:txBody>
      </p:sp>
      <p:grpSp>
        <p:nvGrpSpPr>
          <p:cNvPr id="3" name="组合 2"/>
          <p:cNvGrpSpPr/>
          <p:nvPr/>
        </p:nvGrpSpPr>
        <p:grpSpPr>
          <a:xfrm>
            <a:off x="6339994" y="1043271"/>
            <a:ext cx="1030982" cy="1018620"/>
            <a:chOff x="6339994" y="1043271"/>
            <a:chExt cx="1030982" cy="1018620"/>
          </a:xfrm>
        </p:grpSpPr>
        <p:sp>
          <p:nvSpPr>
            <p:cNvPr id="14" name="Oval 38"/>
            <p:cNvSpPr>
              <a:spLocks noChangeArrowheads="1"/>
            </p:cNvSpPr>
            <p:nvPr/>
          </p:nvSpPr>
          <p:spPr bwMode="auto">
            <a:xfrm>
              <a:off x="6339994" y="1043271"/>
              <a:ext cx="1030982" cy="1018620"/>
            </a:xfrm>
            <a:prstGeom prst="ellipse">
              <a:avLst/>
            </a:prstGeom>
            <a:solidFill>
              <a:srgbClr val="0C8882"/>
            </a:solidFill>
            <a:ln w="19050">
              <a:noFill/>
              <a:round/>
            </a:ln>
          </p:spPr>
          <p:txBody>
            <a:bodyPr wrap="none" lIns="67099" tIns="33549" rIns="67099" bIns="33549" anchor="ctr"/>
            <a:lstStyle/>
            <a:p>
              <a:pPr algn="ctr">
                <a:defRPr/>
              </a:pPr>
              <a:r>
                <a:rPr lang="zh-CN" altLang="en-US" sz="1500" kern="0" dirty="0">
                  <a:solidFill>
                    <a:srgbClr val="0C8882"/>
                  </a:solidFill>
                  <a:cs typeface="+mn-ea"/>
                  <a:sym typeface="+mn-lt"/>
                </a:rPr>
                <a:t>起点</a:t>
              </a:r>
              <a:endParaRPr lang="zh-CN" altLang="en-US" sz="1500" kern="0" dirty="0">
                <a:solidFill>
                  <a:srgbClr val="0C8882"/>
                </a:solidFill>
                <a:cs typeface="+mn-ea"/>
                <a:sym typeface="+mn-lt"/>
              </a:endParaRPr>
            </a:p>
          </p:txBody>
        </p:sp>
        <p:grpSp>
          <p:nvGrpSpPr>
            <p:cNvPr id="23" name="组合 22"/>
            <p:cNvGrpSpPr/>
            <p:nvPr/>
          </p:nvGrpSpPr>
          <p:grpSpPr>
            <a:xfrm>
              <a:off x="6395029" y="1090038"/>
              <a:ext cx="936152" cy="936152"/>
              <a:chOff x="304800" y="673100"/>
              <a:chExt cx="4000500" cy="4000500"/>
            </a:xfrm>
            <a:effectLst>
              <a:outerShdw blurRad="317500" dist="1905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26" name="椭圆 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2" name="TextBox 1"/>
            <p:cNvSpPr txBox="1"/>
            <p:nvPr/>
          </p:nvSpPr>
          <p:spPr>
            <a:xfrm>
              <a:off x="6549987" y="1367914"/>
              <a:ext cx="646331" cy="369332"/>
            </a:xfrm>
            <a:prstGeom prst="rect">
              <a:avLst/>
            </a:prstGeom>
            <a:noFill/>
          </p:spPr>
          <p:txBody>
            <a:bodyPr wrap="none" rtlCol="0">
              <a:spAutoFit/>
            </a:bodyPr>
            <a:lstStyle/>
            <a:p>
              <a:r>
                <a:rPr lang="zh-CN" altLang="en-US" dirty="0" smtClean="0">
                  <a:solidFill>
                    <a:srgbClr val="0C8882"/>
                  </a:solidFill>
                  <a:cs typeface="+mn-ea"/>
                  <a:sym typeface="+mn-lt"/>
                </a:rPr>
                <a:t>起点</a:t>
              </a:r>
              <a:endParaRPr lang="zh-CN" altLang="en-US" dirty="0">
                <a:solidFill>
                  <a:srgbClr val="0C8882"/>
                </a:solidFill>
                <a:cs typeface="+mn-ea"/>
                <a:sym typeface="+mn-lt"/>
              </a:endParaRPr>
            </a:p>
          </p:txBody>
        </p:sp>
      </p:grpSp>
      <p:grpSp>
        <p:nvGrpSpPr>
          <p:cNvPr id="51" name="组合 50"/>
          <p:cNvGrpSpPr/>
          <p:nvPr/>
        </p:nvGrpSpPr>
        <p:grpSpPr>
          <a:xfrm>
            <a:off x="2333737" y="1043271"/>
            <a:ext cx="1030982" cy="1018620"/>
            <a:chOff x="2333737" y="1043271"/>
            <a:chExt cx="1030982" cy="1018620"/>
          </a:xfrm>
        </p:grpSpPr>
        <p:sp>
          <p:nvSpPr>
            <p:cNvPr id="17" name="Oval 38"/>
            <p:cNvSpPr>
              <a:spLocks noChangeArrowheads="1"/>
            </p:cNvSpPr>
            <p:nvPr/>
          </p:nvSpPr>
          <p:spPr bwMode="auto">
            <a:xfrm>
              <a:off x="2333737" y="1043271"/>
              <a:ext cx="1030982" cy="1018620"/>
            </a:xfrm>
            <a:prstGeom prst="ellipse">
              <a:avLst/>
            </a:prstGeom>
            <a:solidFill>
              <a:srgbClr val="7E7E7E"/>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27" name="组合 26"/>
            <p:cNvGrpSpPr/>
            <p:nvPr/>
          </p:nvGrpSpPr>
          <p:grpSpPr>
            <a:xfrm>
              <a:off x="2385661" y="1090038"/>
              <a:ext cx="936152" cy="936152"/>
              <a:chOff x="304800" y="673100"/>
              <a:chExt cx="4000500" cy="4000500"/>
            </a:xfrm>
            <a:effectLst>
              <a:outerShdw blurRad="317500" dist="1905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29" name="椭圆 2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39" name="TextBox 38"/>
            <p:cNvSpPr txBox="1"/>
            <p:nvPr/>
          </p:nvSpPr>
          <p:spPr>
            <a:xfrm>
              <a:off x="2556219" y="1265726"/>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第一</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52" name="组合 51"/>
          <p:cNvGrpSpPr/>
          <p:nvPr/>
        </p:nvGrpSpPr>
        <p:grpSpPr>
          <a:xfrm>
            <a:off x="2333737" y="2376076"/>
            <a:ext cx="1030982" cy="1018620"/>
            <a:chOff x="2333737" y="2376076"/>
            <a:chExt cx="1030982" cy="1018620"/>
          </a:xfrm>
        </p:grpSpPr>
        <p:sp>
          <p:nvSpPr>
            <p:cNvPr id="18" name="Oval 38"/>
            <p:cNvSpPr>
              <a:spLocks noChangeArrowheads="1"/>
            </p:cNvSpPr>
            <p:nvPr/>
          </p:nvSpPr>
          <p:spPr bwMode="auto">
            <a:xfrm>
              <a:off x="2333737" y="2376076"/>
              <a:ext cx="1030982" cy="1018620"/>
            </a:xfrm>
            <a:prstGeom prst="ellipse">
              <a:avLst/>
            </a:prstGeom>
            <a:solidFill>
              <a:srgbClr val="7E7E7E"/>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0" name="组合 29"/>
            <p:cNvGrpSpPr/>
            <p:nvPr/>
          </p:nvGrpSpPr>
          <p:grpSpPr>
            <a:xfrm>
              <a:off x="2385661" y="2414616"/>
              <a:ext cx="936152" cy="936152"/>
              <a:chOff x="304800" y="673100"/>
              <a:chExt cx="4000500" cy="4000500"/>
            </a:xfrm>
            <a:effectLst>
              <a:outerShdw blurRad="317500" dist="1905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3" name="TextBox 42"/>
            <p:cNvSpPr txBox="1"/>
            <p:nvPr/>
          </p:nvSpPr>
          <p:spPr>
            <a:xfrm>
              <a:off x="2556219" y="259030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第二</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15" name="组合 14"/>
          <p:cNvGrpSpPr/>
          <p:nvPr/>
        </p:nvGrpSpPr>
        <p:grpSpPr>
          <a:xfrm>
            <a:off x="6347869" y="2376076"/>
            <a:ext cx="1030982" cy="1018620"/>
            <a:chOff x="6347869" y="2376076"/>
            <a:chExt cx="1030982" cy="1018620"/>
          </a:xfrm>
        </p:grpSpPr>
        <p:sp>
          <p:nvSpPr>
            <p:cNvPr id="20" name="Oval 38"/>
            <p:cNvSpPr>
              <a:spLocks noChangeArrowheads="1"/>
            </p:cNvSpPr>
            <p:nvPr/>
          </p:nvSpPr>
          <p:spPr bwMode="auto">
            <a:xfrm>
              <a:off x="6347869" y="2376076"/>
              <a:ext cx="1030982" cy="1018620"/>
            </a:xfrm>
            <a:prstGeom prst="ellipse">
              <a:avLst/>
            </a:prstGeom>
            <a:solidFill>
              <a:srgbClr val="0C8882"/>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3" name="组合 32"/>
            <p:cNvGrpSpPr/>
            <p:nvPr/>
          </p:nvGrpSpPr>
          <p:grpSpPr>
            <a:xfrm>
              <a:off x="6405077" y="2414616"/>
              <a:ext cx="936152" cy="936152"/>
              <a:chOff x="304800" y="673100"/>
              <a:chExt cx="4000500" cy="4000500"/>
            </a:xfrm>
            <a:effectLst>
              <a:outerShdw blurRad="317500" dist="1905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5" name="椭圆 3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4" name="TextBox 43"/>
            <p:cNvSpPr txBox="1"/>
            <p:nvPr/>
          </p:nvSpPr>
          <p:spPr>
            <a:xfrm>
              <a:off x="6601283" y="259030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第三</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53" name="组合 52"/>
          <p:cNvGrpSpPr/>
          <p:nvPr/>
        </p:nvGrpSpPr>
        <p:grpSpPr>
          <a:xfrm>
            <a:off x="6347869" y="3766864"/>
            <a:ext cx="1030982" cy="1018620"/>
            <a:chOff x="6347869" y="3766864"/>
            <a:chExt cx="1030982" cy="1018620"/>
          </a:xfrm>
        </p:grpSpPr>
        <p:sp>
          <p:nvSpPr>
            <p:cNvPr id="21" name="Oval 38"/>
            <p:cNvSpPr>
              <a:spLocks noChangeArrowheads="1"/>
            </p:cNvSpPr>
            <p:nvPr/>
          </p:nvSpPr>
          <p:spPr bwMode="auto">
            <a:xfrm>
              <a:off x="6347869" y="3766864"/>
              <a:ext cx="1030982" cy="1018620"/>
            </a:xfrm>
            <a:prstGeom prst="ellipse">
              <a:avLst/>
            </a:prstGeom>
            <a:solidFill>
              <a:srgbClr val="0C8882"/>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6" name="组合 35"/>
            <p:cNvGrpSpPr/>
            <p:nvPr/>
          </p:nvGrpSpPr>
          <p:grpSpPr>
            <a:xfrm>
              <a:off x="6405077" y="3808098"/>
              <a:ext cx="936152" cy="936152"/>
              <a:chOff x="304800" y="673100"/>
              <a:chExt cx="4000500" cy="4000500"/>
            </a:xfrm>
            <a:effectLst>
              <a:outerShdw blurRad="317500" dist="1905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8" name="椭圆 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5" name="TextBox 44"/>
            <p:cNvSpPr txBox="1"/>
            <p:nvPr/>
          </p:nvSpPr>
          <p:spPr>
            <a:xfrm>
              <a:off x="6601283" y="397156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第四</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sp>
        <p:nvSpPr>
          <p:cNvPr id="48" name="TextBox 47"/>
          <p:cNvSpPr txBox="1"/>
          <p:nvPr/>
        </p:nvSpPr>
        <p:spPr>
          <a:xfrm>
            <a:off x="630010" y="138802"/>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灯片编号占位符 1"/>
          <p:cNvSpPr>
            <a:spLocks noGrp="1"/>
          </p:cNvSpPr>
          <p:nvPr>
            <p:ph type="sldNum" sz="quarter" idx="12"/>
          </p:nvPr>
        </p:nvSpPr>
        <p:spPr/>
        <p:txBody>
          <a:bodyPr/>
          <a:lstStyle/>
          <a:p>
            <a:r>
              <a:rPr lang="en-US" altLang="zh-CN" dirty="0" smtClean="0">
                <a:cs typeface="+mn-ea"/>
                <a:sym typeface="+mn-lt"/>
              </a:rPr>
              <a:t>38</a:t>
            </a:r>
            <a:endParaRPr lang="zh-CN" altLang="en-US" dirty="0">
              <a:cs typeface="+mn-ea"/>
              <a:sym typeface="+mn-lt"/>
            </a:endParaRPr>
          </a:p>
        </p:txBody>
      </p:sp>
      <p:sp>
        <p:nvSpPr>
          <p:cNvPr id="55" name="文本框 54"/>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16"/>
                                        </p:tgtEl>
                                        <p:attrNameLst>
                                          <p:attrName>style.visibility</p:attrName>
                                        </p:attrNameLst>
                                      </p:cBhvr>
                                      <p:to>
                                        <p:strVal val="visible"/>
                                      </p:to>
                                    </p:set>
                                    <p:animEffect transition="in" filter="wipe(left)">
                                      <p:cBhvr>
                                        <p:cTn id="25" dur="100"/>
                                        <p:tgtEl>
                                          <p:spTgt spid="16"/>
                                        </p:tgtEl>
                                      </p:cBhvr>
                                    </p:animEffect>
                                  </p:childTnLst>
                                </p:cTn>
                              </p:par>
                              <p:par>
                                <p:cTn id="26" presetID="36" presetClass="emph" presetSubtype="0" fill="hold" grpId="1" nodeType="withEffect">
                                  <p:stCondLst>
                                    <p:cond delay="0"/>
                                  </p:stCondLst>
                                  <p:iterate type="lt">
                                    <p:tmPct val="30000"/>
                                  </p:iterate>
                                  <p:childTnLst>
                                    <p:animScale>
                                      <p:cBhvr>
                                        <p:cTn id="27" dur="50" autoRev="1" fill="hold">
                                          <p:stCondLst>
                                            <p:cond delay="0"/>
                                          </p:stCondLst>
                                        </p:cTn>
                                        <p:tgtEl>
                                          <p:spTgt spid="16"/>
                                        </p:tgtEl>
                                      </p:cBhvr>
                                      <p:to x="80000" y="100000"/>
                                    </p:animScale>
                                    <p:anim by="(#ppt_w*0.10)" calcmode="lin" valueType="num">
                                      <p:cBhvr>
                                        <p:cTn id="28" dur="50" autoRev="1" fill="hold">
                                          <p:stCondLst>
                                            <p:cond delay="0"/>
                                          </p:stCondLst>
                                        </p:cTn>
                                        <p:tgtEl>
                                          <p:spTgt spid="16"/>
                                        </p:tgtEl>
                                        <p:attrNameLst>
                                          <p:attrName>ppt_x</p:attrName>
                                        </p:attrNameLst>
                                      </p:cBhvr>
                                    </p:anim>
                                    <p:anim by="(-#ppt_w*0.10)" calcmode="lin" valueType="num">
                                      <p:cBhvr>
                                        <p:cTn id="29" dur="50" autoRev="1" fill="hold">
                                          <p:stCondLst>
                                            <p:cond delay="0"/>
                                          </p:stCondLst>
                                        </p:cTn>
                                        <p:tgtEl>
                                          <p:spTgt spid="16"/>
                                        </p:tgtEl>
                                        <p:attrNameLst>
                                          <p:attrName>ppt_y</p:attrName>
                                        </p:attrNameLst>
                                      </p:cBhvr>
                                    </p:anim>
                                    <p:animRot by="-480000">
                                      <p:cBhvr>
                                        <p:cTn id="30" dur="50" autoRev="1" fill="hold">
                                          <p:stCondLst>
                                            <p:cond delay="0"/>
                                          </p:stCondLst>
                                        </p:cTn>
                                        <p:tgtEl>
                                          <p:spTgt spid="16"/>
                                        </p:tgtEl>
                                        <p:attrNameLst>
                                          <p:attrName>r</p:attrName>
                                        </p:attrNameLst>
                                      </p:cBhvr>
                                    </p:animRot>
                                  </p:childTnLst>
                                </p:cTn>
                              </p:par>
                            </p:childTnLst>
                          </p:cTn>
                        </p:par>
                        <p:par>
                          <p:cTn id="31" fill="hold">
                            <p:stCondLst>
                              <p:cond delay="1549"/>
                            </p:stCondLst>
                            <p:childTnLst>
                              <p:par>
                                <p:cTn id="32" presetID="2" presetClass="entr" presetSubtype="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ppt_x"/>
                                          </p:val>
                                        </p:tav>
                                        <p:tav tm="100000">
                                          <p:val>
                                            <p:strVal val="#ppt_x"/>
                                          </p:val>
                                        </p:tav>
                                      </p:tavLst>
                                    </p:anim>
                                    <p:anim calcmode="lin" valueType="num">
                                      <p:cBhvr additive="base">
                                        <p:cTn id="35" dur="500" fill="hold"/>
                                        <p:tgtEl>
                                          <p:spTgt spid="51"/>
                                        </p:tgtEl>
                                        <p:attrNameLst>
                                          <p:attrName>ppt_y</p:attrName>
                                        </p:attrNameLst>
                                      </p:cBhvr>
                                      <p:tavLst>
                                        <p:tav tm="0">
                                          <p:val>
                                            <p:strVal val="0-#ppt_h/2"/>
                                          </p:val>
                                        </p:tav>
                                        <p:tav tm="100000">
                                          <p:val>
                                            <p:strVal val="#ppt_y"/>
                                          </p:val>
                                        </p:tav>
                                      </p:tavLst>
                                    </p:anim>
                                  </p:childTnLst>
                                </p:cTn>
                              </p:par>
                            </p:childTnLst>
                          </p:cTn>
                        </p:par>
                        <p:par>
                          <p:cTn id="36" fill="hold">
                            <p:stCondLst>
                              <p:cond delay="2049"/>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par>
                          <p:cTn id="43" fill="hold">
                            <p:stCondLst>
                              <p:cond delay="2549"/>
                            </p:stCondLst>
                            <p:childTnLst>
                              <p:par>
                                <p:cTn id="44" presetID="2" presetClass="entr" presetSubtype="1"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0-#ppt_h/2"/>
                                          </p:val>
                                        </p:tav>
                                        <p:tav tm="100000">
                                          <p:val>
                                            <p:strVal val="#ppt_y"/>
                                          </p:val>
                                        </p:tav>
                                      </p:tavLst>
                                    </p:anim>
                                  </p:childTnLst>
                                </p:cTn>
                              </p:par>
                            </p:childTnLst>
                          </p:cTn>
                        </p:par>
                        <p:par>
                          <p:cTn id="48" fill="hold">
                            <p:stCondLst>
                              <p:cond delay="3049"/>
                            </p:stCondLst>
                            <p:childTnLst>
                              <p:par>
                                <p:cTn id="49" presetID="22" presetClass="entr" presetSubtype="8"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par>
                          <p:cTn id="55" fill="hold">
                            <p:stCondLst>
                              <p:cond delay="3549"/>
                            </p:stCondLst>
                            <p:childTnLst>
                              <p:par>
                                <p:cTn id="56" presetID="22" presetClass="entr" presetSubtype="8" fill="hold" grpId="0" nodeType="afterEffect">
                                  <p:stCondLst>
                                    <p:cond delay="0"/>
                                  </p:stCondLst>
                                  <p:iterate type="lt">
                                    <p:tmPct val="30000"/>
                                  </p:iterate>
                                  <p:childTnLst>
                                    <p:set>
                                      <p:cBhvr>
                                        <p:cTn id="57" dur="1" fill="hold">
                                          <p:stCondLst>
                                            <p:cond delay="0"/>
                                          </p:stCondLst>
                                        </p:cTn>
                                        <p:tgtEl>
                                          <p:spTgt spid="19"/>
                                        </p:tgtEl>
                                        <p:attrNameLst>
                                          <p:attrName>style.visibility</p:attrName>
                                        </p:attrNameLst>
                                      </p:cBhvr>
                                      <p:to>
                                        <p:strVal val="visible"/>
                                      </p:to>
                                    </p:set>
                                    <p:animEffect transition="in" filter="wipe(left)">
                                      <p:cBhvr>
                                        <p:cTn id="58" dur="100"/>
                                        <p:tgtEl>
                                          <p:spTgt spid="19"/>
                                        </p:tgtEl>
                                      </p:cBhvr>
                                    </p:animEffect>
                                  </p:childTnLst>
                                </p:cTn>
                              </p:par>
                              <p:par>
                                <p:cTn id="59" presetID="36" presetClass="emph" presetSubtype="0" fill="hold" grpId="1" nodeType="withEffect">
                                  <p:stCondLst>
                                    <p:cond delay="0"/>
                                  </p:stCondLst>
                                  <p:iterate type="lt">
                                    <p:tmPct val="30000"/>
                                  </p:iterate>
                                  <p:childTnLst>
                                    <p:animScale>
                                      <p:cBhvr>
                                        <p:cTn id="60" dur="50" autoRev="1" fill="hold">
                                          <p:stCondLst>
                                            <p:cond delay="0"/>
                                          </p:stCondLst>
                                        </p:cTn>
                                        <p:tgtEl>
                                          <p:spTgt spid="19"/>
                                        </p:tgtEl>
                                      </p:cBhvr>
                                      <p:to x="80000" y="100000"/>
                                    </p:animScale>
                                    <p:anim by="(#ppt_w*0.10)" calcmode="lin" valueType="num">
                                      <p:cBhvr>
                                        <p:cTn id="61" dur="50" autoRev="1" fill="hold">
                                          <p:stCondLst>
                                            <p:cond delay="0"/>
                                          </p:stCondLst>
                                        </p:cTn>
                                        <p:tgtEl>
                                          <p:spTgt spid="19"/>
                                        </p:tgtEl>
                                        <p:attrNameLst>
                                          <p:attrName>ppt_x</p:attrName>
                                        </p:attrNameLst>
                                      </p:cBhvr>
                                    </p:anim>
                                    <p:anim by="(-#ppt_w*0.10)" calcmode="lin" valueType="num">
                                      <p:cBhvr>
                                        <p:cTn id="62" dur="50" autoRev="1" fill="hold">
                                          <p:stCondLst>
                                            <p:cond delay="0"/>
                                          </p:stCondLst>
                                        </p:cTn>
                                        <p:tgtEl>
                                          <p:spTgt spid="19"/>
                                        </p:tgtEl>
                                        <p:attrNameLst>
                                          <p:attrName>ppt_y</p:attrName>
                                        </p:attrNameLst>
                                      </p:cBhvr>
                                    </p:anim>
                                    <p:animRot by="-480000">
                                      <p:cBhvr>
                                        <p:cTn id="63" dur="50" autoRev="1" fill="hold">
                                          <p:stCondLst>
                                            <p:cond delay="0"/>
                                          </p:stCondLst>
                                        </p:cTn>
                                        <p:tgtEl>
                                          <p:spTgt spid="19"/>
                                        </p:tgtEl>
                                        <p:attrNameLst>
                                          <p:attrName>r</p:attrName>
                                        </p:attrNameLst>
                                      </p:cBhvr>
                                    </p:animRot>
                                  </p:childTnLst>
                                </p:cTn>
                              </p:par>
                            </p:childTnLst>
                          </p:cTn>
                        </p:par>
                        <p:par>
                          <p:cTn id="64" fill="hold">
                            <p:stCondLst>
                              <p:cond delay="4099"/>
                            </p:stCondLst>
                            <p:childTnLst>
                              <p:par>
                                <p:cTn id="65" presetID="2" presetClass="entr" presetSubtype="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0-#ppt_h/2"/>
                                          </p:val>
                                        </p:tav>
                                        <p:tav tm="100000">
                                          <p:val>
                                            <p:strVal val="#ppt_y"/>
                                          </p:val>
                                        </p:tav>
                                      </p:tavLst>
                                    </p:anim>
                                  </p:childTnLst>
                                </p:cTn>
                              </p:par>
                            </p:childTnLst>
                          </p:cTn>
                        </p:par>
                        <p:par>
                          <p:cTn id="69" fill="hold">
                            <p:stCondLst>
                              <p:cond delay="4599"/>
                            </p:stCondLst>
                            <p:childTnLst>
                              <p:par>
                                <p:cTn id="70" presetID="22" presetClass="entr" presetSubtype="1"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up)">
                                      <p:cBhvr>
                                        <p:cTn id="72" dur="500"/>
                                        <p:tgtEl>
                                          <p:spTgt spid="9"/>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up)">
                                      <p:cBhvr>
                                        <p:cTn id="75" dur="500"/>
                                        <p:tgtEl>
                                          <p:spTgt spid="8"/>
                                        </p:tgtEl>
                                      </p:cBhvr>
                                    </p:animEffect>
                                  </p:childTnLst>
                                </p:cTn>
                              </p:par>
                            </p:childTnLst>
                          </p:cTn>
                        </p:par>
                        <p:par>
                          <p:cTn id="76" fill="hold">
                            <p:stCondLst>
                              <p:cond delay="5099"/>
                            </p:stCondLst>
                            <p:childTnLst>
                              <p:par>
                                <p:cTn id="77" presetID="2" presetClass="entr" presetSubtype="1"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500" fill="hold"/>
                                        <p:tgtEl>
                                          <p:spTgt spid="53"/>
                                        </p:tgtEl>
                                        <p:attrNameLst>
                                          <p:attrName>ppt_x</p:attrName>
                                        </p:attrNameLst>
                                      </p:cBhvr>
                                      <p:tavLst>
                                        <p:tav tm="0">
                                          <p:val>
                                            <p:strVal val="#ppt_x"/>
                                          </p:val>
                                        </p:tav>
                                        <p:tav tm="100000">
                                          <p:val>
                                            <p:strVal val="#ppt_x"/>
                                          </p:val>
                                        </p:tav>
                                      </p:tavLst>
                                    </p:anim>
                                    <p:anim calcmode="lin" valueType="num">
                                      <p:cBhvr additive="base">
                                        <p:cTn id="80" dur="500" fill="hold"/>
                                        <p:tgtEl>
                                          <p:spTgt spid="53"/>
                                        </p:tgtEl>
                                        <p:attrNameLst>
                                          <p:attrName>ppt_y</p:attrName>
                                        </p:attrNameLst>
                                      </p:cBhvr>
                                      <p:tavLst>
                                        <p:tav tm="0">
                                          <p:val>
                                            <p:strVal val="0-#ppt_h/2"/>
                                          </p:val>
                                        </p:tav>
                                        <p:tav tm="100000">
                                          <p:val>
                                            <p:strVal val="#ppt_y"/>
                                          </p:val>
                                        </p:tav>
                                      </p:tavLst>
                                    </p:anim>
                                  </p:childTnLst>
                                </p:cTn>
                              </p:par>
                            </p:childTnLst>
                          </p:cTn>
                        </p:par>
                        <p:par>
                          <p:cTn id="81" fill="hold">
                            <p:stCondLst>
                              <p:cond delay="5599"/>
                            </p:stCondLst>
                            <p:childTnLst>
                              <p:par>
                                <p:cTn id="82" presetID="22" presetClass="entr" presetSubtype="2" fill="hold" grpId="0" nodeType="after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ipe(right)">
                                      <p:cBhvr>
                                        <p:cTn id="84" dur="500"/>
                                        <p:tgtEl>
                                          <p:spTgt spid="4"/>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wipe(right)">
                                      <p:cBhvr>
                                        <p:cTn id="87" dur="500"/>
                                        <p:tgtEl>
                                          <p:spTgt spid="5"/>
                                        </p:tgtEl>
                                      </p:cBhvr>
                                    </p:animEffect>
                                  </p:childTnLst>
                                </p:cTn>
                              </p:par>
                            </p:childTnLst>
                          </p:cTn>
                        </p:par>
                        <p:par>
                          <p:cTn id="88" fill="hold">
                            <p:stCondLst>
                              <p:cond delay="6099"/>
                            </p:stCondLst>
                            <p:childTnLst>
                              <p:par>
                                <p:cTn id="89" presetID="22" presetClass="entr" presetSubtype="8" fill="hold" grpId="0" nodeType="afterEffect">
                                  <p:stCondLst>
                                    <p:cond delay="0"/>
                                  </p:stCondLst>
                                  <p:iterate type="lt">
                                    <p:tmPct val="30000"/>
                                  </p:iterate>
                                  <p:childTnLst>
                                    <p:set>
                                      <p:cBhvr>
                                        <p:cTn id="90" dur="1" fill="hold">
                                          <p:stCondLst>
                                            <p:cond delay="0"/>
                                          </p:stCondLst>
                                        </p:cTn>
                                        <p:tgtEl>
                                          <p:spTgt spid="22"/>
                                        </p:tgtEl>
                                        <p:attrNameLst>
                                          <p:attrName>style.visibility</p:attrName>
                                        </p:attrNameLst>
                                      </p:cBhvr>
                                      <p:to>
                                        <p:strVal val="visible"/>
                                      </p:to>
                                    </p:set>
                                    <p:animEffect transition="in" filter="wipe(left)">
                                      <p:cBhvr>
                                        <p:cTn id="91" dur="100"/>
                                        <p:tgtEl>
                                          <p:spTgt spid="22"/>
                                        </p:tgtEl>
                                      </p:cBhvr>
                                    </p:animEffect>
                                  </p:childTnLst>
                                </p:cTn>
                              </p:par>
                              <p:par>
                                <p:cTn id="92" presetID="36" presetClass="emph" presetSubtype="0" fill="hold" grpId="1" nodeType="withEffect">
                                  <p:stCondLst>
                                    <p:cond delay="0"/>
                                  </p:stCondLst>
                                  <p:iterate type="lt">
                                    <p:tmPct val="30000"/>
                                  </p:iterate>
                                  <p:childTnLst>
                                    <p:animScale>
                                      <p:cBhvr>
                                        <p:cTn id="93" dur="50" autoRev="1" fill="hold">
                                          <p:stCondLst>
                                            <p:cond delay="0"/>
                                          </p:stCondLst>
                                        </p:cTn>
                                        <p:tgtEl>
                                          <p:spTgt spid="22"/>
                                        </p:tgtEl>
                                      </p:cBhvr>
                                      <p:to x="80000" y="100000"/>
                                    </p:animScale>
                                    <p:anim by="(#ppt_w*0.10)" calcmode="lin" valueType="num">
                                      <p:cBhvr>
                                        <p:cTn id="94" dur="50" autoRev="1" fill="hold">
                                          <p:stCondLst>
                                            <p:cond delay="0"/>
                                          </p:stCondLst>
                                        </p:cTn>
                                        <p:tgtEl>
                                          <p:spTgt spid="22"/>
                                        </p:tgtEl>
                                        <p:attrNameLst>
                                          <p:attrName>ppt_x</p:attrName>
                                        </p:attrNameLst>
                                      </p:cBhvr>
                                    </p:anim>
                                    <p:anim by="(-#ppt_w*0.10)" calcmode="lin" valueType="num">
                                      <p:cBhvr>
                                        <p:cTn id="95" dur="50" autoRev="1" fill="hold">
                                          <p:stCondLst>
                                            <p:cond delay="0"/>
                                          </p:stCondLst>
                                        </p:cTn>
                                        <p:tgtEl>
                                          <p:spTgt spid="22"/>
                                        </p:tgtEl>
                                        <p:attrNameLst>
                                          <p:attrName>ppt_y</p:attrName>
                                        </p:attrNameLst>
                                      </p:cBhvr>
                                    </p:anim>
                                    <p:animRot by="-480000">
                                      <p:cBhvr>
                                        <p:cTn id="96" dur="50" autoRev="1" fill="hold">
                                          <p:stCondLst>
                                            <p:cond delay="0"/>
                                          </p:stCondLst>
                                        </p:cTn>
                                        <p:tgtEl>
                                          <p:spTgt spid="22"/>
                                        </p:tgtEl>
                                        <p:attrNameLst>
                                          <p:attrName>r</p:attrName>
                                        </p:attrNameLst>
                                      </p:cBhvr>
                                    </p:animRot>
                                  </p:childTnLst>
                                </p:cTn>
                              </p:par>
                            </p:childTnLst>
                          </p:cTn>
                        </p:par>
                        <p:par>
                          <p:cTn id="97" fill="hold">
                            <p:stCondLst>
                              <p:cond delay="6890"/>
                            </p:stCondLst>
                            <p:childTnLst>
                              <p:par>
                                <p:cTn id="98" presetID="22" presetClass="entr" presetSubtype="4"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down)">
                                      <p:cBhvr>
                                        <p:cTn id="100"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6" grpId="1"/>
      <p:bldP spid="19" grpId="0"/>
      <p:bldP spid="19" grpId="1"/>
      <p:bldP spid="22" grpId="0"/>
      <p:bldP spid="22" grpId="1"/>
      <p:bldP spid="48" grpId="0"/>
      <p:bldP spid="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7"/>
          <p:cNvGrpSpPr/>
          <p:nvPr/>
        </p:nvGrpSpPr>
        <p:grpSpPr bwMode="auto">
          <a:xfrm>
            <a:off x="2843213" y="2975373"/>
            <a:ext cx="1645444" cy="1420415"/>
            <a:chOff x="0" y="0"/>
            <a:chExt cx="2331720" cy="1752600"/>
          </a:xfrm>
        </p:grpSpPr>
        <p:sp>
          <p:nvSpPr>
            <p:cNvPr id="11" name="文本框 98"/>
            <p:cNvSpPr>
              <a:spLocks noChangeArrowheads="1"/>
            </p:cNvSpPr>
            <p:nvPr/>
          </p:nvSpPr>
          <p:spPr bwMode="auto">
            <a:xfrm>
              <a:off x="121860" y="719623"/>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2" name="文本框 99"/>
            <p:cNvSpPr>
              <a:spLocks noChangeArrowheads="1"/>
            </p:cNvSpPr>
            <p:nvPr/>
          </p:nvSpPr>
          <p:spPr bwMode="auto">
            <a:xfrm>
              <a:off x="121860" y="1260485"/>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13" name="文本框 100"/>
            <p:cNvSpPr>
              <a:spLocks noChangeArrowheads="1"/>
            </p:cNvSpPr>
            <p:nvPr/>
          </p:nvSpPr>
          <p:spPr bwMode="auto">
            <a:xfrm>
              <a:off x="121860" y="178764"/>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4" name="矩形 101"/>
            <p:cNvSpPr>
              <a:spLocks noChangeArrowheads="1"/>
            </p:cNvSpPr>
            <p:nvPr/>
          </p:nvSpPr>
          <p:spPr bwMode="auto">
            <a:xfrm>
              <a:off x="0" y="0"/>
              <a:ext cx="2331720" cy="1752600"/>
            </a:xfrm>
            <a:prstGeom prst="rect">
              <a:avLst/>
            </a:prstGeom>
            <a:noFill/>
            <a:ln w="12700">
              <a:solidFill>
                <a:srgbClr val="0C8882"/>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15" name="直接连接符 102"/>
            <p:cNvSpPr>
              <a:spLocks noChangeShapeType="1"/>
            </p:cNvSpPr>
            <p:nvPr/>
          </p:nvSpPr>
          <p:spPr bwMode="auto">
            <a:xfrm>
              <a:off x="121860" y="60488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6" name="直接连接符 103"/>
            <p:cNvSpPr>
              <a:spLocks noChangeShapeType="1"/>
            </p:cNvSpPr>
            <p:nvPr/>
          </p:nvSpPr>
          <p:spPr bwMode="auto">
            <a:xfrm>
              <a:off x="121860" y="115099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sp>
        <p:nvSpPr>
          <p:cNvPr id="2" name="直接连接符 8"/>
          <p:cNvSpPr>
            <a:spLocks noChangeShapeType="1"/>
          </p:cNvSpPr>
          <p:nvPr/>
        </p:nvSpPr>
        <p:spPr bwMode="auto">
          <a:xfrm>
            <a:off x="1107281" y="2368154"/>
            <a:ext cx="1490663" cy="1190"/>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sp>
        <p:nvSpPr>
          <p:cNvPr id="3" name="直接连接符 9"/>
          <p:cNvSpPr>
            <a:spLocks noChangeShapeType="1"/>
          </p:cNvSpPr>
          <p:nvPr/>
        </p:nvSpPr>
        <p:spPr bwMode="auto">
          <a:xfrm>
            <a:off x="1107281" y="3449242"/>
            <a:ext cx="1490663" cy="1190"/>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sp>
        <p:nvSpPr>
          <p:cNvPr id="4" name="矩形 50"/>
          <p:cNvSpPr>
            <a:spLocks noChangeArrowheads="1"/>
          </p:cNvSpPr>
          <p:nvPr/>
        </p:nvSpPr>
        <p:spPr bwMode="auto">
          <a:xfrm>
            <a:off x="1035844" y="132278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dirty="0">
                <a:solidFill>
                  <a:srgbClr val="0C8882"/>
                </a:solidFill>
                <a:latin typeface="+mn-lt"/>
                <a:ea typeface="+mn-ea"/>
                <a:cs typeface="+mn-ea"/>
                <a:sym typeface="+mn-lt"/>
              </a:rPr>
              <a:t>添加标题</a:t>
            </a:r>
            <a:endParaRPr lang="en-US" altLang="zh-CN" sz="1700" dirty="0">
              <a:solidFill>
                <a:srgbClr val="0C8882"/>
              </a:solidFill>
              <a:latin typeface="+mn-lt"/>
              <a:ea typeface="+mn-ea"/>
              <a:cs typeface="+mn-ea"/>
              <a:sym typeface="+mn-lt"/>
            </a:endParaRPr>
          </a:p>
        </p:txBody>
      </p:sp>
      <p:sp>
        <p:nvSpPr>
          <p:cNvPr id="5" name="矩形 47"/>
          <p:cNvSpPr>
            <a:spLocks noChangeArrowheads="1"/>
          </p:cNvSpPr>
          <p:nvPr/>
        </p:nvSpPr>
        <p:spPr bwMode="auto">
          <a:xfrm>
            <a:off x="1038226" y="1633537"/>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dirty="0">
              <a:solidFill>
                <a:schemeClr val="tx1">
                  <a:lumMod val="50000"/>
                  <a:lumOff val="50000"/>
                </a:schemeClr>
              </a:solidFill>
              <a:latin typeface="+mn-lt"/>
              <a:ea typeface="+mn-ea"/>
              <a:cs typeface="+mn-ea"/>
              <a:sym typeface="+mn-lt"/>
            </a:endParaRPr>
          </a:p>
        </p:txBody>
      </p:sp>
      <p:sp>
        <p:nvSpPr>
          <p:cNvPr id="6" name="矩形 54"/>
          <p:cNvSpPr>
            <a:spLocks noChangeArrowheads="1"/>
          </p:cNvSpPr>
          <p:nvPr/>
        </p:nvSpPr>
        <p:spPr bwMode="auto">
          <a:xfrm>
            <a:off x="1035844" y="242887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dirty="0">
                <a:latin typeface="+mn-lt"/>
                <a:ea typeface="+mn-ea"/>
                <a:cs typeface="+mn-ea"/>
                <a:sym typeface="+mn-lt"/>
              </a:rPr>
              <a:t>添加标题</a:t>
            </a:r>
            <a:endParaRPr lang="en-US" altLang="zh-CN" sz="1700" dirty="0">
              <a:latin typeface="+mn-lt"/>
              <a:ea typeface="+mn-ea"/>
              <a:cs typeface="+mn-ea"/>
              <a:sym typeface="+mn-lt"/>
            </a:endParaRPr>
          </a:p>
        </p:txBody>
      </p:sp>
      <p:sp>
        <p:nvSpPr>
          <p:cNvPr id="7" name="矩形 47"/>
          <p:cNvSpPr>
            <a:spLocks noChangeArrowheads="1"/>
          </p:cNvSpPr>
          <p:nvPr/>
        </p:nvSpPr>
        <p:spPr bwMode="auto">
          <a:xfrm>
            <a:off x="1038226" y="2738438"/>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dirty="0">
              <a:solidFill>
                <a:schemeClr val="tx1">
                  <a:lumMod val="50000"/>
                  <a:lumOff val="50000"/>
                </a:schemeClr>
              </a:solidFill>
              <a:latin typeface="+mn-lt"/>
              <a:ea typeface="+mn-ea"/>
              <a:cs typeface="+mn-ea"/>
              <a:sym typeface="+mn-lt"/>
            </a:endParaRPr>
          </a:p>
        </p:txBody>
      </p:sp>
      <p:sp>
        <p:nvSpPr>
          <p:cNvPr id="8" name="矩形 56"/>
          <p:cNvSpPr>
            <a:spLocks noChangeArrowheads="1"/>
          </p:cNvSpPr>
          <p:nvPr/>
        </p:nvSpPr>
        <p:spPr bwMode="auto">
          <a:xfrm>
            <a:off x="1035844" y="353377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a:solidFill>
                  <a:srgbClr val="0C8882"/>
                </a:solidFill>
                <a:latin typeface="+mn-lt"/>
                <a:ea typeface="+mn-ea"/>
                <a:cs typeface="+mn-ea"/>
                <a:sym typeface="+mn-lt"/>
              </a:rPr>
              <a:t>添加标题</a:t>
            </a:r>
            <a:endParaRPr lang="en-US" altLang="zh-CN" sz="1700">
              <a:solidFill>
                <a:srgbClr val="0C8882"/>
              </a:solidFill>
              <a:latin typeface="+mn-lt"/>
              <a:ea typeface="+mn-ea"/>
              <a:cs typeface="+mn-ea"/>
              <a:sym typeface="+mn-lt"/>
            </a:endParaRPr>
          </a:p>
        </p:txBody>
      </p:sp>
      <p:sp>
        <p:nvSpPr>
          <p:cNvPr id="9" name="矩形 47"/>
          <p:cNvSpPr>
            <a:spLocks noChangeArrowheads="1"/>
          </p:cNvSpPr>
          <p:nvPr/>
        </p:nvSpPr>
        <p:spPr bwMode="auto">
          <a:xfrm>
            <a:off x="1038226" y="3844529"/>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a:solidFill>
                <a:schemeClr val="tx1">
                  <a:lumMod val="50000"/>
                  <a:lumOff val="50000"/>
                </a:schemeClr>
              </a:solidFill>
              <a:latin typeface="+mn-lt"/>
              <a:ea typeface="+mn-ea"/>
              <a:cs typeface="+mn-ea"/>
              <a:sym typeface="+mn-lt"/>
            </a:endParaRPr>
          </a:p>
        </p:txBody>
      </p:sp>
      <p:grpSp>
        <p:nvGrpSpPr>
          <p:cNvPr id="17" name="组合 104"/>
          <p:cNvGrpSpPr/>
          <p:nvPr/>
        </p:nvGrpSpPr>
        <p:grpSpPr bwMode="auto">
          <a:xfrm>
            <a:off x="4681538" y="2975373"/>
            <a:ext cx="1645444" cy="1420415"/>
            <a:chOff x="0" y="0"/>
            <a:chExt cx="2331720" cy="1752600"/>
          </a:xfrm>
        </p:grpSpPr>
        <p:sp>
          <p:nvSpPr>
            <p:cNvPr id="18" name="文本框 105"/>
            <p:cNvSpPr>
              <a:spLocks noChangeArrowheads="1"/>
            </p:cNvSpPr>
            <p:nvPr/>
          </p:nvSpPr>
          <p:spPr bwMode="auto">
            <a:xfrm>
              <a:off x="121860" y="719624"/>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9" name="文本框 106"/>
            <p:cNvSpPr>
              <a:spLocks noChangeArrowheads="1"/>
            </p:cNvSpPr>
            <p:nvPr/>
          </p:nvSpPr>
          <p:spPr bwMode="auto">
            <a:xfrm>
              <a:off x="121860" y="1260485"/>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20" name="文本框 107"/>
            <p:cNvSpPr>
              <a:spLocks noChangeArrowheads="1"/>
            </p:cNvSpPr>
            <p:nvPr/>
          </p:nvSpPr>
          <p:spPr bwMode="auto">
            <a:xfrm>
              <a:off x="121860" y="178764"/>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21" name="矩形 108"/>
            <p:cNvSpPr>
              <a:spLocks noChangeArrowheads="1"/>
            </p:cNvSpPr>
            <p:nvPr/>
          </p:nvSpPr>
          <p:spPr bwMode="auto">
            <a:xfrm>
              <a:off x="0" y="0"/>
              <a:ext cx="2331720" cy="1752600"/>
            </a:xfrm>
            <a:prstGeom prst="rect">
              <a:avLst/>
            </a:prstGeom>
            <a:noFill/>
            <a:ln w="12700">
              <a:solidFill>
                <a:schemeClr val="tx1"/>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22" name="直接连接符 109"/>
            <p:cNvSpPr>
              <a:spLocks noChangeShapeType="1"/>
            </p:cNvSpPr>
            <p:nvPr/>
          </p:nvSpPr>
          <p:spPr bwMode="auto">
            <a:xfrm>
              <a:off x="121860" y="604882"/>
              <a:ext cx="2088000" cy="1"/>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3" name="直接连接符 110"/>
            <p:cNvSpPr>
              <a:spLocks noChangeShapeType="1"/>
            </p:cNvSpPr>
            <p:nvPr/>
          </p:nvSpPr>
          <p:spPr bwMode="auto">
            <a:xfrm>
              <a:off x="121860" y="1150992"/>
              <a:ext cx="2088000" cy="1"/>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grpSp>
        <p:nvGrpSpPr>
          <p:cNvPr id="62" name="组合 61"/>
          <p:cNvGrpSpPr/>
          <p:nvPr/>
        </p:nvGrpSpPr>
        <p:grpSpPr>
          <a:xfrm>
            <a:off x="2843213" y="1388745"/>
            <a:ext cx="1645444" cy="1556148"/>
            <a:chOff x="2843213" y="1388745"/>
            <a:chExt cx="1645444" cy="1556148"/>
          </a:xfrm>
        </p:grpSpPr>
        <p:sp>
          <p:nvSpPr>
            <p:cNvPr id="43" name="圆角矩形 42"/>
            <p:cNvSpPr/>
            <p:nvPr/>
          </p:nvSpPr>
          <p:spPr>
            <a:xfrm>
              <a:off x="2843213"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33" name="Freeform 151"/>
            <p:cNvSpPr>
              <a:spLocks noEditPoints="1" noChangeArrowheads="1"/>
            </p:cNvSpPr>
            <p:nvPr/>
          </p:nvSpPr>
          <p:spPr bwMode="auto">
            <a:xfrm>
              <a:off x="3318708" y="1521094"/>
              <a:ext cx="694454" cy="700385"/>
            </a:xfrm>
            <a:custGeom>
              <a:avLst/>
              <a:gdLst>
                <a:gd name="T0" fmla="*/ 2147483647 w 123"/>
                <a:gd name="T1" fmla="*/ 2147483647 h 129"/>
                <a:gd name="T2" fmla="*/ 2147483647 w 123"/>
                <a:gd name="T3" fmla="*/ 2147483647 h 129"/>
                <a:gd name="T4" fmla="*/ 2147483647 w 123"/>
                <a:gd name="T5" fmla="*/ 2147483647 h 129"/>
                <a:gd name="T6" fmla="*/ 2147483647 w 123"/>
                <a:gd name="T7" fmla="*/ 2147483647 h 129"/>
                <a:gd name="T8" fmla="*/ 2147483647 w 123"/>
                <a:gd name="T9" fmla="*/ 2147483647 h 129"/>
                <a:gd name="T10" fmla="*/ 2147483647 w 123"/>
                <a:gd name="T11" fmla="*/ 2147483647 h 129"/>
                <a:gd name="T12" fmla="*/ 2147483647 w 123"/>
                <a:gd name="T13" fmla="*/ 2147483647 h 129"/>
                <a:gd name="T14" fmla="*/ 2147483647 w 123"/>
                <a:gd name="T15" fmla="*/ 2147483647 h 129"/>
                <a:gd name="T16" fmla="*/ 2147483647 w 123"/>
                <a:gd name="T17" fmla="*/ 2147483647 h 129"/>
                <a:gd name="T18" fmla="*/ 2147483647 w 123"/>
                <a:gd name="T19" fmla="*/ 2147483647 h 129"/>
                <a:gd name="T20" fmla="*/ 0 w 123"/>
                <a:gd name="T21" fmla="*/ 2147483647 h 129"/>
                <a:gd name="T22" fmla="*/ 1920369384 w 123"/>
                <a:gd name="T23" fmla="*/ 1703034146 h 129"/>
                <a:gd name="T24" fmla="*/ 2147483647 w 123"/>
                <a:gd name="T25" fmla="*/ 2147483647 h 129"/>
                <a:gd name="T26" fmla="*/ 1856355204 w 123"/>
                <a:gd name="T27" fmla="*/ 2147483647 h 129"/>
                <a:gd name="T28" fmla="*/ 2147483647 w 123"/>
                <a:gd name="T29" fmla="*/ 2147483647 h 129"/>
                <a:gd name="T30" fmla="*/ 2147483647 w 123"/>
                <a:gd name="T31" fmla="*/ 2147483647 h 129"/>
                <a:gd name="T32" fmla="*/ 2147483647 w 123"/>
                <a:gd name="T33" fmla="*/ 2147483647 h 129"/>
                <a:gd name="T34" fmla="*/ 2112403922 w 123"/>
                <a:gd name="T35" fmla="*/ 2147483647 h 129"/>
                <a:gd name="T36" fmla="*/ 704131974 w 123"/>
                <a:gd name="T37" fmla="*/ 2147483647 h 129"/>
                <a:gd name="T38" fmla="*/ 0 w 123"/>
                <a:gd name="T39" fmla="*/ 2147483647 h 129"/>
                <a:gd name="T40" fmla="*/ 2147483647 w 123"/>
                <a:gd name="T41" fmla="*/ 403351954 h 129"/>
                <a:gd name="T42" fmla="*/ 2147483647 w 123"/>
                <a:gd name="T43" fmla="*/ 717064190 h 129"/>
                <a:gd name="T44" fmla="*/ 2147483647 w 123"/>
                <a:gd name="T45" fmla="*/ 537798143 h 129"/>
                <a:gd name="T46" fmla="*/ 2147483647 w 123"/>
                <a:gd name="T47" fmla="*/ 1254869027 h 129"/>
                <a:gd name="T48" fmla="*/ 2147483647 w 123"/>
                <a:gd name="T49" fmla="*/ 1434135075 h 129"/>
                <a:gd name="T50" fmla="*/ 2147483647 w 123"/>
                <a:gd name="T51" fmla="*/ 1165236004 h 129"/>
                <a:gd name="T52" fmla="*/ 2147483647 w 123"/>
                <a:gd name="T53" fmla="*/ 1254869027 h 129"/>
                <a:gd name="T54" fmla="*/ 2147483647 w 123"/>
                <a:gd name="T55" fmla="*/ 1658220981 h 129"/>
                <a:gd name="T56" fmla="*/ 2147483647 w 123"/>
                <a:gd name="T57" fmla="*/ 2061566241 h 129"/>
                <a:gd name="T58" fmla="*/ 2147483647 w 123"/>
                <a:gd name="T59" fmla="*/ 403351954 h 1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3"/>
                <a:gd name="T91" fmla="*/ 0 h 129"/>
                <a:gd name="T92" fmla="*/ 123 w 123"/>
                <a:gd name="T93" fmla="*/ 129 h 1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rgbClr val="0C8882"/>
            </a:solidFill>
            <a:ln>
              <a:noFill/>
            </a:ln>
          </p:spPr>
          <p:txBody>
            <a:bodyPr lIns="121920" tIns="60960" rIns="121920" bIns="60960"/>
            <a:lstStyle/>
            <a:p>
              <a:endParaRPr lang="zh-CN" altLang="en-US">
                <a:cs typeface="+mn-ea"/>
                <a:sym typeface="+mn-lt"/>
              </a:endParaRPr>
            </a:p>
          </p:txBody>
        </p:sp>
        <p:sp>
          <p:nvSpPr>
            <p:cNvPr id="34" name="文本框 121"/>
            <p:cNvSpPr>
              <a:spLocks noChangeArrowheads="1"/>
            </p:cNvSpPr>
            <p:nvPr/>
          </p:nvSpPr>
          <p:spPr bwMode="auto">
            <a:xfrm>
              <a:off x="2941233"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solidFill>
                    <a:srgbClr val="0C8882"/>
                  </a:solidFill>
                  <a:latin typeface="+mn-lt"/>
                  <a:ea typeface="+mn-ea"/>
                  <a:cs typeface="+mn-ea"/>
                  <a:sym typeface="+mn-lt"/>
                </a:rPr>
                <a:t>TEXT HERE</a:t>
              </a:r>
              <a:endParaRPr lang="zh-CN" altLang="en-US" sz="1400" baseline="-3000" dirty="0">
                <a:solidFill>
                  <a:srgbClr val="0C8882"/>
                </a:solidFill>
                <a:latin typeface="+mn-lt"/>
                <a:ea typeface="+mn-ea"/>
                <a:cs typeface="+mn-ea"/>
                <a:sym typeface="+mn-lt"/>
              </a:endParaRPr>
            </a:p>
          </p:txBody>
        </p:sp>
      </p:grpSp>
      <p:grpSp>
        <p:nvGrpSpPr>
          <p:cNvPr id="64" name="组合 63"/>
          <p:cNvGrpSpPr/>
          <p:nvPr/>
        </p:nvGrpSpPr>
        <p:grpSpPr>
          <a:xfrm>
            <a:off x="6439968" y="1388745"/>
            <a:ext cx="1645444" cy="1556148"/>
            <a:chOff x="6439968" y="1388745"/>
            <a:chExt cx="1645444" cy="1556148"/>
          </a:xfrm>
        </p:grpSpPr>
        <p:sp>
          <p:nvSpPr>
            <p:cNvPr id="47" name="圆角矩形 46"/>
            <p:cNvSpPr/>
            <p:nvPr/>
          </p:nvSpPr>
          <p:spPr>
            <a:xfrm>
              <a:off x="643996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9" name="文本框 121"/>
            <p:cNvSpPr>
              <a:spLocks noChangeArrowheads="1"/>
            </p:cNvSpPr>
            <p:nvPr/>
          </p:nvSpPr>
          <p:spPr bwMode="auto">
            <a:xfrm>
              <a:off x="6537988"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solidFill>
                    <a:srgbClr val="0C8882"/>
                  </a:solidFill>
                  <a:latin typeface="+mn-lt"/>
                  <a:ea typeface="+mn-ea"/>
                  <a:cs typeface="+mn-ea"/>
                  <a:sym typeface="+mn-lt"/>
                </a:rPr>
                <a:t>TEXT HERE</a:t>
              </a:r>
              <a:endParaRPr lang="zh-CN" altLang="en-US" sz="1400" baseline="-3000" dirty="0">
                <a:solidFill>
                  <a:srgbClr val="0C8882"/>
                </a:solidFill>
                <a:latin typeface="+mn-lt"/>
                <a:ea typeface="+mn-ea"/>
                <a:cs typeface="+mn-ea"/>
                <a:sym typeface="+mn-lt"/>
              </a:endParaRPr>
            </a:p>
          </p:txBody>
        </p:sp>
        <p:sp>
          <p:nvSpPr>
            <p:cNvPr id="40" name="Freeform 145"/>
            <p:cNvSpPr>
              <a:spLocks noEditPoints="1" noChangeArrowheads="1"/>
            </p:cNvSpPr>
            <p:nvPr/>
          </p:nvSpPr>
          <p:spPr bwMode="auto">
            <a:xfrm>
              <a:off x="6971366" y="1609890"/>
              <a:ext cx="676952" cy="670533"/>
            </a:xfrm>
            <a:custGeom>
              <a:avLst/>
              <a:gdLst>
                <a:gd name="T0" fmla="*/ 2147483647 w 111"/>
                <a:gd name="T1" fmla="*/ 887684046 h 111"/>
                <a:gd name="T2" fmla="*/ 2147483647 w 111"/>
                <a:gd name="T3" fmla="*/ 2147483647 h 111"/>
                <a:gd name="T4" fmla="*/ 1193301551 w 111"/>
                <a:gd name="T5" fmla="*/ 2147483647 h 111"/>
                <a:gd name="T6" fmla="*/ 1193301551 w 111"/>
                <a:gd name="T7" fmla="*/ 887684046 h 111"/>
                <a:gd name="T8" fmla="*/ 2147483647 w 111"/>
                <a:gd name="T9" fmla="*/ 2147483647 h 111"/>
                <a:gd name="T10" fmla="*/ 2147483647 w 111"/>
                <a:gd name="T11" fmla="*/ 2147483647 h 111"/>
                <a:gd name="T12" fmla="*/ 2147483647 w 111"/>
                <a:gd name="T13" fmla="*/ 2147483647 h 111"/>
                <a:gd name="T14" fmla="*/ 2147483647 w 111"/>
                <a:gd name="T15" fmla="*/ 2147483647 h 111"/>
                <a:gd name="T16" fmla="*/ 2147483647 w 111"/>
                <a:gd name="T17" fmla="*/ 2147483647 h 111"/>
                <a:gd name="T18" fmla="*/ 2147483647 w 111"/>
                <a:gd name="T19" fmla="*/ 2147483647 h 111"/>
                <a:gd name="T20" fmla="*/ 2147483647 w 111"/>
                <a:gd name="T21" fmla="*/ 1997289105 h 111"/>
                <a:gd name="T22" fmla="*/ 2147483647 w 111"/>
                <a:gd name="T23" fmla="*/ 2147483647 h 111"/>
                <a:gd name="T24" fmla="*/ 2147483647 w 111"/>
                <a:gd name="T25" fmla="*/ 554802529 h 111"/>
                <a:gd name="T26" fmla="*/ 2147483647 w 111"/>
                <a:gd name="T27" fmla="*/ 1387010047 h 111"/>
                <a:gd name="T28" fmla="*/ 2147483647 w 111"/>
                <a:gd name="T29" fmla="*/ 554802529 h 111"/>
                <a:gd name="T30" fmla="*/ 2147483647 w 111"/>
                <a:gd name="T31" fmla="*/ 1387010047 h 111"/>
                <a:gd name="T32" fmla="*/ 2147483647 w 111"/>
                <a:gd name="T33" fmla="*/ 554802529 h 111"/>
                <a:gd name="T34" fmla="*/ 2147483647 w 111"/>
                <a:gd name="T35" fmla="*/ 2147483647 h 111"/>
                <a:gd name="T36" fmla="*/ 2147483647 w 111"/>
                <a:gd name="T37" fmla="*/ 1997289105 h 111"/>
                <a:gd name="T38" fmla="*/ 2147483647 w 111"/>
                <a:gd name="T39" fmla="*/ 2147483647 h 111"/>
                <a:gd name="T40" fmla="*/ 2147483647 w 111"/>
                <a:gd name="T41" fmla="*/ 2147483647 h 111"/>
                <a:gd name="T42" fmla="*/ 2147483647 w 111"/>
                <a:gd name="T43" fmla="*/ 2147483647 h 111"/>
                <a:gd name="T44" fmla="*/ 2147483647 w 111"/>
                <a:gd name="T45" fmla="*/ 2147483647 h 111"/>
                <a:gd name="T46" fmla="*/ 2147483647 w 111"/>
                <a:gd name="T47" fmla="*/ 2147483647 h 111"/>
                <a:gd name="T48" fmla="*/ 820388879 w 111"/>
                <a:gd name="T49" fmla="*/ 2147483647 h 111"/>
                <a:gd name="T50" fmla="*/ 1789948009 w 111"/>
                <a:gd name="T51" fmla="*/ 2147483647 h 111"/>
                <a:gd name="T52" fmla="*/ 820388879 w 111"/>
                <a:gd name="T53" fmla="*/ 2147483647 h 111"/>
                <a:gd name="T54" fmla="*/ 2147483647 w 111"/>
                <a:gd name="T55" fmla="*/ 2147483647 h 111"/>
                <a:gd name="T56" fmla="*/ 2147483647 w 111"/>
                <a:gd name="T57" fmla="*/ 2147483647 h 111"/>
                <a:gd name="T58" fmla="*/ 2147483647 w 111"/>
                <a:gd name="T59" fmla="*/ 2147483647 h 111"/>
                <a:gd name="T60" fmla="*/ 2147483647 w 111"/>
                <a:gd name="T61" fmla="*/ 2147483647 h 111"/>
                <a:gd name="T62" fmla="*/ 2147483647 w 111"/>
                <a:gd name="T63" fmla="*/ 2147483647 h 111"/>
                <a:gd name="T64" fmla="*/ 820388879 w 111"/>
                <a:gd name="T65" fmla="*/ 2147483647 h 111"/>
                <a:gd name="T66" fmla="*/ 1789948009 w 111"/>
                <a:gd name="T67" fmla="*/ 2147483647 h 111"/>
                <a:gd name="T68" fmla="*/ 2147483647 w 111"/>
                <a:gd name="T69" fmla="*/ 2147483647 h 111"/>
                <a:gd name="T70" fmla="*/ 2147483647 w 111"/>
                <a:gd name="T71" fmla="*/ 2147483647 h 111"/>
                <a:gd name="T72" fmla="*/ 2147483647 w 111"/>
                <a:gd name="T73" fmla="*/ 2147483647 h 111"/>
                <a:gd name="T74" fmla="*/ 2147483647 w 111"/>
                <a:gd name="T75" fmla="*/ 2147483647 h 111"/>
                <a:gd name="T76" fmla="*/ 1342463166 w 111"/>
                <a:gd name="T77" fmla="*/ 2147483647 h 111"/>
                <a:gd name="T78" fmla="*/ 1715367202 w 111"/>
                <a:gd name="T79" fmla="*/ 2147483647 h 111"/>
                <a:gd name="T80" fmla="*/ 2147483647 w 111"/>
                <a:gd name="T81" fmla="*/ 2147483647 h 111"/>
                <a:gd name="T82" fmla="*/ 1118720744 w 111"/>
                <a:gd name="T83" fmla="*/ 1830852070 h 111"/>
                <a:gd name="T84" fmla="*/ 2013690431 w 111"/>
                <a:gd name="T85" fmla="*/ 1553447081 h 111"/>
                <a:gd name="T86" fmla="*/ 2147483647 w 111"/>
                <a:gd name="T87" fmla="*/ 887684046 h 111"/>
                <a:gd name="T88" fmla="*/ 1118720744 w 111"/>
                <a:gd name="T89" fmla="*/ 1830852070 h 111"/>
                <a:gd name="T90" fmla="*/ 2147483647 w 111"/>
                <a:gd name="T91" fmla="*/ 1775368093 h 111"/>
                <a:gd name="T92" fmla="*/ 2147483647 w 111"/>
                <a:gd name="T93" fmla="*/ 1276049541 h 111"/>
                <a:gd name="T94" fmla="*/ 2147483647 w 111"/>
                <a:gd name="T95" fmla="*/ 943168024 h 1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1"/>
                <a:gd name="T145" fmla="*/ 0 h 111"/>
                <a:gd name="T146" fmla="*/ 111 w 111"/>
                <a:gd name="T147" fmla="*/ 111 h 1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rgbClr val="0C8882"/>
            </a:solidFill>
            <a:ln>
              <a:noFill/>
            </a:ln>
          </p:spPr>
          <p:txBody>
            <a:bodyPr lIns="121920" tIns="60960" rIns="121920" bIns="60960"/>
            <a:lstStyle/>
            <a:p>
              <a:endParaRPr lang="zh-CN" altLang="en-US">
                <a:cs typeface="+mn-ea"/>
                <a:sym typeface="+mn-lt"/>
              </a:endParaRPr>
            </a:p>
          </p:txBody>
        </p:sp>
      </p:grpSp>
      <p:grpSp>
        <p:nvGrpSpPr>
          <p:cNvPr id="63" name="组合 62"/>
          <p:cNvGrpSpPr/>
          <p:nvPr/>
        </p:nvGrpSpPr>
        <p:grpSpPr>
          <a:xfrm>
            <a:off x="4681538" y="1388745"/>
            <a:ext cx="1645444" cy="1556148"/>
            <a:chOff x="4681538" y="1388745"/>
            <a:chExt cx="1645444" cy="1556148"/>
          </a:xfrm>
        </p:grpSpPr>
        <p:sp>
          <p:nvSpPr>
            <p:cNvPr id="44" name="圆角矩形 43"/>
            <p:cNvSpPr/>
            <p:nvPr/>
          </p:nvSpPr>
          <p:spPr>
            <a:xfrm>
              <a:off x="468153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6" name="文本框 121"/>
            <p:cNvSpPr>
              <a:spLocks noChangeArrowheads="1"/>
            </p:cNvSpPr>
            <p:nvPr/>
          </p:nvSpPr>
          <p:spPr bwMode="auto">
            <a:xfrm>
              <a:off x="4779558"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latin typeface="+mn-lt"/>
                  <a:ea typeface="+mn-ea"/>
                  <a:cs typeface="+mn-ea"/>
                  <a:sym typeface="+mn-lt"/>
                </a:rPr>
                <a:t>TEXT HERE</a:t>
              </a:r>
              <a:endParaRPr lang="zh-CN" altLang="en-US" sz="1400" baseline="-3000" dirty="0">
                <a:latin typeface="+mn-lt"/>
                <a:ea typeface="+mn-ea"/>
                <a:cs typeface="+mn-ea"/>
                <a:sym typeface="+mn-lt"/>
              </a:endParaRPr>
            </a:p>
          </p:txBody>
        </p:sp>
        <p:sp>
          <p:nvSpPr>
            <p:cNvPr id="42" name="Freeform 123"/>
            <p:cNvSpPr>
              <a:spLocks noEditPoints="1" noChangeArrowheads="1"/>
            </p:cNvSpPr>
            <p:nvPr/>
          </p:nvSpPr>
          <p:spPr bwMode="auto">
            <a:xfrm>
              <a:off x="5126764" y="1633537"/>
              <a:ext cx="779044" cy="550545"/>
            </a:xfrm>
            <a:custGeom>
              <a:avLst/>
              <a:gdLst>
                <a:gd name="T0" fmla="*/ 0 w 61"/>
                <a:gd name="T1" fmla="*/ 1015000805 h 40"/>
                <a:gd name="T2" fmla="*/ 0 w 61"/>
                <a:gd name="T3" fmla="*/ 1015000805 h 40"/>
                <a:gd name="T4" fmla="*/ 0 w 61"/>
                <a:gd name="T5" fmla="*/ 2147483647 h 40"/>
                <a:gd name="T6" fmla="*/ 0 w 61"/>
                <a:gd name="T7" fmla="*/ 2147483647 h 40"/>
                <a:gd name="T8" fmla="*/ 2147483647 w 61"/>
                <a:gd name="T9" fmla="*/ 2147483647 h 40"/>
                <a:gd name="T10" fmla="*/ 0 w 61"/>
                <a:gd name="T11" fmla="*/ 1015000805 h 40"/>
                <a:gd name="T12" fmla="*/ 2147483647 w 61"/>
                <a:gd name="T13" fmla="*/ 2147483647 h 40"/>
                <a:gd name="T14" fmla="*/ 2147483647 w 61"/>
                <a:gd name="T15" fmla="*/ 2147483647 h 40"/>
                <a:gd name="T16" fmla="*/ 2147483647 w 61"/>
                <a:gd name="T17" fmla="*/ 2147483647 h 40"/>
                <a:gd name="T18" fmla="*/ 2147483647 w 61"/>
                <a:gd name="T19" fmla="*/ 2147483647 h 40"/>
                <a:gd name="T20" fmla="*/ 2147483647 w 61"/>
                <a:gd name="T21" fmla="*/ 2147483647 h 40"/>
                <a:gd name="T22" fmla="*/ 2147483647 w 61"/>
                <a:gd name="T23" fmla="*/ 2147483647 h 40"/>
                <a:gd name="T24" fmla="*/ 2147483647 w 61"/>
                <a:gd name="T25" fmla="*/ 2147483647 h 40"/>
                <a:gd name="T26" fmla="*/ 2147483647 w 61"/>
                <a:gd name="T27" fmla="*/ 406006021 h 40"/>
                <a:gd name="T28" fmla="*/ 2147483647 w 61"/>
                <a:gd name="T29" fmla="*/ 0 h 40"/>
                <a:gd name="T30" fmla="*/ 349563024 w 61"/>
                <a:gd name="T31" fmla="*/ 0 h 40"/>
                <a:gd name="T32" fmla="*/ 524337925 w 61"/>
                <a:gd name="T33" fmla="*/ 203003011 h 40"/>
                <a:gd name="T34" fmla="*/ 2147483647 w 61"/>
                <a:gd name="T35" fmla="*/ 2147483647 h 40"/>
                <a:gd name="T36" fmla="*/ 2147483647 w 61"/>
                <a:gd name="T37" fmla="*/ 2147483647 h 40"/>
                <a:gd name="T38" fmla="*/ 2147483647 w 61"/>
                <a:gd name="T39" fmla="*/ 2147483647 h 40"/>
                <a:gd name="T40" fmla="*/ 2147483647 w 61"/>
                <a:gd name="T41" fmla="*/ 2147483647 h 40"/>
                <a:gd name="T42" fmla="*/ 2147483647 w 61"/>
                <a:gd name="T43" fmla="*/ 2147483647 h 40"/>
                <a:gd name="T44" fmla="*/ 2147483647 w 61"/>
                <a:gd name="T45" fmla="*/ 2147483647 h 40"/>
                <a:gd name="T46" fmla="*/ 524337925 w 61"/>
                <a:gd name="T47" fmla="*/ 2147483647 h 40"/>
                <a:gd name="T48" fmla="*/ 349563024 w 61"/>
                <a:gd name="T49" fmla="*/ 2147483647 h 40"/>
                <a:gd name="T50" fmla="*/ 2147483647 w 61"/>
                <a:gd name="T51" fmla="*/ 2147483647 h 40"/>
                <a:gd name="T52" fmla="*/ 2147483647 w 61"/>
                <a:gd name="T53" fmla="*/ 2147483647 h 40"/>
                <a:gd name="T54" fmla="*/ 2147483647 w 61"/>
                <a:gd name="T55" fmla="*/ 2147483647 h 40"/>
                <a:gd name="T56" fmla="*/ 2147483647 w 61"/>
                <a:gd name="T57" fmla="*/ 1218003816 h 40"/>
                <a:gd name="T58" fmla="*/ 2147483647 w 61"/>
                <a:gd name="T59" fmla="*/ 2147483647 h 40"/>
                <a:gd name="T60" fmla="*/ 2147483647 w 61"/>
                <a:gd name="T61" fmla="*/ 2147483647 h 40"/>
                <a:gd name="T62" fmla="*/ 2147483647 w 61"/>
                <a:gd name="T63" fmla="*/ 2147483647 h 40"/>
                <a:gd name="T64" fmla="*/ 2147483647 w 61"/>
                <a:gd name="T65" fmla="*/ 1015000805 h 40"/>
                <a:gd name="T66" fmla="*/ 2147483647 w 61"/>
                <a:gd name="T67" fmla="*/ 1218003816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40"/>
                <a:gd name="T104" fmla="*/ 61 w 61"/>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rgbClr val="7E7E7E"/>
            </a:solidFill>
            <a:ln>
              <a:noFill/>
            </a:ln>
          </p:spPr>
          <p:txBody>
            <a:bodyPr lIns="68573" tIns="34287" rIns="68573" bIns="34287"/>
            <a:lstStyle/>
            <a:p>
              <a:endParaRPr lang="zh-CN" altLang="en-US">
                <a:cs typeface="+mn-ea"/>
                <a:sym typeface="+mn-lt"/>
              </a:endParaRPr>
            </a:p>
          </p:txBody>
        </p:sp>
      </p:grpSp>
      <p:grpSp>
        <p:nvGrpSpPr>
          <p:cNvPr id="50" name="组合 97"/>
          <p:cNvGrpSpPr/>
          <p:nvPr/>
        </p:nvGrpSpPr>
        <p:grpSpPr bwMode="auto">
          <a:xfrm>
            <a:off x="6451994" y="2975373"/>
            <a:ext cx="1645444" cy="1420415"/>
            <a:chOff x="0" y="0"/>
            <a:chExt cx="2331720" cy="1752600"/>
          </a:xfrm>
        </p:grpSpPr>
        <p:sp>
          <p:nvSpPr>
            <p:cNvPr id="51" name="文本框 98"/>
            <p:cNvSpPr>
              <a:spLocks noChangeArrowheads="1"/>
            </p:cNvSpPr>
            <p:nvPr/>
          </p:nvSpPr>
          <p:spPr bwMode="auto">
            <a:xfrm>
              <a:off x="121860" y="719623"/>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52" name="文本框 99"/>
            <p:cNvSpPr>
              <a:spLocks noChangeArrowheads="1"/>
            </p:cNvSpPr>
            <p:nvPr/>
          </p:nvSpPr>
          <p:spPr bwMode="auto">
            <a:xfrm>
              <a:off x="121860" y="1260485"/>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53" name="文本框 100"/>
            <p:cNvSpPr>
              <a:spLocks noChangeArrowheads="1"/>
            </p:cNvSpPr>
            <p:nvPr/>
          </p:nvSpPr>
          <p:spPr bwMode="auto">
            <a:xfrm>
              <a:off x="121860" y="178764"/>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54" name="矩形 101"/>
            <p:cNvSpPr>
              <a:spLocks noChangeArrowheads="1"/>
            </p:cNvSpPr>
            <p:nvPr/>
          </p:nvSpPr>
          <p:spPr bwMode="auto">
            <a:xfrm>
              <a:off x="0" y="0"/>
              <a:ext cx="2331720" cy="1752600"/>
            </a:xfrm>
            <a:prstGeom prst="rect">
              <a:avLst/>
            </a:prstGeom>
            <a:noFill/>
            <a:ln w="12700">
              <a:solidFill>
                <a:srgbClr val="0C8882"/>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55" name="直接连接符 102"/>
            <p:cNvSpPr>
              <a:spLocks noChangeShapeType="1"/>
            </p:cNvSpPr>
            <p:nvPr/>
          </p:nvSpPr>
          <p:spPr bwMode="auto">
            <a:xfrm>
              <a:off x="121860" y="60488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56" name="直接连接符 103"/>
            <p:cNvSpPr>
              <a:spLocks noChangeShapeType="1"/>
            </p:cNvSpPr>
            <p:nvPr/>
          </p:nvSpPr>
          <p:spPr bwMode="auto">
            <a:xfrm>
              <a:off x="121860" y="115099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sp>
        <p:nvSpPr>
          <p:cNvPr id="59" name="TextBox 58"/>
          <p:cNvSpPr txBox="1"/>
          <p:nvPr/>
        </p:nvSpPr>
        <p:spPr>
          <a:xfrm>
            <a:off x="686856" y="211350"/>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灯片编号占位符 23"/>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8" name="文本框 4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p:tgtEl>
                                          <p:spTgt spid="59"/>
                                        </p:tgtEl>
                                        <p:attrNameLst>
                                          <p:attrName>ppt_x</p:attrName>
                                        </p:attrNameLst>
                                      </p:cBhvr>
                                      <p:tavLst>
                                        <p:tav tm="0">
                                          <p:val>
                                            <p:strVal val="#ppt_x-#ppt_w*1.125000"/>
                                          </p:val>
                                        </p:tav>
                                        <p:tav tm="100000">
                                          <p:val>
                                            <p:strVal val="#ppt_x"/>
                                          </p:val>
                                        </p:tav>
                                      </p:tavLst>
                                    </p:anim>
                                    <p:animEffect transition="in" filter="wipe(right)">
                                      <p:cBhvr>
                                        <p:cTn id="8" dur="500"/>
                                        <p:tgtEl>
                                          <p:spTgt spid="5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40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40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40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1000" fill="hold"/>
                                        <p:tgtEl>
                                          <p:spTgt spid="62"/>
                                        </p:tgtEl>
                                        <p:attrNameLst>
                                          <p:attrName>ppt_w</p:attrName>
                                        </p:attrNameLst>
                                      </p:cBhvr>
                                      <p:tavLst>
                                        <p:tav tm="0">
                                          <p:val>
                                            <p:fltVal val="0"/>
                                          </p:val>
                                        </p:tav>
                                        <p:tav tm="100000">
                                          <p:val>
                                            <p:strVal val="#ppt_w"/>
                                          </p:val>
                                        </p:tav>
                                      </p:tavLst>
                                    </p:anim>
                                    <p:anim calcmode="lin" valueType="num">
                                      <p:cBhvr>
                                        <p:cTn id="46" dur="1000" fill="hold"/>
                                        <p:tgtEl>
                                          <p:spTgt spid="62"/>
                                        </p:tgtEl>
                                        <p:attrNameLst>
                                          <p:attrName>ppt_h</p:attrName>
                                        </p:attrNameLst>
                                      </p:cBhvr>
                                      <p:tavLst>
                                        <p:tav tm="0">
                                          <p:val>
                                            <p:fltVal val="0"/>
                                          </p:val>
                                        </p:tav>
                                        <p:tav tm="100000">
                                          <p:val>
                                            <p:strVal val="#ppt_h"/>
                                          </p:val>
                                        </p:tav>
                                      </p:tavLst>
                                    </p:anim>
                                    <p:anim calcmode="lin" valueType="num">
                                      <p:cBhvr>
                                        <p:cTn id="47" dur="1000" fill="hold"/>
                                        <p:tgtEl>
                                          <p:spTgt spid="62"/>
                                        </p:tgtEl>
                                        <p:attrNameLst>
                                          <p:attrName>style.rotation</p:attrName>
                                        </p:attrNameLst>
                                      </p:cBhvr>
                                      <p:tavLst>
                                        <p:tav tm="0">
                                          <p:val>
                                            <p:fltVal val="90"/>
                                          </p:val>
                                        </p:tav>
                                        <p:tav tm="100000">
                                          <p:val>
                                            <p:fltVal val="0"/>
                                          </p:val>
                                        </p:tav>
                                      </p:tavLst>
                                    </p:anim>
                                    <p:animEffect transition="in" filter="fade">
                                      <p:cBhvr>
                                        <p:cTn id="48" dur="1000"/>
                                        <p:tgtEl>
                                          <p:spTgt spid="62"/>
                                        </p:tgtEl>
                                      </p:cBhvr>
                                    </p:animEffect>
                                  </p:childTnLst>
                                </p:cTn>
                              </p:par>
                              <p:par>
                                <p:cTn id="49" presetID="31" presetClass="entr" presetSubtype="0" fill="hold" nodeType="withEffect">
                                  <p:stCondLst>
                                    <p:cond delay="500"/>
                                  </p:stCondLst>
                                  <p:childTnLst>
                                    <p:set>
                                      <p:cBhvr>
                                        <p:cTn id="50" dur="1" fill="hold">
                                          <p:stCondLst>
                                            <p:cond delay="0"/>
                                          </p:stCondLst>
                                        </p:cTn>
                                        <p:tgtEl>
                                          <p:spTgt spid="63"/>
                                        </p:tgtEl>
                                        <p:attrNameLst>
                                          <p:attrName>style.visibility</p:attrName>
                                        </p:attrNameLst>
                                      </p:cBhvr>
                                      <p:to>
                                        <p:strVal val="visible"/>
                                      </p:to>
                                    </p:set>
                                    <p:anim calcmode="lin" valueType="num">
                                      <p:cBhvr>
                                        <p:cTn id="51" dur="1000" fill="hold"/>
                                        <p:tgtEl>
                                          <p:spTgt spid="63"/>
                                        </p:tgtEl>
                                        <p:attrNameLst>
                                          <p:attrName>ppt_w</p:attrName>
                                        </p:attrNameLst>
                                      </p:cBhvr>
                                      <p:tavLst>
                                        <p:tav tm="0">
                                          <p:val>
                                            <p:fltVal val="0"/>
                                          </p:val>
                                        </p:tav>
                                        <p:tav tm="100000">
                                          <p:val>
                                            <p:strVal val="#ppt_w"/>
                                          </p:val>
                                        </p:tav>
                                      </p:tavLst>
                                    </p:anim>
                                    <p:anim calcmode="lin" valueType="num">
                                      <p:cBhvr>
                                        <p:cTn id="52" dur="1000" fill="hold"/>
                                        <p:tgtEl>
                                          <p:spTgt spid="63"/>
                                        </p:tgtEl>
                                        <p:attrNameLst>
                                          <p:attrName>ppt_h</p:attrName>
                                        </p:attrNameLst>
                                      </p:cBhvr>
                                      <p:tavLst>
                                        <p:tav tm="0">
                                          <p:val>
                                            <p:fltVal val="0"/>
                                          </p:val>
                                        </p:tav>
                                        <p:tav tm="100000">
                                          <p:val>
                                            <p:strVal val="#ppt_h"/>
                                          </p:val>
                                        </p:tav>
                                      </p:tavLst>
                                    </p:anim>
                                    <p:anim calcmode="lin" valueType="num">
                                      <p:cBhvr>
                                        <p:cTn id="53" dur="1000" fill="hold"/>
                                        <p:tgtEl>
                                          <p:spTgt spid="63"/>
                                        </p:tgtEl>
                                        <p:attrNameLst>
                                          <p:attrName>style.rotation</p:attrName>
                                        </p:attrNameLst>
                                      </p:cBhvr>
                                      <p:tavLst>
                                        <p:tav tm="0">
                                          <p:val>
                                            <p:fltVal val="90"/>
                                          </p:val>
                                        </p:tav>
                                        <p:tav tm="100000">
                                          <p:val>
                                            <p:fltVal val="0"/>
                                          </p:val>
                                        </p:tav>
                                      </p:tavLst>
                                    </p:anim>
                                    <p:animEffect transition="in" filter="fade">
                                      <p:cBhvr>
                                        <p:cTn id="54" dur="1000"/>
                                        <p:tgtEl>
                                          <p:spTgt spid="63"/>
                                        </p:tgtEl>
                                      </p:cBhvr>
                                    </p:animEffect>
                                  </p:childTnLst>
                                </p:cTn>
                              </p:par>
                              <p:par>
                                <p:cTn id="55" presetID="31" presetClass="entr" presetSubtype="0" fill="hold" nodeType="withEffect">
                                  <p:stCondLst>
                                    <p:cond delay="600"/>
                                  </p:stCondLst>
                                  <p:childTnLst>
                                    <p:set>
                                      <p:cBhvr>
                                        <p:cTn id="56" dur="1" fill="hold">
                                          <p:stCondLst>
                                            <p:cond delay="0"/>
                                          </p:stCondLst>
                                        </p:cTn>
                                        <p:tgtEl>
                                          <p:spTgt spid="64"/>
                                        </p:tgtEl>
                                        <p:attrNameLst>
                                          <p:attrName>style.visibility</p:attrName>
                                        </p:attrNameLst>
                                      </p:cBhvr>
                                      <p:to>
                                        <p:strVal val="visible"/>
                                      </p:to>
                                    </p:set>
                                    <p:anim calcmode="lin" valueType="num">
                                      <p:cBhvr>
                                        <p:cTn id="57" dur="1000" fill="hold"/>
                                        <p:tgtEl>
                                          <p:spTgt spid="64"/>
                                        </p:tgtEl>
                                        <p:attrNameLst>
                                          <p:attrName>ppt_w</p:attrName>
                                        </p:attrNameLst>
                                      </p:cBhvr>
                                      <p:tavLst>
                                        <p:tav tm="0">
                                          <p:val>
                                            <p:fltVal val="0"/>
                                          </p:val>
                                        </p:tav>
                                        <p:tav tm="100000">
                                          <p:val>
                                            <p:strVal val="#ppt_w"/>
                                          </p:val>
                                        </p:tav>
                                      </p:tavLst>
                                    </p:anim>
                                    <p:anim calcmode="lin" valueType="num">
                                      <p:cBhvr>
                                        <p:cTn id="58" dur="1000" fill="hold"/>
                                        <p:tgtEl>
                                          <p:spTgt spid="64"/>
                                        </p:tgtEl>
                                        <p:attrNameLst>
                                          <p:attrName>ppt_h</p:attrName>
                                        </p:attrNameLst>
                                      </p:cBhvr>
                                      <p:tavLst>
                                        <p:tav tm="0">
                                          <p:val>
                                            <p:fltVal val="0"/>
                                          </p:val>
                                        </p:tav>
                                        <p:tav tm="100000">
                                          <p:val>
                                            <p:strVal val="#ppt_h"/>
                                          </p:val>
                                        </p:tav>
                                      </p:tavLst>
                                    </p:anim>
                                    <p:anim calcmode="lin" valueType="num">
                                      <p:cBhvr>
                                        <p:cTn id="59" dur="1000" fill="hold"/>
                                        <p:tgtEl>
                                          <p:spTgt spid="64"/>
                                        </p:tgtEl>
                                        <p:attrNameLst>
                                          <p:attrName>style.rotation</p:attrName>
                                        </p:attrNameLst>
                                      </p:cBhvr>
                                      <p:tavLst>
                                        <p:tav tm="0">
                                          <p:val>
                                            <p:fltVal val="90"/>
                                          </p:val>
                                        </p:tav>
                                        <p:tav tm="100000">
                                          <p:val>
                                            <p:fltVal val="0"/>
                                          </p:val>
                                        </p:tav>
                                      </p:tavLst>
                                    </p:anim>
                                    <p:animEffect transition="in" filter="fade">
                                      <p:cBhvr>
                                        <p:cTn id="60" dur="1000"/>
                                        <p:tgtEl>
                                          <p:spTgt spid="6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500"/>
                                        <p:tgtEl>
                                          <p:spTgt spid="10"/>
                                        </p:tgtEl>
                                      </p:cBhvr>
                                    </p:animEffect>
                                  </p:childTnLst>
                                </p:cTn>
                              </p:par>
                              <p:par>
                                <p:cTn id="66" presetID="22" presetClass="entr" presetSubtype="1" fill="hold" nodeType="withEffect">
                                  <p:stCondLst>
                                    <p:cond delay="300"/>
                                  </p:stCondLst>
                                  <p:childTnLst>
                                    <p:set>
                                      <p:cBhvr>
                                        <p:cTn id="67" dur="1" fill="hold">
                                          <p:stCondLst>
                                            <p:cond delay="0"/>
                                          </p:stCondLst>
                                        </p:cTn>
                                        <p:tgtEl>
                                          <p:spTgt spid="17"/>
                                        </p:tgtEl>
                                        <p:attrNameLst>
                                          <p:attrName>style.visibility</p:attrName>
                                        </p:attrNameLst>
                                      </p:cBhvr>
                                      <p:to>
                                        <p:strVal val="visible"/>
                                      </p:to>
                                    </p:set>
                                    <p:animEffect transition="in" filter="wipe(up)">
                                      <p:cBhvr>
                                        <p:cTn id="68" dur="500"/>
                                        <p:tgtEl>
                                          <p:spTgt spid="17"/>
                                        </p:tgtEl>
                                      </p:cBhvr>
                                    </p:animEffect>
                                  </p:childTnLst>
                                </p:cTn>
                              </p:par>
                              <p:par>
                                <p:cTn id="69" presetID="22" presetClass="entr" presetSubtype="1" fill="hold" nodeType="withEffect">
                                  <p:stCondLst>
                                    <p:cond delay="600"/>
                                  </p:stCondLst>
                                  <p:childTnLst>
                                    <p:set>
                                      <p:cBhvr>
                                        <p:cTn id="70" dur="1" fill="hold">
                                          <p:stCondLst>
                                            <p:cond delay="0"/>
                                          </p:stCondLst>
                                        </p:cTn>
                                        <p:tgtEl>
                                          <p:spTgt spid="50"/>
                                        </p:tgtEl>
                                        <p:attrNameLst>
                                          <p:attrName>style.visibility</p:attrName>
                                        </p:attrNameLst>
                                      </p:cBhvr>
                                      <p:to>
                                        <p:strVal val="visible"/>
                                      </p:to>
                                    </p:set>
                                    <p:animEffect transition="in" filter="wipe(up)">
                                      <p:cBhvr>
                                        <p:cTn id="71" dur="500"/>
                                        <p:tgtEl>
                                          <p:spTgt spid="50"/>
                                        </p:tgtEl>
                                      </p:cBhvr>
                                    </p:animEffect>
                                  </p:childTnLst>
                                </p:cTn>
                              </p:par>
                            </p:childTnLst>
                          </p:cTn>
                        </p:par>
                        <p:par>
                          <p:cTn id="72" fill="hold">
                            <p:stCondLst>
                              <p:cond delay="500"/>
                            </p:stCondLst>
                            <p:childTnLst>
                              <p:par>
                                <p:cTn id="73" presetID="22" presetClass="entr" presetSubtype="4"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down)">
                                      <p:cBhvr>
                                        <p:cTn id="7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59"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空心弧 4"/>
          <p:cNvSpPr/>
          <p:nvPr/>
        </p:nvSpPr>
        <p:spPr>
          <a:xfrm>
            <a:off x="2407966" y="3015127"/>
            <a:ext cx="4239295" cy="4239295"/>
          </a:xfrm>
          <a:prstGeom prst="blockArc">
            <a:avLst>
              <a:gd name="adj1" fmla="val 10800000"/>
              <a:gd name="adj2" fmla="val 1"/>
              <a:gd name="adj3" fmla="val 3011"/>
            </a:avLst>
          </a:prstGeom>
          <a:solidFill>
            <a:srgbClr val="EBEBEB"/>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 name="椭圆 34"/>
          <p:cNvSpPr/>
          <p:nvPr/>
        </p:nvSpPr>
        <p:spPr>
          <a:xfrm rot="10190714">
            <a:off x="3599881" y="1858425"/>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7" name="组合 6"/>
          <p:cNvGrpSpPr/>
          <p:nvPr/>
        </p:nvGrpSpPr>
        <p:grpSpPr>
          <a:xfrm rot="13303882">
            <a:off x="6648304" y="3526768"/>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13" name="组合 12"/>
          <p:cNvGrpSpPr/>
          <p:nvPr/>
        </p:nvGrpSpPr>
        <p:grpSpPr>
          <a:xfrm rot="11594412">
            <a:off x="5083766" y="1948428"/>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1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16" name="椭圆 34"/>
          <p:cNvSpPr/>
          <p:nvPr/>
        </p:nvSpPr>
        <p:spPr>
          <a:xfrm rot="13009338">
            <a:off x="6174512" y="2591287"/>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nvGrpSpPr>
          <p:cNvPr id="17" name="组合 16"/>
          <p:cNvGrpSpPr/>
          <p:nvPr/>
        </p:nvGrpSpPr>
        <p:grpSpPr>
          <a:xfrm rot="9469324">
            <a:off x="2419325" y="2359982"/>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4" name="椭圆 34"/>
          <p:cNvSpPr/>
          <p:nvPr/>
        </p:nvSpPr>
        <p:spPr>
          <a:xfrm rot="8068240">
            <a:off x="1670786" y="3527312"/>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25" name="组合 24"/>
          <p:cNvGrpSpPr/>
          <p:nvPr/>
        </p:nvGrpSpPr>
        <p:grpSpPr>
          <a:xfrm>
            <a:off x="3757270" y="3466205"/>
            <a:ext cx="1612681" cy="1612685"/>
            <a:chOff x="3851771" y="1163107"/>
            <a:chExt cx="1402358" cy="1402358"/>
          </a:xfrm>
        </p:grpSpPr>
        <p:grpSp>
          <p:nvGrpSpPr>
            <p:cNvPr id="26" name="组合 25"/>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9" name="椭圆 28"/>
              <p:cNvSpPr/>
              <p:nvPr/>
            </p:nvSpPr>
            <p:spPr>
              <a:xfrm>
                <a:off x="392108"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7" name="TextBox 26"/>
            <p:cNvSpPr txBox="1"/>
            <p:nvPr/>
          </p:nvSpPr>
          <p:spPr>
            <a:xfrm>
              <a:off x="3952616" y="1333082"/>
              <a:ext cx="1186820" cy="1043782"/>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3200" b="1" dirty="0">
                  <a:solidFill>
                    <a:srgbClr val="0C8882"/>
                  </a:solidFill>
                  <a:latin typeface="+mn-lt"/>
                  <a:sym typeface="+mn-lt"/>
                </a:rPr>
                <a:t>经验总结</a:t>
              </a:r>
              <a:endParaRPr lang="zh-CN" altLang="en-US" sz="3200" b="1" dirty="0">
                <a:solidFill>
                  <a:srgbClr val="0C8882"/>
                </a:solidFill>
                <a:latin typeface="+mn-lt"/>
                <a:sym typeface="+mn-lt"/>
              </a:endParaRPr>
            </a:p>
          </p:txBody>
        </p:sp>
      </p:grpSp>
      <p:sp>
        <p:nvSpPr>
          <p:cNvPr id="32" name="TextBox 93"/>
          <p:cNvSpPr txBox="1"/>
          <p:nvPr/>
        </p:nvSpPr>
        <p:spPr>
          <a:xfrm>
            <a:off x="687955" y="186194"/>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Box 33"/>
          <p:cNvSpPr txBox="1"/>
          <p:nvPr/>
        </p:nvSpPr>
        <p:spPr>
          <a:xfrm>
            <a:off x="1857385" y="3867150"/>
            <a:ext cx="45719" cy="369332"/>
          </a:xfrm>
          <a:prstGeom prst="rect">
            <a:avLst/>
          </a:prstGeom>
          <a:noFill/>
        </p:spPr>
        <p:txBody>
          <a:bodyPr wrap="square" rtlCol="0">
            <a:spAutoFit/>
          </a:bodyPr>
          <a:lstStyle/>
          <a:p>
            <a:endParaRPr lang="zh-CN" altLang="en-US" dirty="0">
              <a:cs typeface="+mn-ea"/>
              <a:sym typeface="+mn-lt"/>
            </a:endParaRPr>
          </a:p>
        </p:txBody>
      </p:sp>
      <p:sp>
        <p:nvSpPr>
          <p:cNvPr id="35" name="TextBox 34"/>
          <p:cNvSpPr txBox="1"/>
          <p:nvPr/>
        </p:nvSpPr>
        <p:spPr>
          <a:xfrm>
            <a:off x="2577391" y="2456750"/>
            <a:ext cx="391454" cy="584775"/>
          </a:xfrm>
          <a:prstGeom prst="rect">
            <a:avLst/>
          </a:prstGeom>
          <a:noFill/>
        </p:spPr>
        <p:txBody>
          <a:bodyPr wrap="none" rtlCol="0">
            <a:spAutoFit/>
          </a:bodyPr>
          <a:lstStyle/>
          <a:p>
            <a:r>
              <a:rPr lang="en-US" altLang="zh-CN" sz="3200" b="1" dirty="0" smtClean="0">
                <a:solidFill>
                  <a:schemeClr val="bg1"/>
                </a:solidFill>
                <a:cs typeface="+mn-ea"/>
                <a:sym typeface="+mn-lt"/>
              </a:rPr>
              <a:t>2</a:t>
            </a:r>
            <a:endParaRPr lang="zh-CN" altLang="en-US" sz="3200" b="1" dirty="0">
              <a:solidFill>
                <a:schemeClr val="bg1"/>
              </a:solidFill>
              <a:cs typeface="+mn-ea"/>
              <a:sym typeface="+mn-lt"/>
            </a:endParaRPr>
          </a:p>
        </p:txBody>
      </p:sp>
      <p:sp>
        <p:nvSpPr>
          <p:cNvPr id="36" name="TextBox 35"/>
          <p:cNvSpPr txBox="1"/>
          <p:nvPr/>
        </p:nvSpPr>
        <p:spPr>
          <a:xfrm>
            <a:off x="5232126" y="2050921"/>
            <a:ext cx="389850" cy="584775"/>
          </a:xfrm>
          <a:prstGeom prst="rect">
            <a:avLst/>
          </a:prstGeom>
          <a:noFill/>
        </p:spPr>
        <p:txBody>
          <a:bodyPr wrap="none" rtlCol="0">
            <a:spAutoFit/>
          </a:bodyPr>
          <a:lstStyle/>
          <a:p>
            <a:r>
              <a:rPr lang="en-US" altLang="zh-CN" sz="3200" b="1" dirty="0" smtClean="0">
                <a:solidFill>
                  <a:schemeClr val="bg1"/>
                </a:solidFill>
                <a:cs typeface="+mn-ea"/>
                <a:sym typeface="+mn-lt"/>
              </a:rPr>
              <a:t>4</a:t>
            </a:r>
            <a:endParaRPr lang="zh-CN" altLang="en-US" sz="3200" b="1" dirty="0">
              <a:solidFill>
                <a:schemeClr val="bg1"/>
              </a:solidFill>
              <a:cs typeface="+mn-ea"/>
              <a:sym typeface="+mn-lt"/>
            </a:endParaRPr>
          </a:p>
        </p:txBody>
      </p:sp>
      <p:sp>
        <p:nvSpPr>
          <p:cNvPr id="37" name="TextBox 36"/>
          <p:cNvSpPr txBox="1"/>
          <p:nvPr/>
        </p:nvSpPr>
        <p:spPr>
          <a:xfrm>
            <a:off x="6869466" y="3625522"/>
            <a:ext cx="407484" cy="584775"/>
          </a:xfrm>
          <a:prstGeom prst="rect">
            <a:avLst/>
          </a:prstGeom>
          <a:noFill/>
        </p:spPr>
        <p:txBody>
          <a:bodyPr wrap="none" rtlCol="0">
            <a:spAutoFit/>
          </a:bodyPr>
          <a:lstStyle/>
          <a:p>
            <a:r>
              <a:rPr lang="en-US" altLang="zh-CN" sz="3200" b="1" dirty="0" smtClean="0">
                <a:solidFill>
                  <a:schemeClr val="bg1"/>
                </a:solidFill>
                <a:cs typeface="+mn-ea"/>
                <a:sym typeface="+mn-lt"/>
              </a:rPr>
              <a:t>6</a:t>
            </a:r>
            <a:endParaRPr lang="zh-CN" altLang="en-US" sz="3200" b="1" dirty="0">
              <a:solidFill>
                <a:schemeClr val="bg1"/>
              </a:solidFill>
              <a:cs typeface="+mn-ea"/>
              <a:sym typeface="+mn-lt"/>
            </a:endParaRPr>
          </a:p>
        </p:txBody>
      </p:sp>
      <p:sp>
        <p:nvSpPr>
          <p:cNvPr id="38" name="TextBox 37"/>
          <p:cNvSpPr txBox="1"/>
          <p:nvPr/>
        </p:nvSpPr>
        <p:spPr>
          <a:xfrm>
            <a:off x="6395561" y="2650308"/>
            <a:ext cx="404278" cy="584775"/>
          </a:xfrm>
          <a:prstGeom prst="rect">
            <a:avLst/>
          </a:prstGeom>
          <a:noFill/>
        </p:spPr>
        <p:txBody>
          <a:bodyPr wrap="none" rtlCol="0">
            <a:spAutoFit/>
          </a:bodyPr>
          <a:lstStyle/>
          <a:p>
            <a:r>
              <a:rPr lang="en-US" altLang="zh-CN" sz="3200" dirty="0" smtClean="0">
                <a:solidFill>
                  <a:srgbClr val="0C8882"/>
                </a:solidFill>
                <a:cs typeface="+mn-ea"/>
                <a:sym typeface="+mn-lt"/>
              </a:rPr>
              <a:t>5</a:t>
            </a:r>
            <a:endParaRPr lang="zh-CN" altLang="en-US" sz="3200" dirty="0">
              <a:solidFill>
                <a:srgbClr val="0C8882"/>
              </a:solidFill>
              <a:cs typeface="+mn-ea"/>
              <a:sym typeface="+mn-lt"/>
            </a:endParaRPr>
          </a:p>
        </p:txBody>
      </p:sp>
      <p:sp>
        <p:nvSpPr>
          <p:cNvPr id="39" name="TextBox 38"/>
          <p:cNvSpPr txBox="1"/>
          <p:nvPr/>
        </p:nvSpPr>
        <p:spPr>
          <a:xfrm>
            <a:off x="3726906" y="1896854"/>
            <a:ext cx="402674" cy="584775"/>
          </a:xfrm>
          <a:prstGeom prst="rect">
            <a:avLst/>
          </a:prstGeom>
          <a:noFill/>
        </p:spPr>
        <p:txBody>
          <a:bodyPr wrap="none" rtlCol="0">
            <a:spAutoFit/>
          </a:bodyPr>
          <a:lstStyle/>
          <a:p>
            <a:r>
              <a:rPr lang="en-US" altLang="zh-CN" sz="3200" dirty="0" smtClean="0">
                <a:solidFill>
                  <a:srgbClr val="0C8882"/>
                </a:solidFill>
                <a:cs typeface="+mn-ea"/>
                <a:sym typeface="+mn-lt"/>
              </a:rPr>
              <a:t>3</a:t>
            </a:r>
            <a:endParaRPr lang="zh-CN" altLang="en-US" sz="3200" dirty="0">
              <a:solidFill>
                <a:srgbClr val="0C8882"/>
              </a:solidFill>
              <a:cs typeface="+mn-ea"/>
              <a:sym typeface="+mn-lt"/>
            </a:endParaRPr>
          </a:p>
        </p:txBody>
      </p:sp>
      <p:sp>
        <p:nvSpPr>
          <p:cNvPr id="40" name="TextBox 39"/>
          <p:cNvSpPr txBox="1"/>
          <p:nvPr/>
        </p:nvSpPr>
        <p:spPr>
          <a:xfrm>
            <a:off x="1778959" y="3588058"/>
            <a:ext cx="341760" cy="584775"/>
          </a:xfrm>
          <a:prstGeom prst="rect">
            <a:avLst/>
          </a:prstGeom>
          <a:noFill/>
        </p:spPr>
        <p:txBody>
          <a:bodyPr wrap="none" rtlCol="0">
            <a:spAutoFit/>
          </a:bodyPr>
          <a:lstStyle/>
          <a:p>
            <a:r>
              <a:rPr lang="en-US" altLang="zh-CN" sz="3200" dirty="0" smtClean="0">
                <a:solidFill>
                  <a:srgbClr val="0C8882"/>
                </a:solidFill>
                <a:cs typeface="+mn-ea"/>
                <a:sym typeface="+mn-lt"/>
              </a:rPr>
              <a:t>1</a:t>
            </a:r>
            <a:endParaRPr lang="zh-CN" altLang="en-US" sz="3200" dirty="0">
              <a:solidFill>
                <a:srgbClr val="0C8882"/>
              </a:solidFill>
              <a:cs typeface="+mn-ea"/>
              <a:sym typeface="+mn-lt"/>
            </a:endParaRPr>
          </a:p>
        </p:txBody>
      </p:sp>
      <p:sp>
        <p:nvSpPr>
          <p:cNvPr id="41" name="TextBox 40"/>
          <p:cNvSpPr txBox="1"/>
          <p:nvPr/>
        </p:nvSpPr>
        <p:spPr>
          <a:xfrm>
            <a:off x="293926" y="3048819"/>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2" name="TextBox 41"/>
          <p:cNvSpPr txBox="1"/>
          <p:nvPr/>
        </p:nvSpPr>
        <p:spPr>
          <a:xfrm>
            <a:off x="820594" y="1973798"/>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3" name="TextBox 42"/>
          <p:cNvSpPr txBox="1"/>
          <p:nvPr/>
        </p:nvSpPr>
        <p:spPr>
          <a:xfrm>
            <a:off x="3119016" y="1211798"/>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4" name="TextBox 43"/>
          <p:cNvSpPr txBox="1"/>
          <p:nvPr/>
        </p:nvSpPr>
        <p:spPr>
          <a:xfrm>
            <a:off x="5523374" y="1366731"/>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7" name="TextBox 46"/>
          <p:cNvSpPr txBox="1"/>
          <p:nvPr/>
        </p:nvSpPr>
        <p:spPr>
          <a:xfrm>
            <a:off x="6885509" y="2222844"/>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8" name="TextBox 47"/>
          <p:cNvSpPr txBox="1"/>
          <p:nvPr/>
        </p:nvSpPr>
        <p:spPr>
          <a:xfrm>
            <a:off x="7430965" y="3235083"/>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6" name="文本框 45"/>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2" presetClass="entr" presetSubtype="4" fill="hold" nodeType="afterEffect" p14:presetBounceEnd="44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44000">
                                          <p:cBhvr additive="base">
                                            <p:cTn id="12" dur="500" fill="hold"/>
                                            <p:tgtEl>
                                              <p:spTgt spid="25"/>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 presetClass="entr" presetSubtype="1" fill="hold" grpId="0" nodeType="afterEffect" p14:presetBounceEnd="40000">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14:bounceEnd="40000">
                                          <p:cBhvr additive="base">
                                            <p:cTn id="21"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40000">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14:bounceEnd="40000">
                                          <p:cBhvr additive="base">
                                            <p:cTn id="25"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6"/>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14:presetBounceEnd="40000">
                                      <p:stCondLst>
                                        <p:cond delay="200"/>
                                      </p:stCondLst>
                                      <p:childTnLst>
                                        <p:set>
                                          <p:cBhvr>
                                            <p:cTn id="28" dur="1" fill="hold">
                                              <p:stCondLst>
                                                <p:cond delay="0"/>
                                              </p:stCondLst>
                                            </p:cTn>
                                            <p:tgtEl>
                                              <p:spTgt spid="17"/>
                                            </p:tgtEl>
                                            <p:attrNameLst>
                                              <p:attrName>style.visibility</p:attrName>
                                            </p:attrNameLst>
                                          </p:cBhvr>
                                          <p:to>
                                            <p:strVal val="visible"/>
                                          </p:to>
                                        </p:set>
                                        <p:anim calcmode="lin" valueType="num" p14:bounceEnd="40000">
                                          <p:cBhvr additive="base">
                                            <p:cTn id="29"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14:presetBounceEnd="40000">
                                      <p:stCondLst>
                                        <p:cond delay="1200"/>
                                      </p:stCondLst>
                                      <p:childTnLst>
                                        <p:set>
                                          <p:cBhvr>
                                            <p:cTn id="32" dur="1" fill="hold">
                                              <p:stCondLst>
                                                <p:cond delay="0"/>
                                              </p:stCondLst>
                                            </p:cTn>
                                            <p:tgtEl>
                                              <p:spTgt spid="7"/>
                                            </p:tgtEl>
                                            <p:attrNameLst>
                                              <p:attrName>style.visibility</p:attrName>
                                            </p:attrNameLst>
                                          </p:cBhvr>
                                          <p:to>
                                            <p:strVal val="visible"/>
                                          </p:to>
                                        </p:set>
                                        <p:anim calcmode="lin" valueType="num" p14:bounceEnd="40000">
                                          <p:cBhvr additive="base">
                                            <p:cTn id="33"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1" fill="hold" grpId="0" nodeType="withEffect" p14:presetBounceEnd="40000">
                                      <p:stCondLst>
                                        <p:cond delay="900"/>
                                      </p:stCondLst>
                                      <p:childTnLst>
                                        <p:set>
                                          <p:cBhvr>
                                            <p:cTn id="36" dur="1" fill="hold">
                                              <p:stCondLst>
                                                <p:cond delay="0"/>
                                              </p:stCondLst>
                                            </p:cTn>
                                            <p:tgtEl>
                                              <p:spTgt spid="16"/>
                                            </p:tgtEl>
                                            <p:attrNameLst>
                                              <p:attrName>style.visibility</p:attrName>
                                            </p:attrNameLst>
                                          </p:cBhvr>
                                          <p:to>
                                            <p:strVal val="visible"/>
                                          </p:to>
                                        </p:set>
                                        <p:anim calcmode="lin" valueType="num" p14:bounceEnd="40000">
                                          <p:cBhvr additive="base">
                                            <p:cTn id="37"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2" presetClass="entr" presetSubtype="2" fill="hold" nodeType="withEffect" p14:presetBounceEnd="40000">
                                      <p:stCondLst>
                                        <p:cond delay="600"/>
                                      </p:stCondLst>
                                      <p:childTnLst>
                                        <p:set>
                                          <p:cBhvr>
                                            <p:cTn id="40" dur="1" fill="hold">
                                              <p:stCondLst>
                                                <p:cond delay="0"/>
                                              </p:stCondLst>
                                            </p:cTn>
                                            <p:tgtEl>
                                              <p:spTgt spid="13"/>
                                            </p:tgtEl>
                                            <p:attrNameLst>
                                              <p:attrName>style.visibility</p:attrName>
                                            </p:attrNameLst>
                                          </p:cBhvr>
                                          <p:to>
                                            <p:strVal val="visible"/>
                                          </p:to>
                                        </p:set>
                                        <p:anim calcmode="lin" valueType="num" p14:bounceEnd="40000">
                                          <p:cBhvr additive="base">
                                            <p:cTn id="41"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9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500"/>
                                </p:stCondLst>
                                <p:childTnLst>
                                  <p:par>
                                    <p:cTn id="63" presetID="12" presetClass="entr" presetSubtype="8"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300"/>
                                            <p:tgtEl>
                                              <p:spTgt spid="41"/>
                                            </p:tgtEl>
                                            <p:attrNameLst>
                                              <p:attrName>ppt_x</p:attrName>
                                            </p:attrNameLst>
                                          </p:cBhvr>
                                          <p:tavLst>
                                            <p:tav tm="0">
                                              <p:val>
                                                <p:strVal val="#ppt_x-#ppt_w*1.125000"/>
                                              </p:val>
                                            </p:tav>
                                            <p:tav tm="100000">
                                              <p:val>
                                                <p:strVal val="#ppt_x"/>
                                              </p:val>
                                            </p:tav>
                                          </p:tavLst>
                                        </p:anim>
                                        <p:animEffect transition="in" filter="wipe(right)">
                                          <p:cBhvr>
                                            <p:cTn id="66" dur="300"/>
                                            <p:tgtEl>
                                              <p:spTgt spid="41"/>
                                            </p:tgtEl>
                                          </p:cBhvr>
                                        </p:animEffect>
                                      </p:childTnLst>
                                    </p:cTn>
                                  </p:par>
                                  <p:par>
                                    <p:cTn id="67" presetID="12" presetClass="entr" presetSubtype="8" fill="hold" grpId="0" nodeType="withEffect">
                                      <p:stCondLst>
                                        <p:cond delay="20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300"/>
                                            <p:tgtEl>
                                              <p:spTgt spid="42"/>
                                            </p:tgtEl>
                                            <p:attrNameLst>
                                              <p:attrName>ppt_x</p:attrName>
                                            </p:attrNameLst>
                                          </p:cBhvr>
                                          <p:tavLst>
                                            <p:tav tm="0">
                                              <p:val>
                                                <p:strVal val="#ppt_x-#ppt_w*1.125000"/>
                                              </p:val>
                                            </p:tav>
                                            <p:tav tm="100000">
                                              <p:val>
                                                <p:strVal val="#ppt_x"/>
                                              </p:val>
                                            </p:tav>
                                          </p:tavLst>
                                        </p:anim>
                                        <p:animEffect transition="in" filter="wipe(right)">
                                          <p:cBhvr>
                                            <p:cTn id="70" dur="300"/>
                                            <p:tgtEl>
                                              <p:spTgt spid="42"/>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300"/>
                                            <p:tgtEl>
                                              <p:spTgt spid="43"/>
                                            </p:tgtEl>
                                            <p:attrNameLst>
                                              <p:attrName>ppt_x</p:attrName>
                                            </p:attrNameLst>
                                          </p:cBhvr>
                                          <p:tavLst>
                                            <p:tav tm="0">
                                              <p:val>
                                                <p:strVal val="#ppt_x-#ppt_w*1.125000"/>
                                              </p:val>
                                            </p:tav>
                                            <p:tav tm="100000">
                                              <p:val>
                                                <p:strVal val="#ppt_x"/>
                                              </p:val>
                                            </p:tav>
                                          </p:tavLst>
                                        </p:anim>
                                        <p:animEffect transition="in" filter="wipe(right)">
                                          <p:cBhvr>
                                            <p:cTn id="74" dur="300"/>
                                            <p:tgtEl>
                                              <p:spTgt spid="43"/>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300"/>
                                            <p:tgtEl>
                                              <p:spTgt spid="44"/>
                                            </p:tgtEl>
                                            <p:attrNameLst>
                                              <p:attrName>ppt_x</p:attrName>
                                            </p:attrNameLst>
                                          </p:cBhvr>
                                          <p:tavLst>
                                            <p:tav tm="0">
                                              <p:val>
                                                <p:strVal val="#ppt_x-#ppt_w*1.125000"/>
                                              </p:val>
                                            </p:tav>
                                            <p:tav tm="100000">
                                              <p:val>
                                                <p:strVal val="#ppt_x"/>
                                              </p:val>
                                            </p:tav>
                                          </p:tavLst>
                                        </p:anim>
                                        <p:animEffect transition="in" filter="wipe(right)">
                                          <p:cBhvr>
                                            <p:cTn id="78" dur="300"/>
                                            <p:tgtEl>
                                              <p:spTgt spid="44"/>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300"/>
                                            <p:tgtEl>
                                              <p:spTgt spid="47"/>
                                            </p:tgtEl>
                                            <p:attrNameLst>
                                              <p:attrName>ppt_x</p:attrName>
                                            </p:attrNameLst>
                                          </p:cBhvr>
                                          <p:tavLst>
                                            <p:tav tm="0">
                                              <p:val>
                                                <p:strVal val="#ppt_x-#ppt_w*1.125000"/>
                                              </p:val>
                                            </p:tav>
                                            <p:tav tm="100000">
                                              <p:val>
                                                <p:strVal val="#ppt_x"/>
                                              </p:val>
                                            </p:tav>
                                          </p:tavLst>
                                        </p:anim>
                                        <p:animEffect transition="in" filter="wipe(right)">
                                          <p:cBhvr>
                                            <p:cTn id="82" dur="300"/>
                                            <p:tgtEl>
                                              <p:spTgt spid="47"/>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300"/>
                                            <p:tgtEl>
                                              <p:spTgt spid="48"/>
                                            </p:tgtEl>
                                            <p:attrNameLst>
                                              <p:attrName>ppt_x</p:attrName>
                                            </p:attrNameLst>
                                          </p:cBhvr>
                                          <p:tavLst>
                                            <p:tav tm="0">
                                              <p:val>
                                                <p:strVal val="#ppt_x-#ppt_w*1.125000"/>
                                              </p:val>
                                            </p:tav>
                                            <p:tav tm="100000">
                                              <p:val>
                                                <p:strVal val="#ppt_x"/>
                                              </p:val>
                                            </p:tav>
                                          </p:tavLst>
                                        </p:anim>
                                        <p:animEffect transition="in" filter="wipe(right)">
                                          <p:cBhvr>
                                            <p:cTn id="86" dur="300"/>
                                            <p:tgtEl>
                                              <p:spTgt spid="48"/>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2" grpId="0"/>
          <p:bldP spid="35" grpId="0"/>
          <p:bldP spid="36" grpId="0"/>
          <p:bldP spid="37" grpId="0"/>
          <p:bldP spid="38" grpId="0"/>
          <p:bldP spid="39" grpId="0"/>
          <p:bldP spid="40" grpId="0"/>
          <p:bldP spid="41" grpId="0"/>
          <p:bldP spid="42" grpId="0"/>
          <p:bldP spid="43" grpId="0"/>
          <p:bldP spid="44" grpId="0"/>
          <p:bldP spid="47" grpId="0"/>
          <p:bldP spid="48"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stCondLst>
                                        <p:cond delay="2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2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1" fill="hold" grpId="0" nodeType="withEffect">
                                      <p:stCondLst>
                                        <p:cond delay="90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2" presetClass="entr" presetSubtype="2" fill="hold" nodeType="withEffect">
                                      <p:stCondLst>
                                        <p:cond delay="60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9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500"/>
                                </p:stCondLst>
                                <p:childTnLst>
                                  <p:par>
                                    <p:cTn id="63" presetID="12" presetClass="entr" presetSubtype="8"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300"/>
                                            <p:tgtEl>
                                              <p:spTgt spid="41"/>
                                            </p:tgtEl>
                                            <p:attrNameLst>
                                              <p:attrName>ppt_x</p:attrName>
                                            </p:attrNameLst>
                                          </p:cBhvr>
                                          <p:tavLst>
                                            <p:tav tm="0">
                                              <p:val>
                                                <p:strVal val="#ppt_x-#ppt_w*1.125000"/>
                                              </p:val>
                                            </p:tav>
                                            <p:tav tm="100000">
                                              <p:val>
                                                <p:strVal val="#ppt_x"/>
                                              </p:val>
                                            </p:tav>
                                          </p:tavLst>
                                        </p:anim>
                                        <p:animEffect transition="in" filter="wipe(right)">
                                          <p:cBhvr>
                                            <p:cTn id="66" dur="300"/>
                                            <p:tgtEl>
                                              <p:spTgt spid="41"/>
                                            </p:tgtEl>
                                          </p:cBhvr>
                                        </p:animEffect>
                                      </p:childTnLst>
                                    </p:cTn>
                                  </p:par>
                                  <p:par>
                                    <p:cTn id="67" presetID="12" presetClass="entr" presetSubtype="8" fill="hold" grpId="0" nodeType="withEffect">
                                      <p:stCondLst>
                                        <p:cond delay="20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300"/>
                                            <p:tgtEl>
                                              <p:spTgt spid="42"/>
                                            </p:tgtEl>
                                            <p:attrNameLst>
                                              <p:attrName>ppt_x</p:attrName>
                                            </p:attrNameLst>
                                          </p:cBhvr>
                                          <p:tavLst>
                                            <p:tav tm="0">
                                              <p:val>
                                                <p:strVal val="#ppt_x-#ppt_w*1.125000"/>
                                              </p:val>
                                            </p:tav>
                                            <p:tav tm="100000">
                                              <p:val>
                                                <p:strVal val="#ppt_x"/>
                                              </p:val>
                                            </p:tav>
                                          </p:tavLst>
                                        </p:anim>
                                        <p:animEffect transition="in" filter="wipe(right)">
                                          <p:cBhvr>
                                            <p:cTn id="70" dur="300"/>
                                            <p:tgtEl>
                                              <p:spTgt spid="42"/>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300"/>
                                            <p:tgtEl>
                                              <p:spTgt spid="43"/>
                                            </p:tgtEl>
                                            <p:attrNameLst>
                                              <p:attrName>ppt_x</p:attrName>
                                            </p:attrNameLst>
                                          </p:cBhvr>
                                          <p:tavLst>
                                            <p:tav tm="0">
                                              <p:val>
                                                <p:strVal val="#ppt_x-#ppt_w*1.125000"/>
                                              </p:val>
                                            </p:tav>
                                            <p:tav tm="100000">
                                              <p:val>
                                                <p:strVal val="#ppt_x"/>
                                              </p:val>
                                            </p:tav>
                                          </p:tavLst>
                                        </p:anim>
                                        <p:animEffect transition="in" filter="wipe(right)">
                                          <p:cBhvr>
                                            <p:cTn id="74" dur="300"/>
                                            <p:tgtEl>
                                              <p:spTgt spid="43"/>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300"/>
                                            <p:tgtEl>
                                              <p:spTgt spid="44"/>
                                            </p:tgtEl>
                                            <p:attrNameLst>
                                              <p:attrName>ppt_x</p:attrName>
                                            </p:attrNameLst>
                                          </p:cBhvr>
                                          <p:tavLst>
                                            <p:tav tm="0">
                                              <p:val>
                                                <p:strVal val="#ppt_x-#ppt_w*1.125000"/>
                                              </p:val>
                                            </p:tav>
                                            <p:tav tm="100000">
                                              <p:val>
                                                <p:strVal val="#ppt_x"/>
                                              </p:val>
                                            </p:tav>
                                          </p:tavLst>
                                        </p:anim>
                                        <p:animEffect transition="in" filter="wipe(right)">
                                          <p:cBhvr>
                                            <p:cTn id="78" dur="300"/>
                                            <p:tgtEl>
                                              <p:spTgt spid="44"/>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300"/>
                                            <p:tgtEl>
                                              <p:spTgt spid="47"/>
                                            </p:tgtEl>
                                            <p:attrNameLst>
                                              <p:attrName>ppt_x</p:attrName>
                                            </p:attrNameLst>
                                          </p:cBhvr>
                                          <p:tavLst>
                                            <p:tav tm="0">
                                              <p:val>
                                                <p:strVal val="#ppt_x-#ppt_w*1.125000"/>
                                              </p:val>
                                            </p:tav>
                                            <p:tav tm="100000">
                                              <p:val>
                                                <p:strVal val="#ppt_x"/>
                                              </p:val>
                                            </p:tav>
                                          </p:tavLst>
                                        </p:anim>
                                        <p:animEffect transition="in" filter="wipe(right)">
                                          <p:cBhvr>
                                            <p:cTn id="82" dur="300"/>
                                            <p:tgtEl>
                                              <p:spTgt spid="47"/>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300"/>
                                            <p:tgtEl>
                                              <p:spTgt spid="48"/>
                                            </p:tgtEl>
                                            <p:attrNameLst>
                                              <p:attrName>ppt_x</p:attrName>
                                            </p:attrNameLst>
                                          </p:cBhvr>
                                          <p:tavLst>
                                            <p:tav tm="0">
                                              <p:val>
                                                <p:strVal val="#ppt_x-#ppt_w*1.125000"/>
                                              </p:val>
                                            </p:tav>
                                            <p:tav tm="100000">
                                              <p:val>
                                                <p:strVal val="#ppt_x"/>
                                              </p:val>
                                            </p:tav>
                                          </p:tavLst>
                                        </p:anim>
                                        <p:animEffect transition="in" filter="wipe(right)">
                                          <p:cBhvr>
                                            <p:cTn id="86" dur="300"/>
                                            <p:tgtEl>
                                              <p:spTgt spid="48"/>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2" grpId="0"/>
          <p:bldP spid="35" grpId="0"/>
          <p:bldP spid="36" grpId="0"/>
          <p:bldP spid="37" grpId="0"/>
          <p:bldP spid="38" grpId="0"/>
          <p:bldP spid="39" grpId="0"/>
          <p:bldP spid="40" grpId="0"/>
          <p:bldP spid="41" grpId="0"/>
          <p:bldP spid="42" grpId="0"/>
          <p:bldP spid="43" grpId="0"/>
          <p:bldP spid="44" grpId="0"/>
          <p:bldP spid="47" grpId="0"/>
          <p:bldP spid="48" grpId="0"/>
          <p:bldP spid="4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01</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16200000">
            <a:off x="3058893" y="-937095"/>
            <a:ext cx="4797100" cy="7364090"/>
          </a:xfrm>
          <a:prstGeom prst="rtTriangle">
            <a:avLst/>
          </a:prstGeom>
          <a:blipFill dpi="0" rotWithShape="0">
            <a:blip r:embed="rId1">
              <a:extLst>
                <a:ext uri="{28A0092B-C50C-407E-A947-70E740481C1C}">
                  <a14:useLocalDpi xmlns:a14="http://schemas.microsoft.com/office/drawing/2010/main" val="0"/>
                </a:ext>
              </a:extLst>
            </a:blip>
            <a:srcRect/>
            <a:stretch>
              <a:fillRect/>
            </a:stretch>
          </a:blipFill>
          <a:ln>
            <a:noFill/>
          </a:ln>
          <a:effectLst>
            <a:innerShdw blurRad="368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741934" y="3447745"/>
            <a:ext cx="1721136" cy="548848"/>
            <a:chOff x="695368" y="3811490"/>
            <a:chExt cx="1721136" cy="548848"/>
          </a:xfrm>
        </p:grpSpPr>
        <p:grpSp>
          <p:nvGrpSpPr>
            <p:cNvPr id="52" name="组合 51"/>
            <p:cNvGrpSpPr/>
            <p:nvPr/>
          </p:nvGrpSpPr>
          <p:grpSpPr>
            <a:xfrm>
              <a:off x="695368" y="3811490"/>
              <a:ext cx="1721136" cy="548848"/>
              <a:chOff x="4304043" y="1286668"/>
              <a:chExt cx="3837944" cy="2757793"/>
            </a:xfrm>
            <a:effectLst>
              <a:outerShdw blurRad="381000" dist="254000" dir="8100000" algn="tr" rotWithShape="0">
                <a:prstClr val="black">
                  <a:alpha val="40000"/>
                </a:prstClr>
              </a:outerShdw>
            </a:effectLst>
          </p:grpSpPr>
          <p:sp>
            <p:nvSpPr>
              <p:cNvPr id="53"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圆角矩形 5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2" name="椭圆 61"/>
            <p:cNvSpPr/>
            <p:nvPr/>
          </p:nvSpPr>
          <p:spPr>
            <a:xfrm>
              <a:off x="825405" y="3951961"/>
              <a:ext cx="279463" cy="279463"/>
            </a:xfrm>
            <a:prstGeom prst="ellipse">
              <a:avLst/>
            </a:prstGeom>
            <a:solidFill>
              <a:srgbClr val="0C888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4" name="组合 3"/>
          <p:cNvGrpSpPr/>
          <p:nvPr/>
        </p:nvGrpSpPr>
        <p:grpSpPr>
          <a:xfrm>
            <a:off x="1920950" y="2568404"/>
            <a:ext cx="1721136" cy="548848"/>
            <a:chOff x="2173927" y="3285519"/>
            <a:chExt cx="1721136" cy="548848"/>
          </a:xfrm>
        </p:grpSpPr>
        <p:grpSp>
          <p:nvGrpSpPr>
            <p:cNvPr id="49" name="组合 48"/>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50" name="圆角矩形 4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圆角矩形 50"/>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3" name="椭圆 62"/>
            <p:cNvSpPr/>
            <p:nvPr/>
          </p:nvSpPr>
          <p:spPr>
            <a:xfrm>
              <a:off x="2307128" y="3420211"/>
              <a:ext cx="279463" cy="279463"/>
            </a:xfrm>
            <a:prstGeom prst="ellipse">
              <a:avLst/>
            </a:prstGeom>
            <a:solidFill>
              <a:srgbClr val="7E7E7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3199917" y="1828041"/>
            <a:ext cx="1721136" cy="548848"/>
            <a:chOff x="3685227" y="2759547"/>
            <a:chExt cx="1721136" cy="548848"/>
          </a:xfrm>
        </p:grpSpPr>
        <p:grpSp>
          <p:nvGrpSpPr>
            <p:cNvPr id="46" name="组合 45"/>
            <p:cNvGrpSpPr/>
            <p:nvPr/>
          </p:nvGrpSpPr>
          <p:grpSpPr>
            <a:xfrm>
              <a:off x="3685227" y="2759547"/>
              <a:ext cx="1721136" cy="548848"/>
              <a:chOff x="4304043" y="1286668"/>
              <a:chExt cx="3837944" cy="2757793"/>
            </a:xfrm>
            <a:effectLst>
              <a:outerShdw blurRad="381000" dist="254000" dir="8100000" algn="tr" rotWithShape="0">
                <a:prstClr val="black">
                  <a:alpha val="40000"/>
                </a:prstClr>
              </a:outerShdw>
            </a:effectLst>
          </p:grpSpPr>
          <p:sp>
            <p:nvSpPr>
              <p:cNvPr id="47"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圆角矩形 4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4" name="椭圆 63"/>
            <p:cNvSpPr/>
            <p:nvPr/>
          </p:nvSpPr>
          <p:spPr>
            <a:xfrm>
              <a:off x="3829063" y="2894239"/>
              <a:ext cx="279463" cy="279463"/>
            </a:xfrm>
            <a:prstGeom prst="ellipse">
              <a:avLst/>
            </a:prstGeom>
            <a:solidFill>
              <a:srgbClr val="0C888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 name="组合 5"/>
          <p:cNvGrpSpPr/>
          <p:nvPr/>
        </p:nvGrpSpPr>
        <p:grpSpPr>
          <a:xfrm>
            <a:off x="4423435" y="1086237"/>
            <a:ext cx="1721136" cy="548848"/>
            <a:chOff x="5204626" y="2233575"/>
            <a:chExt cx="1721136" cy="548848"/>
          </a:xfrm>
        </p:grpSpPr>
        <p:grpSp>
          <p:nvGrpSpPr>
            <p:cNvPr id="43" name="组合 42"/>
            <p:cNvGrpSpPr/>
            <p:nvPr/>
          </p:nvGrpSpPr>
          <p:grpSpPr>
            <a:xfrm>
              <a:off x="5204626" y="2233575"/>
              <a:ext cx="1721136" cy="548848"/>
              <a:chOff x="4304043" y="1286668"/>
              <a:chExt cx="3837944" cy="2757793"/>
            </a:xfrm>
            <a:effectLst>
              <a:outerShdw blurRad="381000" dist="254000" dir="8100000" algn="tr" rotWithShape="0">
                <a:prstClr val="black">
                  <a:alpha val="40000"/>
                </a:prstClr>
              </a:outerShdw>
            </a:effectLst>
          </p:grpSpPr>
          <p:sp>
            <p:nvSpPr>
              <p:cNvPr id="44" name="圆角矩形 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圆角矩形 4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5" name="椭圆 64"/>
            <p:cNvSpPr/>
            <p:nvPr/>
          </p:nvSpPr>
          <p:spPr>
            <a:xfrm>
              <a:off x="5384889" y="2368267"/>
              <a:ext cx="279463" cy="279463"/>
            </a:xfrm>
            <a:prstGeom prst="ellipse">
              <a:avLst/>
            </a:prstGeom>
            <a:solidFill>
              <a:srgbClr val="7E7E7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8" name="TextBox 37"/>
          <p:cNvSpPr txBox="1"/>
          <p:nvPr/>
        </p:nvSpPr>
        <p:spPr>
          <a:xfrm>
            <a:off x="1151434" y="3579925"/>
            <a:ext cx="800219" cy="338554"/>
          </a:xfrm>
          <a:prstGeom prst="rect">
            <a:avLst/>
          </a:prstGeom>
          <a:noFill/>
          <a:effectLst/>
        </p:spPr>
        <p:txBody>
          <a:bodyPr wrap="none" rtlCol="0">
            <a:spAutoFit/>
          </a:bodyPr>
          <a:lstStyle/>
          <a:p>
            <a:r>
              <a:rPr lang="zh-CN" altLang="en-US" sz="1600" dirty="0" smtClean="0">
                <a:solidFill>
                  <a:srgbClr val="0C8882"/>
                </a:solidFill>
                <a:cs typeface="+mn-ea"/>
                <a:sym typeface="+mn-lt"/>
              </a:rPr>
              <a:t>问题四</a:t>
            </a:r>
            <a:endParaRPr lang="zh-CN" altLang="en-US" sz="1600" dirty="0">
              <a:solidFill>
                <a:srgbClr val="0C8882"/>
              </a:solidFill>
              <a:cs typeface="+mn-ea"/>
              <a:sym typeface="+mn-lt"/>
            </a:endParaRPr>
          </a:p>
        </p:txBody>
      </p:sp>
      <p:sp>
        <p:nvSpPr>
          <p:cNvPr id="39" name="TextBox 38"/>
          <p:cNvSpPr txBox="1"/>
          <p:nvPr/>
        </p:nvSpPr>
        <p:spPr>
          <a:xfrm>
            <a:off x="2377597" y="2673550"/>
            <a:ext cx="800219" cy="338554"/>
          </a:xfrm>
          <a:prstGeom prst="rect">
            <a:avLst/>
          </a:prstGeom>
          <a:noFill/>
          <a:effectLst/>
        </p:spPr>
        <p:txBody>
          <a:bodyPr wrap="none" rtlCol="0">
            <a:spAutoFit/>
          </a:bodyPr>
          <a:lstStyle/>
          <a:p>
            <a:r>
              <a:rPr lang="zh-CN" altLang="en-US" sz="1600" b="1" dirty="0" smtClean="0">
                <a:cs typeface="+mn-ea"/>
                <a:sym typeface="+mn-lt"/>
              </a:rPr>
              <a:t>问题三</a:t>
            </a:r>
            <a:endParaRPr lang="zh-CN" altLang="en-US" sz="1600" b="1" dirty="0">
              <a:cs typeface="+mn-ea"/>
              <a:sym typeface="+mn-lt"/>
            </a:endParaRPr>
          </a:p>
        </p:txBody>
      </p:sp>
      <p:sp>
        <p:nvSpPr>
          <p:cNvPr id="40" name="TextBox 39"/>
          <p:cNvSpPr txBox="1"/>
          <p:nvPr/>
        </p:nvSpPr>
        <p:spPr>
          <a:xfrm>
            <a:off x="3623216" y="1958588"/>
            <a:ext cx="800219" cy="338554"/>
          </a:xfrm>
          <a:prstGeom prst="rect">
            <a:avLst/>
          </a:prstGeom>
          <a:noFill/>
          <a:effectLst/>
        </p:spPr>
        <p:txBody>
          <a:bodyPr wrap="none" rtlCol="0">
            <a:spAutoFit/>
          </a:bodyPr>
          <a:lstStyle/>
          <a:p>
            <a:r>
              <a:rPr lang="zh-CN" altLang="en-US" sz="1600" dirty="0" smtClean="0">
                <a:solidFill>
                  <a:srgbClr val="0C8882"/>
                </a:solidFill>
                <a:cs typeface="+mn-ea"/>
                <a:sym typeface="+mn-lt"/>
              </a:rPr>
              <a:t>问题二</a:t>
            </a:r>
            <a:endParaRPr lang="zh-CN" altLang="en-US" sz="1600" dirty="0">
              <a:solidFill>
                <a:srgbClr val="0C8882"/>
              </a:solidFill>
              <a:cs typeface="+mn-ea"/>
              <a:sym typeface="+mn-lt"/>
            </a:endParaRPr>
          </a:p>
        </p:txBody>
      </p:sp>
      <p:sp>
        <p:nvSpPr>
          <p:cNvPr id="41" name="TextBox 40"/>
          <p:cNvSpPr txBox="1"/>
          <p:nvPr/>
        </p:nvSpPr>
        <p:spPr>
          <a:xfrm>
            <a:off x="4895883" y="1208294"/>
            <a:ext cx="800219" cy="338554"/>
          </a:xfrm>
          <a:prstGeom prst="rect">
            <a:avLst/>
          </a:prstGeom>
          <a:noFill/>
          <a:effectLst/>
        </p:spPr>
        <p:txBody>
          <a:bodyPr wrap="none" rtlCol="0">
            <a:spAutoFit/>
          </a:bodyPr>
          <a:lstStyle/>
          <a:p>
            <a:r>
              <a:rPr lang="zh-CN" altLang="en-US" sz="1600" b="1" dirty="0">
                <a:cs typeface="+mn-ea"/>
                <a:sym typeface="+mn-lt"/>
              </a:rPr>
              <a:t>问题一</a:t>
            </a:r>
            <a:endParaRPr lang="zh-CN" altLang="en-US" sz="1600" b="1" dirty="0">
              <a:cs typeface="+mn-ea"/>
              <a:sym typeface="+mn-lt"/>
            </a:endParaRPr>
          </a:p>
        </p:txBody>
      </p:sp>
      <p:grpSp>
        <p:nvGrpSpPr>
          <p:cNvPr id="72" name="组合 71"/>
          <p:cNvGrpSpPr/>
          <p:nvPr/>
        </p:nvGrpSpPr>
        <p:grpSpPr>
          <a:xfrm>
            <a:off x="946821" y="1331158"/>
            <a:ext cx="435531" cy="435531"/>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74" name="椭圆 73"/>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grpSp>
        <p:nvGrpSpPr>
          <p:cNvPr id="82" name="组合 81"/>
          <p:cNvGrpSpPr/>
          <p:nvPr/>
        </p:nvGrpSpPr>
        <p:grpSpPr>
          <a:xfrm>
            <a:off x="1675069" y="1723697"/>
            <a:ext cx="387220" cy="387220"/>
            <a:chOff x="304800" y="673100"/>
            <a:chExt cx="4000500" cy="4000500"/>
          </a:xfrm>
          <a:effectLst>
            <a:outerShdw blurRad="317500" dist="1905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01" name="椭圆 100"/>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sp>
        <p:nvSpPr>
          <p:cNvPr id="109" name="椭圆 108"/>
          <p:cNvSpPr/>
          <p:nvPr/>
        </p:nvSpPr>
        <p:spPr>
          <a:xfrm>
            <a:off x="1850257" y="1399844"/>
            <a:ext cx="274777" cy="27477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10" name="椭圆 109"/>
          <p:cNvSpPr/>
          <p:nvPr/>
        </p:nvSpPr>
        <p:spPr>
          <a:xfrm>
            <a:off x="1044811" y="2042222"/>
            <a:ext cx="137389" cy="137389"/>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15" name="椭圆 114"/>
          <p:cNvSpPr/>
          <p:nvPr/>
        </p:nvSpPr>
        <p:spPr>
          <a:xfrm>
            <a:off x="1382352" y="2382140"/>
            <a:ext cx="137389" cy="137389"/>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nvGrpSpPr>
          <p:cNvPr id="118" name="组合 117"/>
          <p:cNvGrpSpPr/>
          <p:nvPr/>
        </p:nvGrpSpPr>
        <p:grpSpPr>
          <a:xfrm>
            <a:off x="2595655" y="1807419"/>
            <a:ext cx="219777" cy="219777"/>
            <a:chOff x="304800" y="673100"/>
            <a:chExt cx="4000500" cy="4000500"/>
          </a:xfrm>
          <a:effectLst>
            <a:outerShdw blurRad="381000" dist="152400" dir="8100000" algn="tr" rotWithShape="0">
              <a:prstClr val="black">
                <a:alpha val="7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20" name="椭圆 11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8" name="TextBox 67"/>
          <p:cNvSpPr txBox="1"/>
          <p:nvPr/>
        </p:nvSpPr>
        <p:spPr>
          <a:xfrm>
            <a:off x="820773" y="4209401"/>
            <a:ext cx="2078066"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69" name="TextBox 68"/>
          <p:cNvSpPr txBox="1"/>
          <p:nvPr/>
        </p:nvSpPr>
        <p:spPr>
          <a:xfrm>
            <a:off x="2548873" y="3293228"/>
            <a:ext cx="1680228"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0" name="TextBox 69"/>
          <p:cNvSpPr txBox="1"/>
          <p:nvPr/>
        </p:nvSpPr>
        <p:spPr>
          <a:xfrm>
            <a:off x="3876269" y="2494112"/>
            <a:ext cx="1597432"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1" name="TextBox 70"/>
          <p:cNvSpPr txBox="1"/>
          <p:nvPr/>
        </p:nvSpPr>
        <p:spPr>
          <a:xfrm>
            <a:off x="5155235" y="1763445"/>
            <a:ext cx="1372565"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7" name="TextBox 76"/>
          <p:cNvSpPr txBox="1"/>
          <p:nvPr/>
        </p:nvSpPr>
        <p:spPr>
          <a:xfrm>
            <a:off x="555682" y="157785"/>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文本框 5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ppt_x</p:attrName>
                                            </p:attrNameLst>
                                          </p:cBhvr>
                                          <p:tavLst>
                                            <p:tav tm="0">
                                              <p:val>
                                                <p:strVal val="#ppt_x-#ppt_w*1.125000"/>
                                              </p:val>
                                            </p:tav>
                                            <p:tav tm="100000">
                                              <p:val>
                                                <p:strVal val="#ppt_x"/>
                                              </p:val>
                                            </p:tav>
                                          </p:tavLst>
                                        </p:anim>
                                        <p:animEffect transition="in" filter="wipe(right)">
                                          <p:cBhvr>
                                            <p:cTn id="8" dur="500"/>
                                            <p:tgtEl>
                                              <p:spTgt spid="77"/>
                                            </p:tgtEl>
                                          </p:cBhvr>
                                        </p:animEffect>
                                      </p:childTnLst>
                                    </p:cTn>
                                  </p:par>
                                </p:childTnLst>
                              </p:cTn>
                            </p:par>
                            <p:par>
                              <p:cTn id="9" fill="hold">
                                <p:stCondLst>
                                  <p:cond delay="500"/>
                                </p:stCondLst>
                                <p:childTnLst>
                                  <p:par>
                                    <p:cTn id="10" presetID="2" presetClass="entr" presetSubtype="6" accel="50000"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14:presetBounceEnd="44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4000">
                                          <p:cBhvr additive="base">
                                            <p:cTn id="17"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44000">
                                      <p:stCondLst>
                                        <p:cond delay="300"/>
                                      </p:stCondLst>
                                      <p:childTnLst>
                                        <p:set>
                                          <p:cBhvr>
                                            <p:cTn id="20" dur="1" fill="hold">
                                              <p:stCondLst>
                                                <p:cond delay="0"/>
                                              </p:stCondLst>
                                            </p:cTn>
                                            <p:tgtEl>
                                              <p:spTgt spid="4"/>
                                            </p:tgtEl>
                                            <p:attrNameLst>
                                              <p:attrName>style.visibility</p:attrName>
                                            </p:attrNameLst>
                                          </p:cBhvr>
                                          <p:to>
                                            <p:strVal val="visible"/>
                                          </p:to>
                                        </p:set>
                                        <p:anim calcmode="lin" valueType="num" p14:bounceEnd="44000">
                                          <p:cBhvr additive="base">
                                            <p:cTn id="21" dur="500" fill="hold"/>
                                            <p:tgtEl>
                                              <p:spTgt spid="4"/>
                                            </p:tgtEl>
                                            <p:attrNameLst>
                                              <p:attrName>ppt_x</p:attrName>
                                            </p:attrNameLst>
                                          </p:cBhvr>
                                          <p:tavLst>
                                            <p:tav tm="0">
                                              <p:val>
                                                <p:strVal val="0-#ppt_w/2"/>
                                              </p:val>
                                            </p:tav>
                                            <p:tav tm="100000">
                                              <p:val>
                                                <p:strVal val="#ppt_x"/>
                                              </p:val>
                                            </p:tav>
                                          </p:tavLst>
                                        </p:anim>
                                        <p:anim calcmode="lin" valueType="num" p14:bounceEnd="44000">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44000">
                                      <p:stCondLst>
                                        <p:cond delay="600"/>
                                      </p:stCondLst>
                                      <p:childTnLst>
                                        <p:set>
                                          <p:cBhvr>
                                            <p:cTn id="24" dur="1" fill="hold">
                                              <p:stCondLst>
                                                <p:cond delay="0"/>
                                              </p:stCondLst>
                                            </p:cTn>
                                            <p:tgtEl>
                                              <p:spTgt spid="5"/>
                                            </p:tgtEl>
                                            <p:attrNameLst>
                                              <p:attrName>style.visibility</p:attrName>
                                            </p:attrNameLst>
                                          </p:cBhvr>
                                          <p:to>
                                            <p:strVal val="visible"/>
                                          </p:to>
                                        </p:set>
                                        <p:anim calcmode="lin" valueType="num" p14:bounceEnd="44000">
                                          <p:cBhvr additive="base">
                                            <p:cTn id="25" dur="50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44000">
                                      <p:stCondLst>
                                        <p:cond delay="900"/>
                                      </p:stCondLst>
                                      <p:childTnLst>
                                        <p:set>
                                          <p:cBhvr>
                                            <p:cTn id="28" dur="1" fill="hold">
                                              <p:stCondLst>
                                                <p:cond delay="0"/>
                                              </p:stCondLst>
                                            </p:cTn>
                                            <p:tgtEl>
                                              <p:spTgt spid="6"/>
                                            </p:tgtEl>
                                            <p:attrNameLst>
                                              <p:attrName>style.visibility</p:attrName>
                                            </p:attrNameLst>
                                          </p:cBhvr>
                                          <p:to>
                                            <p:strVal val="visible"/>
                                          </p:to>
                                        </p:set>
                                        <p:anim calcmode="lin" valueType="num" p14:bounceEnd="44000">
                                          <p:cBhvr additive="base">
                                            <p:cTn id="29" dur="500" fill="hold"/>
                                            <p:tgtEl>
                                              <p:spTgt spid="6"/>
                                            </p:tgtEl>
                                            <p:attrNameLst>
                                              <p:attrName>ppt_x</p:attrName>
                                            </p:attrNameLst>
                                          </p:cBhvr>
                                          <p:tavLst>
                                            <p:tav tm="0">
                                              <p:val>
                                                <p:strVal val="0-#ppt_w/2"/>
                                              </p:val>
                                            </p:tav>
                                            <p:tav tm="100000">
                                              <p:val>
                                                <p:strVal val="#ppt_x"/>
                                              </p:val>
                                            </p:tav>
                                          </p:tavLst>
                                        </p:anim>
                                        <p:anim calcmode="lin" valueType="num" p14:bounceEnd="44000">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ppt_x</p:attrName>
                                            </p:attrNameLst>
                                          </p:cBhvr>
                                          <p:tavLst>
                                            <p:tav tm="0">
                                              <p:val>
                                                <p:strVal val="#ppt_x+#ppt_w*1.125000"/>
                                              </p:val>
                                            </p:tav>
                                            <p:tav tm="100000">
                                              <p:val>
                                                <p:strVal val="#ppt_x"/>
                                              </p:val>
                                            </p:tav>
                                          </p:tavLst>
                                        </p:anim>
                                        <p:animEffect transition="in" filter="wipe(left)">
                                          <p:cBhvr>
                                            <p:cTn id="34" dur="500"/>
                                            <p:tgtEl>
                                              <p:spTgt spid="38"/>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ppt_x</p:attrName>
                                            </p:attrNameLst>
                                          </p:cBhvr>
                                          <p:tavLst>
                                            <p:tav tm="0">
                                              <p:val>
                                                <p:strVal val="#ppt_x+#ppt_w*1.125000"/>
                                              </p:val>
                                            </p:tav>
                                            <p:tav tm="100000">
                                              <p:val>
                                                <p:strVal val="#ppt_x"/>
                                              </p:val>
                                            </p:tav>
                                          </p:tavLst>
                                        </p:anim>
                                        <p:animEffect transition="in" filter="wipe(left)">
                                          <p:cBhvr>
                                            <p:cTn id="38" dur="500"/>
                                            <p:tgtEl>
                                              <p:spTgt spid="39"/>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p:tgtEl>
                                              <p:spTgt spid="40"/>
                                            </p:tgtEl>
                                            <p:attrNameLst>
                                              <p:attrName>ppt_x</p:attrName>
                                            </p:attrNameLst>
                                          </p:cBhvr>
                                          <p:tavLst>
                                            <p:tav tm="0">
                                              <p:val>
                                                <p:strVal val="#ppt_x+#ppt_w*1.125000"/>
                                              </p:val>
                                            </p:tav>
                                            <p:tav tm="100000">
                                              <p:val>
                                                <p:strVal val="#ppt_x"/>
                                              </p:val>
                                            </p:tav>
                                          </p:tavLst>
                                        </p:anim>
                                        <p:animEffect transition="in" filter="wipe(left)">
                                          <p:cBhvr>
                                            <p:cTn id="42" dur="500"/>
                                            <p:tgtEl>
                                              <p:spTgt spid="40"/>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p:tgtEl>
                                              <p:spTgt spid="41"/>
                                            </p:tgtEl>
                                            <p:attrNameLst>
                                              <p:attrName>ppt_x</p:attrName>
                                            </p:attrNameLst>
                                          </p:cBhvr>
                                          <p:tavLst>
                                            <p:tav tm="0">
                                              <p:val>
                                                <p:strVal val="#ppt_x+#ppt_w*1.125000"/>
                                              </p:val>
                                            </p:tav>
                                            <p:tav tm="100000">
                                              <p:val>
                                                <p:strVal val="#ppt_x"/>
                                              </p:val>
                                            </p:tav>
                                          </p:tavLst>
                                        </p:anim>
                                        <p:animEffect transition="in" filter="wipe(left)">
                                          <p:cBhvr>
                                            <p:cTn id="46" dur="500"/>
                                            <p:tgtEl>
                                              <p:spTgt spid="41"/>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p:cTn id="55" dur="500" fill="hold"/>
                                            <p:tgtEl>
                                              <p:spTgt spid="82"/>
                                            </p:tgtEl>
                                            <p:attrNameLst>
                                              <p:attrName>ppt_w</p:attrName>
                                            </p:attrNameLst>
                                          </p:cBhvr>
                                          <p:tavLst>
                                            <p:tav tm="0">
                                              <p:val>
                                                <p:fltVal val="0"/>
                                              </p:val>
                                            </p:tav>
                                            <p:tav tm="100000">
                                              <p:val>
                                                <p:strVal val="#ppt_w"/>
                                              </p:val>
                                            </p:tav>
                                          </p:tavLst>
                                        </p:anim>
                                        <p:anim calcmode="lin" valueType="num">
                                          <p:cBhvr>
                                            <p:cTn id="56" dur="500" fill="hold"/>
                                            <p:tgtEl>
                                              <p:spTgt spid="82"/>
                                            </p:tgtEl>
                                            <p:attrNameLst>
                                              <p:attrName>ppt_h</p:attrName>
                                            </p:attrNameLst>
                                          </p:cBhvr>
                                          <p:tavLst>
                                            <p:tav tm="0">
                                              <p:val>
                                                <p:fltVal val="0"/>
                                              </p:val>
                                            </p:tav>
                                            <p:tav tm="100000">
                                              <p:val>
                                                <p:strVal val="#ppt_h"/>
                                              </p:val>
                                            </p:tav>
                                          </p:tavLst>
                                        </p:anim>
                                        <p:animEffect transition="in" filter="fade">
                                          <p:cBhvr>
                                            <p:cTn id="57" dur="500"/>
                                            <p:tgtEl>
                                              <p:spTgt spid="82"/>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ppt_w</p:attrName>
                                            </p:attrNameLst>
                                          </p:cBhvr>
                                          <p:tavLst>
                                            <p:tav tm="0">
                                              <p:val>
                                                <p:fltVal val="0"/>
                                              </p:val>
                                            </p:tav>
                                            <p:tav tm="100000">
                                              <p:val>
                                                <p:strVal val="#ppt_w"/>
                                              </p:val>
                                            </p:tav>
                                          </p:tavLst>
                                        </p:anim>
                                        <p:anim calcmode="lin" valueType="num">
                                          <p:cBhvr>
                                            <p:cTn id="66" dur="500" fill="hold"/>
                                            <p:tgtEl>
                                              <p:spTgt spid="110"/>
                                            </p:tgtEl>
                                            <p:attrNameLst>
                                              <p:attrName>ppt_h</p:attrName>
                                            </p:attrNameLst>
                                          </p:cBhvr>
                                          <p:tavLst>
                                            <p:tav tm="0">
                                              <p:val>
                                                <p:fltVal val="0"/>
                                              </p:val>
                                            </p:tav>
                                            <p:tav tm="100000">
                                              <p:val>
                                                <p:strVal val="#ppt_h"/>
                                              </p:val>
                                            </p:tav>
                                          </p:tavLst>
                                        </p:anim>
                                        <p:animEffect transition="in" filter="fade">
                                          <p:cBhvr>
                                            <p:cTn id="67" dur="500"/>
                                            <p:tgtEl>
                                              <p:spTgt spid="11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5"/>
                                            </p:tgtEl>
                                            <p:attrNameLst>
                                              <p:attrName>style.visibility</p:attrName>
                                            </p:attrNameLst>
                                          </p:cBhvr>
                                          <p:to>
                                            <p:strVal val="visible"/>
                                          </p:to>
                                        </p:set>
                                        <p:anim calcmode="lin" valueType="num">
                                          <p:cBhvr>
                                            <p:cTn id="70" dur="500" fill="hold"/>
                                            <p:tgtEl>
                                              <p:spTgt spid="115"/>
                                            </p:tgtEl>
                                            <p:attrNameLst>
                                              <p:attrName>ppt_w</p:attrName>
                                            </p:attrNameLst>
                                          </p:cBhvr>
                                          <p:tavLst>
                                            <p:tav tm="0">
                                              <p:val>
                                                <p:fltVal val="0"/>
                                              </p:val>
                                            </p:tav>
                                            <p:tav tm="100000">
                                              <p:val>
                                                <p:strVal val="#ppt_w"/>
                                              </p:val>
                                            </p:tav>
                                          </p:tavLst>
                                        </p:anim>
                                        <p:anim calcmode="lin" valueType="num">
                                          <p:cBhvr>
                                            <p:cTn id="71" dur="500" fill="hold"/>
                                            <p:tgtEl>
                                              <p:spTgt spid="115"/>
                                            </p:tgtEl>
                                            <p:attrNameLst>
                                              <p:attrName>ppt_h</p:attrName>
                                            </p:attrNameLst>
                                          </p:cBhvr>
                                          <p:tavLst>
                                            <p:tav tm="0">
                                              <p:val>
                                                <p:fltVal val="0"/>
                                              </p:val>
                                            </p:tav>
                                            <p:tav tm="100000">
                                              <p:val>
                                                <p:strVal val="#ppt_h"/>
                                              </p:val>
                                            </p:tav>
                                          </p:tavLst>
                                        </p:anim>
                                        <p:animEffect transition="in" filter="fade">
                                          <p:cBhvr>
                                            <p:cTn id="72" dur="500"/>
                                            <p:tgtEl>
                                              <p:spTgt spid="115"/>
                                            </p:tgtEl>
                                          </p:cBhvr>
                                        </p:animEffect>
                                      </p:childTnLst>
                                    </p:cTn>
                                  </p:par>
                                  <p:par>
                                    <p:cTn id="73" presetID="53" presetClass="entr" presetSubtype="16" fill="hold" nodeType="withEffect">
                                      <p:stCondLst>
                                        <p:cond delay="400"/>
                                      </p:stCondLst>
                                      <p:childTnLst>
                                        <p:set>
                                          <p:cBhvr>
                                            <p:cTn id="74" dur="1" fill="hold">
                                              <p:stCondLst>
                                                <p:cond delay="0"/>
                                              </p:stCondLst>
                                            </p:cTn>
                                            <p:tgtEl>
                                              <p:spTgt spid="118"/>
                                            </p:tgtEl>
                                            <p:attrNameLst>
                                              <p:attrName>style.visibility</p:attrName>
                                            </p:attrNameLst>
                                          </p:cBhvr>
                                          <p:to>
                                            <p:strVal val="visible"/>
                                          </p:to>
                                        </p:set>
                                        <p:anim calcmode="lin" valueType="num">
                                          <p:cBhvr>
                                            <p:cTn id="75" dur="500" fill="hold"/>
                                            <p:tgtEl>
                                              <p:spTgt spid="118"/>
                                            </p:tgtEl>
                                            <p:attrNameLst>
                                              <p:attrName>ppt_w</p:attrName>
                                            </p:attrNameLst>
                                          </p:cBhvr>
                                          <p:tavLst>
                                            <p:tav tm="0">
                                              <p:val>
                                                <p:fltVal val="0"/>
                                              </p:val>
                                            </p:tav>
                                            <p:tav tm="100000">
                                              <p:val>
                                                <p:strVal val="#ppt_w"/>
                                              </p:val>
                                            </p:tav>
                                          </p:tavLst>
                                        </p:anim>
                                        <p:anim calcmode="lin" valueType="num">
                                          <p:cBhvr>
                                            <p:cTn id="76" dur="500" fill="hold"/>
                                            <p:tgtEl>
                                              <p:spTgt spid="118"/>
                                            </p:tgtEl>
                                            <p:attrNameLst>
                                              <p:attrName>ppt_h</p:attrName>
                                            </p:attrNameLst>
                                          </p:cBhvr>
                                          <p:tavLst>
                                            <p:tav tm="0">
                                              <p:val>
                                                <p:fltVal val="0"/>
                                              </p:val>
                                            </p:tav>
                                            <p:tav tm="100000">
                                              <p:val>
                                                <p:strVal val="#ppt_h"/>
                                              </p:val>
                                            </p:tav>
                                          </p:tavLst>
                                        </p:anim>
                                        <p:animEffect transition="in" filter="fade">
                                          <p:cBhvr>
                                            <p:cTn id="77" dur="500"/>
                                            <p:tgtEl>
                                              <p:spTgt spid="118"/>
                                            </p:tgtEl>
                                          </p:cBhvr>
                                        </p:animEffect>
                                      </p:childTnLst>
                                    </p:cTn>
                                  </p:par>
                                </p:childTnLst>
                              </p:cTn>
                            </p:par>
                            <p:par>
                              <p:cTn id="78" fill="hold">
                                <p:stCondLst>
                                  <p:cond delay="2500"/>
                                </p:stCondLst>
                                <p:childTnLst>
                                  <p:par>
                                    <p:cTn id="79" presetID="12" presetClass="entr" presetSubtype="8"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300"/>
                                            <p:tgtEl>
                                              <p:spTgt spid="68"/>
                                            </p:tgtEl>
                                            <p:attrNameLst>
                                              <p:attrName>ppt_x</p:attrName>
                                            </p:attrNameLst>
                                          </p:cBhvr>
                                          <p:tavLst>
                                            <p:tav tm="0">
                                              <p:val>
                                                <p:strVal val="#ppt_x-#ppt_w*1.125000"/>
                                              </p:val>
                                            </p:tav>
                                            <p:tav tm="100000">
                                              <p:val>
                                                <p:strVal val="#ppt_x"/>
                                              </p:val>
                                            </p:tav>
                                          </p:tavLst>
                                        </p:anim>
                                        <p:animEffect transition="in" filter="wipe(right)">
                                          <p:cBhvr>
                                            <p:cTn id="82" dur="300"/>
                                            <p:tgtEl>
                                              <p:spTgt spid="68"/>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300"/>
                                            <p:tgtEl>
                                              <p:spTgt spid="69"/>
                                            </p:tgtEl>
                                            <p:attrNameLst>
                                              <p:attrName>ppt_x</p:attrName>
                                            </p:attrNameLst>
                                          </p:cBhvr>
                                          <p:tavLst>
                                            <p:tav tm="0">
                                              <p:val>
                                                <p:strVal val="#ppt_x-#ppt_w*1.125000"/>
                                              </p:val>
                                            </p:tav>
                                            <p:tav tm="100000">
                                              <p:val>
                                                <p:strVal val="#ppt_x"/>
                                              </p:val>
                                            </p:tav>
                                          </p:tavLst>
                                        </p:anim>
                                        <p:animEffect transition="in" filter="wipe(right)">
                                          <p:cBhvr>
                                            <p:cTn id="86" dur="300"/>
                                            <p:tgtEl>
                                              <p:spTgt spid="69"/>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300"/>
                                            <p:tgtEl>
                                              <p:spTgt spid="70"/>
                                            </p:tgtEl>
                                            <p:attrNameLst>
                                              <p:attrName>ppt_x</p:attrName>
                                            </p:attrNameLst>
                                          </p:cBhvr>
                                          <p:tavLst>
                                            <p:tav tm="0">
                                              <p:val>
                                                <p:strVal val="#ppt_x-#ppt_w*1.125000"/>
                                              </p:val>
                                            </p:tav>
                                            <p:tav tm="100000">
                                              <p:val>
                                                <p:strVal val="#ppt_x"/>
                                              </p:val>
                                            </p:tav>
                                          </p:tavLst>
                                        </p:anim>
                                        <p:animEffect transition="in" filter="wipe(right)">
                                          <p:cBhvr>
                                            <p:cTn id="90" dur="300"/>
                                            <p:tgtEl>
                                              <p:spTgt spid="70"/>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300"/>
                                            <p:tgtEl>
                                              <p:spTgt spid="71"/>
                                            </p:tgtEl>
                                            <p:attrNameLst>
                                              <p:attrName>ppt_x</p:attrName>
                                            </p:attrNameLst>
                                          </p:cBhvr>
                                          <p:tavLst>
                                            <p:tav tm="0">
                                              <p:val>
                                                <p:strVal val="#ppt_x-#ppt_w*1.125000"/>
                                              </p:val>
                                            </p:tav>
                                            <p:tav tm="100000">
                                              <p:val>
                                                <p:strVal val="#ppt_x"/>
                                              </p:val>
                                            </p:tav>
                                          </p:tavLst>
                                        </p:anim>
                                        <p:animEffect transition="in" filter="wipe(right)">
                                          <p:cBhvr>
                                            <p:cTn id="94" dur="300"/>
                                            <p:tgtEl>
                                              <p:spTgt spid="71"/>
                                            </p:tgtEl>
                                          </p:cBhvr>
                                        </p:animEffect>
                                      </p:childTnLst>
                                    </p:cTn>
                                  </p:par>
                                </p:childTnLst>
                              </p:cTn>
                            </p:par>
                            <p:par>
                              <p:cTn id="95" fill="hold">
                                <p:stCondLst>
                                  <p:cond delay="3000"/>
                                </p:stCondLst>
                                <p:childTnLst>
                                  <p:par>
                                    <p:cTn id="96" presetID="22" presetClass="entr" presetSubtype="4" fill="hold" grpId="0" nodeType="after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wipe(down)">
                                          <p:cBhvr>
                                            <p:cTn id="98"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p:bldP spid="41" grpId="0"/>
          <p:bldP spid="109" grpId="0" animBg="1"/>
          <p:bldP spid="110" grpId="0" animBg="1"/>
          <p:bldP spid="115" grpId="0" animBg="1"/>
          <p:bldP spid="68" grpId="0"/>
          <p:bldP spid="69" grpId="0"/>
          <p:bldP spid="70" grpId="0"/>
          <p:bldP spid="71" grpId="0"/>
          <p:bldP spid="77" grpId="0"/>
          <p:bldP spid="6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ppt_x</p:attrName>
                                            </p:attrNameLst>
                                          </p:cBhvr>
                                          <p:tavLst>
                                            <p:tav tm="0">
                                              <p:val>
                                                <p:strVal val="#ppt_x-#ppt_w*1.125000"/>
                                              </p:val>
                                            </p:tav>
                                            <p:tav tm="100000">
                                              <p:val>
                                                <p:strVal val="#ppt_x"/>
                                              </p:val>
                                            </p:tav>
                                          </p:tavLst>
                                        </p:anim>
                                        <p:animEffect transition="in" filter="wipe(right)">
                                          <p:cBhvr>
                                            <p:cTn id="8" dur="500"/>
                                            <p:tgtEl>
                                              <p:spTgt spid="77"/>
                                            </p:tgtEl>
                                          </p:cBhvr>
                                        </p:animEffect>
                                      </p:childTnLst>
                                    </p:cTn>
                                  </p:par>
                                </p:childTnLst>
                              </p:cTn>
                            </p:par>
                            <p:par>
                              <p:cTn id="9" fill="hold">
                                <p:stCondLst>
                                  <p:cond delay="500"/>
                                </p:stCondLst>
                                <p:childTnLst>
                                  <p:par>
                                    <p:cTn id="10" presetID="2" presetClass="entr" presetSubtype="6" accel="5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3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6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ppt_x</p:attrName>
                                            </p:attrNameLst>
                                          </p:cBhvr>
                                          <p:tavLst>
                                            <p:tav tm="0">
                                              <p:val>
                                                <p:strVal val="#ppt_x+#ppt_w*1.125000"/>
                                              </p:val>
                                            </p:tav>
                                            <p:tav tm="100000">
                                              <p:val>
                                                <p:strVal val="#ppt_x"/>
                                              </p:val>
                                            </p:tav>
                                          </p:tavLst>
                                        </p:anim>
                                        <p:animEffect transition="in" filter="wipe(left)">
                                          <p:cBhvr>
                                            <p:cTn id="34" dur="500"/>
                                            <p:tgtEl>
                                              <p:spTgt spid="38"/>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ppt_x</p:attrName>
                                            </p:attrNameLst>
                                          </p:cBhvr>
                                          <p:tavLst>
                                            <p:tav tm="0">
                                              <p:val>
                                                <p:strVal val="#ppt_x+#ppt_w*1.125000"/>
                                              </p:val>
                                            </p:tav>
                                            <p:tav tm="100000">
                                              <p:val>
                                                <p:strVal val="#ppt_x"/>
                                              </p:val>
                                            </p:tav>
                                          </p:tavLst>
                                        </p:anim>
                                        <p:animEffect transition="in" filter="wipe(left)">
                                          <p:cBhvr>
                                            <p:cTn id="38" dur="500"/>
                                            <p:tgtEl>
                                              <p:spTgt spid="39"/>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p:tgtEl>
                                              <p:spTgt spid="40"/>
                                            </p:tgtEl>
                                            <p:attrNameLst>
                                              <p:attrName>ppt_x</p:attrName>
                                            </p:attrNameLst>
                                          </p:cBhvr>
                                          <p:tavLst>
                                            <p:tav tm="0">
                                              <p:val>
                                                <p:strVal val="#ppt_x+#ppt_w*1.125000"/>
                                              </p:val>
                                            </p:tav>
                                            <p:tav tm="100000">
                                              <p:val>
                                                <p:strVal val="#ppt_x"/>
                                              </p:val>
                                            </p:tav>
                                          </p:tavLst>
                                        </p:anim>
                                        <p:animEffect transition="in" filter="wipe(left)">
                                          <p:cBhvr>
                                            <p:cTn id="42" dur="500"/>
                                            <p:tgtEl>
                                              <p:spTgt spid="40"/>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p:tgtEl>
                                              <p:spTgt spid="41"/>
                                            </p:tgtEl>
                                            <p:attrNameLst>
                                              <p:attrName>ppt_x</p:attrName>
                                            </p:attrNameLst>
                                          </p:cBhvr>
                                          <p:tavLst>
                                            <p:tav tm="0">
                                              <p:val>
                                                <p:strVal val="#ppt_x+#ppt_w*1.125000"/>
                                              </p:val>
                                            </p:tav>
                                            <p:tav tm="100000">
                                              <p:val>
                                                <p:strVal val="#ppt_x"/>
                                              </p:val>
                                            </p:tav>
                                          </p:tavLst>
                                        </p:anim>
                                        <p:animEffect transition="in" filter="wipe(left)">
                                          <p:cBhvr>
                                            <p:cTn id="46" dur="500"/>
                                            <p:tgtEl>
                                              <p:spTgt spid="41"/>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p:cTn id="55" dur="500" fill="hold"/>
                                            <p:tgtEl>
                                              <p:spTgt spid="82"/>
                                            </p:tgtEl>
                                            <p:attrNameLst>
                                              <p:attrName>ppt_w</p:attrName>
                                            </p:attrNameLst>
                                          </p:cBhvr>
                                          <p:tavLst>
                                            <p:tav tm="0">
                                              <p:val>
                                                <p:fltVal val="0"/>
                                              </p:val>
                                            </p:tav>
                                            <p:tav tm="100000">
                                              <p:val>
                                                <p:strVal val="#ppt_w"/>
                                              </p:val>
                                            </p:tav>
                                          </p:tavLst>
                                        </p:anim>
                                        <p:anim calcmode="lin" valueType="num">
                                          <p:cBhvr>
                                            <p:cTn id="56" dur="500" fill="hold"/>
                                            <p:tgtEl>
                                              <p:spTgt spid="82"/>
                                            </p:tgtEl>
                                            <p:attrNameLst>
                                              <p:attrName>ppt_h</p:attrName>
                                            </p:attrNameLst>
                                          </p:cBhvr>
                                          <p:tavLst>
                                            <p:tav tm="0">
                                              <p:val>
                                                <p:fltVal val="0"/>
                                              </p:val>
                                            </p:tav>
                                            <p:tav tm="100000">
                                              <p:val>
                                                <p:strVal val="#ppt_h"/>
                                              </p:val>
                                            </p:tav>
                                          </p:tavLst>
                                        </p:anim>
                                        <p:animEffect transition="in" filter="fade">
                                          <p:cBhvr>
                                            <p:cTn id="57" dur="500"/>
                                            <p:tgtEl>
                                              <p:spTgt spid="82"/>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ppt_w</p:attrName>
                                            </p:attrNameLst>
                                          </p:cBhvr>
                                          <p:tavLst>
                                            <p:tav tm="0">
                                              <p:val>
                                                <p:fltVal val="0"/>
                                              </p:val>
                                            </p:tav>
                                            <p:tav tm="100000">
                                              <p:val>
                                                <p:strVal val="#ppt_w"/>
                                              </p:val>
                                            </p:tav>
                                          </p:tavLst>
                                        </p:anim>
                                        <p:anim calcmode="lin" valueType="num">
                                          <p:cBhvr>
                                            <p:cTn id="66" dur="500" fill="hold"/>
                                            <p:tgtEl>
                                              <p:spTgt spid="110"/>
                                            </p:tgtEl>
                                            <p:attrNameLst>
                                              <p:attrName>ppt_h</p:attrName>
                                            </p:attrNameLst>
                                          </p:cBhvr>
                                          <p:tavLst>
                                            <p:tav tm="0">
                                              <p:val>
                                                <p:fltVal val="0"/>
                                              </p:val>
                                            </p:tav>
                                            <p:tav tm="100000">
                                              <p:val>
                                                <p:strVal val="#ppt_h"/>
                                              </p:val>
                                            </p:tav>
                                          </p:tavLst>
                                        </p:anim>
                                        <p:animEffect transition="in" filter="fade">
                                          <p:cBhvr>
                                            <p:cTn id="67" dur="500"/>
                                            <p:tgtEl>
                                              <p:spTgt spid="11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5"/>
                                            </p:tgtEl>
                                            <p:attrNameLst>
                                              <p:attrName>style.visibility</p:attrName>
                                            </p:attrNameLst>
                                          </p:cBhvr>
                                          <p:to>
                                            <p:strVal val="visible"/>
                                          </p:to>
                                        </p:set>
                                        <p:anim calcmode="lin" valueType="num">
                                          <p:cBhvr>
                                            <p:cTn id="70" dur="500" fill="hold"/>
                                            <p:tgtEl>
                                              <p:spTgt spid="115"/>
                                            </p:tgtEl>
                                            <p:attrNameLst>
                                              <p:attrName>ppt_w</p:attrName>
                                            </p:attrNameLst>
                                          </p:cBhvr>
                                          <p:tavLst>
                                            <p:tav tm="0">
                                              <p:val>
                                                <p:fltVal val="0"/>
                                              </p:val>
                                            </p:tav>
                                            <p:tav tm="100000">
                                              <p:val>
                                                <p:strVal val="#ppt_w"/>
                                              </p:val>
                                            </p:tav>
                                          </p:tavLst>
                                        </p:anim>
                                        <p:anim calcmode="lin" valueType="num">
                                          <p:cBhvr>
                                            <p:cTn id="71" dur="500" fill="hold"/>
                                            <p:tgtEl>
                                              <p:spTgt spid="115"/>
                                            </p:tgtEl>
                                            <p:attrNameLst>
                                              <p:attrName>ppt_h</p:attrName>
                                            </p:attrNameLst>
                                          </p:cBhvr>
                                          <p:tavLst>
                                            <p:tav tm="0">
                                              <p:val>
                                                <p:fltVal val="0"/>
                                              </p:val>
                                            </p:tav>
                                            <p:tav tm="100000">
                                              <p:val>
                                                <p:strVal val="#ppt_h"/>
                                              </p:val>
                                            </p:tav>
                                          </p:tavLst>
                                        </p:anim>
                                        <p:animEffect transition="in" filter="fade">
                                          <p:cBhvr>
                                            <p:cTn id="72" dur="500"/>
                                            <p:tgtEl>
                                              <p:spTgt spid="115"/>
                                            </p:tgtEl>
                                          </p:cBhvr>
                                        </p:animEffect>
                                      </p:childTnLst>
                                    </p:cTn>
                                  </p:par>
                                  <p:par>
                                    <p:cTn id="73" presetID="53" presetClass="entr" presetSubtype="16" fill="hold" nodeType="withEffect">
                                      <p:stCondLst>
                                        <p:cond delay="400"/>
                                      </p:stCondLst>
                                      <p:childTnLst>
                                        <p:set>
                                          <p:cBhvr>
                                            <p:cTn id="74" dur="1" fill="hold">
                                              <p:stCondLst>
                                                <p:cond delay="0"/>
                                              </p:stCondLst>
                                            </p:cTn>
                                            <p:tgtEl>
                                              <p:spTgt spid="118"/>
                                            </p:tgtEl>
                                            <p:attrNameLst>
                                              <p:attrName>style.visibility</p:attrName>
                                            </p:attrNameLst>
                                          </p:cBhvr>
                                          <p:to>
                                            <p:strVal val="visible"/>
                                          </p:to>
                                        </p:set>
                                        <p:anim calcmode="lin" valueType="num">
                                          <p:cBhvr>
                                            <p:cTn id="75" dur="500" fill="hold"/>
                                            <p:tgtEl>
                                              <p:spTgt spid="118"/>
                                            </p:tgtEl>
                                            <p:attrNameLst>
                                              <p:attrName>ppt_w</p:attrName>
                                            </p:attrNameLst>
                                          </p:cBhvr>
                                          <p:tavLst>
                                            <p:tav tm="0">
                                              <p:val>
                                                <p:fltVal val="0"/>
                                              </p:val>
                                            </p:tav>
                                            <p:tav tm="100000">
                                              <p:val>
                                                <p:strVal val="#ppt_w"/>
                                              </p:val>
                                            </p:tav>
                                          </p:tavLst>
                                        </p:anim>
                                        <p:anim calcmode="lin" valueType="num">
                                          <p:cBhvr>
                                            <p:cTn id="76" dur="500" fill="hold"/>
                                            <p:tgtEl>
                                              <p:spTgt spid="118"/>
                                            </p:tgtEl>
                                            <p:attrNameLst>
                                              <p:attrName>ppt_h</p:attrName>
                                            </p:attrNameLst>
                                          </p:cBhvr>
                                          <p:tavLst>
                                            <p:tav tm="0">
                                              <p:val>
                                                <p:fltVal val="0"/>
                                              </p:val>
                                            </p:tav>
                                            <p:tav tm="100000">
                                              <p:val>
                                                <p:strVal val="#ppt_h"/>
                                              </p:val>
                                            </p:tav>
                                          </p:tavLst>
                                        </p:anim>
                                        <p:animEffect transition="in" filter="fade">
                                          <p:cBhvr>
                                            <p:cTn id="77" dur="500"/>
                                            <p:tgtEl>
                                              <p:spTgt spid="118"/>
                                            </p:tgtEl>
                                          </p:cBhvr>
                                        </p:animEffect>
                                      </p:childTnLst>
                                    </p:cTn>
                                  </p:par>
                                </p:childTnLst>
                              </p:cTn>
                            </p:par>
                            <p:par>
                              <p:cTn id="78" fill="hold">
                                <p:stCondLst>
                                  <p:cond delay="2500"/>
                                </p:stCondLst>
                                <p:childTnLst>
                                  <p:par>
                                    <p:cTn id="79" presetID="12" presetClass="entr" presetSubtype="8"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300"/>
                                            <p:tgtEl>
                                              <p:spTgt spid="68"/>
                                            </p:tgtEl>
                                            <p:attrNameLst>
                                              <p:attrName>ppt_x</p:attrName>
                                            </p:attrNameLst>
                                          </p:cBhvr>
                                          <p:tavLst>
                                            <p:tav tm="0">
                                              <p:val>
                                                <p:strVal val="#ppt_x-#ppt_w*1.125000"/>
                                              </p:val>
                                            </p:tav>
                                            <p:tav tm="100000">
                                              <p:val>
                                                <p:strVal val="#ppt_x"/>
                                              </p:val>
                                            </p:tav>
                                          </p:tavLst>
                                        </p:anim>
                                        <p:animEffect transition="in" filter="wipe(right)">
                                          <p:cBhvr>
                                            <p:cTn id="82" dur="300"/>
                                            <p:tgtEl>
                                              <p:spTgt spid="68"/>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300"/>
                                            <p:tgtEl>
                                              <p:spTgt spid="69"/>
                                            </p:tgtEl>
                                            <p:attrNameLst>
                                              <p:attrName>ppt_x</p:attrName>
                                            </p:attrNameLst>
                                          </p:cBhvr>
                                          <p:tavLst>
                                            <p:tav tm="0">
                                              <p:val>
                                                <p:strVal val="#ppt_x-#ppt_w*1.125000"/>
                                              </p:val>
                                            </p:tav>
                                            <p:tav tm="100000">
                                              <p:val>
                                                <p:strVal val="#ppt_x"/>
                                              </p:val>
                                            </p:tav>
                                          </p:tavLst>
                                        </p:anim>
                                        <p:animEffect transition="in" filter="wipe(right)">
                                          <p:cBhvr>
                                            <p:cTn id="86" dur="300"/>
                                            <p:tgtEl>
                                              <p:spTgt spid="69"/>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300"/>
                                            <p:tgtEl>
                                              <p:spTgt spid="70"/>
                                            </p:tgtEl>
                                            <p:attrNameLst>
                                              <p:attrName>ppt_x</p:attrName>
                                            </p:attrNameLst>
                                          </p:cBhvr>
                                          <p:tavLst>
                                            <p:tav tm="0">
                                              <p:val>
                                                <p:strVal val="#ppt_x-#ppt_w*1.125000"/>
                                              </p:val>
                                            </p:tav>
                                            <p:tav tm="100000">
                                              <p:val>
                                                <p:strVal val="#ppt_x"/>
                                              </p:val>
                                            </p:tav>
                                          </p:tavLst>
                                        </p:anim>
                                        <p:animEffect transition="in" filter="wipe(right)">
                                          <p:cBhvr>
                                            <p:cTn id="90" dur="300"/>
                                            <p:tgtEl>
                                              <p:spTgt spid="70"/>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300"/>
                                            <p:tgtEl>
                                              <p:spTgt spid="71"/>
                                            </p:tgtEl>
                                            <p:attrNameLst>
                                              <p:attrName>ppt_x</p:attrName>
                                            </p:attrNameLst>
                                          </p:cBhvr>
                                          <p:tavLst>
                                            <p:tav tm="0">
                                              <p:val>
                                                <p:strVal val="#ppt_x-#ppt_w*1.125000"/>
                                              </p:val>
                                            </p:tav>
                                            <p:tav tm="100000">
                                              <p:val>
                                                <p:strVal val="#ppt_x"/>
                                              </p:val>
                                            </p:tav>
                                          </p:tavLst>
                                        </p:anim>
                                        <p:animEffect transition="in" filter="wipe(right)">
                                          <p:cBhvr>
                                            <p:cTn id="94" dur="300"/>
                                            <p:tgtEl>
                                              <p:spTgt spid="71"/>
                                            </p:tgtEl>
                                          </p:cBhvr>
                                        </p:animEffect>
                                      </p:childTnLst>
                                    </p:cTn>
                                  </p:par>
                                </p:childTnLst>
                              </p:cTn>
                            </p:par>
                            <p:par>
                              <p:cTn id="95" fill="hold">
                                <p:stCondLst>
                                  <p:cond delay="3000"/>
                                </p:stCondLst>
                                <p:childTnLst>
                                  <p:par>
                                    <p:cTn id="96" presetID="22" presetClass="entr" presetSubtype="4" fill="hold" grpId="0" nodeType="after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wipe(down)">
                                          <p:cBhvr>
                                            <p:cTn id="98"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p:bldP spid="41" grpId="0"/>
          <p:bldP spid="109" grpId="0" animBg="1"/>
          <p:bldP spid="110" grpId="0" animBg="1"/>
          <p:bldP spid="115" grpId="0" animBg="1"/>
          <p:bldP spid="68" grpId="0"/>
          <p:bldP spid="69" grpId="0"/>
          <p:bldP spid="70" grpId="0"/>
          <p:bldP spid="71" grpId="0"/>
          <p:bldP spid="77" grpId="0"/>
          <p:bldP spid="6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5219904" y="898000"/>
            <a:ext cx="4041650" cy="3123826"/>
            <a:chOff x="4139952" y="769866"/>
            <a:chExt cx="4678495" cy="3616049"/>
          </a:xfrm>
        </p:grpSpPr>
        <p:grpSp>
          <p:nvGrpSpPr>
            <p:cNvPr id="46" name="组合 45"/>
            <p:cNvGrpSpPr/>
            <p:nvPr/>
          </p:nvGrpSpPr>
          <p:grpSpPr>
            <a:xfrm>
              <a:off x="4139952" y="769866"/>
              <a:ext cx="4392488" cy="3616049"/>
              <a:chOff x="4139952" y="769866"/>
              <a:chExt cx="4392488" cy="3616049"/>
            </a:xfrm>
          </p:grpSpPr>
          <p:grpSp>
            <p:nvGrpSpPr>
              <p:cNvPr id="48" name="组合 47"/>
              <p:cNvGrpSpPr/>
              <p:nvPr/>
            </p:nvGrpSpPr>
            <p:grpSpPr>
              <a:xfrm>
                <a:off x="4139952" y="769866"/>
                <a:ext cx="4392488" cy="3616049"/>
                <a:chOff x="4156370" y="836314"/>
                <a:chExt cx="4542654" cy="3739671"/>
              </a:xfrm>
            </p:grpSpPr>
            <p:sp>
              <p:nvSpPr>
                <p:cNvPr id="50" name="矩形 49"/>
                <p:cNvSpPr/>
                <p:nvPr/>
              </p:nvSpPr>
              <p:spPr>
                <a:xfrm>
                  <a:off x="4464558" y="1192837"/>
                  <a:ext cx="3993223" cy="224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1" name="Picture 3" descr="C:\Users\Administrator.MICROSO-BQCPAHA\Desktop\电脑.png"/>
                <p:cNvPicPr>
                  <a:picLocks noChangeAspect="1" noChangeArrowheads="1"/>
                </p:cNvPicPr>
                <p:nvPr/>
              </p:nvPicPr>
              <p:blipFill rotWithShape="1">
                <a:blip r:embed="rId1">
                  <a:extLst>
                    <a:ext uri="{28A0092B-C50C-407E-A947-70E740481C1C}">
                      <a14:useLocalDpi xmlns:a14="http://schemas.microsoft.com/office/drawing/2010/main" val="0"/>
                    </a:ext>
                  </a:extLst>
                </a:blip>
                <a:srcRect r="4733" b="3583"/>
                <a:stretch>
                  <a:fillRect/>
                </a:stretch>
              </p:blipFill>
              <p:spPr bwMode="auto">
                <a:xfrm>
                  <a:off x="4156370" y="836314"/>
                  <a:ext cx="4542654" cy="373967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4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7952" y="1095850"/>
                <a:ext cx="3884747" cy="2210475"/>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矩形 12"/>
            <p:cNvSpPr/>
            <p:nvPr/>
          </p:nvSpPr>
          <p:spPr>
            <a:xfrm rot="1872432">
              <a:off x="6746242" y="847193"/>
              <a:ext cx="2072205" cy="3326162"/>
            </a:xfrm>
            <a:custGeom>
              <a:avLst/>
              <a:gdLst/>
              <a:ahLst/>
              <a:cxnLst/>
              <a:rect l="l" t="t" r="r" b="b"/>
              <a:pathLst>
                <a:path w="2072205" h="3326162">
                  <a:moveTo>
                    <a:pt x="0" y="464340"/>
                  </a:moveTo>
                  <a:lnTo>
                    <a:pt x="766499" y="0"/>
                  </a:lnTo>
                  <a:lnTo>
                    <a:pt x="801012" y="0"/>
                  </a:lnTo>
                  <a:lnTo>
                    <a:pt x="2072205" y="2098395"/>
                  </a:lnTo>
                  <a:lnTo>
                    <a:pt x="45496" y="3326162"/>
                  </a:lnTo>
                  <a:lnTo>
                    <a:pt x="0" y="3326162"/>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52" name="Picture 2" descr="C:\Users\Administrator\Desktop\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0" y="4120034"/>
            <a:ext cx="9176075" cy="23345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 name="矩形 52"/>
          <p:cNvSpPr/>
          <p:nvPr/>
        </p:nvSpPr>
        <p:spPr>
          <a:xfrm>
            <a:off x="5494381" y="2268845"/>
            <a:ext cx="3661733" cy="1490727"/>
          </a:xfrm>
          <a:prstGeom prst="rect">
            <a:avLst/>
          </a:prstGeom>
          <a:solidFill>
            <a:srgbClr val="3B9B9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 y="2247161"/>
            <a:ext cx="6762115" cy="1490727"/>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TextBox 57"/>
          <p:cNvSpPr txBox="1"/>
          <p:nvPr/>
        </p:nvSpPr>
        <p:spPr>
          <a:xfrm>
            <a:off x="-338842" y="2593655"/>
            <a:ext cx="6961048" cy="715452"/>
          </a:xfrm>
          <a:prstGeom prst="rect">
            <a:avLst/>
          </a:prstGeom>
          <a:noFill/>
        </p:spPr>
        <p:txBody>
          <a:bodyPr wrap="square" rtlCol="0">
            <a:spAutoFit/>
          </a:bodyPr>
          <a:lstStyle/>
          <a:p>
            <a:pPr algn="ctr"/>
            <a:r>
              <a:rPr lang="zh-CN" altLang="en-US" sz="4050" b="1" dirty="0" smtClean="0">
                <a:solidFill>
                  <a:schemeClr val="bg1"/>
                </a:solidFill>
                <a:latin typeface="华文中宋" panose="02010600040101010101" pitchFamily="2" charset="-122"/>
                <a:ea typeface="华文中宋" panose="02010600040101010101" pitchFamily="2" charset="-122"/>
              </a:rPr>
              <a:t>谢谢观看   欢迎下载</a:t>
            </a:r>
            <a:endParaRPr lang="zh-CN" altLang="en-US" sz="4050" b="1" dirty="0">
              <a:solidFill>
                <a:schemeClr val="bg1"/>
              </a:solidFill>
              <a:latin typeface="华文中宋" panose="02010600040101010101" pitchFamily="2" charset="-122"/>
              <a:ea typeface="华文中宋" panose="02010600040101010101" pitchFamily="2" charset="-122"/>
            </a:endParaRPr>
          </a:p>
        </p:txBody>
      </p:sp>
      <p:pic>
        <p:nvPicPr>
          <p:cNvPr id="56" name="图片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489" y="135732"/>
            <a:ext cx="1589135" cy="1871318"/>
          </a:xfrm>
          <a:prstGeom prst="rect">
            <a:avLst/>
          </a:prstGeom>
          <a:effectLst>
            <a:outerShdw blurRad="254000" dist="190500" dir="8100000" algn="tr" rotWithShape="0">
              <a:prstClr val="black">
                <a:alpha val="40000"/>
              </a:prstClr>
            </a:outerShdw>
          </a:effectLst>
        </p:spPr>
      </p:pic>
      <p:grpSp>
        <p:nvGrpSpPr>
          <p:cNvPr id="57" name="组合 56"/>
          <p:cNvGrpSpPr/>
          <p:nvPr/>
        </p:nvGrpSpPr>
        <p:grpSpPr>
          <a:xfrm>
            <a:off x="7649540" y="3937593"/>
            <a:ext cx="1267763" cy="91940"/>
            <a:chOff x="585237" y="-414066"/>
            <a:chExt cx="2620712" cy="190057"/>
          </a:xfrm>
        </p:grpSpPr>
        <p:sp>
          <p:nvSpPr>
            <p:cNvPr id="58" name="Oval 12"/>
            <p:cNvSpPr>
              <a:spLocks noChangeArrowheads="1"/>
            </p:cNvSpPr>
            <p:nvPr/>
          </p:nvSpPr>
          <p:spPr bwMode="auto">
            <a:xfrm>
              <a:off x="2996569" y="-409161"/>
              <a:ext cx="209380" cy="185152"/>
            </a:xfrm>
            <a:prstGeom prst="ellipse">
              <a:avLst/>
            </a:prstGeom>
            <a:solidFill>
              <a:srgbClr val="0E365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59" name="Rectangle 13"/>
            <p:cNvSpPr>
              <a:spLocks noChangeArrowheads="1"/>
            </p:cNvSpPr>
            <p:nvPr/>
          </p:nvSpPr>
          <p:spPr bwMode="auto">
            <a:xfrm>
              <a:off x="1013702" y="-409161"/>
              <a:ext cx="2088250" cy="185152"/>
            </a:xfrm>
            <a:prstGeom prst="rect">
              <a:avLst/>
            </a:prstGeom>
            <a:solidFill>
              <a:srgbClr val="F8CD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60" name="Rectangle 14"/>
            <p:cNvSpPr>
              <a:spLocks noChangeArrowheads="1"/>
            </p:cNvSpPr>
            <p:nvPr/>
          </p:nvSpPr>
          <p:spPr bwMode="auto">
            <a:xfrm>
              <a:off x="2871773" y="-409161"/>
              <a:ext cx="52692" cy="185152"/>
            </a:xfrm>
            <a:prstGeom prst="rect">
              <a:avLst/>
            </a:prstGeom>
            <a:solidFill>
              <a:srgbClr val="EB59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61" name="Freeform 15"/>
            <p:cNvSpPr/>
            <p:nvPr/>
          </p:nvSpPr>
          <p:spPr bwMode="auto">
            <a:xfrm>
              <a:off x="715579" y="-414066"/>
              <a:ext cx="298124" cy="190057"/>
            </a:xfrm>
            <a:custGeom>
              <a:avLst/>
              <a:gdLst>
                <a:gd name="T0" fmla="*/ 215 w 215"/>
                <a:gd name="T1" fmla="*/ 155 h 155"/>
                <a:gd name="T2" fmla="*/ 215 w 215"/>
                <a:gd name="T3" fmla="*/ 0 h 155"/>
                <a:gd name="T4" fmla="*/ 0 w 215"/>
                <a:gd name="T5" fmla="*/ 54 h 155"/>
                <a:gd name="T6" fmla="*/ 0 w 215"/>
                <a:gd name="T7" fmla="*/ 100 h 155"/>
                <a:gd name="T8" fmla="*/ 215 w 215"/>
                <a:gd name="T9" fmla="*/ 155 h 155"/>
              </a:gdLst>
              <a:ahLst/>
              <a:cxnLst>
                <a:cxn ang="0">
                  <a:pos x="T0" y="T1"/>
                </a:cxn>
                <a:cxn ang="0">
                  <a:pos x="T2" y="T3"/>
                </a:cxn>
                <a:cxn ang="0">
                  <a:pos x="T4" y="T5"/>
                </a:cxn>
                <a:cxn ang="0">
                  <a:pos x="T6" y="T7"/>
                </a:cxn>
                <a:cxn ang="0">
                  <a:pos x="T8" y="T9"/>
                </a:cxn>
              </a:cxnLst>
              <a:rect l="0" t="0" r="r" b="b"/>
              <a:pathLst>
                <a:path w="215" h="155">
                  <a:moveTo>
                    <a:pt x="215" y="155"/>
                  </a:moveTo>
                  <a:lnTo>
                    <a:pt x="215" y="0"/>
                  </a:lnTo>
                  <a:lnTo>
                    <a:pt x="0" y="54"/>
                  </a:lnTo>
                  <a:lnTo>
                    <a:pt x="0" y="100"/>
                  </a:lnTo>
                  <a:lnTo>
                    <a:pt x="215" y="155"/>
                  </a:lnTo>
                  <a:close/>
                </a:path>
              </a:pathLst>
            </a:custGeom>
            <a:solidFill>
              <a:srgbClr val="FFD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Freeform 16"/>
            <p:cNvSpPr/>
            <p:nvPr/>
          </p:nvSpPr>
          <p:spPr bwMode="auto">
            <a:xfrm>
              <a:off x="585237" y="-347852"/>
              <a:ext cx="130342" cy="56404"/>
            </a:xfrm>
            <a:custGeom>
              <a:avLst/>
              <a:gdLst>
                <a:gd name="T0" fmla="*/ 94 w 94"/>
                <a:gd name="T1" fmla="*/ 46 h 46"/>
                <a:gd name="T2" fmla="*/ 94 w 94"/>
                <a:gd name="T3" fmla="*/ 0 h 46"/>
                <a:gd name="T4" fmla="*/ 0 w 94"/>
                <a:gd name="T5" fmla="*/ 23 h 46"/>
                <a:gd name="T6" fmla="*/ 94 w 94"/>
                <a:gd name="T7" fmla="*/ 46 h 46"/>
              </a:gdLst>
              <a:ahLst/>
              <a:cxnLst>
                <a:cxn ang="0">
                  <a:pos x="T0" y="T1"/>
                </a:cxn>
                <a:cxn ang="0">
                  <a:pos x="T2" y="T3"/>
                </a:cxn>
                <a:cxn ang="0">
                  <a:pos x="T4" y="T5"/>
                </a:cxn>
                <a:cxn ang="0">
                  <a:pos x="T6" y="T7"/>
                </a:cxn>
              </a:cxnLst>
              <a:rect l="0" t="0" r="r" b="b"/>
              <a:pathLst>
                <a:path w="94" h="46">
                  <a:moveTo>
                    <a:pt x="94" y="46"/>
                  </a:moveTo>
                  <a:lnTo>
                    <a:pt x="94" y="0"/>
                  </a:lnTo>
                  <a:lnTo>
                    <a:pt x="0" y="23"/>
                  </a:lnTo>
                  <a:lnTo>
                    <a:pt x="94" y="46"/>
                  </a:lnTo>
                  <a:close/>
                </a:path>
              </a:pathLst>
            </a:custGeom>
            <a:solidFill>
              <a:srgbClr val="0E365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a:spLocks noChangeArrowheads="1"/>
          </p:cNvSpPr>
          <p:nvPr/>
        </p:nvSpPr>
        <p:spPr bwMode="auto">
          <a:xfrm>
            <a:off x="1223891" y="854312"/>
            <a:ext cx="1164407"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dirty="0" smtClean="0">
                <a:solidFill>
                  <a:srgbClr val="0C8882"/>
                </a:solidFill>
                <a:latin typeface="+mn-lt"/>
                <a:ea typeface="+mn-ea"/>
                <a:cs typeface="+mn-ea"/>
                <a:sym typeface="+mn-lt"/>
              </a:rPr>
              <a:t>公司介绍</a:t>
            </a:r>
            <a:endParaRPr lang="zh-CN" altLang="en-US" sz="2000" b="1" dirty="0">
              <a:solidFill>
                <a:srgbClr val="0C8882"/>
              </a:solidFill>
              <a:latin typeface="+mn-lt"/>
              <a:ea typeface="+mn-ea"/>
              <a:cs typeface="+mn-ea"/>
              <a:sym typeface="+mn-lt"/>
            </a:endParaRPr>
          </a:p>
        </p:txBody>
      </p:sp>
      <p:sp>
        <p:nvSpPr>
          <p:cNvPr id="10" name="Rectangle 42"/>
          <p:cNvSpPr>
            <a:spLocks noChangeArrowheads="1"/>
          </p:cNvSpPr>
          <p:nvPr/>
        </p:nvSpPr>
        <p:spPr bwMode="auto">
          <a:xfrm>
            <a:off x="2398" y="452676"/>
            <a:ext cx="4382033" cy="4690823"/>
          </a:xfrm>
          <a:prstGeom prst="rtTriangle">
            <a:avLst/>
          </a:prstGeom>
          <a:blipFill dpi="0" rotWithShape="1">
            <a:blip r:embed="rId1">
              <a:extLst>
                <a:ext uri="{28A0092B-C50C-407E-A947-70E740481C1C}">
                  <a14:useLocalDpi xmlns:a14="http://schemas.microsoft.com/office/drawing/2010/main" val="0"/>
                </a:ext>
              </a:extLst>
            </a:blip>
            <a:srcRect/>
            <a:stretch>
              <a:fillRect/>
            </a:stretch>
          </a:blipFill>
          <a:ln>
            <a:noFill/>
          </a:ln>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1" name="矩形 47"/>
          <p:cNvSpPr>
            <a:spLocks noChangeArrowheads="1"/>
          </p:cNvSpPr>
          <p:nvPr/>
        </p:nvSpPr>
        <p:spPr bwMode="auto">
          <a:xfrm>
            <a:off x="2199061" y="1374626"/>
            <a:ext cx="2583607" cy="142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200000"/>
              </a:lnSpc>
              <a:spcBef>
                <a:spcPct val="0"/>
              </a:spcBef>
              <a:spcAft>
                <a:spcPts val="375"/>
              </a:spcAft>
              <a:buNone/>
            </a:pPr>
            <a:r>
              <a:rPr lang="zh-CN" altLang="en-US" sz="1100" dirty="0">
                <a:solidFill>
                  <a:schemeClr val="tx1">
                    <a:lumMod val="50000"/>
                    <a:lumOff val="50000"/>
                  </a:schemeClr>
                </a:solidFill>
                <a:latin typeface="+mn-lt"/>
                <a:ea typeface="+mn-ea"/>
                <a:cs typeface="+mn-ea"/>
                <a:sym typeface="+mn-lt"/>
              </a:rPr>
              <a:t>右键点击图片选择设置图片格式可直接替换图片。您可以点击文字框输入您的描述说明，或者通过复制粘贴，在此录入您的描述说明</a:t>
            </a:r>
            <a:r>
              <a:rPr lang="zh-CN" altLang="en-US" sz="1100" dirty="0" smtClean="0">
                <a:solidFill>
                  <a:schemeClr val="tx1">
                    <a:lumMod val="50000"/>
                    <a:lumOff val="50000"/>
                  </a:schemeClr>
                </a:solidFill>
                <a:latin typeface="+mn-lt"/>
                <a:ea typeface="+mn-ea"/>
                <a:cs typeface="+mn-ea"/>
                <a:sym typeface="+mn-lt"/>
              </a:rPr>
              <a:t>。</a:t>
            </a:r>
            <a:endParaRPr lang="en-US" altLang="zh-CN" sz="1100" dirty="0">
              <a:solidFill>
                <a:schemeClr val="tx1">
                  <a:lumMod val="50000"/>
                  <a:lumOff val="50000"/>
                </a:schemeClr>
              </a:solidFill>
              <a:latin typeface="+mn-lt"/>
              <a:ea typeface="+mn-ea"/>
              <a:cs typeface="+mn-ea"/>
              <a:sym typeface="+mn-lt"/>
            </a:endParaRPr>
          </a:p>
        </p:txBody>
      </p:sp>
      <p:sp>
        <p:nvSpPr>
          <p:cNvPr id="32" name="矩形 67"/>
          <p:cNvSpPr>
            <a:spLocks noChangeArrowheads="1"/>
          </p:cNvSpPr>
          <p:nvPr/>
        </p:nvSpPr>
        <p:spPr bwMode="auto">
          <a:xfrm>
            <a:off x="5849788" y="208261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旗下分支机构</a:t>
            </a:r>
            <a:endParaRPr lang="en-US" altLang="zh-CN" sz="1500" dirty="0">
              <a:latin typeface="+mn-lt"/>
              <a:ea typeface="+mn-ea"/>
              <a:cs typeface="+mn-ea"/>
              <a:sym typeface="+mn-lt"/>
            </a:endParaRPr>
          </a:p>
        </p:txBody>
      </p:sp>
      <p:sp>
        <p:nvSpPr>
          <p:cNvPr id="33" name="矩形 47"/>
          <p:cNvSpPr>
            <a:spLocks noChangeArrowheads="1"/>
          </p:cNvSpPr>
          <p:nvPr/>
        </p:nvSpPr>
        <p:spPr bwMode="auto">
          <a:xfrm>
            <a:off x="5849788" y="2358844"/>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34" name="矩形 69"/>
          <p:cNvSpPr>
            <a:spLocks noChangeArrowheads="1"/>
          </p:cNvSpPr>
          <p:nvPr/>
        </p:nvSpPr>
        <p:spPr bwMode="auto">
          <a:xfrm>
            <a:off x="5849788" y="305416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拥有员工数量</a:t>
            </a:r>
            <a:endParaRPr lang="en-US" altLang="zh-CN" sz="1500">
              <a:latin typeface="+mn-lt"/>
              <a:ea typeface="+mn-ea"/>
              <a:cs typeface="+mn-ea"/>
              <a:sym typeface="+mn-lt"/>
            </a:endParaRPr>
          </a:p>
        </p:txBody>
      </p:sp>
      <p:sp>
        <p:nvSpPr>
          <p:cNvPr id="35" name="矩形 47"/>
          <p:cNvSpPr>
            <a:spLocks noChangeArrowheads="1"/>
          </p:cNvSpPr>
          <p:nvPr/>
        </p:nvSpPr>
        <p:spPr bwMode="auto">
          <a:xfrm>
            <a:off x="5849788" y="3331585"/>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36" name="矩形 71"/>
          <p:cNvSpPr>
            <a:spLocks noChangeArrowheads="1"/>
          </p:cNvSpPr>
          <p:nvPr/>
        </p:nvSpPr>
        <p:spPr bwMode="auto">
          <a:xfrm>
            <a:off x="5849788" y="402571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产品总销售额</a:t>
            </a:r>
            <a:endParaRPr lang="en-US" altLang="zh-CN" sz="1500">
              <a:latin typeface="+mn-lt"/>
              <a:ea typeface="+mn-ea"/>
              <a:cs typeface="+mn-ea"/>
              <a:sym typeface="+mn-lt"/>
            </a:endParaRPr>
          </a:p>
        </p:txBody>
      </p:sp>
      <p:sp>
        <p:nvSpPr>
          <p:cNvPr id="37" name="矩形 47"/>
          <p:cNvSpPr>
            <a:spLocks noChangeArrowheads="1"/>
          </p:cNvSpPr>
          <p:nvPr/>
        </p:nvSpPr>
        <p:spPr bwMode="auto">
          <a:xfrm>
            <a:off x="5849788" y="4292419"/>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41" name="文本框 37"/>
          <p:cNvSpPr>
            <a:spLocks noChangeArrowheads="1"/>
          </p:cNvSpPr>
          <p:nvPr/>
        </p:nvSpPr>
        <p:spPr bwMode="auto">
          <a:xfrm>
            <a:off x="2316453" y="985162"/>
            <a:ext cx="1731169"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Company Introduction</a:t>
            </a:r>
            <a:endParaRPr lang="zh-CN" altLang="en-US" sz="1200" baseline="-3000" dirty="0">
              <a:latin typeface="+mn-lt"/>
              <a:ea typeface="+mn-ea"/>
              <a:cs typeface="+mn-ea"/>
              <a:sym typeface="+mn-lt"/>
            </a:endParaRPr>
          </a:p>
        </p:txBody>
      </p:sp>
      <p:grpSp>
        <p:nvGrpSpPr>
          <p:cNvPr id="77" name="组合 76"/>
          <p:cNvGrpSpPr/>
          <p:nvPr/>
        </p:nvGrpSpPr>
        <p:grpSpPr>
          <a:xfrm>
            <a:off x="4997780" y="1972240"/>
            <a:ext cx="747233" cy="622626"/>
            <a:chOff x="5051514" y="1762004"/>
            <a:chExt cx="726174" cy="605079"/>
          </a:xfrm>
        </p:grpSpPr>
        <p:grpSp>
          <p:nvGrpSpPr>
            <p:cNvPr id="43" name="组合 42"/>
            <p:cNvGrpSpPr/>
            <p:nvPr/>
          </p:nvGrpSpPr>
          <p:grpSpPr>
            <a:xfrm>
              <a:off x="5051514" y="1762004"/>
              <a:ext cx="726174" cy="605079"/>
              <a:chOff x="304800" y="673100"/>
              <a:chExt cx="4801126"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6" name="五边形 45"/>
              <p:cNvSpPr/>
              <p:nvPr/>
            </p:nvSpPr>
            <p:spPr>
              <a:xfrm>
                <a:off x="392106" y="760412"/>
                <a:ext cx="4713820"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Freeform 35"/>
            <p:cNvSpPr>
              <a:spLocks noEditPoints="1" noChangeArrowheads="1"/>
            </p:cNvSpPr>
            <p:nvPr/>
          </p:nvSpPr>
          <p:spPr bwMode="auto">
            <a:xfrm>
              <a:off x="5090390" y="1907213"/>
              <a:ext cx="416848" cy="281297"/>
            </a:xfrm>
            <a:custGeom>
              <a:avLst/>
              <a:gdLst>
                <a:gd name="T0" fmla="*/ 971389130 w 157"/>
                <a:gd name="T1" fmla="*/ 330486331 h 106"/>
                <a:gd name="T2" fmla="*/ 978586115 w 157"/>
                <a:gd name="T3" fmla="*/ 265824680 h 106"/>
                <a:gd name="T4" fmla="*/ 712353996 w 157"/>
                <a:gd name="T5" fmla="*/ 0 h 106"/>
                <a:gd name="T6" fmla="*/ 525269936 w 157"/>
                <a:gd name="T7" fmla="*/ 129320622 h 106"/>
                <a:gd name="T8" fmla="*/ 323797271 w 157"/>
                <a:gd name="T9" fmla="*/ 57475534 h 106"/>
                <a:gd name="T10" fmla="*/ 136713211 w 157"/>
                <a:gd name="T11" fmla="*/ 280194233 h 106"/>
                <a:gd name="T12" fmla="*/ 143910196 w 157"/>
                <a:gd name="T13" fmla="*/ 337669767 h 106"/>
                <a:gd name="T14" fmla="*/ 0 w 157"/>
                <a:gd name="T15" fmla="*/ 538835477 h 106"/>
                <a:gd name="T16" fmla="*/ 223060938 w 157"/>
                <a:gd name="T17" fmla="*/ 761554176 h 106"/>
                <a:gd name="T18" fmla="*/ 906629676 w 157"/>
                <a:gd name="T19" fmla="*/ 761554176 h 106"/>
                <a:gd name="T20" fmla="*/ 1129690614 w 157"/>
                <a:gd name="T21" fmla="*/ 538835477 h 106"/>
                <a:gd name="T22" fmla="*/ 971389130 w 157"/>
                <a:gd name="T23" fmla="*/ 330486331 h 106"/>
                <a:gd name="T24" fmla="*/ 863458495 w 157"/>
                <a:gd name="T25" fmla="*/ 718448195 h 106"/>
                <a:gd name="T26" fmla="*/ 568443800 w 157"/>
                <a:gd name="T27" fmla="*/ 718448195 h 106"/>
                <a:gd name="T28" fmla="*/ 741133889 w 157"/>
                <a:gd name="T29" fmla="*/ 538835477 h 106"/>
                <a:gd name="T30" fmla="*/ 733939587 w 157"/>
                <a:gd name="T31" fmla="*/ 517282486 h 106"/>
                <a:gd name="T32" fmla="*/ 661983147 w 157"/>
                <a:gd name="T33" fmla="*/ 517282486 h 106"/>
                <a:gd name="T34" fmla="*/ 661983147 w 157"/>
                <a:gd name="T35" fmla="*/ 488543379 h 106"/>
                <a:gd name="T36" fmla="*/ 661983147 w 157"/>
                <a:gd name="T37" fmla="*/ 265824680 h 106"/>
                <a:gd name="T38" fmla="*/ 647594542 w 157"/>
                <a:gd name="T39" fmla="*/ 251457807 h 106"/>
                <a:gd name="T40" fmla="*/ 460510482 w 157"/>
                <a:gd name="T41" fmla="*/ 251457807 h 106"/>
                <a:gd name="T42" fmla="*/ 446119194 w 157"/>
                <a:gd name="T43" fmla="*/ 265824680 h 106"/>
                <a:gd name="T44" fmla="*/ 446119194 w 157"/>
                <a:gd name="T45" fmla="*/ 488543379 h 106"/>
                <a:gd name="T46" fmla="*/ 446119194 w 157"/>
                <a:gd name="T47" fmla="*/ 524465923 h 106"/>
                <a:gd name="T48" fmla="*/ 366968452 w 157"/>
                <a:gd name="T49" fmla="*/ 524465923 h 106"/>
                <a:gd name="T50" fmla="*/ 359774149 w 157"/>
                <a:gd name="T51" fmla="*/ 546018913 h 106"/>
                <a:gd name="T52" fmla="*/ 539661224 w 157"/>
                <a:gd name="T53" fmla="*/ 718448195 h 106"/>
                <a:gd name="T54" fmla="*/ 273429105 w 157"/>
                <a:gd name="T55" fmla="*/ 718448195 h 106"/>
                <a:gd name="T56" fmla="*/ 79150742 w 157"/>
                <a:gd name="T57" fmla="*/ 531652040 h 106"/>
                <a:gd name="T58" fmla="*/ 208669650 w 157"/>
                <a:gd name="T59" fmla="*/ 359222758 h 106"/>
                <a:gd name="T60" fmla="*/ 201472665 w 157"/>
                <a:gd name="T61" fmla="*/ 316116777 h 106"/>
                <a:gd name="T62" fmla="*/ 359774149 w 157"/>
                <a:gd name="T63" fmla="*/ 122137185 h 106"/>
                <a:gd name="T64" fmla="*/ 532466921 w 157"/>
                <a:gd name="T65" fmla="*/ 208349146 h 106"/>
                <a:gd name="T66" fmla="*/ 697962708 w 157"/>
                <a:gd name="T67" fmla="*/ 71845088 h 106"/>
                <a:gd name="T68" fmla="*/ 921020964 w 157"/>
                <a:gd name="T69" fmla="*/ 301747224 h 106"/>
                <a:gd name="T70" fmla="*/ 913826661 w 157"/>
                <a:gd name="T71" fmla="*/ 352039321 h 106"/>
                <a:gd name="T72" fmla="*/ 1057736857 w 157"/>
                <a:gd name="T73" fmla="*/ 531652040 h 106"/>
                <a:gd name="T74" fmla="*/ 863458495 w 157"/>
                <a:gd name="T75" fmla="*/ 718448195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06"/>
                <a:gd name="T116" fmla="*/ 157 w 157"/>
                <a:gd name="T117" fmla="*/ 106 h 1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a:lstStyle/>
            <a:p>
              <a:endParaRPr lang="zh-CN" altLang="en-US">
                <a:cs typeface="+mn-ea"/>
                <a:sym typeface="+mn-lt"/>
              </a:endParaRPr>
            </a:p>
          </p:txBody>
        </p:sp>
      </p:grpSp>
      <p:grpSp>
        <p:nvGrpSpPr>
          <p:cNvPr id="79" name="组合 78"/>
          <p:cNvGrpSpPr/>
          <p:nvPr/>
        </p:nvGrpSpPr>
        <p:grpSpPr>
          <a:xfrm>
            <a:off x="4997755" y="3899513"/>
            <a:ext cx="747258" cy="605079"/>
            <a:chOff x="8383202" y="3383515"/>
            <a:chExt cx="747258" cy="605079"/>
          </a:xfrm>
        </p:grpSpPr>
        <p:grpSp>
          <p:nvGrpSpPr>
            <p:cNvPr id="59" name="组合 58"/>
            <p:cNvGrpSpPr/>
            <p:nvPr/>
          </p:nvGrpSpPr>
          <p:grpSpPr>
            <a:xfrm>
              <a:off x="8383202" y="3383515"/>
              <a:ext cx="747258" cy="605079"/>
              <a:chOff x="304800" y="673100"/>
              <a:chExt cx="4940521"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1" name="五边形 60"/>
              <p:cNvSpPr/>
              <p:nvPr/>
            </p:nvSpPr>
            <p:spPr>
              <a:xfrm>
                <a:off x="392112" y="760412"/>
                <a:ext cx="4853209"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 name="Group 22"/>
            <p:cNvGrpSpPr/>
            <p:nvPr/>
          </p:nvGrpSpPr>
          <p:grpSpPr bwMode="auto">
            <a:xfrm>
              <a:off x="8539289" y="3516918"/>
              <a:ext cx="292903" cy="310672"/>
              <a:chOff x="0" y="0"/>
              <a:chExt cx="439257" cy="424283"/>
            </a:xfrm>
            <a:solidFill>
              <a:srgbClr val="C00000"/>
            </a:solidFill>
          </p:grpSpPr>
          <p:sp>
            <p:nvSpPr>
              <p:cNvPr id="15" name="Rectangle 18"/>
              <p:cNvSpPr>
                <a:spLocks noChangeArrowheads="1"/>
              </p:cNvSpPr>
              <p:nvPr/>
            </p:nvSpPr>
            <p:spPr bwMode="auto">
              <a:xfrm>
                <a:off x="157234" y="169713"/>
                <a:ext cx="47421"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6" name="Rectangle 19"/>
              <p:cNvSpPr>
                <a:spLocks noChangeArrowheads="1"/>
              </p:cNvSpPr>
              <p:nvPr/>
            </p:nvSpPr>
            <p:spPr bwMode="auto">
              <a:xfrm>
                <a:off x="232107" y="169713"/>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7" name="Rectangle 20"/>
              <p:cNvSpPr>
                <a:spLocks noChangeArrowheads="1"/>
              </p:cNvSpPr>
              <p:nvPr/>
            </p:nvSpPr>
            <p:spPr bwMode="auto">
              <a:xfrm>
                <a:off x="309477" y="169713"/>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8" name="Rectangle 21"/>
              <p:cNvSpPr>
                <a:spLocks noChangeArrowheads="1"/>
              </p:cNvSpPr>
              <p:nvPr/>
            </p:nvSpPr>
            <p:spPr bwMode="auto">
              <a:xfrm>
                <a:off x="157234" y="237099"/>
                <a:ext cx="47421"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9" name="Rectangle 22"/>
              <p:cNvSpPr>
                <a:spLocks noChangeArrowheads="1"/>
              </p:cNvSpPr>
              <p:nvPr/>
            </p:nvSpPr>
            <p:spPr bwMode="auto">
              <a:xfrm>
                <a:off x="232107"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0" name="Rectangle 23"/>
              <p:cNvSpPr>
                <a:spLocks noChangeArrowheads="1"/>
              </p:cNvSpPr>
              <p:nvPr/>
            </p:nvSpPr>
            <p:spPr bwMode="auto">
              <a:xfrm>
                <a:off x="309477"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1" name="Rectangle 24"/>
              <p:cNvSpPr>
                <a:spLocks noChangeArrowheads="1"/>
              </p:cNvSpPr>
              <p:nvPr/>
            </p:nvSpPr>
            <p:spPr bwMode="auto">
              <a:xfrm>
                <a:off x="157234" y="309477"/>
                <a:ext cx="47421"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2" name="Rectangle 25"/>
              <p:cNvSpPr>
                <a:spLocks noChangeArrowheads="1"/>
              </p:cNvSpPr>
              <p:nvPr/>
            </p:nvSpPr>
            <p:spPr bwMode="auto">
              <a:xfrm>
                <a:off x="79865"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3" name="Rectangle 26"/>
              <p:cNvSpPr>
                <a:spLocks noChangeArrowheads="1"/>
              </p:cNvSpPr>
              <p:nvPr/>
            </p:nvSpPr>
            <p:spPr bwMode="auto">
              <a:xfrm>
                <a:off x="79865"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4" name="Rectangle 27"/>
              <p:cNvSpPr>
                <a:spLocks noChangeArrowheads="1"/>
              </p:cNvSpPr>
              <p:nvPr/>
            </p:nvSpPr>
            <p:spPr bwMode="auto">
              <a:xfrm>
                <a:off x="232107"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5" name="Rectangle 28"/>
              <p:cNvSpPr>
                <a:spLocks noChangeArrowheads="1"/>
              </p:cNvSpPr>
              <p:nvPr/>
            </p:nvSpPr>
            <p:spPr bwMode="auto">
              <a:xfrm>
                <a:off x="309477"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6" name="Freeform 29"/>
              <p:cNvSpPr>
                <a:spLocks noEditPoints="1" noChangeArrowheads="1"/>
              </p:cNvSpPr>
              <p:nvPr/>
            </p:nvSpPr>
            <p:spPr bwMode="auto">
              <a:xfrm>
                <a:off x="0" y="29950"/>
                <a:ext cx="439257" cy="394333"/>
              </a:xfrm>
              <a:custGeom>
                <a:avLst/>
                <a:gdLst>
                  <a:gd name="T0" fmla="*/ 1083829211 w 176"/>
                  <a:gd name="T1" fmla="*/ 0 h 158"/>
                  <a:gd name="T2" fmla="*/ 934337076 w 176"/>
                  <a:gd name="T3" fmla="*/ 0 h 158"/>
                  <a:gd name="T4" fmla="*/ 934337076 w 176"/>
                  <a:gd name="T5" fmla="*/ 99661426 h 158"/>
                  <a:gd name="T6" fmla="*/ 784842445 w 176"/>
                  <a:gd name="T7" fmla="*/ 99661426 h 158"/>
                  <a:gd name="T8" fmla="*/ 784842445 w 176"/>
                  <a:gd name="T9" fmla="*/ 0 h 158"/>
                  <a:gd name="T10" fmla="*/ 323902122 w 176"/>
                  <a:gd name="T11" fmla="*/ 0 h 158"/>
                  <a:gd name="T12" fmla="*/ 323902122 w 176"/>
                  <a:gd name="T13" fmla="*/ 99661426 h 158"/>
                  <a:gd name="T14" fmla="*/ 174409987 w 176"/>
                  <a:gd name="T15" fmla="*/ 99661426 h 158"/>
                  <a:gd name="T16" fmla="*/ 174409987 w 176"/>
                  <a:gd name="T17" fmla="*/ 0 h 158"/>
                  <a:gd name="T18" fmla="*/ 0 w 176"/>
                  <a:gd name="T19" fmla="*/ 0 h 158"/>
                  <a:gd name="T20" fmla="*/ 0 w 176"/>
                  <a:gd name="T21" fmla="*/ 984167816 h 158"/>
                  <a:gd name="T22" fmla="*/ 80975530 w 176"/>
                  <a:gd name="T23" fmla="*/ 984167816 h 158"/>
                  <a:gd name="T24" fmla="*/ 1009083143 w 176"/>
                  <a:gd name="T25" fmla="*/ 984167816 h 158"/>
                  <a:gd name="T26" fmla="*/ 1096288137 w 176"/>
                  <a:gd name="T27" fmla="*/ 984167816 h 158"/>
                  <a:gd name="T28" fmla="*/ 1083829211 w 176"/>
                  <a:gd name="T29" fmla="*/ 0 h 158"/>
                  <a:gd name="T30" fmla="*/ 1009083143 w 176"/>
                  <a:gd name="T31" fmla="*/ 896962820 h 158"/>
                  <a:gd name="T32" fmla="*/ 80975530 w 176"/>
                  <a:gd name="T33" fmla="*/ 896962820 h 158"/>
                  <a:gd name="T34" fmla="*/ 80975530 w 176"/>
                  <a:gd name="T35" fmla="*/ 274071418 h 158"/>
                  <a:gd name="T36" fmla="*/ 1009083143 w 176"/>
                  <a:gd name="T37" fmla="*/ 274071418 h 158"/>
                  <a:gd name="T38" fmla="*/ 1009083143 w 176"/>
                  <a:gd name="T39" fmla="*/ 896962820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
                  <a:gd name="T61" fmla="*/ 0 h 158"/>
                  <a:gd name="T62" fmla="*/ 176 w 176"/>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 h="158">
                    <a:moveTo>
                      <a:pt x="174" y="0"/>
                    </a:moveTo>
                    <a:lnTo>
                      <a:pt x="150" y="0"/>
                    </a:lnTo>
                    <a:lnTo>
                      <a:pt x="150" y="16"/>
                    </a:lnTo>
                    <a:lnTo>
                      <a:pt x="126" y="16"/>
                    </a:lnTo>
                    <a:lnTo>
                      <a:pt x="126" y="0"/>
                    </a:lnTo>
                    <a:lnTo>
                      <a:pt x="52" y="0"/>
                    </a:lnTo>
                    <a:lnTo>
                      <a:pt x="52" y="16"/>
                    </a:lnTo>
                    <a:lnTo>
                      <a:pt x="28" y="16"/>
                    </a:lnTo>
                    <a:lnTo>
                      <a:pt x="28" y="0"/>
                    </a:lnTo>
                    <a:lnTo>
                      <a:pt x="0" y="0"/>
                    </a:lnTo>
                    <a:lnTo>
                      <a:pt x="0" y="158"/>
                    </a:lnTo>
                    <a:lnTo>
                      <a:pt x="13" y="158"/>
                    </a:lnTo>
                    <a:lnTo>
                      <a:pt x="162" y="158"/>
                    </a:lnTo>
                    <a:lnTo>
                      <a:pt x="176" y="158"/>
                    </a:lnTo>
                    <a:lnTo>
                      <a:pt x="174" y="0"/>
                    </a:lnTo>
                    <a:close/>
                    <a:moveTo>
                      <a:pt x="162" y="144"/>
                    </a:moveTo>
                    <a:lnTo>
                      <a:pt x="13" y="144"/>
                    </a:lnTo>
                    <a:lnTo>
                      <a:pt x="13" y="44"/>
                    </a:lnTo>
                    <a:lnTo>
                      <a:pt x="162" y="44"/>
                    </a:lnTo>
                    <a:lnTo>
                      <a:pt x="162" y="144"/>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cs typeface="+mn-ea"/>
                  <a:sym typeface="+mn-lt"/>
                </a:endParaRPr>
              </a:p>
            </p:txBody>
          </p:sp>
          <p:sp>
            <p:nvSpPr>
              <p:cNvPr id="27" name="Rectangle 30"/>
              <p:cNvSpPr>
                <a:spLocks noChangeArrowheads="1"/>
              </p:cNvSpPr>
              <p:nvPr/>
            </p:nvSpPr>
            <p:spPr bwMode="auto">
              <a:xfrm>
                <a:off x="82360" y="0"/>
                <a:ext cx="37438" cy="5989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8" name="Rectangle 31"/>
              <p:cNvSpPr>
                <a:spLocks noChangeArrowheads="1"/>
              </p:cNvSpPr>
              <p:nvPr/>
            </p:nvSpPr>
            <p:spPr bwMode="auto">
              <a:xfrm>
                <a:off x="329443" y="0"/>
                <a:ext cx="34941" cy="5989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grpSp>
      </p:grpSp>
      <p:grpSp>
        <p:nvGrpSpPr>
          <p:cNvPr id="113" name="组合 112"/>
          <p:cNvGrpSpPr/>
          <p:nvPr/>
        </p:nvGrpSpPr>
        <p:grpSpPr>
          <a:xfrm>
            <a:off x="5016581" y="2918710"/>
            <a:ext cx="728431" cy="622626"/>
            <a:chOff x="5570980" y="2842059"/>
            <a:chExt cx="728431" cy="622626"/>
          </a:xfrm>
        </p:grpSpPr>
        <p:grpSp>
          <p:nvGrpSpPr>
            <p:cNvPr id="85" name="组合 84"/>
            <p:cNvGrpSpPr/>
            <p:nvPr/>
          </p:nvGrpSpPr>
          <p:grpSpPr>
            <a:xfrm>
              <a:off x="5570980" y="2842059"/>
              <a:ext cx="728431" cy="622626"/>
              <a:chOff x="304800" y="673100"/>
              <a:chExt cx="4680319"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8" name="五边形 87"/>
              <p:cNvSpPr/>
              <p:nvPr/>
            </p:nvSpPr>
            <p:spPr>
              <a:xfrm>
                <a:off x="392106" y="760412"/>
                <a:ext cx="4593013"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7" name="任意多边形 75"/>
            <p:cNvSpPr>
              <a:spLocks noChangeArrowheads="1"/>
            </p:cNvSpPr>
            <p:nvPr/>
          </p:nvSpPr>
          <p:spPr bwMode="auto">
            <a:xfrm>
              <a:off x="5639346" y="2958182"/>
              <a:ext cx="447333" cy="319563"/>
            </a:xfrm>
            <a:custGeom>
              <a:avLst/>
              <a:gdLst>
                <a:gd name="T0" fmla="*/ 302178 w 613253"/>
                <a:gd name="T1" fmla="*/ 189810 h 438850"/>
                <a:gd name="T2" fmla="*/ 308446 w 613253"/>
                <a:gd name="T3" fmla="*/ 211231 h 438850"/>
                <a:gd name="T4" fmla="*/ 273991 w 613253"/>
                <a:gd name="T5" fmla="*/ 287948 h 438850"/>
                <a:gd name="T6" fmla="*/ 273506 w 613253"/>
                <a:gd name="T7" fmla="*/ 287948 h 438850"/>
                <a:gd name="T8" fmla="*/ 273846 w 613253"/>
                <a:gd name="T9" fmla="*/ 288271 h 438850"/>
                <a:gd name="T10" fmla="*/ 273506 w 613253"/>
                <a:gd name="T11" fmla="*/ 289027 h 438850"/>
                <a:gd name="T12" fmla="*/ 274642 w 613253"/>
                <a:gd name="T13" fmla="*/ 289027 h 438850"/>
                <a:gd name="T14" fmla="*/ 313223 w 613253"/>
                <a:gd name="T15" fmla="*/ 325694 h 438850"/>
                <a:gd name="T16" fmla="*/ 351804 w 613253"/>
                <a:gd name="T17" fmla="*/ 289027 h 438850"/>
                <a:gd name="T18" fmla="*/ 352939 w 613253"/>
                <a:gd name="T19" fmla="*/ 289027 h 438850"/>
                <a:gd name="T20" fmla="*/ 352600 w 613253"/>
                <a:gd name="T21" fmla="*/ 288270 h 438850"/>
                <a:gd name="T22" fmla="*/ 352939 w 613253"/>
                <a:gd name="T23" fmla="*/ 287948 h 438850"/>
                <a:gd name="T24" fmla="*/ 352455 w 613253"/>
                <a:gd name="T25" fmla="*/ 287948 h 438850"/>
                <a:gd name="T26" fmla="*/ 317999 w 613253"/>
                <a:gd name="T27" fmla="*/ 211229 h 438850"/>
                <a:gd name="T28" fmla="*/ 324267 w 613253"/>
                <a:gd name="T29" fmla="*/ 189810 h 438850"/>
                <a:gd name="T30" fmla="*/ 122621 w 613253"/>
                <a:gd name="T31" fmla="*/ 168497 h 438850"/>
                <a:gd name="T32" fmla="*/ 127701 w 613253"/>
                <a:gd name="T33" fmla="*/ 185855 h 438850"/>
                <a:gd name="T34" fmla="*/ 99783 w 613253"/>
                <a:gd name="T35" fmla="*/ 248016 h 438850"/>
                <a:gd name="T36" fmla="*/ 99389 w 613253"/>
                <a:gd name="T37" fmla="*/ 248016 h 438850"/>
                <a:gd name="T38" fmla="*/ 99664 w 613253"/>
                <a:gd name="T39" fmla="*/ 248278 h 438850"/>
                <a:gd name="T40" fmla="*/ 99390 w 613253"/>
                <a:gd name="T41" fmla="*/ 248890 h 438850"/>
                <a:gd name="T42" fmla="*/ 100310 w 613253"/>
                <a:gd name="T43" fmla="*/ 248890 h 438850"/>
                <a:gd name="T44" fmla="*/ 131571 w 613253"/>
                <a:gd name="T45" fmla="*/ 278601 h 438850"/>
                <a:gd name="T46" fmla="*/ 162832 w 613253"/>
                <a:gd name="T47" fmla="*/ 248890 h 438850"/>
                <a:gd name="T48" fmla="*/ 163753 w 613253"/>
                <a:gd name="T49" fmla="*/ 248890 h 438850"/>
                <a:gd name="T50" fmla="*/ 163477 w 613253"/>
                <a:gd name="T51" fmla="*/ 248278 h 438850"/>
                <a:gd name="T52" fmla="*/ 163752 w 613253"/>
                <a:gd name="T53" fmla="*/ 248016 h 438850"/>
                <a:gd name="T54" fmla="*/ 163360 w 613253"/>
                <a:gd name="T55" fmla="*/ 248016 h 438850"/>
                <a:gd name="T56" fmla="*/ 135441 w 613253"/>
                <a:gd name="T57" fmla="*/ 185853 h 438850"/>
                <a:gd name="T58" fmla="*/ 140519 w 613253"/>
                <a:gd name="T59" fmla="*/ 168497 h 438850"/>
                <a:gd name="T60" fmla="*/ 313647 w 613253"/>
                <a:gd name="T61" fmla="*/ 0 h 438850"/>
                <a:gd name="T62" fmla="*/ 401789 w 613253"/>
                <a:gd name="T63" fmla="*/ 89512 h 438850"/>
                <a:gd name="T64" fmla="*/ 354002 w 613253"/>
                <a:gd name="T65" fmla="*/ 167851 h 438850"/>
                <a:gd name="T66" fmla="*/ 354002 w 613253"/>
                <a:gd name="T67" fmla="*/ 179987 h 438850"/>
                <a:gd name="T68" fmla="*/ 477733 w 613253"/>
                <a:gd name="T69" fmla="*/ 304984 h 438850"/>
                <a:gd name="T70" fmla="*/ 310462 w 613253"/>
                <a:gd name="T71" fmla="*/ 341871 h 438850"/>
                <a:gd name="T72" fmla="*/ 150844 w 613253"/>
                <a:gd name="T73" fmla="*/ 308256 h 438850"/>
                <a:gd name="T74" fmla="*/ 158358 w 613253"/>
                <a:gd name="T75" fmla="*/ 288582 h 438850"/>
                <a:gd name="T76" fmla="*/ 129334 w 613253"/>
                <a:gd name="T77" fmla="*/ 291708 h 438850"/>
                <a:gd name="T78" fmla="*/ 0 w 613253"/>
                <a:gd name="T79" fmla="*/ 264471 h 438850"/>
                <a:gd name="T80" fmla="*/ 97497 w 613253"/>
                <a:gd name="T81" fmla="*/ 161659 h 438850"/>
                <a:gd name="T82" fmla="*/ 97497 w 613253"/>
                <a:gd name="T83" fmla="*/ 149528 h 438850"/>
                <a:gd name="T84" fmla="*/ 60496 w 613253"/>
                <a:gd name="T85" fmla="*/ 87229 h 438850"/>
                <a:gd name="T86" fmla="*/ 131914 w 613253"/>
                <a:gd name="T87" fmla="*/ 14700 h 438850"/>
                <a:gd name="T88" fmla="*/ 203334 w 613253"/>
                <a:gd name="T89" fmla="*/ 87229 h 438850"/>
                <a:gd name="T90" fmla="*/ 164614 w 613253"/>
                <a:gd name="T91" fmla="*/ 150705 h 438850"/>
                <a:gd name="T92" fmla="*/ 164614 w 613253"/>
                <a:gd name="T93" fmla="*/ 160538 h 438850"/>
                <a:gd name="T94" fmla="*/ 228121 w 613253"/>
                <a:gd name="T95" fmla="*/ 196732 h 438850"/>
                <a:gd name="T96" fmla="*/ 229847 w 613253"/>
                <a:gd name="T97" fmla="*/ 199013 h 438850"/>
                <a:gd name="T98" fmla="*/ 271170 w 613253"/>
                <a:gd name="T99" fmla="*/ 181372 h 438850"/>
                <a:gd name="T100" fmla="*/ 271170 w 613253"/>
                <a:gd name="T101" fmla="*/ 166399 h 438850"/>
                <a:gd name="T102" fmla="*/ 225504 w 613253"/>
                <a:gd name="T103" fmla="*/ 89512 h 438850"/>
                <a:gd name="T104" fmla="*/ 313647 w 613253"/>
                <a:gd name="T105" fmla="*/ 0 h 4388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3253"/>
                <a:gd name="T160" fmla="*/ 0 h 438850"/>
                <a:gd name="T161" fmla="*/ 613253 w 613253"/>
                <a:gd name="T162" fmla="*/ 438850 h 4388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3253" h="438850">
                  <a:moveTo>
                    <a:pt x="387898" y="243653"/>
                  </a:moveTo>
                  <a:lnTo>
                    <a:pt x="395944" y="271151"/>
                  </a:lnTo>
                  <a:lnTo>
                    <a:pt x="351715" y="369631"/>
                  </a:lnTo>
                  <a:lnTo>
                    <a:pt x="351092" y="369631"/>
                  </a:lnTo>
                  <a:lnTo>
                    <a:pt x="351529" y="370046"/>
                  </a:lnTo>
                  <a:lnTo>
                    <a:pt x="351093" y="371017"/>
                  </a:lnTo>
                  <a:lnTo>
                    <a:pt x="352550" y="371017"/>
                  </a:lnTo>
                  <a:lnTo>
                    <a:pt x="402076" y="418085"/>
                  </a:lnTo>
                  <a:lnTo>
                    <a:pt x="451601" y="371017"/>
                  </a:lnTo>
                  <a:lnTo>
                    <a:pt x="453059" y="371017"/>
                  </a:lnTo>
                  <a:lnTo>
                    <a:pt x="452623" y="370045"/>
                  </a:lnTo>
                  <a:lnTo>
                    <a:pt x="453059" y="369631"/>
                  </a:lnTo>
                  <a:lnTo>
                    <a:pt x="452437" y="369631"/>
                  </a:lnTo>
                  <a:lnTo>
                    <a:pt x="408207" y="271149"/>
                  </a:lnTo>
                  <a:lnTo>
                    <a:pt x="416253" y="243653"/>
                  </a:lnTo>
                  <a:lnTo>
                    <a:pt x="387898" y="243653"/>
                  </a:lnTo>
                  <a:close/>
                  <a:moveTo>
                    <a:pt x="157406" y="216295"/>
                  </a:moveTo>
                  <a:lnTo>
                    <a:pt x="163926" y="238576"/>
                  </a:lnTo>
                  <a:lnTo>
                    <a:pt x="128088" y="318371"/>
                  </a:lnTo>
                  <a:lnTo>
                    <a:pt x="127583" y="318371"/>
                  </a:lnTo>
                  <a:lnTo>
                    <a:pt x="127937" y="318708"/>
                  </a:lnTo>
                  <a:lnTo>
                    <a:pt x="127584" y="319494"/>
                  </a:lnTo>
                  <a:lnTo>
                    <a:pt x="128765" y="319494"/>
                  </a:lnTo>
                  <a:lnTo>
                    <a:pt x="168894" y="357632"/>
                  </a:lnTo>
                  <a:lnTo>
                    <a:pt x="209023" y="319494"/>
                  </a:lnTo>
                  <a:lnTo>
                    <a:pt x="210205" y="319494"/>
                  </a:lnTo>
                  <a:lnTo>
                    <a:pt x="209851" y="318707"/>
                  </a:lnTo>
                  <a:lnTo>
                    <a:pt x="210204" y="318371"/>
                  </a:lnTo>
                  <a:lnTo>
                    <a:pt x="209701" y="318371"/>
                  </a:lnTo>
                  <a:lnTo>
                    <a:pt x="173862" y="238574"/>
                  </a:lnTo>
                  <a:lnTo>
                    <a:pt x="180381" y="216295"/>
                  </a:lnTo>
                  <a:lnTo>
                    <a:pt x="157406" y="216295"/>
                  </a:lnTo>
                  <a:close/>
                  <a:moveTo>
                    <a:pt x="402620" y="0"/>
                  </a:moveTo>
                  <a:cubicBezTo>
                    <a:pt x="465109" y="0"/>
                    <a:pt x="515766" y="51445"/>
                    <a:pt x="515766" y="114905"/>
                  </a:cubicBezTo>
                  <a:cubicBezTo>
                    <a:pt x="515766" y="159138"/>
                    <a:pt x="491155" y="197534"/>
                    <a:pt x="454423" y="215466"/>
                  </a:cubicBezTo>
                  <a:lnTo>
                    <a:pt x="454423" y="231044"/>
                  </a:lnTo>
                  <a:cubicBezTo>
                    <a:pt x="531505" y="249779"/>
                    <a:pt x="592702" y="311734"/>
                    <a:pt x="613253" y="391500"/>
                  </a:cubicBezTo>
                  <a:cubicBezTo>
                    <a:pt x="550688" y="422070"/>
                    <a:pt x="477097" y="438850"/>
                    <a:pt x="398531" y="438850"/>
                  </a:cubicBezTo>
                  <a:cubicBezTo>
                    <a:pt x="323987" y="438850"/>
                    <a:pt x="253921" y="423744"/>
                    <a:pt x="193634" y="395700"/>
                  </a:cubicBezTo>
                  <a:lnTo>
                    <a:pt x="203279" y="370444"/>
                  </a:lnTo>
                  <a:lnTo>
                    <a:pt x="166022" y="374457"/>
                  </a:lnTo>
                  <a:cubicBezTo>
                    <a:pt x="105620" y="374457"/>
                    <a:pt x="48848" y="362217"/>
                    <a:pt x="0" y="339494"/>
                  </a:cubicBezTo>
                  <a:cubicBezTo>
                    <a:pt x="15404" y="274815"/>
                    <a:pt x="63667" y="224043"/>
                    <a:pt x="125154" y="207518"/>
                  </a:cubicBezTo>
                  <a:lnTo>
                    <a:pt x="125154" y="191945"/>
                  </a:lnTo>
                  <a:cubicBezTo>
                    <a:pt x="96529" y="177233"/>
                    <a:pt x="77656" y="146842"/>
                    <a:pt x="77656" y="111974"/>
                  </a:cubicBezTo>
                  <a:cubicBezTo>
                    <a:pt x="77656" y="60554"/>
                    <a:pt x="118702" y="18870"/>
                    <a:pt x="169335" y="18870"/>
                  </a:cubicBezTo>
                  <a:cubicBezTo>
                    <a:pt x="219968" y="18870"/>
                    <a:pt x="261014" y="60554"/>
                    <a:pt x="261014" y="111974"/>
                  </a:cubicBezTo>
                  <a:cubicBezTo>
                    <a:pt x="261014" y="147815"/>
                    <a:pt x="241072" y="178926"/>
                    <a:pt x="211310" y="193456"/>
                  </a:cubicBezTo>
                  <a:lnTo>
                    <a:pt x="211310" y="206078"/>
                  </a:lnTo>
                  <a:cubicBezTo>
                    <a:pt x="242539" y="213668"/>
                    <a:pt x="270549" y="230014"/>
                    <a:pt x="292834" y="252540"/>
                  </a:cubicBezTo>
                  <a:lnTo>
                    <a:pt x="295048" y="255467"/>
                  </a:lnTo>
                  <a:lnTo>
                    <a:pt x="348094" y="232822"/>
                  </a:lnTo>
                  <a:lnTo>
                    <a:pt x="348094" y="213602"/>
                  </a:lnTo>
                  <a:cubicBezTo>
                    <a:pt x="312767" y="195444"/>
                    <a:pt x="289474" y="157937"/>
                    <a:pt x="289474" y="114905"/>
                  </a:cubicBezTo>
                  <a:cubicBezTo>
                    <a:pt x="289474" y="51445"/>
                    <a:pt x="340131" y="0"/>
                    <a:pt x="402620" y="0"/>
                  </a:cubicBezTo>
                  <a:close/>
                </a:path>
              </a:pathLst>
            </a:custGeom>
            <a:solidFill>
              <a:schemeClr val="bg1"/>
            </a:solidFill>
            <a:ln>
              <a:noFill/>
            </a:ln>
          </p:spPr>
          <p:txBody>
            <a:bodyPr anchor="ctr"/>
            <a:lstStyle/>
            <a:p>
              <a:endParaRPr lang="zh-CN" altLang="en-US">
                <a:cs typeface="+mn-ea"/>
                <a:sym typeface="+mn-lt"/>
              </a:endParaRPr>
            </a:p>
          </p:txBody>
        </p:sp>
      </p:grpSp>
      <p:sp>
        <p:nvSpPr>
          <p:cNvPr id="110" name="TextBox 109"/>
          <p:cNvSpPr txBox="1"/>
          <p:nvPr/>
        </p:nvSpPr>
        <p:spPr>
          <a:xfrm>
            <a:off x="592949" y="187205"/>
            <a:ext cx="1261884" cy="369332"/>
          </a:xfrm>
          <a:prstGeom prst="rect">
            <a:avLst/>
          </a:prstGeom>
          <a:noFill/>
        </p:spPr>
        <p:txBody>
          <a:bodyPr wrap="none" rtlCol="0">
            <a:spAutoFit/>
          </a:bodyPr>
          <a:lstStyle/>
          <a:p>
            <a:r>
              <a:rPr lang="zh-CN" altLang="en-US" b="1" spc="300" dirty="0" smtClean="0">
                <a:cs typeface="+mn-ea"/>
                <a:sym typeface="+mn-lt"/>
              </a:rPr>
              <a:t>公司概述</a:t>
            </a:r>
            <a:endParaRPr lang="zh-CN" altLang="en-US" b="1" spc="300" dirty="0">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52" name="文本框 5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p:tgtEl>
                                          <p:spTgt spid="110"/>
                                        </p:tgtEl>
                                        <p:attrNameLst>
                                          <p:attrName>ppt_x</p:attrName>
                                        </p:attrNameLst>
                                      </p:cBhvr>
                                      <p:tavLst>
                                        <p:tav tm="0">
                                          <p:val>
                                            <p:strVal val="#ppt_x-#ppt_w*1.125000"/>
                                          </p:val>
                                        </p:tav>
                                        <p:tav tm="100000">
                                          <p:val>
                                            <p:strVal val="#ppt_x"/>
                                          </p:val>
                                        </p:tav>
                                      </p:tavLst>
                                    </p:anim>
                                    <p:animEffect transition="in" filter="wipe(right)">
                                      <p:cBhvr>
                                        <p:cTn id="8" dur="500"/>
                                        <p:tgtEl>
                                          <p:spTgt spid="110"/>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p:cBhvr>
                                        <p:cTn id="16" dur="500"/>
                                        <p:tgtEl>
                                          <p:spTgt spid="41"/>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ppt_x</p:attrName>
                                        </p:attrNameLst>
                                      </p:cBhvr>
                                      <p:tavLst>
                                        <p:tav tm="0">
                                          <p:val>
                                            <p:strVal val="0-#ppt_w/2"/>
                                          </p:val>
                                        </p:tav>
                                        <p:tav tm="100000">
                                          <p:val>
                                            <p:strVal val="#ppt_x"/>
                                          </p:val>
                                        </p:tav>
                                      </p:tavLst>
                                    </p:anim>
                                    <p:anim calcmode="lin" valueType="num">
                                      <p:cBhvr>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1+#ppt_w/2"/>
                                          </p:val>
                                        </p:tav>
                                        <p:tav tm="100000">
                                          <p:val>
                                            <p:strVal val="#ppt_x"/>
                                          </p:val>
                                        </p:tav>
                                      </p:tavLst>
                                    </p:anim>
                                    <p:anim calcmode="lin" valueType="num">
                                      <p:cBhvr additive="base">
                                        <p:cTn id="32" dur="500" fill="hold"/>
                                        <p:tgtEl>
                                          <p:spTgt spid="7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600"/>
                                  </p:stCondLst>
                                  <p:childTnLst>
                                    <p:set>
                                      <p:cBhvr>
                                        <p:cTn id="34" dur="1" fill="hold">
                                          <p:stCondLst>
                                            <p:cond delay="0"/>
                                          </p:stCondLst>
                                        </p:cTn>
                                        <p:tgtEl>
                                          <p:spTgt spid="79"/>
                                        </p:tgtEl>
                                        <p:attrNameLst>
                                          <p:attrName>style.visibility</p:attrName>
                                        </p:attrNameLst>
                                      </p:cBhvr>
                                      <p:to>
                                        <p:strVal val="visible"/>
                                      </p:to>
                                    </p:set>
                                    <p:anim calcmode="lin" valueType="num">
                                      <p:cBhvr additive="base">
                                        <p:cTn id="35" dur="500" fill="hold"/>
                                        <p:tgtEl>
                                          <p:spTgt spid="79"/>
                                        </p:tgtEl>
                                        <p:attrNameLst>
                                          <p:attrName>ppt_x</p:attrName>
                                        </p:attrNameLst>
                                      </p:cBhvr>
                                      <p:tavLst>
                                        <p:tav tm="0">
                                          <p:val>
                                            <p:strVal val="1+#ppt_w/2"/>
                                          </p:val>
                                        </p:tav>
                                        <p:tav tm="100000">
                                          <p:val>
                                            <p:strVal val="#ppt_x"/>
                                          </p:val>
                                        </p:tav>
                                      </p:tavLst>
                                    </p:anim>
                                    <p:anim calcmode="lin" valueType="num">
                                      <p:cBhvr additive="base">
                                        <p:cTn id="36" dur="500" fill="hold"/>
                                        <p:tgtEl>
                                          <p:spTgt spid="7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300"/>
                                  </p:stCondLst>
                                  <p:childTnLst>
                                    <p:set>
                                      <p:cBhvr>
                                        <p:cTn id="38" dur="1" fill="hold">
                                          <p:stCondLst>
                                            <p:cond delay="0"/>
                                          </p:stCondLst>
                                        </p:cTn>
                                        <p:tgtEl>
                                          <p:spTgt spid="113"/>
                                        </p:tgtEl>
                                        <p:attrNameLst>
                                          <p:attrName>style.visibility</p:attrName>
                                        </p:attrNameLst>
                                      </p:cBhvr>
                                      <p:to>
                                        <p:strVal val="visible"/>
                                      </p:to>
                                    </p:set>
                                    <p:anim calcmode="lin" valueType="num">
                                      <p:cBhvr additive="base">
                                        <p:cTn id="39" dur="500" fill="hold"/>
                                        <p:tgtEl>
                                          <p:spTgt spid="113"/>
                                        </p:tgtEl>
                                        <p:attrNameLst>
                                          <p:attrName>ppt_x</p:attrName>
                                        </p:attrNameLst>
                                      </p:cBhvr>
                                      <p:tavLst>
                                        <p:tav tm="0">
                                          <p:val>
                                            <p:strVal val="1+#ppt_w/2"/>
                                          </p:val>
                                        </p:tav>
                                        <p:tav tm="100000">
                                          <p:val>
                                            <p:strVal val="#ppt_x"/>
                                          </p:val>
                                        </p:tav>
                                      </p:tavLst>
                                    </p:anim>
                                    <p:anim calcmode="lin" valueType="num">
                                      <p:cBhvr additive="base">
                                        <p:cTn id="40" dur="500" fill="hold"/>
                                        <p:tgtEl>
                                          <p:spTgt spid="11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4" presetClass="entr" presetSubtype="10" fill="hold" grpId="0" nodeType="afterEffect">
                                  <p:stCondLst>
                                    <p:cond delay="250"/>
                                  </p:stCondLst>
                                  <p:childTnLst>
                                    <p:set>
                                      <p:cBhvr>
                                        <p:cTn id="43" dur="1" fill="hold">
                                          <p:stCondLst>
                                            <p:cond delay="0"/>
                                          </p:stCondLst>
                                        </p:cTn>
                                        <p:tgtEl>
                                          <p:spTgt spid="32"/>
                                        </p:tgtEl>
                                        <p:attrNameLst>
                                          <p:attrName>style.visibility</p:attrName>
                                        </p:attrNameLst>
                                      </p:cBhvr>
                                      <p:to>
                                        <p:strVal val="visible"/>
                                      </p:to>
                                    </p:set>
                                    <p:animEffect>
                                      <p:cBhvr>
                                        <p:cTn id="44" dur="400"/>
                                        <p:tgtEl>
                                          <p:spTgt spid="32"/>
                                        </p:tgtEl>
                                      </p:cBhvr>
                                    </p:animEffect>
                                  </p:childTnLst>
                                </p:cTn>
                              </p:par>
                              <p:par>
                                <p:cTn id="45" presetID="14" presetClass="entr" presetSubtype="10" fill="hold" grpId="0" nodeType="withEffect">
                                  <p:stCondLst>
                                    <p:cond delay="250"/>
                                  </p:stCondLst>
                                  <p:childTnLst>
                                    <p:set>
                                      <p:cBhvr>
                                        <p:cTn id="46" dur="1" fill="hold">
                                          <p:stCondLst>
                                            <p:cond delay="0"/>
                                          </p:stCondLst>
                                        </p:cTn>
                                        <p:tgtEl>
                                          <p:spTgt spid="33"/>
                                        </p:tgtEl>
                                        <p:attrNameLst>
                                          <p:attrName>style.visibility</p:attrName>
                                        </p:attrNameLst>
                                      </p:cBhvr>
                                      <p:to>
                                        <p:strVal val="visible"/>
                                      </p:to>
                                    </p:set>
                                    <p:animEffect>
                                      <p:cBhvr>
                                        <p:cTn id="47" dur="400"/>
                                        <p:tgtEl>
                                          <p:spTgt spid="33"/>
                                        </p:tgtEl>
                                      </p:cBhvr>
                                    </p:animEffect>
                                  </p:childTnLst>
                                </p:cTn>
                              </p:par>
                            </p:childTnLst>
                          </p:cTn>
                        </p:par>
                        <p:par>
                          <p:cTn id="48" fill="hold">
                            <p:stCondLst>
                              <p:cond delay="1250"/>
                            </p:stCondLst>
                            <p:childTnLst>
                              <p:par>
                                <p:cTn id="49" presetID="14" presetClass="entr" presetSubtype="10" fill="hold" grpId="0" nodeType="afterEffect">
                                  <p:stCondLst>
                                    <p:cond delay="250"/>
                                  </p:stCondLst>
                                  <p:childTnLst>
                                    <p:set>
                                      <p:cBhvr>
                                        <p:cTn id="50" dur="1" fill="hold">
                                          <p:stCondLst>
                                            <p:cond delay="0"/>
                                          </p:stCondLst>
                                        </p:cTn>
                                        <p:tgtEl>
                                          <p:spTgt spid="34"/>
                                        </p:tgtEl>
                                        <p:attrNameLst>
                                          <p:attrName>style.visibility</p:attrName>
                                        </p:attrNameLst>
                                      </p:cBhvr>
                                      <p:to>
                                        <p:strVal val="visible"/>
                                      </p:to>
                                    </p:set>
                                    <p:animEffect>
                                      <p:cBhvr>
                                        <p:cTn id="51" dur="400"/>
                                        <p:tgtEl>
                                          <p:spTgt spid="34"/>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35"/>
                                        </p:tgtEl>
                                        <p:attrNameLst>
                                          <p:attrName>style.visibility</p:attrName>
                                        </p:attrNameLst>
                                      </p:cBhvr>
                                      <p:to>
                                        <p:strVal val="visible"/>
                                      </p:to>
                                    </p:set>
                                    <p:animEffect>
                                      <p:cBhvr>
                                        <p:cTn id="54" dur="400"/>
                                        <p:tgtEl>
                                          <p:spTgt spid="35"/>
                                        </p:tgtEl>
                                      </p:cBhvr>
                                    </p:animEffect>
                                  </p:childTnLst>
                                </p:cTn>
                              </p:par>
                            </p:childTnLst>
                          </p:cTn>
                        </p:par>
                        <p:par>
                          <p:cTn id="55" fill="hold">
                            <p:stCondLst>
                              <p:cond delay="2000"/>
                            </p:stCondLst>
                            <p:childTnLst>
                              <p:par>
                                <p:cTn id="56" presetID="14" presetClass="entr" presetSubtype="10" fill="hold" grpId="0" nodeType="afterEffect">
                                  <p:stCondLst>
                                    <p:cond delay="250"/>
                                  </p:stCondLst>
                                  <p:childTnLst>
                                    <p:set>
                                      <p:cBhvr>
                                        <p:cTn id="57" dur="1" fill="hold">
                                          <p:stCondLst>
                                            <p:cond delay="0"/>
                                          </p:stCondLst>
                                        </p:cTn>
                                        <p:tgtEl>
                                          <p:spTgt spid="36"/>
                                        </p:tgtEl>
                                        <p:attrNameLst>
                                          <p:attrName>style.visibility</p:attrName>
                                        </p:attrNameLst>
                                      </p:cBhvr>
                                      <p:to>
                                        <p:strVal val="visible"/>
                                      </p:to>
                                    </p:set>
                                    <p:animEffect>
                                      <p:cBhvr>
                                        <p:cTn id="58" dur="400"/>
                                        <p:tgtEl>
                                          <p:spTgt spid="36"/>
                                        </p:tgtEl>
                                      </p:cBhvr>
                                    </p:animEffect>
                                  </p:childTnLst>
                                </p:cTn>
                              </p:par>
                              <p:par>
                                <p:cTn id="59" presetID="14" presetClass="entr" presetSubtype="10" fill="hold" grpId="0" nodeType="withEffect">
                                  <p:stCondLst>
                                    <p:cond delay="250"/>
                                  </p:stCondLst>
                                  <p:childTnLst>
                                    <p:set>
                                      <p:cBhvr>
                                        <p:cTn id="60" dur="1" fill="hold">
                                          <p:stCondLst>
                                            <p:cond delay="0"/>
                                          </p:stCondLst>
                                        </p:cTn>
                                        <p:tgtEl>
                                          <p:spTgt spid="37"/>
                                        </p:tgtEl>
                                        <p:attrNameLst>
                                          <p:attrName>style.visibility</p:attrName>
                                        </p:attrNameLst>
                                      </p:cBhvr>
                                      <p:to>
                                        <p:strVal val="visible"/>
                                      </p:to>
                                    </p:set>
                                    <p:animEffect>
                                      <p:cBhvr>
                                        <p:cTn id="61" dur="400"/>
                                        <p:tgtEl>
                                          <p:spTgt spid="37"/>
                                        </p:tgtEl>
                                      </p:cBhvr>
                                    </p:animEffect>
                                  </p:childTnLst>
                                </p:cTn>
                              </p:par>
                            </p:childTnLst>
                          </p:cTn>
                        </p:par>
                        <p:par>
                          <p:cTn id="62" fill="hold">
                            <p:stCondLst>
                              <p:cond delay="2750"/>
                            </p:stCondLst>
                            <p:childTnLst>
                              <p:par>
                                <p:cTn id="63" presetID="22" presetClass="entr" presetSubtype="4"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down)">
                                      <p:cBhvr>
                                        <p:cTn id="6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10" grpId="0" bldLvl="0" animBg="1" autoUpdateAnimBg="0"/>
      <p:bldP spid="11" grpId="0"/>
      <p:bldP spid="32" grpId="0" bldLvl="0" autoUpdateAnimBg="0"/>
      <p:bldP spid="33" grpId="0" bldLvl="0" autoUpdateAnimBg="0"/>
      <p:bldP spid="34" grpId="0" bldLvl="0" autoUpdateAnimBg="0"/>
      <p:bldP spid="35" grpId="0" bldLvl="0" autoUpdateAnimBg="0"/>
      <p:bldP spid="36" grpId="0" bldLvl="0" autoUpdateAnimBg="0"/>
      <p:bldP spid="37" grpId="0" bldLvl="0" autoUpdateAnimBg="0"/>
      <p:bldP spid="41" grpId="0" bldLvl="0" autoUpdateAnimBg="0"/>
      <p:bldP spid="110"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2120" y="1491630"/>
            <a:ext cx="1723549" cy="400110"/>
          </a:xfrm>
          <a:prstGeom prst="rect">
            <a:avLst/>
          </a:prstGeom>
          <a:noFill/>
        </p:spPr>
        <p:txBody>
          <a:bodyPr wrap="none" rtlCol="0">
            <a:spAutoFit/>
          </a:bodyPr>
          <a:lstStyle/>
          <a:p>
            <a:r>
              <a:rPr lang="zh-CN" altLang="en-US" sz="2000" b="1" dirty="0" smtClean="0">
                <a:solidFill>
                  <a:srgbClr val="0C8882"/>
                </a:solidFill>
                <a:cs typeface="+mn-ea"/>
                <a:sym typeface="+mn-lt"/>
              </a:rPr>
              <a:t>诚信铸就品质</a:t>
            </a:r>
            <a:endParaRPr lang="zh-CN" altLang="en-US" sz="2000" b="1" dirty="0">
              <a:solidFill>
                <a:srgbClr val="0C8882"/>
              </a:solidFill>
              <a:cs typeface="+mn-ea"/>
              <a:sym typeface="+mn-lt"/>
            </a:endParaRPr>
          </a:p>
        </p:txBody>
      </p:sp>
      <p:sp>
        <p:nvSpPr>
          <p:cNvPr id="3" name="TextBox 2"/>
          <p:cNvSpPr txBox="1"/>
          <p:nvPr/>
        </p:nvSpPr>
        <p:spPr>
          <a:xfrm>
            <a:off x="6274816" y="1964595"/>
            <a:ext cx="1723549" cy="400110"/>
          </a:xfrm>
          <a:prstGeom prst="rect">
            <a:avLst/>
          </a:prstGeom>
          <a:noFill/>
        </p:spPr>
        <p:txBody>
          <a:bodyPr wrap="none" rtlCol="0">
            <a:spAutoFit/>
          </a:bodyPr>
          <a:lstStyle/>
          <a:p>
            <a:r>
              <a:rPr lang="zh-CN" altLang="en-US" sz="2000" b="1" dirty="0" smtClean="0">
                <a:solidFill>
                  <a:srgbClr val="0C8882"/>
                </a:solidFill>
                <a:cs typeface="+mn-ea"/>
                <a:sym typeface="+mn-lt"/>
              </a:rPr>
              <a:t>创新引领未来</a:t>
            </a:r>
            <a:endParaRPr lang="zh-CN" altLang="en-US" sz="2000" b="1" dirty="0">
              <a:solidFill>
                <a:srgbClr val="0C8882"/>
              </a:solidFill>
              <a:cs typeface="+mn-ea"/>
              <a:sym typeface="+mn-lt"/>
            </a:endParaRPr>
          </a:p>
        </p:txBody>
      </p:sp>
      <p:sp>
        <p:nvSpPr>
          <p:cNvPr id="5" name="TextBox 4"/>
          <p:cNvSpPr txBox="1"/>
          <p:nvPr/>
        </p:nvSpPr>
        <p:spPr>
          <a:xfrm>
            <a:off x="1654032" y="1825702"/>
            <a:ext cx="646331" cy="369332"/>
          </a:xfrm>
          <a:prstGeom prst="rect">
            <a:avLst/>
          </a:prstGeom>
          <a:noFill/>
        </p:spPr>
        <p:txBody>
          <a:bodyPr wrap="none" rtlCol="0">
            <a:spAutoFit/>
          </a:bodyPr>
          <a:lstStyle/>
          <a:p>
            <a:r>
              <a:rPr lang="zh-CN" altLang="en-US" dirty="0" smtClean="0">
                <a:cs typeface="+mn-ea"/>
                <a:sym typeface="+mn-lt"/>
              </a:rPr>
              <a:t>远见</a:t>
            </a:r>
            <a:endParaRPr lang="zh-CN" altLang="en-US" dirty="0">
              <a:cs typeface="+mn-ea"/>
              <a:sym typeface="+mn-lt"/>
            </a:endParaRPr>
          </a:p>
        </p:txBody>
      </p:sp>
      <p:sp>
        <p:nvSpPr>
          <p:cNvPr id="6" name="TextBox 5"/>
          <p:cNvSpPr txBox="1"/>
          <p:nvPr/>
        </p:nvSpPr>
        <p:spPr>
          <a:xfrm>
            <a:off x="2362306" y="3968925"/>
            <a:ext cx="646331" cy="369332"/>
          </a:xfrm>
          <a:prstGeom prst="rect">
            <a:avLst/>
          </a:prstGeom>
          <a:noFill/>
        </p:spPr>
        <p:txBody>
          <a:bodyPr wrap="none" rtlCol="0">
            <a:spAutoFit/>
          </a:bodyPr>
          <a:lstStyle/>
          <a:p>
            <a:r>
              <a:rPr lang="zh-CN" altLang="en-US" dirty="0" smtClean="0">
                <a:cs typeface="+mn-ea"/>
                <a:sym typeface="+mn-lt"/>
              </a:rPr>
              <a:t>执行</a:t>
            </a:r>
            <a:endParaRPr lang="zh-CN" altLang="en-US" dirty="0">
              <a:cs typeface="+mn-ea"/>
              <a:sym typeface="+mn-lt"/>
            </a:endParaRPr>
          </a:p>
        </p:txBody>
      </p:sp>
      <p:sp>
        <p:nvSpPr>
          <p:cNvPr id="7" name="TextBox 6"/>
          <p:cNvSpPr txBox="1"/>
          <p:nvPr/>
        </p:nvSpPr>
        <p:spPr>
          <a:xfrm>
            <a:off x="4019408" y="3353372"/>
            <a:ext cx="646331" cy="369332"/>
          </a:xfrm>
          <a:prstGeom prst="rect">
            <a:avLst/>
          </a:prstGeom>
          <a:noFill/>
        </p:spPr>
        <p:txBody>
          <a:bodyPr wrap="none" rtlCol="0">
            <a:spAutoFit/>
          </a:bodyPr>
          <a:lstStyle/>
          <a:p>
            <a:r>
              <a:rPr lang="zh-CN" altLang="en-US" dirty="0" smtClean="0">
                <a:cs typeface="+mn-ea"/>
                <a:sym typeface="+mn-lt"/>
              </a:rPr>
              <a:t>感召</a:t>
            </a:r>
            <a:endParaRPr lang="zh-CN" altLang="en-US" dirty="0">
              <a:cs typeface="+mn-ea"/>
              <a:sym typeface="+mn-lt"/>
            </a:endParaRPr>
          </a:p>
        </p:txBody>
      </p:sp>
      <p:sp>
        <p:nvSpPr>
          <p:cNvPr id="8" name="TextBox 7"/>
          <p:cNvSpPr txBox="1"/>
          <p:nvPr/>
        </p:nvSpPr>
        <p:spPr>
          <a:xfrm>
            <a:off x="3542355" y="2133130"/>
            <a:ext cx="646331" cy="369332"/>
          </a:xfrm>
          <a:prstGeom prst="rect">
            <a:avLst/>
          </a:prstGeom>
          <a:noFill/>
        </p:spPr>
        <p:txBody>
          <a:bodyPr wrap="none" rtlCol="0">
            <a:spAutoFit/>
          </a:bodyPr>
          <a:lstStyle/>
          <a:p>
            <a:r>
              <a:rPr lang="zh-CN" altLang="en-US" dirty="0" smtClean="0">
                <a:cs typeface="+mn-ea"/>
                <a:sym typeface="+mn-lt"/>
              </a:rPr>
              <a:t>决策</a:t>
            </a:r>
            <a:endParaRPr lang="zh-CN" altLang="en-US" dirty="0">
              <a:cs typeface="+mn-ea"/>
              <a:sym typeface="+mn-lt"/>
            </a:endParaRPr>
          </a:p>
        </p:txBody>
      </p:sp>
      <p:sp>
        <p:nvSpPr>
          <p:cNvPr id="9" name="TextBox 8"/>
          <p:cNvSpPr txBox="1"/>
          <p:nvPr/>
        </p:nvSpPr>
        <p:spPr>
          <a:xfrm>
            <a:off x="1577395" y="2895172"/>
            <a:ext cx="646331" cy="369332"/>
          </a:xfrm>
          <a:prstGeom prst="rect">
            <a:avLst/>
          </a:prstGeom>
          <a:noFill/>
        </p:spPr>
        <p:txBody>
          <a:bodyPr wrap="none" rtlCol="0">
            <a:spAutoFit/>
          </a:bodyPr>
          <a:lstStyle/>
          <a:p>
            <a:r>
              <a:rPr lang="zh-CN" altLang="en-US" dirty="0" smtClean="0">
                <a:cs typeface="+mn-ea"/>
                <a:sym typeface="+mn-lt"/>
              </a:rPr>
              <a:t>创新</a:t>
            </a:r>
            <a:endParaRPr lang="zh-CN" altLang="en-US" dirty="0">
              <a:cs typeface="+mn-ea"/>
              <a:sym typeface="+mn-lt"/>
            </a:endParaRPr>
          </a:p>
        </p:txBody>
      </p:sp>
      <p:grpSp>
        <p:nvGrpSpPr>
          <p:cNvPr id="10" name="组合 9"/>
          <p:cNvGrpSpPr/>
          <p:nvPr/>
        </p:nvGrpSpPr>
        <p:grpSpPr>
          <a:xfrm>
            <a:off x="2483800" y="2060200"/>
            <a:ext cx="976857" cy="976857"/>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2" name="椭圆 11"/>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13" name="十字形 12"/>
          <p:cNvSpPr/>
          <p:nvPr/>
        </p:nvSpPr>
        <p:spPr>
          <a:xfrm>
            <a:off x="1633607" y="3372493"/>
            <a:ext cx="727041" cy="727041"/>
          </a:xfrm>
          <a:prstGeom prst="plus">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4" name="十字形 13"/>
          <p:cNvSpPr/>
          <p:nvPr/>
        </p:nvSpPr>
        <p:spPr>
          <a:xfrm>
            <a:off x="3910533" y="3019394"/>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15" name="组合 14"/>
          <p:cNvGrpSpPr/>
          <p:nvPr/>
        </p:nvGrpSpPr>
        <p:grpSpPr>
          <a:xfrm>
            <a:off x="4434584" y="2364644"/>
            <a:ext cx="623903" cy="623903"/>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7" name="椭圆 16"/>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18" name="组合 17"/>
          <p:cNvGrpSpPr/>
          <p:nvPr/>
        </p:nvGrpSpPr>
        <p:grpSpPr>
          <a:xfrm>
            <a:off x="1757776" y="4197843"/>
            <a:ext cx="219777" cy="219777"/>
            <a:chOff x="304800" y="673100"/>
            <a:chExt cx="4000500" cy="4000500"/>
          </a:xfrm>
          <a:solidFill>
            <a:srgbClr val="0C8882"/>
          </a:solidFill>
          <a:effectLst>
            <a:outerShdw blurRad="381000" dist="152400" dir="8100000" algn="tr" rotWithShape="0">
              <a:prstClr val="black">
                <a:alpha val="70000"/>
              </a:prstClr>
            </a:outerShdw>
          </a:effectLst>
        </p:grpSpPr>
        <p:sp>
          <p:nvSpPr>
            <p:cNvPr id="19" name="同心圆 18"/>
            <p:cNvSpPr/>
            <p:nvPr/>
          </p:nvSpPr>
          <p:spPr>
            <a:xfrm>
              <a:off x="304800" y="673100"/>
              <a:ext cx="4000500" cy="4000500"/>
            </a:xfrm>
            <a:prstGeom prst="donut">
              <a:avLst>
                <a:gd name="adj" fmla="val 4879"/>
              </a:avLst>
            </a:pr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0" name="椭圆 19"/>
            <p:cNvSpPr/>
            <p:nvPr/>
          </p:nvSpPr>
          <p:spPr>
            <a:xfrm>
              <a:off x="479425" y="847725"/>
              <a:ext cx="3651250" cy="3651250"/>
            </a:xfrm>
            <a:prstGeom prst="ellipse">
              <a:avLst/>
            </a:pr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21" name="组合 20"/>
          <p:cNvGrpSpPr/>
          <p:nvPr/>
        </p:nvGrpSpPr>
        <p:grpSpPr>
          <a:xfrm>
            <a:off x="1482425" y="2621485"/>
            <a:ext cx="287919" cy="287919"/>
            <a:chOff x="304800" y="673100"/>
            <a:chExt cx="4000500" cy="4000500"/>
          </a:xfrm>
          <a:effectLst>
            <a:outerShdw blurRad="381000" dist="152400" dir="8100000" algn="tr" rotWithShape="0">
              <a:prstClr val="black">
                <a:alpha val="70000"/>
              </a:prstClr>
            </a:outerShdw>
          </a:effectLst>
        </p:grpSpPr>
        <p:sp>
          <p:nvSpPr>
            <p:cNvPr id="22" name="同心圆 21"/>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3" name="椭圆 22"/>
            <p:cNvSpPr/>
            <p:nvPr/>
          </p:nvSpPr>
          <p:spPr>
            <a:xfrm>
              <a:off x="479425" y="847725"/>
              <a:ext cx="3651250" cy="365125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4" name="十字形 23"/>
          <p:cNvSpPr/>
          <p:nvPr/>
        </p:nvSpPr>
        <p:spPr>
          <a:xfrm>
            <a:off x="3843718" y="1620385"/>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5" name="十字形 24"/>
          <p:cNvSpPr/>
          <p:nvPr/>
        </p:nvSpPr>
        <p:spPr>
          <a:xfrm>
            <a:off x="4570052" y="4222970"/>
            <a:ext cx="137389" cy="137389"/>
          </a:xfrm>
          <a:prstGeom prst="plus">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26" name="组合 25"/>
          <p:cNvGrpSpPr/>
          <p:nvPr/>
        </p:nvGrpSpPr>
        <p:grpSpPr>
          <a:xfrm>
            <a:off x="3342860" y="3410853"/>
            <a:ext cx="638246" cy="638246"/>
            <a:chOff x="304800" y="673100"/>
            <a:chExt cx="4000500" cy="4000500"/>
          </a:xfrm>
          <a:effectLst>
            <a:outerShdw blurRad="317500" dist="190500" dir="8100000" algn="tr" rotWithShape="0">
              <a:prstClr val="black">
                <a:alpha val="50000"/>
              </a:prstClr>
            </a:outerShdw>
          </a:effectLst>
        </p:grpSpPr>
        <p:sp>
          <p:nvSpPr>
            <p:cNvPr id="27" name="同心圆 26"/>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8" name="椭圆 27"/>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9" name="十字形 28"/>
          <p:cNvSpPr/>
          <p:nvPr/>
        </p:nvSpPr>
        <p:spPr>
          <a:xfrm>
            <a:off x="2564583" y="1345608"/>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0" name="十字形 29"/>
          <p:cNvSpPr/>
          <p:nvPr/>
        </p:nvSpPr>
        <p:spPr>
          <a:xfrm>
            <a:off x="3274165" y="3208472"/>
            <a:ext cx="137389" cy="137389"/>
          </a:xfrm>
          <a:prstGeom prst="plus">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1" name="TextBox 30"/>
          <p:cNvSpPr txBox="1"/>
          <p:nvPr/>
        </p:nvSpPr>
        <p:spPr>
          <a:xfrm>
            <a:off x="5202503" y="2573048"/>
            <a:ext cx="3456384" cy="1869743"/>
          </a:xfrm>
          <a:prstGeom prst="rect">
            <a:avLst/>
          </a:prstGeom>
          <a:noFill/>
        </p:spPr>
        <p:txBody>
          <a:bodyPr wrap="square" rtlCol="0">
            <a:spAutoFit/>
          </a:bodyPr>
          <a:lstStyle/>
          <a:p>
            <a:pPr>
              <a:lnSpc>
                <a:spcPct val="150000"/>
              </a:lnSpc>
            </a:pPr>
            <a:r>
              <a:rPr lang="zh-CN" altLang="en-US" sz="1100" dirty="0" smtClean="0">
                <a:solidFill>
                  <a:srgbClr val="484848"/>
                </a:solidFill>
                <a:cs typeface="+mn-ea"/>
                <a:sym typeface="+mn-lt"/>
              </a:rPr>
              <a:t>       点击</a:t>
            </a:r>
            <a:r>
              <a:rPr lang="zh-CN" altLang="en-US" sz="1100" dirty="0">
                <a:solidFill>
                  <a:srgbClr val="484848"/>
                </a:solidFill>
                <a:cs typeface="+mn-ea"/>
                <a:sym typeface="+mn-lt"/>
              </a:rPr>
              <a:t>输入简要文字内容，文字内容需概括精炼，不用多余的文字修饰，言简意赅的说明分项</a:t>
            </a:r>
            <a:r>
              <a:rPr lang="zh-CN" altLang="en-US" sz="1100" dirty="0" smtClean="0">
                <a:solidFill>
                  <a:srgbClr val="484848"/>
                </a:solidFill>
                <a:cs typeface="+mn-ea"/>
                <a:sym typeface="+mn-lt"/>
              </a:rPr>
              <a:t>内容。点击</a:t>
            </a:r>
            <a:r>
              <a:rPr lang="zh-CN" altLang="en-US" sz="1100" dirty="0">
                <a:solidFill>
                  <a:srgbClr val="484848"/>
                </a:solidFill>
                <a:cs typeface="+mn-ea"/>
                <a:sym typeface="+mn-lt"/>
              </a:rPr>
              <a:t>输入简要文字内容，文字内容需概括精炼，不用多余的文字修饰，言简意赅的说明分项内容</a:t>
            </a:r>
            <a:r>
              <a:rPr lang="en-US" altLang="zh-CN" sz="1100" dirty="0">
                <a:solidFill>
                  <a:srgbClr val="484848"/>
                </a:solidFill>
                <a:cs typeface="+mn-ea"/>
                <a:sym typeface="+mn-lt"/>
              </a:rPr>
              <a:t>……</a:t>
            </a:r>
            <a:endParaRPr lang="en-US" altLang="zh-CN" sz="1100" dirty="0">
              <a:solidFill>
                <a:srgbClr val="484848"/>
              </a:solidFill>
              <a:cs typeface="+mn-ea"/>
              <a:sym typeface="+mn-lt"/>
            </a:endParaRPr>
          </a:p>
          <a:p>
            <a:pPr>
              <a:lnSpc>
                <a:spcPct val="150000"/>
              </a:lnSpc>
            </a:pPr>
            <a:r>
              <a:rPr lang="zh-CN" altLang="en-US" sz="1100" dirty="0" smtClean="0">
                <a:solidFill>
                  <a:srgbClr val="484848"/>
                </a:solidFill>
                <a:cs typeface="+mn-ea"/>
                <a:sym typeface="+mn-lt"/>
              </a:rPr>
              <a:t>       点击</a:t>
            </a:r>
            <a:r>
              <a:rPr lang="zh-CN" altLang="en-US" sz="1100" dirty="0">
                <a:solidFill>
                  <a:srgbClr val="484848"/>
                </a:solidFill>
                <a:cs typeface="+mn-ea"/>
                <a:sym typeface="+mn-lt"/>
              </a:rPr>
              <a:t>输入简要文字内容，文字内容需概括精炼，不用多余的文字修饰，言简意赅的说明分项内容</a:t>
            </a:r>
            <a:r>
              <a:rPr lang="en-US" altLang="zh-CN" sz="1100" dirty="0">
                <a:solidFill>
                  <a:srgbClr val="484848"/>
                </a:solidFill>
                <a:cs typeface="+mn-ea"/>
                <a:sym typeface="+mn-lt"/>
              </a:rPr>
              <a:t>……</a:t>
            </a:r>
            <a:endParaRPr lang="en-US" altLang="zh-CN" sz="1100" dirty="0">
              <a:solidFill>
                <a:srgbClr val="484848"/>
              </a:solidFill>
              <a:cs typeface="+mn-ea"/>
              <a:sym typeface="+mn-lt"/>
            </a:endParaRPr>
          </a:p>
          <a:p>
            <a:pPr>
              <a:lnSpc>
                <a:spcPct val="150000"/>
              </a:lnSpc>
            </a:pPr>
            <a:endParaRPr lang="en-US" altLang="zh-CN" sz="1100" dirty="0">
              <a:solidFill>
                <a:srgbClr val="484848"/>
              </a:solidFill>
              <a:cs typeface="+mn-ea"/>
              <a:sym typeface="+mn-lt"/>
            </a:endParaRPr>
          </a:p>
        </p:txBody>
      </p:sp>
      <p:sp>
        <p:nvSpPr>
          <p:cNvPr id="32" name="TextBox 31"/>
          <p:cNvSpPr txBox="1"/>
          <p:nvPr/>
        </p:nvSpPr>
        <p:spPr>
          <a:xfrm>
            <a:off x="520688" y="88490"/>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企业理念</a:t>
            </a:r>
            <a:endParaRPr lang="zh-CN" altLang="en-US" dirty="0">
              <a:sym typeface="+mn-lt"/>
            </a:endParaRPr>
          </a:p>
        </p:txBody>
      </p:sp>
      <p:sp>
        <p:nvSpPr>
          <p:cNvPr id="34" name="文本框 3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4" name="灯片编号占位符 3"/>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4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nodeType="withEffect">
                                  <p:stCondLst>
                                    <p:cond delay="40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20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40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animEffect transition="in" filter="fade">
                                      <p:cBhvr>
                                        <p:cTn id="84" dur="500"/>
                                        <p:tgtEl>
                                          <p:spTgt spid="29"/>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par>
                          <p:cTn id="90" fill="hold">
                            <p:stCondLst>
                              <p:cond delay="1000"/>
                            </p:stCondLst>
                            <p:childTnLst>
                              <p:par>
                                <p:cTn id="91" presetID="56" presetClass="entr" presetSubtype="0" fill="hold" grpId="0" nodeType="after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 by="(-#ppt_w*2)" calcmode="lin" valueType="num">
                                      <p:cBhvr rctx="PPT">
                                        <p:cTn id="93" dur="250" autoRev="1" fill="hold">
                                          <p:stCondLst>
                                            <p:cond delay="0"/>
                                          </p:stCondLst>
                                        </p:cTn>
                                        <p:tgtEl>
                                          <p:spTgt spid="2"/>
                                        </p:tgtEl>
                                        <p:attrNameLst>
                                          <p:attrName>ppt_w</p:attrName>
                                        </p:attrNameLst>
                                      </p:cBhvr>
                                    </p:anim>
                                    <p:anim by="(#ppt_w*0.50)" calcmode="lin" valueType="num">
                                      <p:cBhvr>
                                        <p:cTn id="94" dur="250" decel="50000" autoRev="1" fill="hold">
                                          <p:stCondLst>
                                            <p:cond delay="0"/>
                                          </p:stCondLst>
                                        </p:cTn>
                                        <p:tgtEl>
                                          <p:spTgt spid="2"/>
                                        </p:tgtEl>
                                        <p:attrNameLst>
                                          <p:attrName>ppt_x</p:attrName>
                                        </p:attrNameLst>
                                      </p:cBhvr>
                                    </p:anim>
                                    <p:anim from="(-#ppt_h/2)" to="(#ppt_y)" calcmode="lin" valueType="num">
                                      <p:cBhvr>
                                        <p:cTn id="95" dur="500" fill="hold">
                                          <p:stCondLst>
                                            <p:cond delay="0"/>
                                          </p:stCondLst>
                                        </p:cTn>
                                        <p:tgtEl>
                                          <p:spTgt spid="2"/>
                                        </p:tgtEl>
                                        <p:attrNameLst>
                                          <p:attrName>ppt_y</p:attrName>
                                        </p:attrNameLst>
                                      </p:cBhvr>
                                    </p:anim>
                                    <p:animRot by="21600000">
                                      <p:cBhvr>
                                        <p:cTn id="96" dur="500" fill="hold">
                                          <p:stCondLst>
                                            <p:cond delay="0"/>
                                          </p:stCondLst>
                                        </p:cTn>
                                        <p:tgtEl>
                                          <p:spTgt spid="2"/>
                                        </p:tgtEl>
                                        <p:attrNameLst>
                                          <p:attrName>r</p:attrName>
                                        </p:attrNameLst>
                                      </p:cBhvr>
                                    </p:animRot>
                                  </p:childTnLst>
                                </p:cTn>
                              </p:par>
                            </p:childTnLst>
                          </p:cTn>
                        </p:par>
                        <p:par>
                          <p:cTn id="97" fill="hold">
                            <p:stCondLst>
                              <p:cond delay="2150"/>
                            </p:stCondLst>
                            <p:childTnLst>
                              <p:par>
                                <p:cTn id="98" presetID="56" presetClass="entr" presetSubtype="0" fill="hold" grpId="0" nodeType="afterEffect">
                                  <p:stCondLst>
                                    <p:cond delay="0"/>
                                  </p:stCondLst>
                                  <p:iterate type="lt">
                                    <p:tmPct val="10000"/>
                                  </p:iterate>
                                  <p:childTnLst>
                                    <p:set>
                                      <p:cBhvr>
                                        <p:cTn id="99" dur="1" fill="hold">
                                          <p:stCondLst>
                                            <p:cond delay="0"/>
                                          </p:stCondLst>
                                        </p:cTn>
                                        <p:tgtEl>
                                          <p:spTgt spid="3"/>
                                        </p:tgtEl>
                                        <p:attrNameLst>
                                          <p:attrName>style.visibility</p:attrName>
                                        </p:attrNameLst>
                                      </p:cBhvr>
                                      <p:to>
                                        <p:strVal val="visible"/>
                                      </p:to>
                                    </p:set>
                                    <p:anim by="(-#ppt_w*2)" calcmode="lin" valueType="num">
                                      <p:cBhvr rctx="PPT">
                                        <p:cTn id="100" dur="250" autoRev="1" fill="hold">
                                          <p:stCondLst>
                                            <p:cond delay="0"/>
                                          </p:stCondLst>
                                        </p:cTn>
                                        <p:tgtEl>
                                          <p:spTgt spid="3"/>
                                        </p:tgtEl>
                                        <p:attrNameLst>
                                          <p:attrName>ppt_w</p:attrName>
                                        </p:attrNameLst>
                                      </p:cBhvr>
                                    </p:anim>
                                    <p:anim by="(#ppt_w*0.50)" calcmode="lin" valueType="num">
                                      <p:cBhvr>
                                        <p:cTn id="101" dur="250" decel="50000" autoRev="1" fill="hold">
                                          <p:stCondLst>
                                            <p:cond delay="0"/>
                                          </p:stCondLst>
                                        </p:cTn>
                                        <p:tgtEl>
                                          <p:spTgt spid="3"/>
                                        </p:tgtEl>
                                        <p:attrNameLst>
                                          <p:attrName>ppt_x</p:attrName>
                                        </p:attrNameLst>
                                      </p:cBhvr>
                                    </p:anim>
                                    <p:anim from="(-#ppt_h/2)" to="(#ppt_y)" calcmode="lin" valueType="num">
                                      <p:cBhvr>
                                        <p:cTn id="102" dur="500" fill="hold">
                                          <p:stCondLst>
                                            <p:cond delay="0"/>
                                          </p:stCondLst>
                                        </p:cTn>
                                        <p:tgtEl>
                                          <p:spTgt spid="3"/>
                                        </p:tgtEl>
                                        <p:attrNameLst>
                                          <p:attrName>ppt_y</p:attrName>
                                        </p:attrNameLst>
                                      </p:cBhvr>
                                    </p:anim>
                                    <p:animRot by="21600000">
                                      <p:cBhvr>
                                        <p:cTn id="103" dur="500" fill="hold">
                                          <p:stCondLst>
                                            <p:cond delay="0"/>
                                          </p:stCondLst>
                                        </p:cTn>
                                        <p:tgtEl>
                                          <p:spTgt spid="3"/>
                                        </p:tgtEl>
                                        <p:attrNameLst>
                                          <p:attrName>r</p:attrName>
                                        </p:attrNameLst>
                                      </p:cBhvr>
                                    </p:animRot>
                                  </p:childTnLst>
                                </p:cTn>
                              </p:par>
                            </p:childTnLst>
                          </p:cTn>
                        </p:par>
                        <p:par>
                          <p:cTn id="104" fill="hold">
                            <p:stCondLst>
                              <p:cond delay="2900"/>
                            </p:stCondLst>
                            <p:childTnLst>
                              <p:par>
                                <p:cTn id="105" presetID="22" presetClass="entr" presetSubtype="8" fill="hold" grpId="0" nodeType="afterEffect">
                                  <p:stCondLst>
                                    <p:cond delay="0"/>
                                  </p:stCondLst>
                                  <p:iterate type="lt">
                                    <p:tmPct val="30000"/>
                                  </p:iterate>
                                  <p:childTnLst>
                                    <p:set>
                                      <p:cBhvr>
                                        <p:cTn id="106" dur="1" fill="hold">
                                          <p:stCondLst>
                                            <p:cond delay="0"/>
                                          </p:stCondLst>
                                        </p:cTn>
                                        <p:tgtEl>
                                          <p:spTgt spid="31"/>
                                        </p:tgtEl>
                                        <p:attrNameLst>
                                          <p:attrName>style.visibility</p:attrName>
                                        </p:attrNameLst>
                                      </p:cBhvr>
                                      <p:to>
                                        <p:strVal val="visible"/>
                                      </p:to>
                                    </p:set>
                                    <p:animEffect transition="in" filter="wipe(left)">
                                      <p:cBhvr>
                                        <p:cTn id="107" dur="100"/>
                                        <p:tgtEl>
                                          <p:spTgt spid="31"/>
                                        </p:tgtEl>
                                      </p:cBhvr>
                                    </p:animEffect>
                                  </p:childTnLst>
                                </p:cTn>
                              </p:par>
                              <p:par>
                                <p:cTn id="108" presetID="36" presetClass="emph" presetSubtype="0" fill="hold" grpId="1" nodeType="withEffect">
                                  <p:stCondLst>
                                    <p:cond delay="0"/>
                                  </p:stCondLst>
                                  <p:iterate type="lt">
                                    <p:tmPct val="30000"/>
                                  </p:iterate>
                                  <p:childTnLst>
                                    <p:animScale>
                                      <p:cBhvr>
                                        <p:cTn id="109" dur="50" autoRev="1" fill="hold">
                                          <p:stCondLst>
                                            <p:cond delay="0"/>
                                          </p:stCondLst>
                                        </p:cTn>
                                        <p:tgtEl>
                                          <p:spTgt spid="31"/>
                                        </p:tgtEl>
                                      </p:cBhvr>
                                      <p:to x="80000" y="100000"/>
                                    </p:animScale>
                                    <p:anim by="(#ppt_w*0.10)" calcmode="lin" valueType="num">
                                      <p:cBhvr>
                                        <p:cTn id="110" dur="50" autoRev="1" fill="hold">
                                          <p:stCondLst>
                                            <p:cond delay="0"/>
                                          </p:stCondLst>
                                        </p:cTn>
                                        <p:tgtEl>
                                          <p:spTgt spid="31"/>
                                        </p:tgtEl>
                                        <p:attrNameLst>
                                          <p:attrName>ppt_x</p:attrName>
                                        </p:attrNameLst>
                                      </p:cBhvr>
                                    </p:anim>
                                    <p:anim by="(-#ppt_w*0.10)" calcmode="lin" valueType="num">
                                      <p:cBhvr>
                                        <p:cTn id="111" dur="50" autoRev="1" fill="hold">
                                          <p:stCondLst>
                                            <p:cond delay="0"/>
                                          </p:stCondLst>
                                        </p:cTn>
                                        <p:tgtEl>
                                          <p:spTgt spid="31"/>
                                        </p:tgtEl>
                                        <p:attrNameLst>
                                          <p:attrName>ppt_y</p:attrName>
                                        </p:attrNameLst>
                                      </p:cBhvr>
                                    </p:anim>
                                    <p:animRot by="-480000">
                                      <p:cBhvr>
                                        <p:cTn id="112" dur="50" autoRev="1" fill="hold">
                                          <p:stCondLst>
                                            <p:cond delay="0"/>
                                          </p:stCondLst>
                                        </p:cTn>
                                        <p:tgtEl>
                                          <p:spTgt spid="31"/>
                                        </p:tgtEl>
                                        <p:attrNameLst>
                                          <p:attrName>r</p:attrName>
                                        </p:attrNameLst>
                                      </p:cBhvr>
                                    </p:animRot>
                                  </p:childTnLst>
                                </p:cTn>
                              </p:par>
                            </p:childTnLst>
                          </p:cTn>
                        </p:par>
                        <p:par>
                          <p:cTn id="113" fill="hold">
                            <p:stCondLst>
                              <p:cond delay="7320"/>
                            </p:stCondLst>
                            <p:childTnLst>
                              <p:par>
                                <p:cTn id="114" presetID="22" presetClass="entr" presetSubtype="4" fill="hold" grpId="0" nodeType="after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ipe(down)">
                                      <p:cBhvr>
                                        <p:cTn id="11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3" grpId="0" animBg="1"/>
      <p:bldP spid="14" grpId="0" animBg="1"/>
      <p:bldP spid="24" grpId="0" animBg="1"/>
      <p:bldP spid="25" grpId="0" animBg="1"/>
      <p:bldP spid="29" grpId="0" animBg="1"/>
      <p:bldP spid="30" grpId="0" animBg="1"/>
      <p:bldP spid="31" grpId="0"/>
      <p:bldP spid="31" grpId="1"/>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3876" y="1653815"/>
            <a:ext cx="9133280" cy="2238834"/>
          </a:xfrm>
          <a:prstGeom prst="rect">
            <a:avLst/>
          </a:prstGeom>
        </p:spPr>
      </p:pic>
      <p:cxnSp>
        <p:nvCxnSpPr>
          <p:cNvPr id="28" name="直接连接符 27"/>
          <p:cNvCxnSpPr/>
          <p:nvPr/>
        </p:nvCxnSpPr>
        <p:spPr>
          <a:xfrm>
            <a:off x="0" y="2827672"/>
            <a:ext cx="9144000" cy="43222"/>
          </a:xfrm>
          <a:prstGeom prst="line">
            <a:avLst/>
          </a:prstGeom>
          <a:ln w="381000">
            <a:solidFill>
              <a:srgbClr val="0C8882"/>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611134" y="27949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45231" y="27949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 name="组合 5"/>
          <p:cNvGrpSpPr/>
          <p:nvPr/>
        </p:nvGrpSpPr>
        <p:grpSpPr>
          <a:xfrm>
            <a:off x="1093707" y="2663937"/>
            <a:ext cx="333927" cy="333927"/>
            <a:chOff x="612948" y="3577580"/>
            <a:chExt cx="333927" cy="333927"/>
          </a:xfrm>
        </p:grpSpPr>
        <p:sp>
          <p:nvSpPr>
            <p:cNvPr id="7" name="椭圆 6"/>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椭圆 8"/>
          <p:cNvSpPr/>
          <p:nvPr/>
        </p:nvSpPr>
        <p:spPr>
          <a:xfrm>
            <a:off x="1841038"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2129070"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 name="组合 10"/>
          <p:cNvGrpSpPr/>
          <p:nvPr/>
        </p:nvGrpSpPr>
        <p:grpSpPr>
          <a:xfrm>
            <a:off x="2449361" y="2675952"/>
            <a:ext cx="333927" cy="333927"/>
            <a:chOff x="612948" y="3577580"/>
            <a:chExt cx="333927" cy="333927"/>
          </a:xfrm>
        </p:grpSpPr>
        <p:sp>
          <p:nvSpPr>
            <p:cNvPr id="12" name="椭圆 11"/>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12"/>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椭圆 13"/>
          <p:cNvSpPr/>
          <p:nvPr/>
        </p:nvSpPr>
        <p:spPr>
          <a:xfrm>
            <a:off x="324050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p:cNvSpPr/>
          <p:nvPr/>
        </p:nvSpPr>
        <p:spPr>
          <a:xfrm>
            <a:off x="360054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6" name="组合 15"/>
          <p:cNvGrpSpPr/>
          <p:nvPr/>
        </p:nvGrpSpPr>
        <p:grpSpPr>
          <a:xfrm>
            <a:off x="3960582" y="2696709"/>
            <a:ext cx="333927" cy="333927"/>
            <a:chOff x="612948" y="3577580"/>
            <a:chExt cx="333927" cy="333927"/>
          </a:xfrm>
        </p:grpSpPr>
        <p:sp>
          <p:nvSpPr>
            <p:cNvPr id="17" name="椭圆 16"/>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椭圆 17"/>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9" name="椭圆 18"/>
          <p:cNvSpPr/>
          <p:nvPr/>
        </p:nvSpPr>
        <p:spPr>
          <a:xfrm>
            <a:off x="4753249"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椭圆 19"/>
          <p:cNvSpPr/>
          <p:nvPr/>
        </p:nvSpPr>
        <p:spPr>
          <a:xfrm>
            <a:off x="5239241"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1" name="组合 20"/>
          <p:cNvGrpSpPr/>
          <p:nvPr/>
        </p:nvGrpSpPr>
        <p:grpSpPr>
          <a:xfrm>
            <a:off x="5617345" y="2696709"/>
            <a:ext cx="333927" cy="333927"/>
            <a:chOff x="612948" y="3577580"/>
            <a:chExt cx="333927" cy="333927"/>
          </a:xfrm>
        </p:grpSpPr>
        <p:sp>
          <p:nvSpPr>
            <p:cNvPr id="22" name="椭圆 21"/>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22"/>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4" name="椭圆 23"/>
          <p:cNvSpPr/>
          <p:nvPr/>
        </p:nvSpPr>
        <p:spPr>
          <a:xfrm>
            <a:off x="6423914"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a:off x="6783962"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4"/>
          <p:cNvSpPr/>
          <p:nvPr/>
        </p:nvSpPr>
        <p:spPr>
          <a:xfrm>
            <a:off x="2273086" y="3268730"/>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32" name="组合 31"/>
          <p:cNvGrpSpPr/>
          <p:nvPr/>
        </p:nvGrpSpPr>
        <p:grpSpPr>
          <a:xfrm rot="10800000">
            <a:off x="862580" y="1450624"/>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3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35" name="组合 34"/>
          <p:cNvGrpSpPr/>
          <p:nvPr/>
        </p:nvGrpSpPr>
        <p:grpSpPr>
          <a:xfrm rot="10800000">
            <a:off x="3743584" y="1508183"/>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3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38" name="椭圆 34"/>
          <p:cNvSpPr/>
          <p:nvPr/>
        </p:nvSpPr>
        <p:spPr>
          <a:xfrm>
            <a:off x="5429496" y="3289487"/>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9" name="Rectangle 13" descr="FD1DDF730CE4456e89755B07FE1653D0# #Rectangle 13"/>
          <p:cNvSpPr>
            <a:spLocks noChangeArrowheads="1"/>
          </p:cNvSpPr>
          <p:nvPr/>
        </p:nvSpPr>
        <p:spPr bwMode="auto">
          <a:xfrm>
            <a:off x="1830209" y="1554290"/>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2013</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0" name="Rectangle 13" descr="FD1DDF730CE4456e89755B07FE1653D0# #Rectangle 13"/>
          <p:cNvSpPr>
            <a:spLocks noChangeArrowheads="1"/>
          </p:cNvSpPr>
          <p:nvPr/>
        </p:nvSpPr>
        <p:spPr bwMode="auto">
          <a:xfrm>
            <a:off x="1830207" y="1822002"/>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1" name="Rectangle 13" descr="FD1DDF730CE4456e89755B07FE1653D0# #Rectangle 13"/>
          <p:cNvSpPr>
            <a:spLocks noChangeArrowheads="1"/>
          </p:cNvSpPr>
          <p:nvPr/>
        </p:nvSpPr>
        <p:spPr bwMode="auto">
          <a:xfrm>
            <a:off x="4694021" y="1652096"/>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2014</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2" name="Rectangle 13" descr="FD1DDF730CE4456e89755B07FE1653D0# #Rectangle 13"/>
          <p:cNvSpPr>
            <a:spLocks noChangeArrowheads="1"/>
          </p:cNvSpPr>
          <p:nvPr/>
        </p:nvSpPr>
        <p:spPr bwMode="auto">
          <a:xfrm>
            <a:off x="4568067" y="1919808"/>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3" name="Rectangle 13" descr="FD1DDF730CE4456e89755B07FE1653D0# #Rectangle 13"/>
          <p:cNvSpPr>
            <a:spLocks noChangeArrowheads="1"/>
          </p:cNvSpPr>
          <p:nvPr/>
        </p:nvSpPr>
        <p:spPr bwMode="auto">
          <a:xfrm>
            <a:off x="3180428" y="3443275"/>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2016</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4" name="Rectangle 13" descr="FD1DDF730CE4456e89755B07FE1653D0# #Rectangle 13"/>
          <p:cNvSpPr>
            <a:spLocks noChangeArrowheads="1"/>
          </p:cNvSpPr>
          <p:nvPr/>
        </p:nvSpPr>
        <p:spPr bwMode="auto">
          <a:xfrm>
            <a:off x="3118679" y="3710987"/>
            <a:ext cx="1744775"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5" name="Rectangle 13" descr="FD1DDF730CE4456e89755B07FE1653D0# #Rectangle 13"/>
          <p:cNvSpPr>
            <a:spLocks noChangeArrowheads="1"/>
          </p:cNvSpPr>
          <p:nvPr/>
        </p:nvSpPr>
        <p:spPr bwMode="auto">
          <a:xfrm>
            <a:off x="6287992" y="3428480"/>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20xx</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6" name="Rectangle 13" descr="FD1DDF730CE4456e89755B07FE1653D0# #Rectangle 13"/>
          <p:cNvSpPr>
            <a:spLocks noChangeArrowheads="1"/>
          </p:cNvSpPr>
          <p:nvPr/>
        </p:nvSpPr>
        <p:spPr bwMode="auto">
          <a:xfrm>
            <a:off x="6287990" y="3746277"/>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50" name="TextBox 93"/>
          <p:cNvSpPr txBox="1"/>
          <p:nvPr/>
        </p:nvSpPr>
        <p:spPr>
          <a:xfrm>
            <a:off x="570735" y="197454"/>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发展历程</a:t>
            </a:r>
            <a:endParaRPr lang="zh-CN" altLang="en-US" dirty="0">
              <a:sym typeface="+mn-lt"/>
            </a:endParaRPr>
          </a:p>
        </p:txBody>
      </p:sp>
      <p:grpSp>
        <p:nvGrpSpPr>
          <p:cNvPr id="47" name="组合 46"/>
          <p:cNvGrpSpPr/>
          <p:nvPr/>
        </p:nvGrpSpPr>
        <p:grpSpPr>
          <a:xfrm>
            <a:off x="6990215" y="2675952"/>
            <a:ext cx="333927" cy="333927"/>
            <a:chOff x="612948" y="3577580"/>
            <a:chExt cx="333927" cy="333927"/>
          </a:xfrm>
        </p:grpSpPr>
        <p:sp>
          <p:nvSpPr>
            <p:cNvPr id="48" name="椭圆 47"/>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椭圆 48"/>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1" name="椭圆 50"/>
          <p:cNvSpPr/>
          <p:nvPr/>
        </p:nvSpPr>
        <p:spPr>
          <a:xfrm>
            <a:off x="7944297"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椭圆 51"/>
          <p:cNvSpPr/>
          <p:nvPr/>
        </p:nvSpPr>
        <p:spPr>
          <a:xfrm>
            <a:off x="8430285"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3" name="组合 52"/>
          <p:cNvGrpSpPr/>
          <p:nvPr/>
        </p:nvGrpSpPr>
        <p:grpSpPr>
          <a:xfrm rot="10800000">
            <a:off x="6711946" y="1548364"/>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5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5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56" name="Rectangle 13" descr="FD1DDF730CE4456e89755B07FE1653D0# #Rectangle 13"/>
          <p:cNvSpPr>
            <a:spLocks noChangeArrowheads="1"/>
          </p:cNvSpPr>
          <p:nvPr/>
        </p:nvSpPr>
        <p:spPr bwMode="auto">
          <a:xfrm>
            <a:off x="7609197" y="1595135"/>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2015</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57" name="Rectangle 13" descr="FD1DDF730CE4456e89755B07FE1653D0# #Rectangle 13"/>
          <p:cNvSpPr>
            <a:spLocks noChangeArrowheads="1"/>
          </p:cNvSpPr>
          <p:nvPr/>
        </p:nvSpPr>
        <p:spPr bwMode="auto">
          <a:xfrm>
            <a:off x="7488074" y="1883167"/>
            <a:ext cx="1308748"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此处添加目标扼要说明，添加简短</a:t>
            </a:r>
            <a:endParaRPr lang="en-US" altLang="zh-CN" sz="1000" b="0" dirty="0">
              <a:solidFill>
                <a:schemeClr val="tx1">
                  <a:lumMod val="50000"/>
                  <a:lumOff val="50000"/>
                </a:schemeClr>
              </a:solidFill>
              <a:latin typeface="+mn-lt"/>
              <a:ea typeface="+mn-ea"/>
              <a:cs typeface="+mn-ea"/>
              <a:sym typeface="+mn-lt"/>
            </a:endParaRPr>
          </a:p>
        </p:txBody>
      </p:sp>
      <p:sp>
        <p:nvSpPr>
          <p:cNvPr id="58" name="文本框 5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6" name="灯片编号占位符 25"/>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childTnLst>
                              </p:cTn>
                            </p:par>
                            <p:par>
                              <p:cTn id="65" fill="hold">
                                <p:stCondLst>
                                  <p:cond delay="80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childTnLst>
                              </p:cTn>
                            </p:par>
                            <p:par>
                              <p:cTn id="69" fill="hold">
                                <p:stCondLst>
                                  <p:cond delay="8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50"/>
                                            <p:tgtEl>
                                              <p:spTgt spid="25"/>
                                            </p:tgtEl>
                                          </p:cBhvr>
                                        </p:animEffect>
                                      </p:childTnLst>
                                    </p:cTn>
                                  </p:par>
                                </p:childTnLst>
                              </p:cTn>
                            </p:par>
                            <p:par>
                              <p:cTn id="73" fill="hold">
                                <p:stCondLst>
                                  <p:cond delay="9000"/>
                                </p:stCondLst>
                                <p:childTnLst>
                                  <p:par>
                                    <p:cTn id="74" presetID="10" presetClass="entr" presetSubtype="0"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50"/>
                                            <p:tgtEl>
                                              <p:spTgt spid="47"/>
                                            </p:tgtEl>
                                          </p:cBhvr>
                                        </p:animEffect>
                                      </p:childTnLst>
                                    </p:cTn>
                                  </p:par>
                                </p:childTnLst>
                              </p:cTn>
                            </p:par>
                            <p:par>
                              <p:cTn id="77" fill="hold">
                                <p:stCondLst>
                                  <p:cond delay="9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250"/>
                                            <p:tgtEl>
                                              <p:spTgt spid="51"/>
                                            </p:tgtEl>
                                          </p:cBhvr>
                                        </p:animEffect>
                                      </p:childTnLst>
                                    </p:cTn>
                                  </p:par>
                                </p:childTnLst>
                              </p:cTn>
                            </p:par>
                            <p:par>
                              <p:cTn id="81" fill="hold">
                                <p:stCondLst>
                                  <p:cond delay="10000"/>
                                </p:stCondLst>
                                <p:childTnLst>
                                  <p:par>
                                    <p:cTn id="82" presetID="10" presetClass="entr" presetSubtype="0"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250"/>
                                            <p:tgtEl>
                                              <p:spTgt spid="52"/>
                                            </p:tgtEl>
                                          </p:cBhvr>
                                        </p:animEffect>
                                      </p:childTnLst>
                                    </p:cTn>
                                  </p:par>
                                </p:childTnLst>
                              </p:cTn>
                            </p:par>
                            <p:par>
                              <p:cTn id="85" fill="hold">
                                <p:stCondLst>
                                  <p:cond delay="10500"/>
                                </p:stCondLst>
                                <p:childTnLst>
                                  <p:par>
                                    <p:cTn id="86" presetID="2" presetClass="entr" presetSubtype="1" fill="hold" grpId="0" nodeType="afterEffect" p14:presetBounceEnd="40000">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14:bounceEnd="40000">
                                          <p:cBhvr additive="base">
                                            <p:cTn id="88"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2" fill="hold" nodeType="withEffect" p14:presetBounceEnd="40000">
                                      <p:stCondLst>
                                        <p:cond delay="900"/>
                                      </p:stCondLst>
                                      <p:childTnLst>
                                        <p:set>
                                          <p:cBhvr>
                                            <p:cTn id="91" dur="1" fill="hold">
                                              <p:stCondLst>
                                                <p:cond delay="0"/>
                                              </p:stCondLst>
                                            </p:cTn>
                                            <p:tgtEl>
                                              <p:spTgt spid="32"/>
                                            </p:tgtEl>
                                            <p:attrNameLst>
                                              <p:attrName>style.visibility</p:attrName>
                                            </p:attrNameLst>
                                          </p:cBhvr>
                                          <p:to>
                                            <p:strVal val="visible"/>
                                          </p:to>
                                        </p:set>
                                        <p:anim calcmode="lin" valueType="num" p14:bounceEnd="40000">
                                          <p:cBhvr additive="base">
                                            <p:cTn id="92" dur="50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14:presetBounceEnd="40000">
                                      <p:stCondLst>
                                        <p:cond delay="900"/>
                                      </p:stCondLst>
                                      <p:childTnLst>
                                        <p:set>
                                          <p:cBhvr>
                                            <p:cTn id="95" dur="1" fill="hold">
                                              <p:stCondLst>
                                                <p:cond delay="0"/>
                                              </p:stCondLst>
                                            </p:cTn>
                                            <p:tgtEl>
                                              <p:spTgt spid="35"/>
                                            </p:tgtEl>
                                            <p:attrNameLst>
                                              <p:attrName>style.visibility</p:attrName>
                                            </p:attrNameLst>
                                          </p:cBhvr>
                                          <p:to>
                                            <p:strVal val="visible"/>
                                          </p:to>
                                        </p:set>
                                        <p:anim calcmode="lin" valueType="num" p14:bounceEnd="40000">
                                          <p:cBhvr additive="base">
                                            <p:cTn id="96" dur="500" fill="hold"/>
                                            <p:tgtEl>
                                              <p:spTgt spid="35"/>
                                            </p:tgtEl>
                                            <p:attrNameLst>
                                              <p:attrName>ppt_x</p:attrName>
                                            </p:attrNameLst>
                                          </p:cBhvr>
                                          <p:tavLst>
                                            <p:tav tm="0">
                                              <p:val>
                                                <p:strVal val="1+#ppt_w/2"/>
                                              </p:val>
                                            </p:tav>
                                            <p:tav tm="100000">
                                              <p:val>
                                                <p:strVal val="#ppt_x"/>
                                              </p:val>
                                            </p:tav>
                                          </p:tavLst>
                                        </p:anim>
                                        <p:anim calcmode="lin" valueType="num" p14:bounceEnd="40000">
                                          <p:cBhvr additive="base">
                                            <p:cTn id="97" dur="500" fill="hold"/>
                                            <p:tgtEl>
                                              <p:spTgt spid="35"/>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14:presetBounceEnd="40000">
                                      <p:stCondLst>
                                        <p:cond delay="900"/>
                                      </p:stCondLst>
                                      <p:childTnLst>
                                        <p:set>
                                          <p:cBhvr>
                                            <p:cTn id="99" dur="1" fill="hold">
                                              <p:stCondLst>
                                                <p:cond delay="0"/>
                                              </p:stCondLst>
                                            </p:cTn>
                                            <p:tgtEl>
                                              <p:spTgt spid="53"/>
                                            </p:tgtEl>
                                            <p:attrNameLst>
                                              <p:attrName>style.visibility</p:attrName>
                                            </p:attrNameLst>
                                          </p:cBhvr>
                                          <p:to>
                                            <p:strVal val="visible"/>
                                          </p:to>
                                        </p:set>
                                        <p:anim calcmode="lin" valueType="num" p14:bounceEnd="40000">
                                          <p:cBhvr additive="base">
                                            <p:cTn id="100" dur="500" fill="hold"/>
                                            <p:tgtEl>
                                              <p:spTgt spid="53"/>
                                            </p:tgtEl>
                                            <p:attrNameLst>
                                              <p:attrName>ppt_x</p:attrName>
                                            </p:attrNameLst>
                                          </p:cBhvr>
                                          <p:tavLst>
                                            <p:tav tm="0">
                                              <p:val>
                                                <p:strVal val="1+#ppt_w/2"/>
                                              </p:val>
                                            </p:tav>
                                            <p:tav tm="100000">
                                              <p:val>
                                                <p:strVal val="#ppt_x"/>
                                              </p:val>
                                            </p:tav>
                                          </p:tavLst>
                                        </p:anim>
                                        <p:anim calcmode="lin" valueType="num" p14:bounceEnd="40000">
                                          <p:cBhvr additive="base">
                                            <p:cTn id="101" dur="500" fill="hold"/>
                                            <p:tgtEl>
                                              <p:spTgt spid="53"/>
                                            </p:tgtEl>
                                            <p:attrNameLst>
                                              <p:attrName>ppt_y</p:attrName>
                                            </p:attrNameLst>
                                          </p:cBhvr>
                                          <p:tavLst>
                                            <p:tav tm="0">
                                              <p:val>
                                                <p:strVal val="#ppt_y"/>
                                              </p:val>
                                            </p:tav>
                                            <p:tav tm="100000">
                                              <p:val>
                                                <p:strVal val="#ppt_y"/>
                                              </p:val>
                                            </p:tav>
                                          </p:tavLst>
                                        </p:anim>
                                      </p:childTnLst>
                                    </p:cTn>
                                  </p:par>
                                </p:childTnLst>
                              </p:cTn>
                            </p:par>
                            <p:par>
                              <p:cTn id="102" fill="hold">
                                <p:stCondLst>
                                  <p:cond delay="11000"/>
                                </p:stCondLst>
                                <p:childTnLst>
                                  <p:par>
                                    <p:cTn id="103" presetID="2" presetClass="entr" presetSubtype="1" fill="hold" grpId="0" nodeType="afterEffect" p14:presetBounceEnd="40000">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14:bounceEnd="40000">
                                          <p:cBhvr additive="base">
                                            <p:cTn id="105" dur="500" fill="hold"/>
                                            <p:tgtEl>
                                              <p:spTgt spid="38"/>
                                            </p:tgtEl>
                                            <p:attrNameLst>
                                              <p:attrName>ppt_x</p:attrName>
                                            </p:attrNameLst>
                                          </p:cBhvr>
                                          <p:tavLst>
                                            <p:tav tm="0">
                                              <p:val>
                                                <p:strVal val="#ppt_x"/>
                                              </p:val>
                                            </p:tav>
                                            <p:tav tm="100000">
                                              <p:val>
                                                <p:strVal val="#ppt_x"/>
                                              </p:val>
                                            </p:tav>
                                          </p:tavLst>
                                        </p:anim>
                                        <p:anim calcmode="lin" valueType="num" p14:bounceEnd="40000">
                                          <p:cBhvr additive="base">
                                            <p:cTn id="106" dur="500" fill="hold"/>
                                            <p:tgtEl>
                                              <p:spTgt spid="38"/>
                                            </p:tgtEl>
                                            <p:attrNameLst>
                                              <p:attrName>ppt_y</p:attrName>
                                            </p:attrNameLst>
                                          </p:cBhvr>
                                          <p:tavLst>
                                            <p:tav tm="0">
                                              <p:val>
                                                <p:strVal val="0-#ppt_h/2"/>
                                              </p:val>
                                            </p:tav>
                                            <p:tav tm="100000">
                                              <p:val>
                                                <p:strVal val="#ppt_y"/>
                                              </p:val>
                                            </p:tav>
                                          </p:tavLst>
                                        </p:anim>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left)">
                                          <p:cBhvr>
                                            <p:cTn id="110" dur="500"/>
                                            <p:tgtEl>
                                              <p:spTgt spid="3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left)">
                                          <p:cBhvr>
                                            <p:cTn id="113" dur="500"/>
                                            <p:tgtEl>
                                              <p:spTgt spid="40"/>
                                            </p:tgtEl>
                                          </p:cBhvr>
                                        </p:animEffect>
                                      </p:childTnLst>
                                    </p:cTn>
                                  </p:par>
                                </p:childTnLst>
                              </p:cTn>
                            </p:par>
                            <p:par>
                              <p:cTn id="114" fill="hold">
                                <p:stCondLst>
                                  <p:cond delay="12000"/>
                                </p:stCondLst>
                                <p:childTnLst>
                                  <p:par>
                                    <p:cTn id="115" presetID="22" presetClass="entr" presetSubtype="8"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left)">
                                          <p:cBhvr>
                                            <p:cTn id="117" dur="500"/>
                                            <p:tgtEl>
                                              <p:spTgt spid="41"/>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left)">
                                          <p:cBhvr>
                                            <p:cTn id="120" dur="500"/>
                                            <p:tgtEl>
                                              <p:spTgt spid="42"/>
                                            </p:tgtEl>
                                          </p:cBhvr>
                                        </p:animEffect>
                                      </p:childTnLst>
                                    </p:cTn>
                                  </p:par>
                                </p:childTnLst>
                              </p:cTn>
                            </p:par>
                            <p:par>
                              <p:cTn id="121" fill="hold">
                                <p:stCondLst>
                                  <p:cond delay="12500"/>
                                </p:stCondLst>
                                <p:childTnLst>
                                  <p:par>
                                    <p:cTn id="122" presetID="22" presetClass="entr" presetSubtype="8" fill="hold" grpId="0" nodeType="after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left)">
                                          <p:cBhvr>
                                            <p:cTn id="124" dur="500"/>
                                            <p:tgtEl>
                                              <p:spTgt spid="56"/>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wipe(left)">
                                          <p:cBhvr>
                                            <p:cTn id="127" dur="500"/>
                                            <p:tgtEl>
                                              <p:spTgt spid="57"/>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left)">
                                          <p:cBhvr>
                                            <p:cTn id="134" dur="500"/>
                                            <p:tgtEl>
                                              <p:spTgt spid="44"/>
                                            </p:tgtEl>
                                          </p:cBhvr>
                                        </p:animEffect>
                                      </p:childTnLst>
                                    </p:cTn>
                                  </p:par>
                                </p:childTnLst>
                              </p:cTn>
                            </p:par>
                            <p:par>
                              <p:cTn id="135" fill="hold">
                                <p:stCondLst>
                                  <p:cond delay="1350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500"/>
                                            <p:tgtEl>
                                              <p:spTgt spid="4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left)">
                                          <p:cBhvr>
                                            <p:cTn id="141" dur="500"/>
                                            <p:tgtEl>
                                              <p:spTgt spid="46"/>
                                            </p:tgtEl>
                                          </p:cBhvr>
                                        </p:animEffect>
                                      </p:childTnLst>
                                    </p:cTn>
                                  </p:par>
                                </p:childTnLst>
                              </p:cTn>
                            </p:par>
                            <p:par>
                              <p:cTn id="142" fill="hold">
                                <p:stCondLst>
                                  <p:cond delay="14000"/>
                                </p:stCondLst>
                                <p:childTnLst>
                                  <p:par>
                                    <p:cTn id="143" presetID="22" presetClass="entr" presetSubtype="4" fill="hold" grpId="0" nodeType="after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wipe(down)">
                                          <p:cBhvr>
                                            <p:cTn id="14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4" grpId="0" animBg="1"/>
          <p:bldP spid="15" grpId="0" animBg="1"/>
          <p:bldP spid="19" grpId="0" animBg="1"/>
          <p:bldP spid="20" grpId="0" animBg="1"/>
          <p:bldP spid="24" grpId="0" animBg="1"/>
          <p:bldP spid="25" grpId="0" animBg="1"/>
          <p:bldP spid="31" grpId="0" animBg="1"/>
          <p:bldP spid="38" grpId="0" animBg="1"/>
          <p:bldP spid="39" grpId="0"/>
          <p:bldP spid="40" grpId="0"/>
          <p:bldP spid="41" grpId="0"/>
          <p:bldP spid="42" grpId="0"/>
          <p:bldP spid="43" grpId="0"/>
          <p:bldP spid="44" grpId="0"/>
          <p:bldP spid="45" grpId="0"/>
          <p:bldP spid="46" grpId="0"/>
          <p:bldP spid="50" grpId="0"/>
          <p:bldP spid="51" grpId="0" animBg="1"/>
          <p:bldP spid="52" grpId="0" animBg="1"/>
          <p:bldP spid="56" grpId="0"/>
          <p:bldP spid="57" grpId="0"/>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childTnLst>
                              </p:cTn>
                            </p:par>
                            <p:par>
                              <p:cTn id="65" fill="hold">
                                <p:stCondLst>
                                  <p:cond delay="80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childTnLst>
                              </p:cTn>
                            </p:par>
                            <p:par>
                              <p:cTn id="69" fill="hold">
                                <p:stCondLst>
                                  <p:cond delay="8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50"/>
                                            <p:tgtEl>
                                              <p:spTgt spid="25"/>
                                            </p:tgtEl>
                                          </p:cBhvr>
                                        </p:animEffect>
                                      </p:childTnLst>
                                    </p:cTn>
                                  </p:par>
                                </p:childTnLst>
                              </p:cTn>
                            </p:par>
                            <p:par>
                              <p:cTn id="73" fill="hold">
                                <p:stCondLst>
                                  <p:cond delay="9000"/>
                                </p:stCondLst>
                                <p:childTnLst>
                                  <p:par>
                                    <p:cTn id="74" presetID="10" presetClass="entr" presetSubtype="0"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50"/>
                                            <p:tgtEl>
                                              <p:spTgt spid="47"/>
                                            </p:tgtEl>
                                          </p:cBhvr>
                                        </p:animEffect>
                                      </p:childTnLst>
                                    </p:cTn>
                                  </p:par>
                                </p:childTnLst>
                              </p:cTn>
                            </p:par>
                            <p:par>
                              <p:cTn id="77" fill="hold">
                                <p:stCondLst>
                                  <p:cond delay="9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250"/>
                                            <p:tgtEl>
                                              <p:spTgt spid="51"/>
                                            </p:tgtEl>
                                          </p:cBhvr>
                                        </p:animEffect>
                                      </p:childTnLst>
                                    </p:cTn>
                                  </p:par>
                                </p:childTnLst>
                              </p:cTn>
                            </p:par>
                            <p:par>
                              <p:cTn id="81" fill="hold">
                                <p:stCondLst>
                                  <p:cond delay="10000"/>
                                </p:stCondLst>
                                <p:childTnLst>
                                  <p:par>
                                    <p:cTn id="82" presetID="10" presetClass="entr" presetSubtype="0"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250"/>
                                            <p:tgtEl>
                                              <p:spTgt spid="52"/>
                                            </p:tgtEl>
                                          </p:cBhvr>
                                        </p:animEffect>
                                      </p:childTnLst>
                                    </p:cTn>
                                  </p:par>
                                </p:childTnLst>
                              </p:cTn>
                            </p:par>
                            <p:par>
                              <p:cTn id="85" fill="hold">
                                <p:stCondLst>
                                  <p:cond delay="10500"/>
                                </p:stCondLst>
                                <p:childTnLst>
                                  <p:par>
                                    <p:cTn id="86" presetID="2" presetClass="entr" presetSubtype="1"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fill="hold"/>
                                            <p:tgtEl>
                                              <p:spTgt spid="31"/>
                                            </p:tgtEl>
                                            <p:attrNameLst>
                                              <p:attrName>ppt_x</p:attrName>
                                            </p:attrNameLst>
                                          </p:cBhvr>
                                          <p:tavLst>
                                            <p:tav tm="0">
                                              <p:val>
                                                <p:strVal val="#ppt_x"/>
                                              </p:val>
                                            </p:tav>
                                            <p:tav tm="100000">
                                              <p:val>
                                                <p:strVal val="#ppt_x"/>
                                              </p:val>
                                            </p:tav>
                                          </p:tavLst>
                                        </p:anim>
                                        <p:anim calcmode="lin" valueType="num">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2" fill="hold" nodeType="withEffect">
                                      <p:stCondLst>
                                        <p:cond delay="900"/>
                                      </p:stCondLst>
                                      <p:childTnLst>
                                        <p:set>
                                          <p:cBhvr>
                                            <p:cTn id="91" dur="1" fill="hold">
                                              <p:stCondLst>
                                                <p:cond delay="0"/>
                                              </p:stCondLst>
                                            </p:cTn>
                                            <p:tgtEl>
                                              <p:spTgt spid="32"/>
                                            </p:tgtEl>
                                            <p:attrNameLst>
                                              <p:attrName>style.visibility</p:attrName>
                                            </p:attrNameLst>
                                          </p:cBhvr>
                                          <p:to>
                                            <p:strVal val="visible"/>
                                          </p:to>
                                        </p:set>
                                        <p:anim calcmode="lin" valueType="num">
                                          <p:cBhvr additive="base">
                                            <p:cTn id="92" dur="500" fill="hold"/>
                                            <p:tgtEl>
                                              <p:spTgt spid="32"/>
                                            </p:tgtEl>
                                            <p:attrNameLst>
                                              <p:attrName>ppt_x</p:attrName>
                                            </p:attrNameLst>
                                          </p:cBhvr>
                                          <p:tavLst>
                                            <p:tav tm="0">
                                              <p:val>
                                                <p:strVal val="1+#ppt_w/2"/>
                                              </p:val>
                                            </p:tav>
                                            <p:tav tm="100000">
                                              <p:val>
                                                <p:strVal val="#ppt_x"/>
                                              </p:val>
                                            </p:tav>
                                          </p:tavLst>
                                        </p:anim>
                                        <p:anim calcmode="lin" valueType="num">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90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1+#ppt_w/2"/>
                                              </p:val>
                                            </p:tav>
                                            <p:tav tm="100000">
                                              <p:val>
                                                <p:strVal val="#ppt_x"/>
                                              </p:val>
                                            </p:tav>
                                          </p:tavLst>
                                        </p:anim>
                                        <p:anim calcmode="lin" valueType="num">
                                          <p:cBhvr additive="base">
                                            <p:cTn id="97" dur="500" fill="hold"/>
                                            <p:tgtEl>
                                              <p:spTgt spid="35"/>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900"/>
                                      </p:stCondLst>
                                      <p:childTnLst>
                                        <p:set>
                                          <p:cBhvr>
                                            <p:cTn id="99" dur="1" fill="hold">
                                              <p:stCondLst>
                                                <p:cond delay="0"/>
                                              </p:stCondLst>
                                            </p:cTn>
                                            <p:tgtEl>
                                              <p:spTgt spid="53"/>
                                            </p:tgtEl>
                                            <p:attrNameLst>
                                              <p:attrName>style.visibility</p:attrName>
                                            </p:attrNameLst>
                                          </p:cBhvr>
                                          <p:to>
                                            <p:strVal val="visible"/>
                                          </p:to>
                                        </p:set>
                                        <p:anim calcmode="lin" valueType="num">
                                          <p:cBhvr additive="base">
                                            <p:cTn id="100" dur="500" fill="hold"/>
                                            <p:tgtEl>
                                              <p:spTgt spid="53"/>
                                            </p:tgtEl>
                                            <p:attrNameLst>
                                              <p:attrName>ppt_x</p:attrName>
                                            </p:attrNameLst>
                                          </p:cBhvr>
                                          <p:tavLst>
                                            <p:tav tm="0">
                                              <p:val>
                                                <p:strVal val="1+#ppt_w/2"/>
                                              </p:val>
                                            </p:tav>
                                            <p:tav tm="100000">
                                              <p:val>
                                                <p:strVal val="#ppt_x"/>
                                              </p:val>
                                            </p:tav>
                                          </p:tavLst>
                                        </p:anim>
                                        <p:anim calcmode="lin" valueType="num">
                                          <p:cBhvr additive="base">
                                            <p:cTn id="101" dur="500" fill="hold"/>
                                            <p:tgtEl>
                                              <p:spTgt spid="53"/>
                                            </p:tgtEl>
                                            <p:attrNameLst>
                                              <p:attrName>ppt_y</p:attrName>
                                            </p:attrNameLst>
                                          </p:cBhvr>
                                          <p:tavLst>
                                            <p:tav tm="0">
                                              <p:val>
                                                <p:strVal val="#ppt_y"/>
                                              </p:val>
                                            </p:tav>
                                            <p:tav tm="100000">
                                              <p:val>
                                                <p:strVal val="#ppt_y"/>
                                              </p:val>
                                            </p:tav>
                                          </p:tavLst>
                                        </p:anim>
                                      </p:childTnLst>
                                    </p:cTn>
                                  </p:par>
                                </p:childTnLst>
                              </p:cTn>
                            </p:par>
                            <p:par>
                              <p:cTn id="102" fill="hold">
                                <p:stCondLst>
                                  <p:cond delay="11000"/>
                                </p:stCondLst>
                                <p:childTnLst>
                                  <p:par>
                                    <p:cTn id="103" presetID="2" presetClass="entr" presetSubtype="1" fill="hold" grpId="0" nodeType="after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0-#ppt_h/2"/>
                                              </p:val>
                                            </p:tav>
                                            <p:tav tm="100000">
                                              <p:val>
                                                <p:strVal val="#ppt_y"/>
                                              </p:val>
                                            </p:tav>
                                          </p:tavLst>
                                        </p:anim>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left)">
                                          <p:cBhvr>
                                            <p:cTn id="110" dur="500"/>
                                            <p:tgtEl>
                                              <p:spTgt spid="3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left)">
                                          <p:cBhvr>
                                            <p:cTn id="113" dur="500"/>
                                            <p:tgtEl>
                                              <p:spTgt spid="40"/>
                                            </p:tgtEl>
                                          </p:cBhvr>
                                        </p:animEffect>
                                      </p:childTnLst>
                                    </p:cTn>
                                  </p:par>
                                </p:childTnLst>
                              </p:cTn>
                            </p:par>
                            <p:par>
                              <p:cTn id="114" fill="hold">
                                <p:stCondLst>
                                  <p:cond delay="12000"/>
                                </p:stCondLst>
                                <p:childTnLst>
                                  <p:par>
                                    <p:cTn id="115" presetID="22" presetClass="entr" presetSubtype="8"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left)">
                                          <p:cBhvr>
                                            <p:cTn id="117" dur="500"/>
                                            <p:tgtEl>
                                              <p:spTgt spid="41"/>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left)">
                                          <p:cBhvr>
                                            <p:cTn id="120" dur="500"/>
                                            <p:tgtEl>
                                              <p:spTgt spid="42"/>
                                            </p:tgtEl>
                                          </p:cBhvr>
                                        </p:animEffect>
                                      </p:childTnLst>
                                    </p:cTn>
                                  </p:par>
                                </p:childTnLst>
                              </p:cTn>
                            </p:par>
                            <p:par>
                              <p:cTn id="121" fill="hold">
                                <p:stCondLst>
                                  <p:cond delay="12500"/>
                                </p:stCondLst>
                                <p:childTnLst>
                                  <p:par>
                                    <p:cTn id="122" presetID="22" presetClass="entr" presetSubtype="8" fill="hold" grpId="0" nodeType="after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left)">
                                          <p:cBhvr>
                                            <p:cTn id="124" dur="500"/>
                                            <p:tgtEl>
                                              <p:spTgt spid="56"/>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wipe(left)">
                                          <p:cBhvr>
                                            <p:cTn id="127" dur="500"/>
                                            <p:tgtEl>
                                              <p:spTgt spid="57"/>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left)">
                                          <p:cBhvr>
                                            <p:cTn id="134" dur="500"/>
                                            <p:tgtEl>
                                              <p:spTgt spid="44"/>
                                            </p:tgtEl>
                                          </p:cBhvr>
                                        </p:animEffect>
                                      </p:childTnLst>
                                    </p:cTn>
                                  </p:par>
                                </p:childTnLst>
                              </p:cTn>
                            </p:par>
                            <p:par>
                              <p:cTn id="135" fill="hold">
                                <p:stCondLst>
                                  <p:cond delay="1350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500"/>
                                            <p:tgtEl>
                                              <p:spTgt spid="4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left)">
                                          <p:cBhvr>
                                            <p:cTn id="141" dur="500"/>
                                            <p:tgtEl>
                                              <p:spTgt spid="46"/>
                                            </p:tgtEl>
                                          </p:cBhvr>
                                        </p:animEffect>
                                      </p:childTnLst>
                                    </p:cTn>
                                  </p:par>
                                </p:childTnLst>
                              </p:cTn>
                            </p:par>
                            <p:par>
                              <p:cTn id="142" fill="hold">
                                <p:stCondLst>
                                  <p:cond delay="14000"/>
                                </p:stCondLst>
                                <p:childTnLst>
                                  <p:par>
                                    <p:cTn id="143" presetID="22" presetClass="entr" presetSubtype="4" fill="hold" grpId="0" nodeType="after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wipe(down)">
                                          <p:cBhvr>
                                            <p:cTn id="14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4" grpId="0" animBg="1"/>
          <p:bldP spid="15" grpId="0" animBg="1"/>
          <p:bldP spid="19" grpId="0" animBg="1"/>
          <p:bldP spid="20" grpId="0" animBg="1"/>
          <p:bldP spid="24" grpId="0" animBg="1"/>
          <p:bldP spid="25" grpId="0" animBg="1"/>
          <p:bldP spid="31" grpId="0" animBg="1"/>
          <p:bldP spid="38" grpId="0" animBg="1"/>
          <p:bldP spid="39" grpId="0"/>
          <p:bldP spid="40" grpId="0"/>
          <p:bldP spid="41" grpId="0"/>
          <p:bldP spid="42" grpId="0"/>
          <p:bldP spid="43" grpId="0"/>
          <p:bldP spid="44" grpId="0"/>
          <p:bldP spid="45" grpId="0"/>
          <p:bldP spid="46" grpId="0"/>
          <p:bldP spid="50" grpId="0"/>
          <p:bldP spid="51" grpId="0" animBg="1"/>
          <p:bldP spid="52" grpId="0" animBg="1"/>
          <p:bldP spid="56" grpId="0"/>
          <p:bldP spid="57" grpId="0"/>
          <p:bldP spid="5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123911" y="1020337"/>
            <a:ext cx="4472054" cy="4401641"/>
            <a:chOff x="1498937" y="1359910"/>
            <a:chExt cx="5964292" cy="5870382"/>
          </a:xfrm>
        </p:grpSpPr>
        <p:grpSp>
          <p:nvGrpSpPr>
            <p:cNvPr id="21" name="组合 20"/>
            <p:cNvGrpSpPr/>
            <p:nvPr/>
          </p:nvGrpSpPr>
          <p:grpSpPr>
            <a:xfrm>
              <a:off x="1498937" y="1359910"/>
              <a:ext cx="5964292" cy="5870382"/>
              <a:chOff x="1498937" y="1359910"/>
              <a:chExt cx="5964292" cy="5870382"/>
            </a:xfrm>
          </p:grpSpPr>
          <p:grpSp>
            <p:nvGrpSpPr>
              <p:cNvPr id="13" name="组合 12"/>
              <p:cNvGrpSpPr/>
              <p:nvPr/>
            </p:nvGrpSpPr>
            <p:grpSpPr>
              <a:xfrm>
                <a:off x="1498937" y="1359910"/>
                <a:ext cx="5964292" cy="5870382"/>
                <a:chOff x="1498937" y="1359910"/>
                <a:chExt cx="5964292" cy="5870382"/>
              </a:xfrm>
            </p:grpSpPr>
            <p:sp>
              <p:nvSpPr>
                <p:cNvPr id="290" name="圆角矩形 41"/>
                <p:cNvSpPr/>
                <p:nvPr/>
              </p:nvSpPr>
              <p:spPr>
                <a:xfrm rot="2760000">
                  <a:off x="2028690" y="1795753"/>
                  <a:ext cx="4904786" cy="5964292"/>
                </a:xfrm>
                <a:custGeom>
                  <a:avLst/>
                  <a:gdLst>
                    <a:gd name="connsiteX0" fmla="*/ 0 w 7173915"/>
                    <a:gd name="connsiteY0" fmla="*/ 1374924 h 5961603"/>
                    <a:gd name="connsiteX1" fmla="*/ 1374924 w 7173915"/>
                    <a:gd name="connsiteY1" fmla="*/ 0 h 5961603"/>
                    <a:gd name="connsiteX2" fmla="*/ 5798991 w 7173915"/>
                    <a:gd name="connsiteY2" fmla="*/ 0 h 5961603"/>
                    <a:gd name="connsiteX3" fmla="*/ 7173915 w 7173915"/>
                    <a:gd name="connsiteY3" fmla="*/ 1374924 h 5961603"/>
                    <a:gd name="connsiteX4" fmla="*/ 7173915 w 7173915"/>
                    <a:gd name="connsiteY4" fmla="*/ 4586679 h 5961603"/>
                    <a:gd name="connsiteX5" fmla="*/ 5798991 w 7173915"/>
                    <a:gd name="connsiteY5" fmla="*/ 5961603 h 5961603"/>
                    <a:gd name="connsiteX6" fmla="*/ 1374924 w 7173915"/>
                    <a:gd name="connsiteY6" fmla="*/ 5961603 h 5961603"/>
                    <a:gd name="connsiteX7" fmla="*/ 0 w 7173915"/>
                    <a:gd name="connsiteY7" fmla="*/ 4586679 h 5961603"/>
                    <a:gd name="connsiteX8" fmla="*/ 0 w 7173915"/>
                    <a:gd name="connsiteY8" fmla="*/ 1374924 h 5961603"/>
                    <a:gd name="connsiteX0-1" fmla="*/ 692418 w 7866333"/>
                    <a:gd name="connsiteY0-2" fmla="*/ 1374924 h 5961603"/>
                    <a:gd name="connsiteX1-3" fmla="*/ 35627 w 7866333"/>
                    <a:gd name="connsiteY1-4" fmla="*/ 364012 h 5961603"/>
                    <a:gd name="connsiteX2-5" fmla="*/ 2067342 w 7866333"/>
                    <a:gd name="connsiteY2-6" fmla="*/ 0 h 5961603"/>
                    <a:gd name="connsiteX3-7" fmla="*/ 6491409 w 7866333"/>
                    <a:gd name="connsiteY3-8" fmla="*/ 0 h 5961603"/>
                    <a:gd name="connsiteX4-9" fmla="*/ 7866333 w 7866333"/>
                    <a:gd name="connsiteY4-10" fmla="*/ 1374924 h 5961603"/>
                    <a:gd name="connsiteX5-11" fmla="*/ 7866333 w 7866333"/>
                    <a:gd name="connsiteY5-12" fmla="*/ 4586679 h 5961603"/>
                    <a:gd name="connsiteX6-13" fmla="*/ 6491409 w 7866333"/>
                    <a:gd name="connsiteY6-14" fmla="*/ 5961603 h 5961603"/>
                    <a:gd name="connsiteX7-15" fmla="*/ 2067342 w 7866333"/>
                    <a:gd name="connsiteY7-16" fmla="*/ 5961603 h 5961603"/>
                    <a:gd name="connsiteX8-17" fmla="*/ 692418 w 7866333"/>
                    <a:gd name="connsiteY8-18" fmla="*/ 4586679 h 5961603"/>
                    <a:gd name="connsiteX9" fmla="*/ 692418 w 7866333"/>
                    <a:gd name="connsiteY9" fmla="*/ 1374924 h 5961603"/>
                    <a:gd name="connsiteX0-19" fmla="*/ 114358 w 7913056"/>
                    <a:gd name="connsiteY0-20" fmla="*/ 1857365 h 5961603"/>
                    <a:gd name="connsiteX1-21" fmla="*/ 82350 w 7913056"/>
                    <a:gd name="connsiteY1-22" fmla="*/ 364012 h 5961603"/>
                    <a:gd name="connsiteX2-23" fmla="*/ 2114065 w 7913056"/>
                    <a:gd name="connsiteY2-24" fmla="*/ 0 h 5961603"/>
                    <a:gd name="connsiteX3-25" fmla="*/ 6538132 w 7913056"/>
                    <a:gd name="connsiteY3-26" fmla="*/ 0 h 5961603"/>
                    <a:gd name="connsiteX4-27" fmla="*/ 7913056 w 7913056"/>
                    <a:gd name="connsiteY4-28" fmla="*/ 1374924 h 5961603"/>
                    <a:gd name="connsiteX5-29" fmla="*/ 7913056 w 7913056"/>
                    <a:gd name="connsiteY5-30" fmla="*/ 4586679 h 5961603"/>
                    <a:gd name="connsiteX6-31" fmla="*/ 6538132 w 7913056"/>
                    <a:gd name="connsiteY6-32" fmla="*/ 5961603 h 5961603"/>
                    <a:gd name="connsiteX7-33" fmla="*/ 2114065 w 7913056"/>
                    <a:gd name="connsiteY7-34" fmla="*/ 5961603 h 5961603"/>
                    <a:gd name="connsiteX8-35" fmla="*/ 739141 w 7913056"/>
                    <a:gd name="connsiteY8-36" fmla="*/ 4586679 h 5961603"/>
                    <a:gd name="connsiteX9-37" fmla="*/ 114358 w 7913056"/>
                    <a:gd name="connsiteY9-38" fmla="*/ 1857365 h 5961603"/>
                    <a:gd name="connsiteX0-39" fmla="*/ 147918 w 7946616"/>
                    <a:gd name="connsiteY0-40" fmla="*/ 1857365 h 5961603"/>
                    <a:gd name="connsiteX1-41" fmla="*/ 115910 w 7946616"/>
                    <a:gd name="connsiteY1-42" fmla="*/ 364012 h 5961603"/>
                    <a:gd name="connsiteX2-43" fmla="*/ 2147625 w 7946616"/>
                    <a:gd name="connsiteY2-44" fmla="*/ 0 h 5961603"/>
                    <a:gd name="connsiteX3-45" fmla="*/ 6571692 w 7946616"/>
                    <a:gd name="connsiteY3-46" fmla="*/ 0 h 5961603"/>
                    <a:gd name="connsiteX4-47" fmla="*/ 7946616 w 7946616"/>
                    <a:gd name="connsiteY4-48" fmla="*/ 1374924 h 5961603"/>
                    <a:gd name="connsiteX5-49" fmla="*/ 7946616 w 7946616"/>
                    <a:gd name="connsiteY5-50" fmla="*/ 4586679 h 5961603"/>
                    <a:gd name="connsiteX6-51" fmla="*/ 6571692 w 7946616"/>
                    <a:gd name="connsiteY6-52" fmla="*/ 5961603 h 5961603"/>
                    <a:gd name="connsiteX7-53" fmla="*/ 2147625 w 7946616"/>
                    <a:gd name="connsiteY7-54" fmla="*/ 5961603 h 5961603"/>
                    <a:gd name="connsiteX8-55" fmla="*/ 772701 w 7946616"/>
                    <a:gd name="connsiteY8-56" fmla="*/ 4586679 h 5961603"/>
                    <a:gd name="connsiteX9-57" fmla="*/ 147918 w 7946616"/>
                    <a:gd name="connsiteY9-58" fmla="*/ 1857365 h 5961603"/>
                    <a:gd name="connsiteX0-59" fmla="*/ 147918 w 7946616"/>
                    <a:gd name="connsiteY0-60" fmla="*/ 1857365 h 6003613"/>
                    <a:gd name="connsiteX1-61" fmla="*/ 115910 w 7946616"/>
                    <a:gd name="connsiteY1-62" fmla="*/ 364012 h 6003613"/>
                    <a:gd name="connsiteX2-63" fmla="*/ 2147625 w 7946616"/>
                    <a:gd name="connsiteY2-64" fmla="*/ 0 h 6003613"/>
                    <a:gd name="connsiteX3-65" fmla="*/ 6571692 w 7946616"/>
                    <a:gd name="connsiteY3-66" fmla="*/ 0 h 6003613"/>
                    <a:gd name="connsiteX4-67" fmla="*/ 7946616 w 7946616"/>
                    <a:gd name="connsiteY4-68" fmla="*/ 1374924 h 6003613"/>
                    <a:gd name="connsiteX5-69" fmla="*/ 7946616 w 7946616"/>
                    <a:gd name="connsiteY5-70" fmla="*/ 4586679 h 6003613"/>
                    <a:gd name="connsiteX6-71" fmla="*/ 6571692 w 7946616"/>
                    <a:gd name="connsiteY6-72" fmla="*/ 5961603 h 6003613"/>
                    <a:gd name="connsiteX7-73" fmla="*/ 3283845 w 7946616"/>
                    <a:gd name="connsiteY7-74" fmla="*/ 6003613 h 6003613"/>
                    <a:gd name="connsiteX8-75" fmla="*/ 772701 w 7946616"/>
                    <a:gd name="connsiteY8-76" fmla="*/ 4586679 h 6003613"/>
                    <a:gd name="connsiteX9-77" fmla="*/ 147918 w 7946616"/>
                    <a:gd name="connsiteY9-78" fmla="*/ 1857365 h 6003613"/>
                    <a:gd name="connsiteX0-79" fmla="*/ 147918 w 7946616"/>
                    <a:gd name="connsiteY0-80" fmla="*/ 1857365 h 6003613"/>
                    <a:gd name="connsiteX1-81" fmla="*/ 115910 w 7946616"/>
                    <a:gd name="connsiteY1-82" fmla="*/ 364012 h 6003613"/>
                    <a:gd name="connsiteX2-83" fmla="*/ 2147625 w 7946616"/>
                    <a:gd name="connsiteY2-84" fmla="*/ 0 h 6003613"/>
                    <a:gd name="connsiteX3-85" fmla="*/ 6571692 w 7946616"/>
                    <a:gd name="connsiteY3-86" fmla="*/ 0 h 6003613"/>
                    <a:gd name="connsiteX4-87" fmla="*/ 7946616 w 7946616"/>
                    <a:gd name="connsiteY4-88" fmla="*/ 1374924 h 6003613"/>
                    <a:gd name="connsiteX5-89" fmla="*/ 7946616 w 7946616"/>
                    <a:gd name="connsiteY5-90" fmla="*/ 4586679 h 6003613"/>
                    <a:gd name="connsiteX6-91" fmla="*/ 6571692 w 7946616"/>
                    <a:gd name="connsiteY6-92" fmla="*/ 5961603 h 6003613"/>
                    <a:gd name="connsiteX7-93" fmla="*/ 3283845 w 7946616"/>
                    <a:gd name="connsiteY7-94" fmla="*/ 6003613 h 6003613"/>
                    <a:gd name="connsiteX8-95" fmla="*/ 772701 w 7946616"/>
                    <a:gd name="connsiteY8-96" fmla="*/ 4586679 h 6003613"/>
                    <a:gd name="connsiteX9-97" fmla="*/ 147918 w 7946616"/>
                    <a:gd name="connsiteY9-98" fmla="*/ 1857365 h 6003613"/>
                    <a:gd name="connsiteX0-99" fmla="*/ 147918 w 7946616"/>
                    <a:gd name="connsiteY0-100" fmla="*/ 1857365 h 6024618"/>
                    <a:gd name="connsiteX1-101" fmla="*/ 115910 w 7946616"/>
                    <a:gd name="connsiteY1-102" fmla="*/ 364012 h 6024618"/>
                    <a:gd name="connsiteX2-103" fmla="*/ 2147625 w 7946616"/>
                    <a:gd name="connsiteY2-104" fmla="*/ 0 h 6024618"/>
                    <a:gd name="connsiteX3-105" fmla="*/ 6571692 w 7946616"/>
                    <a:gd name="connsiteY3-106" fmla="*/ 0 h 6024618"/>
                    <a:gd name="connsiteX4-107" fmla="*/ 7946616 w 7946616"/>
                    <a:gd name="connsiteY4-108" fmla="*/ 1374924 h 6024618"/>
                    <a:gd name="connsiteX5-109" fmla="*/ 7946616 w 7946616"/>
                    <a:gd name="connsiteY5-110" fmla="*/ 4586679 h 6024618"/>
                    <a:gd name="connsiteX6-111" fmla="*/ 6571692 w 7946616"/>
                    <a:gd name="connsiteY6-112" fmla="*/ 5961603 h 6024618"/>
                    <a:gd name="connsiteX7-113" fmla="*/ 3851956 w 7946616"/>
                    <a:gd name="connsiteY7-114" fmla="*/ 6024618 h 6024618"/>
                    <a:gd name="connsiteX8-115" fmla="*/ 772701 w 7946616"/>
                    <a:gd name="connsiteY8-116" fmla="*/ 4586679 h 6024618"/>
                    <a:gd name="connsiteX9-117" fmla="*/ 147918 w 7946616"/>
                    <a:gd name="connsiteY9-118" fmla="*/ 1857365 h 6024618"/>
                    <a:gd name="connsiteX0-119" fmla="*/ 147918 w 7946616"/>
                    <a:gd name="connsiteY0-120" fmla="*/ 1857365 h 6027463"/>
                    <a:gd name="connsiteX1-121" fmla="*/ 115910 w 7946616"/>
                    <a:gd name="connsiteY1-122" fmla="*/ 364012 h 6027463"/>
                    <a:gd name="connsiteX2-123" fmla="*/ 2147625 w 7946616"/>
                    <a:gd name="connsiteY2-124" fmla="*/ 0 h 6027463"/>
                    <a:gd name="connsiteX3-125" fmla="*/ 6571692 w 7946616"/>
                    <a:gd name="connsiteY3-126" fmla="*/ 0 h 6027463"/>
                    <a:gd name="connsiteX4-127" fmla="*/ 7946616 w 7946616"/>
                    <a:gd name="connsiteY4-128" fmla="*/ 1374924 h 6027463"/>
                    <a:gd name="connsiteX5-129" fmla="*/ 7946616 w 7946616"/>
                    <a:gd name="connsiteY5-130" fmla="*/ 4586679 h 6027463"/>
                    <a:gd name="connsiteX6-131" fmla="*/ 6571692 w 7946616"/>
                    <a:gd name="connsiteY6-132" fmla="*/ 5961603 h 6027463"/>
                    <a:gd name="connsiteX7-133" fmla="*/ 3590103 w 7946616"/>
                    <a:gd name="connsiteY7-134" fmla="*/ 6027463 h 6027463"/>
                    <a:gd name="connsiteX8-135" fmla="*/ 772701 w 7946616"/>
                    <a:gd name="connsiteY8-136" fmla="*/ 4586679 h 6027463"/>
                    <a:gd name="connsiteX9-137" fmla="*/ 147918 w 7946616"/>
                    <a:gd name="connsiteY9-138" fmla="*/ 1857365 h 6027463"/>
                    <a:gd name="connsiteX0-139" fmla="*/ 147918 w 7946616"/>
                    <a:gd name="connsiteY0-140" fmla="*/ 1857365 h 6016012"/>
                    <a:gd name="connsiteX1-141" fmla="*/ 115910 w 7946616"/>
                    <a:gd name="connsiteY1-142" fmla="*/ 364012 h 6016012"/>
                    <a:gd name="connsiteX2-143" fmla="*/ 2147625 w 7946616"/>
                    <a:gd name="connsiteY2-144" fmla="*/ 0 h 6016012"/>
                    <a:gd name="connsiteX3-145" fmla="*/ 6571692 w 7946616"/>
                    <a:gd name="connsiteY3-146" fmla="*/ 0 h 6016012"/>
                    <a:gd name="connsiteX4-147" fmla="*/ 7946616 w 7946616"/>
                    <a:gd name="connsiteY4-148" fmla="*/ 1374924 h 6016012"/>
                    <a:gd name="connsiteX5-149" fmla="*/ 7946616 w 7946616"/>
                    <a:gd name="connsiteY5-150" fmla="*/ 4586679 h 6016012"/>
                    <a:gd name="connsiteX6-151" fmla="*/ 6571692 w 7946616"/>
                    <a:gd name="connsiteY6-152" fmla="*/ 5961603 h 6016012"/>
                    <a:gd name="connsiteX7-153" fmla="*/ 3393334 w 7946616"/>
                    <a:gd name="connsiteY7-154" fmla="*/ 6016012 h 6016012"/>
                    <a:gd name="connsiteX8-155" fmla="*/ 772701 w 7946616"/>
                    <a:gd name="connsiteY8-156" fmla="*/ 4586679 h 6016012"/>
                    <a:gd name="connsiteX9-157" fmla="*/ 147918 w 7946616"/>
                    <a:gd name="connsiteY9-158" fmla="*/ 1857365 h 60160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7946616" h="6016012">
                      <a:moveTo>
                        <a:pt x="147918" y="1857365"/>
                      </a:moveTo>
                      <a:cubicBezTo>
                        <a:pt x="51854" y="1020875"/>
                        <a:pt x="-113244" y="593166"/>
                        <a:pt x="115910" y="364012"/>
                      </a:cubicBezTo>
                      <a:cubicBezTo>
                        <a:pt x="345064" y="134858"/>
                        <a:pt x="1249034" y="59818"/>
                        <a:pt x="2147625" y="0"/>
                      </a:cubicBezTo>
                      <a:lnTo>
                        <a:pt x="6571692" y="0"/>
                      </a:lnTo>
                      <a:cubicBezTo>
                        <a:pt x="7331042" y="0"/>
                        <a:pt x="7946616" y="615574"/>
                        <a:pt x="7946616" y="1374924"/>
                      </a:cubicBezTo>
                      <a:lnTo>
                        <a:pt x="7946616" y="4586679"/>
                      </a:lnTo>
                      <a:cubicBezTo>
                        <a:pt x="7946616" y="5346029"/>
                        <a:pt x="7331042" y="5961603"/>
                        <a:pt x="6571692" y="5961603"/>
                      </a:cubicBezTo>
                      <a:lnTo>
                        <a:pt x="3393334" y="6016012"/>
                      </a:lnTo>
                      <a:cubicBezTo>
                        <a:pt x="2633984" y="6016012"/>
                        <a:pt x="772701" y="5346029"/>
                        <a:pt x="772701" y="4586679"/>
                      </a:cubicBezTo>
                      <a:lnTo>
                        <a:pt x="147918" y="1857365"/>
                      </a:lnTo>
                      <a:close/>
                    </a:path>
                  </a:pathLst>
                </a:custGeom>
                <a:gradFill>
                  <a:gsLst>
                    <a:gs pos="15000">
                      <a:schemeClr val="tx1">
                        <a:alpha val="27000"/>
                      </a:schemeClr>
                    </a:gs>
                    <a:gs pos="100000">
                      <a:srgbClr val="CBCBCB">
                        <a:alpha val="0"/>
                      </a:srgbClr>
                    </a:gs>
                  </a:gsLst>
                  <a:lin ang="0" scaled="0"/>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prstClr val="white"/>
                      </a:solidFill>
                    </a:rPr>
                    <a:t>%</a:t>
                  </a:r>
                  <a:endParaRPr lang="zh-CN" altLang="en-US" sz="1350" dirty="0">
                    <a:solidFill>
                      <a:prstClr val="white"/>
                    </a:solidFill>
                  </a:endParaRPr>
                </a:p>
              </p:txBody>
            </p:sp>
            <p:sp>
              <p:nvSpPr>
                <p:cNvPr id="301" name="圆角矩形 300"/>
                <p:cNvSpPr/>
                <p:nvPr/>
              </p:nvSpPr>
              <p:spPr>
                <a:xfrm>
                  <a:off x="2063318" y="1359910"/>
                  <a:ext cx="2881540" cy="4907643"/>
                </a:xfrm>
                <a:prstGeom prst="roundRect">
                  <a:avLst>
                    <a:gd name="adj" fmla="val 12701"/>
                  </a:avLst>
                </a:prstGeom>
                <a:gradFill>
                  <a:gsLst>
                    <a:gs pos="0">
                      <a:srgbClr val="F1F1F1"/>
                    </a:gs>
                    <a:gs pos="100000">
                      <a:srgbClr val="C0C1C3"/>
                    </a:gs>
                  </a:gsLst>
                  <a:lin ang="2700000" scaled="1"/>
                </a:gradFill>
                <a:ln w="15875">
                  <a:gradFill flip="none" rotWithShape="1">
                    <a:gsLst>
                      <a:gs pos="0">
                        <a:schemeClr val="bg1"/>
                      </a:gs>
                      <a:gs pos="100000">
                        <a:schemeClr val="bg1">
                          <a:lumMod val="75000"/>
                        </a:schemeClr>
                      </a:gs>
                    </a:gsLst>
                    <a:lin ang="2700000" scaled="1"/>
                    <a:tileRect/>
                  </a:gradFill>
                </a:ln>
                <a:effectLst>
                  <a:outerShdw blurRad="6858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302" name="圆角矩形 301"/>
              <p:cNvSpPr/>
              <p:nvPr/>
            </p:nvSpPr>
            <p:spPr>
              <a:xfrm>
                <a:off x="2988494" y="1573365"/>
                <a:ext cx="1032548" cy="66349"/>
              </a:xfrm>
              <a:prstGeom prst="roundRect">
                <a:avLst>
                  <a:gd name="adj" fmla="val 50000"/>
                </a:avLst>
              </a:prstGeom>
              <a:solidFill>
                <a:srgbClr val="4D4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320" name="矩形 319"/>
            <p:cNvSpPr/>
            <p:nvPr/>
          </p:nvSpPr>
          <p:spPr>
            <a:xfrm rot="5400000" flipV="1">
              <a:off x="3426747" y="4173162"/>
              <a:ext cx="152392" cy="2715573"/>
            </a:xfrm>
            <a:prstGeom prst="rect">
              <a:avLst/>
            </a:prstGeom>
            <a:gradFill>
              <a:gsLst>
                <a:gs pos="61000">
                  <a:schemeClr val="tx1">
                    <a:alpha val="10000"/>
                  </a:schemeClr>
                </a:gs>
                <a:gs pos="100000">
                  <a:schemeClr val="tx1">
                    <a:alpha val="48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17" name="组合 16"/>
          <p:cNvGrpSpPr/>
          <p:nvPr/>
        </p:nvGrpSpPr>
        <p:grpSpPr>
          <a:xfrm>
            <a:off x="1608450" y="1502921"/>
            <a:ext cx="5501173" cy="682478"/>
            <a:chOff x="2145156" y="2003523"/>
            <a:chExt cx="7336807" cy="910208"/>
          </a:xfrm>
        </p:grpSpPr>
        <p:sp>
          <p:nvSpPr>
            <p:cNvPr id="305" name="矩形 304"/>
            <p:cNvSpPr/>
            <p:nvPr/>
          </p:nvSpPr>
          <p:spPr>
            <a:xfrm>
              <a:off x="2146549" y="2013731"/>
              <a:ext cx="7335414" cy="900000"/>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6" name="矩形 315"/>
            <p:cNvSpPr/>
            <p:nvPr/>
          </p:nvSpPr>
          <p:spPr>
            <a:xfrm rot="16200000">
              <a:off x="3409278" y="739401"/>
              <a:ext cx="187330"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18" name="组合 17"/>
          <p:cNvGrpSpPr/>
          <p:nvPr/>
        </p:nvGrpSpPr>
        <p:grpSpPr>
          <a:xfrm>
            <a:off x="1608450" y="2185349"/>
            <a:ext cx="4766501" cy="674874"/>
            <a:chOff x="2145156" y="2913665"/>
            <a:chExt cx="6356989" cy="900066"/>
          </a:xfrm>
        </p:grpSpPr>
        <p:sp>
          <p:nvSpPr>
            <p:cNvPr id="306" name="矩形 305"/>
            <p:cNvSpPr/>
            <p:nvPr/>
          </p:nvSpPr>
          <p:spPr>
            <a:xfrm>
              <a:off x="2146549" y="2913731"/>
              <a:ext cx="6355596" cy="900000"/>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7" name="矩形 316"/>
            <p:cNvSpPr/>
            <p:nvPr/>
          </p:nvSpPr>
          <p:spPr>
            <a:xfrm rot="16200000">
              <a:off x="3366735" y="1692086"/>
              <a:ext cx="272415"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19" name="组合 18"/>
          <p:cNvGrpSpPr/>
          <p:nvPr/>
        </p:nvGrpSpPr>
        <p:grpSpPr>
          <a:xfrm>
            <a:off x="1608450" y="2856932"/>
            <a:ext cx="5501173" cy="678117"/>
            <a:chOff x="2145156" y="3809340"/>
            <a:chExt cx="7336807" cy="904391"/>
          </a:xfrm>
        </p:grpSpPr>
        <p:sp>
          <p:nvSpPr>
            <p:cNvPr id="307" name="矩形 306"/>
            <p:cNvSpPr/>
            <p:nvPr/>
          </p:nvSpPr>
          <p:spPr>
            <a:xfrm>
              <a:off x="2146549" y="3813731"/>
              <a:ext cx="7335414" cy="900000"/>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8" name="矩形 317"/>
            <p:cNvSpPr/>
            <p:nvPr/>
          </p:nvSpPr>
          <p:spPr>
            <a:xfrm rot="16200000">
              <a:off x="3366735" y="2587761"/>
              <a:ext cx="272415"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20" name="组合 19"/>
          <p:cNvGrpSpPr/>
          <p:nvPr/>
        </p:nvGrpSpPr>
        <p:grpSpPr>
          <a:xfrm>
            <a:off x="1608449" y="3534327"/>
            <a:ext cx="4766502" cy="675545"/>
            <a:chOff x="2145154" y="4712769"/>
            <a:chExt cx="6356991" cy="900962"/>
          </a:xfrm>
        </p:grpSpPr>
        <p:sp>
          <p:nvSpPr>
            <p:cNvPr id="308" name="矩形 307"/>
            <p:cNvSpPr/>
            <p:nvPr/>
          </p:nvSpPr>
          <p:spPr>
            <a:xfrm>
              <a:off x="2146549" y="4713731"/>
              <a:ext cx="6355596" cy="900000"/>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9" name="矩形 318"/>
            <p:cNvSpPr/>
            <p:nvPr/>
          </p:nvSpPr>
          <p:spPr>
            <a:xfrm rot="16200000">
              <a:off x="3366733" y="3491190"/>
              <a:ext cx="272415"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12" name="组合 11"/>
          <p:cNvGrpSpPr/>
          <p:nvPr/>
        </p:nvGrpSpPr>
        <p:grpSpPr>
          <a:xfrm>
            <a:off x="3045625" y="1629575"/>
            <a:ext cx="475690" cy="780094"/>
            <a:chOff x="4061890" y="2172440"/>
            <a:chExt cx="634418" cy="1040396"/>
          </a:xfrm>
        </p:grpSpPr>
        <p:sp>
          <p:nvSpPr>
            <p:cNvPr id="358" name="椭圆 357"/>
            <p:cNvSpPr/>
            <p:nvPr/>
          </p:nvSpPr>
          <p:spPr>
            <a:xfrm>
              <a:off x="4061890" y="2172440"/>
              <a:ext cx="634418" cy="634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360" name="文本框 80"/>
            <p:cNvSpPr txBox="1"/>
            <p:nvPr/>
          </p:nvSpPr>
          <p:spPr>
            <a:xfrm>
              <a:off x="4103505" y="2228038"/>
              <a:ext cx="551188" cy="984798"/>
            </a:xfrm>
            <a:prstGeom prst="rect">
              <a:avLst/>
            </a:prstGeom>
            <a:noFill/>
          </p:spPr>
          <p:txBody>
            <a:bodyPr wrap="square" rtlCol="0">
              <a:spAutoFit/>
            </a:bodyPr>
            <a:lstStyle/>
            <a:p>
              <a:pPr algn="ctr"/>
              <a:r>
                <a:rPr lang="en-US" altLang="zh-CN" sz="2100" dirty="0">
                  <a:solidFill>
                    <a:srgbClr val="3B9B96"/>
                  </a:solidFill>
                  <a:latin typeface="Impact MT Std" pitchFamily="34" charset="0"/>
                </a:rPr>
                <a:t>01</a:t>
              </a:r>
              <a:endParaRPr lang="zh-CN" altLang="en-US" sz="2100" dirty="0">
                <a:solidFill>
                  <a:srgbClr val="3B9B96"/>
                </a:solidFill>
                <a:latin typeface="Impact MT Std" pitchFamily="34" charset="0"/>
              </a:endParaRPr>
            </a:p>
          </p:txBody>
        </p:sp>
      </p:grpSp>
      <p:grpSp>
        <p:nvGrpSpPr>
          <p:cNvPr id="103" name="组合 102"/>
          <p:cNvGrpSpPr/>
          <p:nvPr/>
        </p:nvGrpSpPr>
        <p:grpSpPr>
          <a:xfrm>
            <a:off x="6607474" y="1329936"/>
            <a:ext cx="1004858" cy="1004858"/>
            <a:chOff x="1677608" y="2996952"/>
            <a:chExt cx="1395643" cy="1395643"/>
          </a:xfrm>
        </p:grpSpPr>
        <p:sp>
          <p:nvSpPr>
            <p:cNvPr id="10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05" name="Oval 29"/>
            <p:cNvSpPr>
              <a:spLocks noChangeAspect="1"/>
            </p:cNvSpPr>
            <p:nvPr/>
          </p:nvSpPr>
          <p:spPr>
            <a:xfrm>
              <a:off x="1850114" y="3169458"/>
              <a:ext cx="1050630" cy="1050630"/>
            </a:xfrm>
            <a:prstGeom prst="ellipse">
              <a:avLst/>
            </a:prstGeom>
            <a:blipFill>
              <a:blip r:embed="rId1">
                <a:extLst>
                  <a:ext uri="{BEBA8EAE-BF5A-486C-A8C5-ECC9F3942E4B}">
                    <a14:imgProps xmlns:a14="http://schemas.microsoft.com/office/drawing/2010/main">
                      <a14:imgLayer r:embed="rId2">
                        <a14:imgEffect>
                          <a14:brightnessContrast bright="9000"/>
                        </a14:imgEffect>
                        <a14:imgEffect>
                          <a14:sharpenSoften amount="-100000"/>
                        </a14:imgEffect>
                      </a14:imgLayer>
                    </a14:imgProps>
                  </a:ext>
                </a:extLst>
              </a:blip>
              <a:srcRect/>
              <a:stretch>
                <a:fillRect l="-101980" t="-13479" r="-127524" b="-120759"/>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06" name="组合 105"/>
          <p:cNvGrpSpPr/>
          <p:nvPr/>
        </p:nvGrpSpPr>
        <p:grpSpPr>
          <a:xfrm>
            <a:off x="6623695" y="2733727"/>
            <a:ext cx="1004858" cy="1004858"/>
            <a:chOff x="1677608" y="2996952"/>
            <a:chExt cx="1395643" cy="1395643"/>
          </a:xfrm>
        </p:grpSpPr>
        <p:sp>
          <p:nvSpPr>
            <p:cNvPr id="107"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08" name="Oval 29"/>
            <p:cNvSpPr>
              <a:spLocks noChangeAspect="1"/>
            </p:cNvSpPr>
            <p:nvPr/>
          </p:nvSpPr>
          <p:spPr>
            <a:xfrm>
              <a:off x="1850114" y="3169458"/>
              <a:ext cx="1050630" cy="1050630"/>
            </a:xfrm>
            <a:prstGeom prst="ellipse">
              <a:avLst/>
            </a:prstGeom>
            <a:blipFill>
              <a:blip r:embed="rId1">
                <a:extLst>
                  <a:ext uri="{BEBA8EAE-BF5A-486C-A8C5-ECC9F3942E4B}">
                    <a14:imgProps xmlns:a14="http://schemas.microsoft.com/office/drawing/2010/main">
                      <a14:imgLayer r:embed="rId2">
                        <a14:imgEffect>
                          <a14:brightnessContrast bright="9000"/>
                        </a14:imgEffect>
                        <a14:imgEffect>
                          <a14:sharpenSoften amount="-100000"/>
                        </a14:imgEffect>
                      </a14:imgLayer>
                    </a14:imgProps>
                  </a:ext>
                </a:extLst>
              </a:blip>
              <a:srcRect/>
              <a:stretch>
                <a:fillRect l="-288995" t="-31435" r="-3525" b="-102803"/>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09" name="组合 108"/>
          <p:cNvGrpSpPr/>
          <p:nvPr/>
        </p:nvGrpSpPr>
        <p:grpSpPr>
          <a:xfrm>
            <a:off x="5651839" y="1998828"/>
            <a:ext cx="1004858" cy="1004858"/>
            <a:chOff x="1677608" y="2996952"/>
            <a:chExt cx="1395643" cy="1395643"/>
          </a:xfrm>
        </p:grpSpPr>
        <p:sp>
          <p:nvSpPr>
            <p:cNvPr id="110"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11" name="Oval 29"/>
            <p:cNvSpPr>
              <a:spLocks noChangeAspect="1"/>
            </p:cNvSpPr>
            <p:nvPr/>
          </p:nvSpPr>
          <p:spPr>
            <a:xfrm>
              <a:off x="1850114" y="3169458"/>
              <a:ext cx="1050630" cy="1050630"/>
            </a:xfrm>
            <a:prstGeom prst="ellipse">
              <a:avLst/>
            </a:prstGeom>
            <a:blipFill>
              <a:blip r:embed="rId1">
                <a:extLst>
                  <a:ext uri="{BEBA8EAE-BF5A-486C-A8C5-ECC9F3942E4B}">
                    <a14:imgProps xmlns:a14="http://schemas.microsoft.com/office/drawing/2010/main">
                      <a14:imgLayer r:embed="rId2">
                        <a14:imgEffect>
                          <a14:brightnessContrast bright="9000"/>
                        </a14:imgEffect>
                        <a14:imgEffect>
                          <a14:sharpenSoften amount="-100000"/>
                        </a14:imgEffect>
                      </a14:imgLayer>
                    </a14:imgProps>
                  </a:ext>
                </a:extLst>
              </a:blip>
              <a:srcRect/>
              <a:stretch>
                <a:fillRect l="-255096" t="-19467" r="-69540" b="-126751"/>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12" name="组合 111"/>
          <p:cNvGrpSpPr/>
          <p:nvPr/>
        </p:nvGrpSpPr>
        <p:grpSpPr>
          <a:xfrm>
            <a:off x="5672828" y="3381630"/>
            <a:ext cx="1004858" cy="1004858"/>
            <a:chOff x="1677608" y="2996952"/>
            <a:chExt cx="1395643" cy="1395643"/>
          </a:xfrm>
        </p:grpSpPr>
        <p:sp>
          <p:nvSpPr>
            <p:cNvPr id="11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14" name="Oval 29"/>
            <p:cNvSpPr>
              <a:spLocks noChangeAspect="1"/>
            </p:cNvSpPr>
            <p:nvPr/>
          </p:nvSpPr>
          <p:spPr>
            <a:xfrm>
              <a:off x="1850114" y="3169458"/>
              <a:ext cx="1050630" cy="1050630"/>
            </a:xfrm>
            <a:prstGeom prst="ellipse">
              <a:avLst/>
            </a:prstGeom>
            <a:blipFill>
              <a:blip r:embed="rId1">
                <a:extLst>
                  <a:ext uri="{BEBA8EAE-BF5A-486C-A8C5-ECC9F3942E4B}">
                    <a14:imgProps xmlns:a14="http://schemas.microsoft.com/office/drawing/2010/main">
                      <a14:imgLayer r:embed="rId2">
                        <a14:imgEffect>
                          <a14:brightnessContrast bright="9000"/>
                        </a14:imgEffect>
                        <a14:imgEffect>
                          <a14:sharpenSoften amount="-100000"/>
                        </a14:imgEffect>
                      </a14:imgLayer>
                    </a14:imgProps>
                  </a:ext>
                </a:extLst>
              </a:blip>
              <a:srcRect/>
              <a:stretch>
                <a:fillRect l="-43385" t="4248" r="-186119" b="-138486"/>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15" name="组合 114"/>
          <p:cNvGrpSpPr/>
          <p:nvPr/>
        </p:nvGrpSpPr>
        <p:grpSpPr>
          <a:xfrm>
            <a:off x="3045625" y="2949693"/>
            <a:ext cx="475690" cy="780094"/>
            <a:chOff x="4061890" y="2172440"/>
            <a:chExt cx="634418" cy="1040396"/>
          </a:xfrm>
        </p:grpSpPr>
        <p:sp>
          <p:nvSpPr>
            <p:cNvPr id="116" name="椭圆 115"/>
            <p:cNvSpPr/>
            <p:nvPr/>
          </p:nvSpPr>
          <p:spPr>
            <a:xfrm>
              <a:off x="4061890" y="2172440"/>
              <a:ext cx="634418" cy="634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117" name="文本框 80"/>
            <p:cNvSpPr txBox="1"/>
            <p:nvPr/>
          </p:nvSpPr>
          <p:spPr>
            <a:xfrm>
              <a:off x="4061890" y="2228038"/>
              <a:ext cx="592803" cy="984798"/>
            </a:xfrm>
            <a:prstGeom prst="rect">
              <a:avLst/>
            </a:prstGeom>
            <a:noFill/>
          </p:spPr>
          <p:txBody>
            <a:bodyPr wrap="square" rtlCol="0">
              <a:spAutoFit/>
            </a:bodyPr>
            <a:lstStyle/>
            <a:p>
              <a:pPr algn="ctr"/>
              <a:r>
                <a:rPr lang="en-US" altLang="zh-CN" sz="2100" dirty="0">
                  <a:solidFill>
                    <a:srgbClr val="3B9B96"/>
                  </a:solidFill>
                  <a:latin typeface="Impact MT Std" pitchFamily="34" charset="0"/>
                </a:rPr>
                <a:t>03</a:t>
              </a:r>
              <a:endParaRPr lang="zh-CN" altLang="en-US" sz="2100" dirty="0">
                <a:solidFill>
                  <a:srgbClr val="3B9B96"/>
                </a:solidFill>
                <a:latin typeface="Impact MT Std" pitchFamily="34" charset="0"/>
              </a:endParaRPr>
            </a:p>
          </p:txBody>
        </p:sp>
      </p:grpSp>
      <p:grpSp>
        <p:nvGrpSpPr>
          <p:cNvPr id="118" name="组合 117"/>
          <p:cNvGrpSpPr/>
          <p:nvPr/>
        </p:nvGrpSpPr>
        <p:grpSpPr>
          <a:xfrm>
            <a:off x="3045625" y="2301791"/>
            <a:ext cx="475690" cy="780094"/>
            <a:chOff x="4061890" y="2172440"/>
            <a:chExt cx="634418" cy="1040396"/>
          </a:xfrm>
        </p:grpSpPr>
        <p:sp>
          <p:nvSpPr>
            <p:cNvPr id="119" name="椭圆 118"/>
            <p:cNvSpPr/>
            <p:nvPr/>
          </p:nvSpPr>
          <p:spPr>
            <a:xfrm>
              <a:off x="4061890" y="2172440"/>
              <a:ext cx="634418" cy="634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120" name="文本框 80"/>
            <p:cNvSpPr txBox="1"/>
            <p:nvPr/>
          </p:nvSpPr>
          <p:spPr>
            <a:xfrm>
              <a:off x="4103505" y="2228038"/>
              <a:ext cx="551188" cy="984798"/>
            </a:xfrm>
            <a:prstGeom prst="rect">
              <a:avLst/>
            </a:prstGeom>
            <a:noFill/>
          </p:spPr>
          <p:txBody>
            <a:bodyPr wrap="square" rtlCol="0">
              <a:spAutoFit/>
            </a:bodyPr>
            <a:lstStyle/>
            <a:p>
              <a:pPr algn="ctr"/>
              <a:r>
                <a:rPr lang="en-US" altLang="zh-CN" sz="2100" dirty="0">
                  <a:solidFill>
                    <a:srgbClr val="3B9B96"/>
                  </a:solidFill>
                  <a:latin typeface="Impact MT Std" pitchFamily="34" charset="0"/>
                </a:rPr>
                <a:t>02</a:t>
              </a:r>
              <a:endParaRPr lang="zh-CN" altLang="en-US" sz="2100" dirty="0">
                <a:solidFill>
                  <a:srgbClr val="3B9B96"/>
                </a:solidFill>
                <a:latin typeface="Impact MT Std" pitchFamily="34" charset="0"/>
              </a:endParaRPr>
            </a:p>
          </p:txBody>
        </p:sp>
      </p:grpSp>
      <p:grpSp>
        <p:nvGrpSpPr>
          <p:cNvPr id="14" name="组合 13"/>
          <p:cNvGrpSpPr/>
          <p:nvPr/>
        </p:nvGrpSpPr>
        <p:grpSpPr>
          <a:xfrm>
            <a:off x="1808411" y="1599896"/>
            <a:ext cx="809880" cy="276144"/>
            <a:chOff x="2411840" y="2132856"/>
            <a:chExt cx="1080121" cy="368288"/>
          </a:xfrm>
        </p:grpSpPr>
        <p:sp>
          <p:nvSpPr>
            <p:cNvPr id="128" name="圆角矩形 127"/>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2684E2"/>
                </a:solidFill>
              </a:endParaRPr>
            </a:p>
          </p:txBody>
        </p:sp>
        <p:sp>
          <p:nvSpPr>
            <p:cNvPr id="129" name="文本框 9"/>
            <p:cNvSpPr txBox="1"/>
            <p:nvPr/>
          </p:nvSpPr>
          <p:spPr>
            <a:xfrm>
              <a:off x="2532053" y="2179826"/>
              <a:ext cx="839697" cy="315536"/>
            </a:xfrm>
            <a:prstGeom prst="rect">
              <a:avLst/>
            </a:prstGeom>
            <a:noFill/>
          </p:spPr>
          <p:txBody>
            <a:bodyPr wrap="square" lIns="51422" tIns="25711" rIns="51422" bIns="25711" rtlCol="0">
              <a:spAutoFit/>
            </a:bodyPr>
            <a:lstStyle/>
            <a:p>
              <a:pPr marL="0" lvl="1" algn="ctr"/>
              <a:r>
                <a:rPr lang="zh-CN" altLang="en-US" sz="1200" b="1" dirty="0">
                  <a:solidFill>
                    <a:srgbClr val="3B9B96"/>
                  </a:solidFill>
                  <a:latin typeface="微软雅黑" panose="020B0503020204020204" pitchFamily="34" charset="-122"/>
                  <a:ea typeface="微软雅黑" panose="020B0503020204020204" pitchFamily="34" charset="-122"/>
                </a:rPr>
                <a:t>李大锤</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sp>
        <p:nvSpPr>
          <p:cNvPr id="130" name="Rectangle 49"/>
          <p:cNvSpPr/>
          <p:nvPr/>
        </p:nvSpPr>
        <p:spPr>
          <a:xfrm>
            <a:off x="1831589" y="1930033"/>
            <a:ext cx="763520" cy="253916"/>
          </a:xfrm>
          <a:prstGeom prst="rect">
            <a:avLst/>
          </a:prstGeom>
        </p:spPr>
        <p:txBody>
          <a:bodyPr wrap="square">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职务名称</a:t>
            </a:r>
            <a:endParaRPr lang="en-US" sz="1050" dirty="0">
              <a:solidFill>
                <a:schemeClr val="bg1"/>
              </a:solidFill>
              <a:latin typeface="微软雅黑" panose="020B0503020204020204" pitchFamily="34" charset="-122"/>
              <a:ea typeface="微软雅黑" panose="020B0503020204020204" pitchFamily="34" charset="-122"/>
            </a:endParaRPr>
          </a:p>
        </p:txBody>
      </p:sp>
      <p:sp>
        <p:nvSpPr>
          <p:cNvPr id="131" name="Rectangle 60"/>
          <p:cNvSpPr/>
          <p:nvPr/>
        </p:nvSpPr>
        <p:spPr>
          <a:xfrm>
            <a:off x="3762121" y="1639518"/>
            <a:ext cx="2159678" cy="415498"/>
          </a:xfrm>
          <a:prstGeom prst="rect">
            <a:avLst/>
          </a:prstGeom>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请在此输入详细日常工作简介信息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r>
              <a:rPr lang="zh-CN" altLang="en-US" sz="1050" dirty="0">
                <a:solidFill>
                  <a:schemeClr val="bg1"/>
                </a:solidFill>
                <a:latin typeface="微软雅黑" panose="020B0503020204020204" pitchFamily="34" charset="-122"/>
                <a:ea typeface="微软雅黑" panose="020B0503020204020204" pitchFamily="34" charset="-122"/>
              </a:rPr>
              <a:t>请在此输入日常工作简介信息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endParaRPr lang="en-US" altLang="zh-CN" sz="1050" dirty="0">
              <a:solidFill>
                <a:schemeClr val="bg1"/>
              </a:solidFill>
              <a:latin typeface="微软雅黑" panose="020B0503020204020204" pitchFamily="34" charset="-122"/>
              <a:ea typeface="微软雅黑" panose="020B0503020204020204" pitchFamily="34" charset="-122"/>
            </a:endParaRPr>
          </a:p>
        </p:txBody>
      </p:sp>
      <p:grpSp>
        <p:nvGrpSpPr>
          <p:cNvPr id="133" name="组合 132"/>
          <p:cNvGrpSpPr/>
          <p:nvPr/>
        </p:nvGrpSpPr>
        <p:grpSpPr>
          <a:xfrm>
            <a:off x="1818413" y="2982696"/>
            <a:ext cx="809880" cy="276144"/>
            <a:chOff x="2411840" y="2132856"/>
            <a:chExt cx="1080121" cy="368288"/>
          </a:xfrm>
        </p:grpSpPr>
        <p:sp>
          <p:nvSpPr>
            <p:cNvPr id="134" name="圆角矩形 133"/>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2684E2"/>
                </a:solidFill>
              </a:endParaRPr>
            </a:p>
          </p:txBody>
        </p:sp>
        <p:sp>
          <p:nvSpPr>
            <p:cNvPr id="135" name="文本框 9"/>
            <p:cNvSpPr txBox="1"/>
            <p:nvPr/>
          </p:nvSpPr>
          <p:spPr>
            <a:xfrm>
              <a:off x="2532053" y="2179826"/>
              <a:ext cx="839697" cy="315536"/>
            </a:xfrm>
            <a:prstGeom prst="rect">
              <a:avLst/>
            </a:prstGeom>
            <a:noFill/>
          </p:spPr>
          <p:txBody>
            <a:bodyPr wrap="square" lIns="51422" tIns="25711" rIns="51422" bIns="25711" rtlCol="0">
              <a:spAutoFit/>
            </a:bodyPr>
            <a:lstStyle/>
            <a:p>
              <a:pPr marL="0" lvl="1" algn="ctr"/>
              <a:r>
                <a:rPr lang="zh-CN" altLang="en-US" sz="1200" b="1" dirty="0">
                  <a:solidFill>
                    <a:srgbClr val="3B9B96"/>
                  </a:solidFill>
                  <a:latin typeface="微软雅黑" panose="020B0503020204020204" pitchFamily="34" charset="-122"/>
                  <a:ea typeface="微软雅黑" panose="020B0503020204020204" pitchFamily="34" charset="-122"/>
                </a:rPr>
                <a:t>郝漂亮</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sp>
        <p:nvSpPr>
          <p:cNvPr id="136" name="Rectangle 49"/>
          <p:cNvSpPr/>
          <p:nvPr/>
        </p:nvSpPr>
        <p:spPr>
          <a:xfrm>
            <a:off x="1841591" y="3312834"/>
            <a:ext cx="763520" cy="253916"/>
          </a:xfrm>
          <a:prstGeom prst="rect">
            <a:avLst/>
          </a:prstGeom>
        </p:spPr>
        <p:txBody>
          <a:bodyPr wrap="square">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职务名称</a:t>
            </a:r>
            <a:endParaRPr lang="en-US" sz="1050" dirty="0">
              <a:solidFill>
                <a:schemeClr val="bg1"/>
              </a:solidFill>
              <a:latin typeface="微软雅黑" panose="020B0503020204020204" pitchFamily="34" charset="-122"/>
              <a:ea typeface="微软雅黑" panose="020B0503020204020204" pitchFamily="34" charset="-122"/>
            </a:endParaRPr>
          </a:p>
        </p:txBody>
      </p:sp>
      <p:sp>
        <p:nvSpPr>
          <p:cNvPr id="137" name="Rectangle 60"/>
          <p:cNvSpPr/>
          <p:nvPr/>
        </p:nvSpPr>
        <p:spPr>
          <a:xfrm>
            <a:off x="3772123" y="3022318"/>
            <a:ext cx="2159678" cy="415498"/>
          </a:xfrm>
          <a:prstGeom prst="rect">
            <a:avLst/>
          </a:prstGeom>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请在此输入详细日常工作简介信息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r>
              <a:rPr lang="zh-CN" altLang="en-US" sz="1050" dirty="0">
                <a:solidFill>
                  <a:schemeClr val="bg1"/>
                </a:solidFill>
                <a:latin typeface="微软雅黑" panose="020B0503020204020204" pitchFamily="34" charset="-122"/>
                <a:ea typeface="微软雅黑" panose="020B0503020204020204" pitchFamily="34" charset="-122"/>
              </a:rPr>
              <a:t>请在此输入日常工作简介信息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endParaRPr lang="en-US" altLang="zh-CN" sz="1050" dirty="0">
              <a:solidFill>
                <a:schemeClr val="bg1"/>
              </a:solidFill>
              <a:latin typeface="微软雅黑" panose="020B0503020204020204" pitchFamily="34" charset="-122"/>
              <a:ea typeface="微软雅黑" panose="020B0503020204020204" pitchFamily="34" charset="-122"/>
            </a:endParaRPr>
          </a:p>
        </p:txBody>
      </p:sp>
      <p:grpSp>
        <p:nvGrpSpPr>
          <p:cNvPr id="138" name="组合 137"/>
          <p:cNvGrpSpPr/>
          <p:nvPr/>
        </p:nvGrpSpPr>
        <p:grpSpPr>
          <a:xfrm>
            <a:off x="1818413" y="2280801"/>
            <a:ext cx="809880" cy="276144"/>
            <a:chOff x="2411840" y="2132856"/>
            <a:chExt cx="1080121" cy="368288"/>
          </a:xfrm>
        </p:grpSpPr>
        <p:sp>
          <p:nvSpPr>
            <p:cNvPr id="139" name="圆角矩形 138"/>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2684E2"/>
                </a:solidFill>
              </a:endParaRPr>
            </a:p>
          </p:txBody>
        </p:sp>
        <p:sp>
          <p:nvSpPr>
            <p:cNvPr id="140" name="文本框 9"/>
            <p:cNvSpPr txBox="1"/>
            <p:nvPr/>
          </p:nvSpPr>
          <p:spPr>
            <a:xfrm>
              <a:off x="2532053" y="2179826"/>
              <a:ext cx="839697" cy="315536"/>
            </a:xfrm>
            <a:prstGeom prst="rect">
              <a:avLst/>
            </a:prstGeom>
            <a:noFill/>
          </p:spPr>
          <p:txBody>
            <a:bodyPr wrap="square" lIns="51422" tIns="25711" rIns="51422" bIns="25711" rtlCol="0">
              <a:spAutoFit/>
            </a:bodyPr>
            <a:lstStyle/>
            <a:p>
              <a:pPr marL="0" lvl="1" algn="ctr"/>
              <a:r>
                <a:rPr lang="zh-CN" altLang="en-US" sz="1200" b="1" dirty="0">
                  <a:solidFill>
                    <a:srgbClr val="3B9B96"/>
                  </a:solidFill>
                  <a:latin typeface="微软雅黑" panose="020B0503020204020204" pitchFamily="34" charset="-122"/>
                  <a:ea typeface="微软雅黑" panose="020B0503020204020204" pitchFamily="34" charset="-122"/>
                </a:rPr>
                <a:t>郝美丽</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sp>
        <p:nvSpPr>
          <p:cNvPr id="141" name="Rectangle 49"/>
          <p:cNvSpPr/>
          <p:nvPr/>
        </p:nvSpPr>
        <p:spPr>
          <a:xfrm>
            <a:off x="1841590" y="2610939"/>
            <a:ext cx="763520" cy="253916"/>
          </a:xfrm>
          <a:prstGeom prst="rect">
            <a:avLst/>
          </a:prstGeom>
        </p:spPr>
        <p:txBody>
          <a:bodyPr wrap="square">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职务名称</a:t>
            </a:r>
            <a:endParaRPr lang="en-US" sz="1050" dirty="0">
              <a:solidFill>
                <a:schemeClr val="bg1"/>
              </a:solidFill>
              <a:latin typeface="微软雅黑" panose="020B0503020204020204" pitchFamily="34" charset="-122"/>
              <a:ea typeface="微软雅黑" panose="020B0503020204020204" pitchFamily="34" charset="-122"/>
            </a:endParaRPr>
          </a:p>
        </p:txBody>
      </p:sp>
      <p:sp>
        <p:nvSpPr>
          <p:cNvPr id="142" name="Rectangle 60"/>
          <p:cNvSpPr/>
          <p:nvPr/>
        </p:nvSpPr>
        <p:spPr>
          <a:xfrm>
            <a:off x="3762121" y="2341413"/>
            <a:ext cx="1835726" cy="415498"/>
          </a:xfrm>
          <a:prstGeom prst="rect">
            <a:avLst/>
          </a:prstGeom>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请在此输入详细日常工作简介信息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r>
              <a:rPr lang="zh-CN" altLang="en-US" sz="1050" dirty="0">
                <a:solidFill>
                  <a:schemeClr val="bg1"/>
                </a:solidFill>
                <a:latin typeface="微软雅黑" panose="020B0503020204020204" pitchFamily="34" charset="-122"/>
                <a:ea typeface="微软雅黑" panose="020B0503020204020204" pitchFamily="34" charset="-122"/>
              </a:rPr>
              <a:t>请在此输入</a:t>
            </a:r>
            <a:r>
              <a:rPr lang="en-US" altLang="zh-CN" sz="1050" dirty="0">
                <a:solidFill>
                  <a:schemeClr val="bg1"/>
                </a:solidFill>
                <a:latin typeface="微软雅黑" panose="020B0503020204020204" pitchFamily="34" charset="-122"/>
                <a:ea typeface="微软雅黑" panose="020B0503020204020204" pitchFamily="34" charset="-122"/>
              </a:rPr>
              <a:t>.</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
        <p:nvSpPr>
          <p:cNvPr id="147" name="Rectangle 60"/>
          <p:cNvSpPr/>
          <p:nvPr/>
        </p:nvSpPr>
        <p:spPr>
          <a:xfrm>
            <a:off x="3762122" y="3691211"/>
            <a:ext cx="1835726" cy="415498"/>
          </a:xfrm>
          <a:prstGeom prst="rect">
            <a:avLst/>
          </a:prstGeom>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请在此输入详细日常工作简介信息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r>
              <a:rPr lang="zh-CN" altLang="en-US" sz="1050" dirty="0">
                <a:solidFill>
                  <a:schemeClr val="bg1"/>
                </a:solidFill>
                <a:latin typeface="微软雅黑" panose="020B0503020204020204" pitchFamily="34" charset="-122"/>
                <a:ea typeface="微软雅黑" panose="020B0503020204020204" pitchFamily="34" charset="-122"/>
              </a:rPr>
              <a:t>请在此输入</a:t>
            </a:r>
            <a:r>
              <a:rPr lang="en-US" altLang="zh-CN" sz="1050" dirty="0">
                <a:solidFill>
                  <a:schemeClr val="bg1"/>
                </a:solidFill>
                <a:latin typeface="微软雅黑" panose="020B0503020204020204" pitchFamily="34" charset="-122"/>
                <a:ea typeface="微软雅黑" panose="020B0503020204020204" pitchFamily="34" charset="-122"/>
              </a:rPr>
              <a:t>.</a:t>
            </a:r>
            <a:endParaRPr lang="en-US" altLang="zh-CN" sz="1050" dirty="0">
              <a:solidFill>
                <a:schemeClr val="bg1"/>
              </a:solidFill>
              <a:latin typeface="微软雅黑" panose="020B0503020204020204" pitchFamily="34" charset="-122"/>
              <a:ea typeface="微软雅黑" panose="020B0503020204020204" pitchFamily="34" charset="-122"/>
            </a:endParaRPr>
          </a:p>
        </p:txBody>
      </p:sp>
      <p:grpSp>
        <p:nvGrpSpPr>
          <p:cNvPr id="70" name="组合 69"/>
          <p:cNvGrpSpPr/>
          <p:nvPr/>
        </p:nvGrpSpPr>
        <p:grpSpPr>
          <a:xfrm>
            <a:off x="3045625" y="3661827"/>
            <a:ext cx="475690" cy="780094"/>
            <a:chOff x="4061890" y="2172440"/>
            <a:chExt cx="634418" cy="1040396"/>
          </a:xfrm>
        </p:grpSpPr>
        <p:sp>
          <p:nvSpPr>
            <p:cNvPr id="71" name="椭圆 70"/>
            <p:cNvSpPr/>
            <p:nvPr/>
          </p:nvSpPr>
          <p:spPr>
            <a:xfrm>
              <a:off x="4061890" y="2172440"/>
              <a:ext cx="634418" cy="634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72" name="文本框 80"/>
            <p:cNvSpPr txBox="1"/>
            <p:nvPr/>
          </p:nvSpPr>
          <p:spPr>
            <a:xfrm>
              <a:off x="4103505" y="2228038"/>
              <a:ext cx="551188" cy="984798"/>
            </a:xfrm>
            <a:prstGeom prst="rect">
              <a:avLst/>
            </a:prstGeom>
            <a:noFill/>
          </p:spPr>
          <p:txBody>
            <a:bodyPr wrap="square" rtlCol="0">
              <a:spAutoFit/>
            </a:bodyPr>
            <a:lstStyle/>
            <a:p>
              <a:pPr algn="ctr"/>
              <a:r>
                <a:rPr lang="en-US" altLang="zh-CN" sz="2100" dirty="0">
                  <a:solidFill>
                    <a:srgbClr val="3B9B96"/>
                  </a:solidFill>
                  <a:latin typeface="Impact MT Std" pitchFamily="34" charset="0"/>
                </a:rPr>
                <a:t>04</a:t>
              </a:r>
              <a:endParaRPr lang="zh-CN" altLang="en-US" sz="2100" dirty="0">
                <a:solidFill>
                  <a:srgbClr val="3B9B96"/>
                </a:solidFill>
                <a:latin typeface="Impact MT Std" pitchFamily="34" charset="0"/>
              </a:endParaRPr>
            </a:p>
          </p:txBody>
        </p:sp>
      </p:grpSp>
      <p:grpSp>
        <p:nvGrpSpPr>
          <p:cNvPr id="73" name="组合 72"/>
          <p:cNvGrpSpPr/>
          <p:nvPr/>
        </p:nvGrpSpPr>
        <p:grpSpPr>
          <a:xfrm>
            <a:off x="1818413" y="3630599"/>
            <a:ext cx="809880" cy="276144"/>
            <a:chOff x="2411840" y="2132856"/>
            <a:chExt cx="1080121" cy="368288"/>
          </a:xfrm>
        </p:grpSpPr>
        <p:sp>
          <p:nvSpPr>
            <p:cNvPr id="74" name="圆角矩形 73"/>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2684E2"/>
                </a:solidFill>
              </a:endParaRPr>
            </a:p>
          </p:txBody>
        </p:sp>
        <p:sp>
          <p:nvSpPr>
            <p:cNvPr id="75" name="文本框 9"/>
            <p:cNvSpPr txBox="1"/>
            <p:nvPr/>
          </p:nvSpPr>
          <p:spPr>
            <a:xfrm>
              <a:off x="2532053" y="2179826"/>
              <a:ext cx="839697" cy="315536"/>
            </a:xfrm>
            <a:prstGeom prst="rect">
              <a:avLst/>
            </a:prstGeom>
            <a:noFill/>
          </p:spPr>
          <p:txBody>
            <a:bodyPr wrap="square" lIns="51422" tIns="25711" rIns="51422" bIns="25711" rtlCol="0">
              <a:spAutoFit/>
            </a:bodyPr>
            <a:lstStyle/>
            <a:p>
              <a:pPr marL="0" lvl="1" algn="ctr"/>
              <a:r>
                <a:rPr lang="zh-CN" altLang="en-US" sz="1200" b="1" dirty="0">
                  <a:solidFill>
                    <a:srgbClr val="3B9B96"/>
                  </a:solidFill>
                  <a:latin typeface="微软雅黑" panose="020B0503020204020204" pitchFamily="34" charset="-122"/>
                  <a:ea typeface="微软雅黑" panose="020B0503020204020204" pitchFamily="34" charset="-122"/>
                </a:rPr>
                <a:t>郝看</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sp>
        <p:nvSpPr>
          <p:cNvPr id="76" name="Rectangle 49"/>
          <p:cNvSpPr/>
          <p:nvPr/>
        </p:nvSpPr>
        <p:spPr>
          <a:xfrm>
            <a:off x="1841591" y="3960737"/>
            <a:ext cx="763520" cy="253916"/>
          </a:xfrm>
          <a:prstGeom prst="rect">
            <a:avLst/>
          </a:prstGeom>
        </p:spPr>
        <p:txBody>
          <a:bodyPr wrap="square">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职务名称</a:t>
            </a:r>
            <a:endParaRPr lang="en-US" sz="1050" dirty="0">
              <a:solidFill>
                <a:schemeClr val="bg1"/>
              </a:solidFill>
              <a:latin typeface="微软雅黑" panose="020B0503020204020204" pitchFamily="34" charset="-122"/>
              <a:ea typeface="微软雅黑" panose="020B0503020204020204" pitchFamily="34" charset="-122"/>
            </a:endParaRPr>
          </a:p>
        </p:txBody>
      </p:sp>
      <p:sp>
        <p:nvSpPr>
          <p:cNvPr id="315" name="矩形 314"/>
          <p:cNvSpPr/>
          <p:nvPr/>
        </p:nvSpPr>
        <p:spPr>
          <a:xfrm>
            <a:off x="3521991" y="1507282"/>
            <a:ext cx="122607" cy="2699297"/>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7"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7"/>
                                        </p:tgtEl>
                                        <p:attrNameLst>
                                          <p:attrName>ppt_y</p:attrName>
                                        </p:attrNameLst>
                                      </p:cBhvr>
                                      <p:tavLst>
                                        <p:tav tm="0">
                                          <p:val>
                                            <p:strVal val="#ppt_y"/>
                                          </p:val>
                                        </p:tav>
                                        <p:tav tm="100000">
                                          <p:val>
                                            <p:strVal val="#ppt_y"/>
                                          </p:val>
                                        </p:tav>
                                      </p:tavLst>
                                    </p:anim>
                                    <p:anim calcmode="lin" valueType="num">
                                      <p:cBhvr>
                                        <p:cTn id="9" dur="5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7"/>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77"/>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10" presetClass="entr" presetSubtype="0" fill="hold" grpId="0" nodeType="afterEffect">
                                  <p:stCondLst>
                                    <p:cond delay="0"/>
                                  </p:stCondLst>
                                  <p:childTnLst>
                                    <p:set>
                                      <p:cBhvr>
                                        <p:cTn id="20" dur="1" fill="hold">
                                          <p:stCondLst>
                                            <p:cond delay="0"/>
                                          </p:stCondLst>
                                        </p:cTn>
                                        <p:tgtEl>
                                          <p:spTgt spid="315"/>
                                        </p:tgtEl>
                                        <p:attrNameLst>
                                          <p:attrName>style.visibility</p:attrName>
                                        </p:attrNameLst>
                                      </p:cBhvr>
                                      <p:to>
                                        <p:strVal val="visible"/>
                                      </p:to>
                                    </p:set>
                                    <p:animEffect transition="in" filter="fade">
                                      <p:cBhvr>
                                        <p:cTn id="21" dur="500"/>
                                        <p:tgtEl>
                                          <p:spTgt spid="315"/>
                                        </p:tgtEl>
                                      </p:cBhvr>
                                    </p:animEffect>
                                  </p:childTnLst>
                                </p:cTn>
                              </p:par>
                            </p:childTnLst>
                          </p:cTn>
                        </p:par>
                        <p:par>
                          <p:cTn id="22" fill="hold">
                            <p:stCondLst>
                              <p:cond delay="2449"/>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 presetClass="entr" presetSubtype="8" fill="hold" nodeType="withEffect">
                                  <p:stCondLst>
                                    <p:cond delay="5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500"/>
                                  </p:stCondLst>
                                  <p:childTnLst>
                                    <p:set>
                                      <p:cBhvr>
                                        <p:cTn id="35" dur="1" fill="hold">
                                          <p:stCondLst>
                                            <p:cond delay="0"/>
                                          </p:stCondLst>
                                        </p:cTn>
                                        <p:tgtEl>
                                          <p:spTgt spid="130"/>
                                        </p:tgtEl>
                                        <p:attrNameLst>
                                          <p:attrName>style.visibility</p:attrName>
                                        </p:attrNameLst>
                                      </p:cBhvr>
                                      <p:to>
                                        <p:strVal val="visible"/>
                                      </p:to>
                                    </p:set>
                                    <p:anim calcmode="lin" valueType="num">
                                      <p:cBhvr additive="base">
                                        <p:cTn id="36" dur="500" fill="hold"/>
                                        <p:tgtEl>
                                          <p:spTgt spid="130"/>
                                        </p:tgtEl>
                                        <p:attrNameLst>
                                          <p:attrName>ppt_x</p:attrName>
                                        </p:attrNameLst>
                                      </p:cBhvr>
                                      <p:tavLst>
                                        <p:tav tm="0">
                                          <p:val>
                                            <p:strVal val="0-#ppt_w/2"/>
                                          </p:val>
                                        </p:tav>
                                        <p:tav tm="100000">
                                          <p:val>
                                            <p:strVal val="#ppt_x"/>
                                          </p:val>
                                        </p:tav>
                                      </p:tavLst>
                                    </p:anim>
                                    <p:anim calcmode="lin" valueType="num">
                                      <p:cBhvr additive="base">
                                        <p:cTn id="37" dur="500" fill="hold"/>
                                        <p:tgtEl>
                                          <p:spTgt spid="130"/>
                                        </p:tgtEl>
                                        <p:attrNameLst>
                                          <p:attrName>ppt_y</p:attrName>
                                        </p:attrNameLst>
                                      </p:cBhvr>
                                      <p:tavLst>
                                        <p:tav tm="0">
                                          <p:val>
                                            <p:strVal val="#ppt_y"/>
                                          </p:val>
                                        </p:tav>
                                        <p:tav tm="100000">
                                          <p:val>
                                            <p:strVal val="#ppt_y"/>
                                          </p:val>
                                        </p:tav>
                                      </p:tavLst>
                                    </p:anim>
                                  </p:childTnLst>
                                </p:cTn>
                              </p:par>
                            </p:childTnLst>
                          </p:cTn>
                        </p:par>
                        <p:par>
                          <p:cTn id="38" fill="hold">
                            <p:stCondLst>
                              <p:cond delay="2949"/>
                            </p:stCondLst>
                            <p:childTnLst>
                              <p:par>
                                <p:cTn id="39" presetID="10" presetClass="entr" presetSubtype="0" fill="hold" grpId="0" nodeType="afterEffect">
                                  <p:stCondLst>
                                    <p:cond delay="0"/>
                                  </p:stCondLst>
                                  <p:childTnLst>
                                    <p:set>
                                      <p:cBhvr>
                                        <p:cTn id="40" dur="1" fill="hold">
                                          <p:stCondLst>
                                            <p:cond delay="0"/>
                                          </p:stCondLst>
                                        </p:cTn>
                                        <p:tgtEl>
                                          <p:spTgt spid="131"/>
                                        </p:tgtEl>
                                        <p:attrNameLst>
                                          <p:attrName>style.visibility</p:attrName>
                                        </p:attrNameLst>
                                      </p:cBhvr>
                                      <p:to>
                                        <p:strVal val="visible"/>
                                      </p:to>
                                    </p:set>
                                    <p:animEffect transition="in" filter="fade">
                                      <p:cBhvr>
                                        <p:cTn id="41" dur="500"/>
                                        <p:tgtEl>
                                          <p:spTgt spid="131"/>
                                        </p:tgtEl>
                                      </p:cBhvr>
                                    </p:animEffect>
                                  </p:childTnLst>
                                </p:cTn>
                              </p:par>
                            </p:childTnLst>
                          </p:cTn>
                        </p:par>
                        <p:par>
                          <p:cTn id="42" fill="hold">
                            <p:stCondLst>
                              <p:cond delay="3449"/>
                            </p:stCondLst>
                            <p:childTnLst>
                              <p:par>
                                <p:cTn id="43" presetID="10" presetClass="entr" presetSubtype="0" fill="hold"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500"/>
                                        <p:tgtEl>
                                          <p:spTgt spid="103"/>
                                        </p:tgtEl>
                                      </p:cBhvr>
                                    </p:animEffect>
                                  </p:childTnLst>
                                </p:cTn>
                              </p:par>
                            </p:childTnLst>
                          </p:cTn>
                        </p:par>
                        <p:par>
                          <p:cTn id="46" fill="hold">
                            <p:stCondLst>
                              <p:cond delay="3949"/>
                            </p:stCondLst>
                            <p:childTnLst>
                              <p:par>
                                <p:cTn id="47" presetID="22" presetClass="entr" presetSubtype="8"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 presetClass="entr" presetSubtype="8" fill="hold" nodeType="withEffect">
                                  <p:stCondLst>
                                    <p:cond delay="500"/>
                                  </p:stCondLst>
                                  <p:childTnLst>
                                    <p:set>
                                      <p:cBhvr>
                                        <p:cTn id="51" dur="1" fill="hold">
                                          <p:stCondLst>
                                            <p:cond delay="0"/>
                                          </p:stCondLst>
                                        </p:cTn>
                                        <p:tgtEl>
                                          <p:spTgt spid="118"/>
                                        </p:tgtEl>
                                        <p:attrNameLst>
                                          <p:attrName>style.visibility</p:attrName>
                                        </p:attrNameLst>
                                      </p:cBhvr>
                                      <p:to>
                                        <p:strVal val="visible"/>
                                      </p:to>
                                    </p:set>
                                    <p:anim calcmode="lin" valueType="num">
                                      <p:cBhvr additive="base">
                                        <p:cTn id="52" dur="500" fill="hold"/>
                                        <p:tgtEl>
                                          <p:spTgt spid="118"/>
                                        </p:tgtEl>
                                        <p:attrNameLst>
                                          <p:attrName>ppt_x</p:attrName>
                                        </p:attrNameLst>
                                      </p:cBhvr>
                                      <p:tavLst>
                                        <p:tav tm="0">
                                          <p:val>
                                            <p:strVal val="0-#ppt_w/2"/>
                                          </p:val>
                                        </p:tav>
                                        <p:tav tm="100000">
                                          <p:val>
                                            <p:strVal val="#ppt_x"/>
                                          </p:val>
                                        </p:tav>
                                      </p:tavLst>
                                    </p:anim>
                                    <p:anim calcmode="lin" valueType="num">
                                      <p:cBhvr additive="base">
                                        <p:cTn id="53" dur="500" fill="hold"/>
                                        <p:tgtEl>
                                          <p:spTgt spid="118"/>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500"/>
                                  </p:stCondLst>
                                  <p:childTnLst>
                                    <p:set>
                                      <p:cBhvr>
                                        <p:cTn id="55" dur="1" fill="hold">
                                          <p:stCondLst>
                                            <p:cond delay="0"/>
                                          </p:stCondLst>
                                        </p:cTn>
                                        <p:tgtEl>
                                          <p:spTgt spid="138"/>
                                        </p:tgtEl>
                                        <p:attrNameLst>
                                          <p:attrName>style.visibility</p:attrName>
                                        </p:attrNameLst>
                                      </p:cBhvr>
                                      <p:to>
                                        <p:strVal val="visible"/>
                                      </p:to>
                                    </p:set>
                                    <p:anim calcmode="lin" valueType="num">
                                      <p:cBhvr additive="base">
                                        <p:cTn id="56" dur="500" fill="hold"/>
                                        <p:tgtEl>
                                          <p:spTgt spid="138"/>
                                        </p:tgtEl>
                                        <p:attrNameLst>
                                          <p:attrName>ppt_x</p:attrName>
                                        </p:attrNameLst>
                                      </p:cBhvr>
                                      <p:tavLst>
                                        <p:tav tm="0">
                                          <p:val>
                                            <p:strVal val="0-#ppt_w/2"/>
                                          </p:val>
                                        </p:tav>
                                        <p:tav tm="100000">
                                          <p:val>
                                            <p:strVal val="#ppt_x"/>
                                          </p:val>
                                        </p:tav>
                                      </p:tavLst>
                                    </p:anim>
                                    <p:anim calcmode="lin" valueType="num">
                                      <p:cBhvr additive="base">
                                        <p:cTn id="57" dur="500" fill="hold"/>
                                        <p:tgtEl>
                                          <p:spTgt spid="138"/>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500"/>
                                  </p:stCondLst>
                                  <p:childTnLst>
                                    <p:set>
                                      <p:cBhvr>
                                        <p:cTn id="59" dur="1" fill="hold">
                                          <p:stCondLst>
                                            <p:cond delay="0"/>
                                          </p:stCondLst>
                                        </p:cTn>
                                        <p:tgtEl>
                                          <p:spTgt spid="141"/>
                                        </p:tgtEl>
                                        <p:attrNameLst>
                                          <p:attrName>style.visibility</p:attrName>
                                        </p:attrNameLst>
                                      </p:cBhvr>
                                      <p:to>
                                        <p:strVal val="visible"/>
                                      </p:to>
                                    </p:set>
                                    <p:anim calcmode="lin" valueType="num">
                                      <p:cBhvr additive="base">
                                        <p:cTn id="60" dur="500" fill="hold"/>
                                        <p:tgtEl>
                                          <p:spTgt spid="141"/>
                                        </p:tgtEl>
                                        <p:attrNameLst>
                                          <p:attrName>ppt_x</p:attrName>
                                        </p:attrNameLst>
                                      </p:cBhvr>
                                      <p:tavLst>
                                        <p:tav tm="0">
                                          <p:val>
                                            <p:strVal val="0-#ppt_w/2"/>
                                          </p:val>
                                        </p:tav>
                                        <p:tav tm="100000">
                                          <p:val>
                                            <p:strVal val="#ppt_x"/>
                                          </p:val>
                                        </p:tav>
                                      </p:tavLst>
                                    </p:anim>
                                    <p:anim calcmode="lin" valueType="num">
                                      <p:cBhvr additive="base">
                                        <p:cTn id="61" dur="500" fill="hold"/>
                                        <p:tgtEl>
                                          <p:spTgt spid="141"/>
                                        </p:tgtEl>
                                        <p:attrNameLst>
                                          <p:attrName>ppt_y</p:attrName>
                                        </p:attrNameLst>
                                      </p:cBhvr>
                                      <p:tavLst>
                                        <p:tav tm="0">
                                          <p:val>
                                            <p:strVal val="#ppt_y"/>
                                          </p:val>
                                        </p:tav>
                                        <p:tav tm="100000">
                                          <p:val>
                                            <p:strVal val="#ppt_y"/>
                                          </p:val>
                                        </p:tav>
                                      </p:tavLst>
                                    </p:anim>
                                  </p:childTnLst>
                                </p:cTn>
                              </p:par>
                            </p:childTnLst>
                          </p:cTn>
                        </p:par>
                        <p:par>
                          <p:cTn id="62" fill="hold">
                            <p:stCondLst>
                              <p:cond delay="4449"/>
                            </p:stCondLst>
                            <p:childTnLst>
                              <p:par>
                                <p:cTn id="63" presetID="10" presetClass="entr" presetSubtype="0" fill="hold" grpId="0" nodeType="afterEffect">
                                  <p:stCondLst>
                                    <p:cond delay="0"/>
                                  </p:stCondLst>
                                  <p:childTnLst>
                                    <p:set>
                                      <p:cBhvr>
                                        <p:cTn id="64" dur="1" fill="hold">
                                          <p:stCondLst>
                                            <p:cond delay="0"/>
                                          </p:stCondLst>
                                        </p:cTn>
                                        <p:tgtEl>
                                          <p:spTgt spid="142"/>
                                        </p:tgtEl>
                                        <p:attrNameLst>
                                          <p:attrName>style.visibility</p:attrName>
                                        </p:attrNameLst>
                                      </p:cBhvr>
                                      <p:to>
                                        <p:strVal val="visible"/>
                                      </p:to>
                                    </p:set>
                                    <p:animEffect transition="in" filter="fade">
                                      <p:cBhvr>
                                        <p:cTn id="65" dur="500"/>
                                        <p:tgtEl>
                                          <p:spTgt spid="142"/>
                                        </p:tgtEl>
                                      </p:cBhvr>
                                    </p:animEffect>
                                  </p:childTnLst>
                                </p:cTn>
                              </p:par>
                            </p:childTnLst>
                          </p:cTn>
                        </p:par>
                        <p:par>
                          <p:cTn id="66" fill="hold">
                            <p:stCondLst>
                              <p:cond delay="4949"/>
                            </p:stCondLst>
                            <p:childTnLst>
                              <p:par>
                                <p:cTn id="67" presetID="10" presetClass="entr" presetSubtype="0" fill="hold" nodeType="after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fade">
                                      <p:cBhvr>
                                        <p:cTn id="69" dur="500"/>
                                        <p:tgtEl>
                                          <p:spTgt spid="109"/>
                                        </p:tgtEl>
                                      </p:cBhvr>
                                    </p:animEffect>
                                  </p:childTnLst>
                                </p:cTn>
                              </p:par>
                            </p:childTnLst>
                          </p:cTn>
                        </p:par>
                        <p:par>
                          <p:cTn id="70" fill="hold">
                            <p:stCondLst>
                              <p:cond delay="5449"/>
                            </p:stCondLst>
                            <p:childTnLst>
                              <p:par>
                                <p:cTn id="71" presetID="22" presetClass="entr" presetSubtype="8"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 presetClass="entr" presetSubtype="8" fill="hold" nodeType="withEffect">
                                  <p:stCondLst>
                                    <p:cond delay="500"/>
                                  </p:stCondLst>
                                  <p:childTnLst>
                                    <p:set>
                                      <p:cBhvr>
                                        <p:cTn id="75" dur="1" fill="hold">
                                          <p:stCondLst>
                                            <p:cond delay="0"/>
                                          </p:stCondLst>
                                        </p:cTn>
                                        <p:tgtEl>
                                          <p:spTgt spid="115"/>
                                        </p:tgtEl>
                                        <p:attrNameLst>
                                          <p:attrName>style.visibility</p:attrName>
                                        </p:attrNameLst>
                                      </p:cBhvr>
                                      <p:to>
                                        <p:strVal val="visible"/>
                                      </p:to>
                                    </p:set>
                                    <p:anim calcmode="lin" valueType="num">
                                      <p:cBhvr additive="base">
                                        <p:cTn id="76" dur="500" fill="hold"/>
                                        <p:tgtEl>
                                          <p:spTgt spid="115"/>
                                        </p:tgtEl>
                                        <p:attrNameLst>
                                          <p:attrName>ppt_x</p:attrName>
                                        </p:attrNameLst>
                                      </p:cBhvr>
                                      <p:tavLst>
                                        <p:tav tm="0">
                                          <p:val>
                                            <p:strVal val="0-#ppt_w/2"/>
                                          </p:val>
                                        </p:tav>
                                        <p:tav tm="100000">
                                          <p:val>
                                            <p:strVal val="#ppt_x"/>
                                          </p:val>
                                        </p:tav>
                                      </p:tavLst>
                                    </p:anim>
                                    <p:anim calcmode="lin" valueType="num">
                                      <p:cBhvr additive="base">
                                        <p:cTn id="77" dur="500" fill="hold"/>
                                        <p:tgtEl>
                                          <p:spTgt spid="115"/>
                                        </p:tgtEl>
                                        <p:attrNameLst>
                                          <p:attrName>ppt_y</p:attrName>
                                        </p:attrNameLst>
                                      </p:cBhvr>
                                      <p:tavLst>
                                        <p:tav tm="0">
                                          <p:val>
                                            <p:strVal val="#ppt_y"/>
                                          </p:val>
                                        </p:tav>
                                        <p:tav tm="100000">
                                          <p:val>
                                            <p:strVal val="#ppt_y"/>
                                          </p:val>
                                        </p:tav>
                                      </p:tavLst>
                                    </p:anim>
                                  </p:childTnLst>
                                </p:cTn>
                              </p:par>
                              <p:par>
                                <p:cTn id="78" presetID="2" presetClass="entr" presetSubtype="8" fill="hold" nodeType="withEffect">
                                  <p:stCondLst>
                                    <p:cond delay="500"/>
                                  </p:stCondLst>
                                  <p:childTnLst>
                                    <p:set>
                                      <p:cBhvr>
                                        <p:cTn id="79" dur="1" fill="hold">
                                          <p:stCondLst>
                                            <p:cond delay="0"/>
                                          </p:stCondLst>
                                        </p:cTn>
                                        <p:tgtEl>
                                          <p:spTgt spid="133"/>
                                        </p:tgtEl>
                                        <p:attrNameLst>
                                          <p:attrName>style.visibility</p:attrName>
                                        </p:attrNameLst>
                                      </p:cBhvr>
                                      <p:to>
                                        <p:strVal val="visible"/>
                                      </p:to>
                                    </p:set>
                                    <p:anim calcmode="lin" valueType="num">
                                      <p:cBhvr additive="base">
                                        <p:cTn id="80" dur="500" fill="hold"/>
                                        <p:tgtEl>
                                          <p:spTgt spid="133"/>
                                        </p:tgtEl>
                                        <p:attrNameLst>
                                          <p:attrName>ppt_x</p:attrName>
                                        </p:attrNameLst>
                                      </p:cBhvr>
                                      <p:tavLst>
                                        <p:tav tm="0">
                                          <p:val>
                                            <p:strVal val="0-#ppt_w/2"/>
                                          </p:val>
                                        </p:tav>
                                        <p:tav tm="100000">
                                          <p:val>
                                            <p:strVal val="#ppt_x"/>
                                          </p:val>
                                        </p:tav>
                                      </p:tavLst>
                                    </p:anim>
                                    <p:anim calcmode="lin" valueType="num">
                                      <p:cBhvr additive="base">
                                        <p:cTn id="81" dur="500" fill="hold"/>
                                        <p:tgtEl>
                                          <p:spTgt spid="133"/>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500"/>
                                  </p:stCondLst>
                                  <p:childTnLst>
                                    <p:set>
                                      <p:cBhvr>
                                        <p:cTn id="83" dur="1" fill="hold">
                                          <p:stCondLst>
                                            <p:cond delay="0"/>
                                          </p:stCondLst>
                                        </p:cTn>
                                        <p:tgtEl>
                                          <p:spTgt spid="136"/>
                                        </p:tgtEl>
                                        <p:attrNameLst>
                                          <p:attrName>style.visibility</p:attrName>
                                        </p:attrNameLst>
                                      </p:cBhvr>
                                      <p:to>
                                        <p:strVal val="visible"/>
                                      </p:to>
                                    </p:set>
                                    <p:anim calcmode="lin" valueType="num">
                                      <p:cBhvr additive="base">
                                        <p:cTn id="84" dur="500" fill="hold"/>
                                        <p:tgtEl>
                                          <p:spTgt spid="136"/>
                                        </p:tgtEl>
                                        <p:attrNameLst>
                                          <p:attrName>ppt_x</p:attrName>
                                        </p:attrNameLst>
                                      </p:cBhvr>
                                      <p:tavLst>
                                        <p:tav tm="0">
                                          <p:val>
                                            <p:strVal val="0-#ppt_w/2"/>
                                          </p:val>
                                        </p:tav>
                                        <p:tav tm="100000">
                                          <p:val>
                                            <p:strVal val="#ppt_x"/>
                                          </p:val>
                                        </p:tav>
                                      </p:tavLst>
                                    </p:anim>
                                    <p:anim calcmode="lin" valueType="num">
                                      <p:cBhvr additive="base">
                                        <p:cTn id="85" dur="500" fill="hold"/>
                                        <p:tgtEl>
                                          <p:spTgt spid="136"/>
                                        </p:tgtEl>
                                        <p:attrNameLst>
                                          <p:attrName>ppt_y</p:attrName>
                                        </p:attrNameLst>
                                      </p:cBhvr>
                                      <p:tavLst>
                                        <p:tav tm="0">
                                          <p:val>
                                            <p:strVal val="#ppt_y"/>
                                          </p:val>
                                        </p:tav>
                                        <p:tav tm="100000">
                                          <p:val>
                                            <p:strVal val="#ppt_y"/>
                                          </p:val>
                                        </p:tav>
                                      </p:tavLst>
                                    </p:anim>
                                  </p:childTnLst>
                                </p:cTn>
                              </p:par>
                            </p:childTnLst>
                          </p:cTn>
                        </p:par>
                        <p:par>
                          <p:cTn id="86" fill="hold">
                            <p:stCondLst>
                              <p:cond delay="5949"/>
                            </p:stCondLst>
                            <p:childTnLst>
                              <p:par>
                                <p:cTn id="87" presetID="10" presetClass="entr" presetSubtype="0" fill="hold" grpId="0" nodeType="afterEffect">
                                  <p:stCondLst>
                                    <p:cond delay="0"/>
                                  </p:stCondLst>
                                  <p:childTnLst>
                                    <p:set>
                                      <p:cBhvr>
                                        <p:cTn id="88" dur="1" fill="hold">
                                          <p:stCondLst>
                                            <p:cond delay="0"/>
                                          </p:stCondLst>
                                        </p:cTn>
                                        <p:tgtEl>
                                          <p:spTgt spid="137"/>
                                        </p:tgtEl>
                                        <p:attrNameLst>
                                          <p:attrName>style.visibility</p:attrName>
                                        </p:attrNameLst>
                                      </p:cBhvr>
                                      <p:to>
                                        <p:strVal val="visible"/>
                                      </p:to>
                                    </p:set>
                                    <p:animEffect transition="in" filter="fade">
                                      <p:cBhvr>
                                        <p:cTn id="89" dur="500"/>
                                        <p:tgtEl>
                                          <p:spTgt spid="137"/>
                                        </p:tgtEl>
                                      </p:cBhvr>
                                    </p:animEffect>
                                  </p:childTnLst>
                                </p:cTn>
                              </p:par>
                            </p:childTnLst>
                          </p:cTn>
                        </p:par>
                        <p:par>
                          <p:cTn id="90" fill="hold">
                            <p:stCondLst>
                              <p:cond delay="6449"/>
                            </p:stCondLst>
                            <p:childTnLst>
                              <p:par>
                                <p:cTn id="91" presetID="10" presetClass="entr" presetSubtype="0" fill="hold" nodeType="afterEffect">
                                  <p:stCondLst>
                                    <p:cond delay="0"/>
                                  </p:stCondLst>
                                  <p:childTnLst>
                                    <p:set>
                                      <p:cBhvr>
                                        <p:cTn id="92" dur="1" fill="hold">
                                          <p:stCondLst>
                                            <p:cond delay="0"/>
                                          </p:stCondLst>
                                        </p:cTn>
                                        <p:tgtEl>
                                          <p:spTgt spid="106"/>
                                        </p:tgtEl>
                                        <p:attrNameLst>
                                          <p:attrName>style.visibility</p:attrName>
                                        </p:attrNameLst>
                                      </p:cBhvr>
                                      <p:to>
                                        <p:strVal val="visible"/>
                                      </p:to>
                                    </p:set>
                                    <p:animEffect transition="in" filter="fade">
                                      <p:cBhvr>
                                        <p:cTn id="93" dur="500"/>
                                        <p:tgtEl>
                                          <p:spTgt spid="106"/>
                                        </p:tgtEl>
                                      </p:cBhvr>
                                    </p:animEffect>
                                  </p:childTnLst>
                                </p:cTn>
                              </p:par>
                            </p:childTnLst>
                          </p:cTn>
                        </p:par>
                        <p:par>
                          <p:cTn id="94" fill="hold">
                            <p:stCondLst>
                              <p:cond delay="6949"/>
                            </p:stCondLst>
                            <p:childTnLst>
                              <p:par>
                                <p:cTn id="95" presetID="22" presetClass="entr" presetSubtype="8"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ipe(left)">
                                      <p:cBhvr>
                                        <p:cTn id="97" dur="500"/>
                                        <p:tgtEl>
                                          <p:spTgt spid="20"/>
                                        </p:tgtEl>
                                      </p:cBhvr>
                                    </p:animEffect>
                                  </p:childTnLst>
                                </p:cTn>
                              </p:par>
                              <p:par>
                                <p:cTn id="98" presetID="2" presetClass="entr" presetSubtype="8" fill="hold" nodeType="withEffect">
                                  <p:stCondLst>
                                    <p:cond delay="500"/>
                                  </p:stCondLst>
                                  <p:childTnLst>
                                    <p:set>
                                      <p:cBhvr>
                                        <p:cTn id="99" dur="1" fill="hold">
                                          <p:stCondLst>
                                            <p:cond delay="0"/>
                                          </p:stCondLst>
                                        </p:cTn>
                                        <p:tgtEl>
                                          <p:spTgt spid="70"/>
                                        </p:tgtEl>
                                        <p:attrNameLst>
                                          <p:attrName>style.visibility</p:attrName>
                                        </p:attrNameLst>
                                      </p:cBhvr>
                                      <p:to>
                                        <p:strVal val="visible"/>
                                      </p:to>
                                    </p:set>
                                    <p:anim calcmode="lin" valueType="num">
                                      <p:cBhvr additive="base">
                                        <p:cTn id="100" dur="500" fill="hold"/>
                                        <p:tgtEl>
                                          <p:spTgt spid="70"/>
                                        </p:tgtEl>
                                        <p:attrNameLst>
                                          <p:attrName>ppt_x</p:attrName>
                                        </p:attrNameLst>
                                      </p:cBhvr>
                                      <p:tavLst>
                                        <p:tav tm="0">
                                          <p:val>
                                            <p:strVal val="0-#ppt_w/2"/>
                                          </p:val>
                                        </p:tav>
                                        <p:tav tm="100000">
                                          <p:val>
                                            <p:strVal val="#ppt_x"/>
                                          </p:val>
                                        </p:tav>
                                      </p:tavLst>
                                    </p:anim>
                                    <p:anim calcmode="lin" valueType="num">
                                      <p:cBhvr additive="base">
                                        <p:cTn id="101" dur="500" fill="hold"/>
                                        <p:tgtEl>
                                          <p:spTgt spid="70"/>
                                        </p:tgtEl>
                                        <p:attrNameLst>
                                          <p:attrName>ppt_y</p:attrName>
                                        </p:attrNameLst>
                                      </p:cBhvr>
                                      <p:tavLst>
                                        <p:tav tm="0">
                                          <p:val>
                                            <p:strVal val="#ppt_y"/>
                                          </p:val>
                                        </p:tav>
                                        <p:tav tm="100000">
                                          <p:val>
                                            <p:strVal val="#ppt_y"/>
                                          </p:val>
                                        </p:tav>
                                      </p:tavLst>
                                    </p:anim>
                                  </p:childTnLst>
                                </p:cTn>
                              </p:par>
                              <p:par>
                                <p:cTn id="102" presetID="2" presetClass="entr" presetSubtype="8" fill="hold" nodeType="withEffect">
                                  <p:stCondLst>
                                    <p:cond delay="500"/>
                                  </p:stCondLst>
                                  <p:childTnLst>
                                    <p:set>
                                      <p:cBhvr>
                                        <p:cTn id="103" dur="1" fill="hold">
                                          <p:stCondLst>
                                            <p:cond delay="0"/>
                                          </p:stCondLst>
                                        </p:cTn>
                                        <p:tgtEl>
                                          <p:spTgt spid="73"/>
                                        </p:tgtEl>
                                        <p:attrNameLst>
                                          <p:attrName>style.visibility</p:attrName>
                                        </p:attrNameLst>
                                      </p:cBhvr>
                                      <p:to>
                                        <p:strVal val="visible"/>
                                      </p:to>
                                    </p:set>
                                    <p:anim calcmode="lin" valueType="num">
                                      <p:cBhvr additive="base">
                                        <p:cTn id="104" dur="500" fill="hold"/>
                                        <p:tgtEl>
                                          <p:spTgt spid="73"/>
                                        </p:tgtEl>
                                        <p:attrNameLst>
                                          <p:attrName>ppt_x</p:attrName>
                                        </p:attrNameLst>
                                      </p:cBhvr>
                                      <p:tavLst>
                                        <p:tav tm="0">
                                          <p:val>
                                            <p:strVal val="0-#ppt_w/2"/>
                                          </p:val>
                                        </p:tav>
                                        <p:tav tm="100000">
                                          <p:val>
                                            <p:strVal val="#ppt_x"/>
                                          </p:val>
                                        </p:tav>
                                      </p:tavLst>
                                    </p:anim>
                                    <p:anim calcmode="lin" valueType="num">
                                      <p:cBhvr additive="base">
                                        <p:cTn id="105" dur="500" fill="hold"/>
                                        <p:tgtEl>
                                          <p:spTgt spid="73"/>
                                        </p:tgtEl>
                                        <p:attrNameLst>
                                          <p:attrName>ppt_y</p:attrName>
                                        </p:attrNameLst>
                                      </p:cBhvr>
                                      <p:tavLst>
                                        <p:tav tm="0">
                                          <p:val>
                                            <p:strVal val="#ppt_y"/>
                                          </p:val>
                                        </p:tav>
                                        <p:tav tm="100000">
                                          <p:val>
                                            <p:strVal val="#ppt_y"/>
                                          </p:val>
                                        </p:tav>
                                      </p:tavLst>
                                    </p:anim>
                                  </p:childTnLst>
                                </p:cTn>
                              </p:par>
                              <p:par>
                                <p:cTn id="106" presetID="2" presetClass="entr" presetSubtype="8" fill="hold" grpId="0" nodeType="withEffect">
                                  <p:stCondLst>
                                    <p:cond delay="500"/>
                                  </p:stCondLst>
                                  <p:childTnLst>
                                    <p:set>
                                      <p:cBhvr>
                                        <p:cTn id="107" dur="1" fill="hold">
                                          <p:stCondLst>
                                            <p:cond delay="0"/>
                                          </p:stCondLst>
                                        </p:cTn>
                                        <p:tgtEl>
                                          <p:spTgt spid="76"/>
                                        </p:tgtEl>
                                        <p:attrNameLst>
                                          <p:attrName>style.visibility</p:attrName>
                                        </p:attrNameLst>
                                      </p:cBhvr>
                                      <p:to>
                                        <p:strVal val="visible"/>
                                      </p:to>
                                    </p:set>
                                    <p:anim calcmode="lin" valueType="num">
                                      <p:cBhvr additive="base">
                                        <p:cTn id="108" dur="500" fill="hold"/>
                                        <p:tgtEl>
                                          <p:spTgt spid="76"/>
                                        </p:tgtEl>
                                        <p:attrNameLst>
                                          <p:attrName>ppt_x</p:attrName>
                                        </p:attrNameLst>
                                      </p:cBhvr>
                                      <p:tavLst>
                                        <p:tav tm="0">
                                          <p:val>
                                            <p:strVal val="0-#ppt_w/2"/>
                                          </p:val>
                                        </p:tav>
                                        <p:tav tm="100000">
                                          <p:val>
                                            <p:strVal val="#ppt_x"/>
                                          </p:val>
                                        </p:tav>
                                      </p:tavLst>
                                    </p:anim>
                                    <p:anim calcmode="lin" valueType="num">
                                      <p:cBhvr additive="base">
                                        <p:cTn id="109" dur="500" fill="hold"/>
                                        <p:tgtEl>
                                          <p:spTgt spid="76"/>
                                        </p:tgtEl>
                                        <p:attrNameLst>
                                          <p:attrName>ppt_y</p:attrName>
                                        </p:attrNameLst>
                                      </p:cBhvr>
                                      <p:tavLst>
                                        <p:tav tm="0">
                                          <p:val>
                                            <p:strVal val="#ppt_y"/>
                                          </p:val>
                                        </p:tav>
                                        <p:tav tm="100000">
                                          <p:val>
                                            <p:strVal val="#ppt_y"/>
                                          </p:val>
                                        </p:tav>
                                      </p:tavLst>
                                    </p:anim>
                                  </p:childTnLst>
                                </p:cTn>
                              </p:par>
                            </p:childTnLst>
                          </p:cTn>
                        </p:par>
                        <p:par>
                          <p:cTn id="110" fill="hold">
                            <p:stCondLst>
                              <p:cond delay="7449"/>
                            </p:stCondLst>
                            <p:childTnLst>
                              <p:par>
                                <p:cTn id="111" presetID="10" presetClass="entr" presetSubtype="0" fill="hold" grpId="0" nodeType="afterEffect">
                                  <p:stCondLst>
                                    <p:cond delay="0"/>
                                  </p:stCondLst>
                                  <p:childTnLst>
                                    <p:set>
                                      <p:cBhvr>
                                        <p:cTn id="112" dur="1" fill="hold">
                                          <p:stCondLst>
                                            <p:cond delay="0"/>
                                          </p:stCondLst>
                                        </p:cTn>
                                        <p:tgtEl>
                                          <p:spTgt spid="147"/>
                                        </p:tgtEl>
                                        <p:attrNameLst>
                                          <p:attrName>style.visibility</p:attrName>
                                        </p:attrNameLst>
                                      </p:cBhvr>
                                      <p:to>
                                        <p:strVal val="visible"/>
                                      </p:to>
                                    </p:set>
                                    <p:animEffect transition="in" filter="fade">
                                      <p:cBhvr>
                                        <p:cTn id="113" dur="500"/>
                                        <p:tgtEl>
                                          <p:spTgt spid="147"/>
                                        </p:tgtEl>
                                      </p:cBhvr>
                                    </p:animEffect>
                                  </p:childTnLst>
                                </p:cTn>
                              </p:par>
                            </p:childTnLst>
                          </p:cTn>
                        </p:par>
                        <p:par>
                          <p:cTn id="114" fill="hold">
                            <p:stCondLst>
                              <p:cond delay="7949"/>
                            </p:stCondLst>
                            <p:childTnLst>
                              <p:par>
                                <p:cTn id="115" presetID="10" presetClass="entr" presetSubtype="0" fill="hold" nodeType="afterEffect">
                                  <p:stCondLst>
                                    <p:cond delay="0"/>
                                  </p:stCondLst>
                                  <p:childTnLst>
                                    <p:set>
                                      <p:cBhvr>
                                        <p:cTn id="116" dur="1" fill="hold">
                                          <p:stCondLst>
                                            <p:cond delay="0"/>
                                          </p:stCondLst>
                                        </p:cTn>
                                        <p:tgtEl>
                                          <p:spTgt spid="112"/>
                                        </p:tgtEl>
                                        <p:attrNameLst>
                                          <p:attrName>style.visibility</p:attrName>
                                        </p:attrNameLst>
                                      </p:cBhvr>
                                      <p:to>
                                        <p:strVal val="visible"/>
                                      </p:to>
                                    </p:set>
                                    <p:animEffect transition="in" filter="fade">
                                      <p:cBhvr>
                                        <p:cTn id="11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136" grpId="0"/>
      <p:bldP spid="137" grpId="0"/>
      <p:bldP spid="141" grpId="0"/>
      <p:bldP spid="142" grpId="0"/>
      <p:bldP spid="147" grpId="0"/>
      <p:bldP spid="76" grpId="0"/>
      <p:bldP spid="315" grpId="0" animBg="1"/>
      <p:bldP spid="77" grpId="0" bldLvl="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691428" y="880918"/>
            <a:ext cx="1761149" cy="561608"/>
            <a:chOff x="4923182" y="885936"/>
            <a:chExt cx="2348811" cy="749005"/>
          </a:xfrm>
        </p:grpSpPr>
        <p:grpSp>
          <p:nvGrpSpPr>
            <p:cNvPr id="13" name="组合 12"/>
            <p:cNvGrpSpPr/>
            <p:nvPr/>
          </p:nvGrpSpPr>
          <p:grpSpPr>
            <a:xfrm>
              <a:off x="4923182" y="885936"/>
              <a:ext cx="2348811" cy="749005"/>
              <a:chOff x="4304043" y="1286668"/>
              <a:chExt cx="3837944" cy="2757793"/>
            </a:xfrm>
            <a:effectLst>
              <a:outerShdw blurRad="381000" dist="254000" dir="8100000" algn="tr" rotWithShape="0">
                <a:prstClr val="black">
                  <a:alpha val="40000"/>
                </a:prstClr>
              </a:outerShdw>
            </a:effectLst>
          </p:grpSpPr>
          <p:sp>
            <p:nvSpPr>
              <p:cNvPr id="15" name="圆角矩形 1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latin typeface="微软雅黑" panose="020B0503020204020204" pitchFamily="34" charset="-122"/>
                  <a:ea typeface="微软雅黑" panose="020B0503020204020204" pitchFamily="34" charset="-122"/>
                </a:endParaRPr>
              </a:p>
            </p:txBody>
          </p:sp>
        </p:grpSp>
        <p:sp>
          <p:nvSpPr>
            <p:cNvPr id="14" name="标题 4"/>
            <p:cNvSpPr txBox="1"/>
            <p:nvPr/>
          </p:nvSpPr>
          <p:spPr>
            <a:xfrm>
              <a:off x="5652488" y="1015924"/>
              <a:ext cx="949155"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500" b="1" dirty="0">
                  <a:solidFill>
                    <a:srgbClr val="3B9B96"/>
                  </a:solidFill>
                  <a:latin typeface="微软雅黑" panose="020B0503020204020204" pitchFamily="34" charset="-122"/>
                  <a:ea typeface="微软雅黑" panose="020B0503020204020204" pitchFamily="34" charset="-122"/>
                </a:rPr>
                <a:t>董事长</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2466314" y="1571588"/>
            <a:ext cx="1273971" cy="406253"/>
            <a:chOff x="3721323" y="1951085"/>
            <a:chExt cx="1699070" cy="541811"/>
          </a:xfrm>
        </p:grpSpPr>
        <p:grpSp>
          <p:nvGrpSpPr>
            <p:cNvPr id="18" name="组合 17"/>
            <p:cNvGrpSpPr/>
            <p:nvPr/>
          </p:nvGrpSpPr>
          <p:grpSpPr>
            <a:xfrm>
              <a:off x="3721323" y="1951085"/>
              <a:ext cx="1699070" cy="541811"/>
              <a:chOff x="4304043" y="1286668"/>
              <a:chExt cx="3837944" cy="2757793"/>
            </a:xfrm>
            <a:effectLst>
              <a:outerShdw blurRad="381000" dist="254000" dir="8100000" algn="tr" rotWithShape="0">
                <a:prstClr val="black">
                  <a:alpha val="40000"/>
                </a:prstClr>
              </a:outerShdw>
            </a:effectLst>
          </p:grpSpPr>
          <p:sp>
            <p:nvSpPr>
              <p:cNvPr id="20" name="圆角矩形 1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21" name="圆角矩形 20"/>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19" name="标题 4"/>
            <p:cNvSpPr txBox="1"/>
            <p:nvPr/>
          </p:nvSpPr>
          <p:spPr>
            <a:xfrm>
              <a:off x="3771053" y="1980010"/>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合作伙伴</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403715" y="1545905"/>
            <a:ext cx="1273971" cy="406253"/>
            <a:chOff x="6774781" y="1916832"/>
            <a:chExt cx="1699070" cy="541811"/>
          </a:xfrm>
        </p:grpSpPr>
        <p:grpSp>
          <p:nvGrpSpPr>
            <p:cNvPr id="23" name="组合 22"/>
            <p:cNvGrpSpPr/>
            <p:nvPr/>
          </p:nvGrpSpPr>
          <p:grpSpPr>
            <a:xfrm>
              <a:off x="6774781" y="1916832"/>
              <a:ext cx="1699070" cy="541811"/>
              <a:chOff x="4304043" y="1286668"/>
              <a:chExt cx="3837944" cy="2757793"/>
            </a:xfrm>
            <a:effectLst>
              <a:outerShdw blurRad="381000" dist="254000" dir="8100000" algn="tr" rotWithShape="0">
                <a:prstClr val="black">
                  <a:alpha val="40000"/>
                </a:prstClr>
              </a:outerShdw>
            </a:effectLst>
          </p:grpSpPr>
          <p:sp>
            <p:nvSpPr>
              <p:cNvPr id="25" name="圆角矩形 2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24" name="标题 4"/>
            <p:cNvSpPr txBox="1"/>
            <p:nvPr/>
          </p:nvSpPr>
          <p:spPr>
            <a:xfrm>
              <a:off x="6824511" y="1945757"/>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法务部</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sp>
        <p:nvSpPr>
          <p:cNvPr id="27" name="Line 104"/>
          <p:cNvSpPr>
            <a:spLocks noChangeShapeType="1"/>
          </p:cNvSpPr>
          <p:nvPr/>
        </p:nvSpPr>
        <p:spPr bwMode="auto">
          <a:xfrm>
            <a:off x="4572000" y="1454343"/>
            <a:ext cx="0" cy="707161"/>
          </a:xfrm>
          <a:prstGeom prst="line">
            <a:avLst/>
          </a:prstGeom>
          <a:noFill/>
          <a:ln w="1270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1424809" y="2755095"/>
            <a:ext cx="5856350" cy="572542"/>
            <a:chOff x="1900238" y="2728913"/>
            <a:chExt cx="7810500" cy="763588"/>
          </a:xfrm>
        </p:grpSpPr>
        <p:sp>
          <p:nvSpPr>
            <p:cNvPr id="29" name="Line 106"/>
            <p:cNvSpPr>
              <a:spLocks noChangeShapeType="1"/>
            </p:cNvSpPr>
            <p:nvPr/>
          </p:nvSpPr>
          <p:spPr bwMode="auto">
            <a:xfrm flipH="1">
              <a:off x="1900238" y="2728913"/>
              <a:ext cx="7810500" cy="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0" name="Line 107"/>
            <p:cNvSpPr>
              <a:spLocks noChangeShapeType="1"/>
            </p:cNvSpPr>
            <p:nvPr/>
          </p:nvSpPr>
          <p:spPr bwMode="auto">
            <a:xfrm>
              <a:off x="9709151" y="2728913"/>
              <a:ext cx="0" cy="420576"/>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1" name="Line 108"/>
            <p:cNvSpPr>
              <a:spLocks noChangeShapeType="1"/>
            </p:cNvSpPr>
            <p:nvPr/>
          </p:nvSpPr>
          <p:spPr bwMode="auto">
            <a:xfrm>
              <a:off x="4009355"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2" name="Line 109"/>
            <p:cNvSpPr>
              <a:spLocks noChangeShapeType="1"/>
            </p:cNvSpPr>
            <p:nvPr/>
          </p:nvSpPr>
          <p:spPr bwMode="auto">
            <a:xfrm>
              <a:off x="3510160"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3" name="Line 110"/>
            <p:cNvSpPr>
              <a:spLocks noChangeShapeType="1"/>
            </p:cNvSpPr>
            <p:nvPr/>
          </p:nvSpPr>
          <p:spPr bwMode="auto">
            <a:xfrm>
              <a:off x="3001243"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4" name="Line 111"/>
            <p:cNvSpPr>
              <a:spLocks noChangeShapeType="1"/>
            </p:cNvSpPr>
            <p:nvPr/>
          </p:nvSpPr>
          <p:spPr bwMode="auto">
            <a:xfrm>
              <a:off x="2450306"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5" name="Line 112"/>
            <p:cNvSpPr>
              <a:spLocks noChangeShapeType="1"/>
            </p:cNvSpPr>
            <p:nvPr/>
          </p:nvSpPr>
          <p:spPr bwMode="auto">
            <a:xfrm>
              <a:off x="1901826"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36" name="Line 132"/>
          <p:cNvSpPr>
            <a:spLocks noChangeShapeType="1"/>
          </p:cNvSpPr>
          <p:nvPr/>
        </p:nvSpPr>
        <p:spPr bwMode="auto">
          <a:xfrm flipH="1">
            <a:off x="3708129" y="1761871"/>
            <a:ext cx="1695586" cy="0"/>
          </a:xfrm>
          <a:prstGeom prst="line">
            <a:avLst/>
          </a:prstGeom>
          <a:noFill/>
          <a:ln w="12700" cap="flat">
            <a:solidFill>
              <a:schemeClr val="bg1">
                <a:lumMod val="50000"/>
              </a:schemeClr>
            </a:solidFill>
            <a:prstDash val="dash"/>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7" name="Line 104"/>
          <p:cNvSpPr>
            <a:spLocks noChangeShapeType="1"/>
          </p:cNvSpPr>
          <p:nvPr/>
        </p:nvSpPr>
        <p:spPr bwMode="auto">
          <a:xfrm>
            <a:off x="4572000" y="2375980"/>
            <a:ext cx="0" cy="707381"/>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3924097" y="2003524"/>
            <a:ext cx="1273971" cy="406253"/>
            <a:chOff x="6774781" y="1916832"/>
            <a:chExt cx="1699070" cy="541811"/>
          </a:xfrm>
        </p:grpSpPr>
        <p:grpSp>
          <p:nvGrpSpPr>
            <p:cNvPr id="39" name="组合 38"/>
            <p:cNvGrpSpPr/>
            <p:nvPr/>
          </p:nvGrpSpPr>
          <p:grpSpPr>
            <a:xfrm>
              <a:off x="6774781" y="1916832"/>
              <a:ext cx="1699070" cy="541811"/>
              <a:chOff x="4304043" y="1286668"/>
              <a:chExt cx="3837944" cy="2757793"/>
            </a:xfrm>
            <a:effectLst>
              <a:outerShdw blurRad="381000" dist="254000" dir="8100000" algn="tr" rotWithShape="0">
                <a:prstClr val="black">
                  <a:alpha val="40000"/>
                </a:prstClr>
              </a:outerShdw>
            </a:effectLst>
          </p:grpSpPr>
          <p:sp>
            <p:nvSpPr>
              <p:cNvPr id="41" name="圆角矩形 4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42" name="圆角矩形 41"/>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40" name="标题 4"/>
            <p:cNvSpPr txBox="1"/>
            <p:nvPr/>
          </p:nvSpPr>
          <p:spPr>
            <a:xfrm>
              <a:off x="6824511" y="1945757"/>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总经理</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1244626" y="3219653"/>
            <a:ext cx="357820" cy="1170582"/>
            <a:chOff x="2787784" y="3964744"/>
            <a:chExt cx="551222" cy="1699070"/>
          </a:xfrm>
        </p:grpSpPr>
        <p:grpSp>
          <p:nvGrpSpPr>
            <p:cNvPr id="44" name="组合 43"/>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47"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5"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市场部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1656438" y="3219653"/>
            <a:ext cx="357820" cy="1170582"/>
            <a:chOff x="2787784" y="3964744"/>
            <a:chExt cx="551222" cy="1699070"/>
          </a:xfrm>
        </p:grpSpPr>
        <p:grpSp>
          <p:nvGrpSpPr>
            <p:cNvPr id="50" name="组合 49"/>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53"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圆角矩形 5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51"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品质部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2088373" y="3219653"/>
            <a:ext cx="357820" cy="1170582"/>
            <a:chOff x="2787784" y="3964744"/>
            <a:chExt cx="551222" cy="1699070"/>
          </a:xfrm>
        </p:grpSpPr>
        <p:grpSp>
          <p:nvGrpSpPr>
            <p:cNvPr id="56" name="组合 55"/>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59" name="圆角矩形 5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圆角矩形 59"/>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57"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采购部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2486441" y="3219653"/>
            <a:ext cx="357820" cy="1170582"/>
            <a:chOff x="2787784" y="3964744"/>
            <a:chExt cx="551222" cy="1699070"/>
          </a:xfrm>
        </p:grpSpPr>
        <p:grpSp>
          <p:nvGrpSpPr>
            <p:cNvPr id="62" name="组合 61"/>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65" name="圆角矩形 6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圆角矩形 6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3"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财务部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2864384" y="3219653"/>
            <a:ext cx="357820" cy="1170582"/>
            <a:chOff x="2787784" y="3964744"/>
            <a:chExt cx="551222" cy="1699070"/>
          </a:xfrm>
        </p:grpSpPr>
        <p:grpSp>
          <p:nvGrpSpPr>
            <p:cNvPr id="68" name="组合 67"/>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71" name="圆角矩形 7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2" name="圆角矩形 71"/>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9"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0"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综合部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3924097" y="3029371"/>
            <a:ext cx="1273971" cy="406253"/>
            <a:chOff x="6774781" y="1916832"/>
            <a:chExt cx="1699070" cy="541811"/>
          </a:xfrm>
        </p:grpSpPr>
        <p:grpSp>
          <p:nvGrpSpPr>
            <p:cNvPr id="74" name="组合 73"/>
            <p:cNvGrpSpPr/>
            <p:nvPr/>
          </p:nvGrpSpPr>
          <p:grpSpPr>
            <a:xfrm>
              <a:off x="6774781" y="1916832"/>
              <a:ext cx="1699070" cy="541811"/>
              <a:chOff x="4304043" y="1286668"/>
              <a:chExt cx="3837944" cy="2757793"/>
            </a:xfrm>
            <a:effectLst>
              <a:outerShdw blurRad="381000" dist="254000" dir="8100000" algn="tr" rotWithShape="0">
                <a:prstClr val="black">
                  <a:alpha val="40000"/>
                </a:prstClr>
              </a:outerShdw>
            </a:effectLst>
          </p:grpSpPr>
          <p:sp>
            <p:nvSpPr>
              <p:cNvPr id="76" name="圆角矩形 7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77" name="圆角矩形 76"/>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75" name="标题 4"/>
            <p:cNvSpPr txBox="1"/>
            <p:nvPr/>
          </p:nvSpPr>
          <p:spPr>
            <a:xfrm>
              <a:off x="6824511" y="1945757"/>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研发部门</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grpSp>
        <p:nvGrpSpPr>
          <p:cNvPr id="78" name="组合 77"/>
          <p:cNvGrpSpPr/>
          <p:nvPr/>
        </p:nvGrpSpPr>
        <p:grpSpPr>
          <a:xfrm>
            <a:off x="3581363" y="3435621"/>
            <a:ext cx="1854511" cy="317814"/>
            <a:chOff x="5038726" y="3278188"/>
            <a:chExt cx="2473325" cy="423862"/>
          </a:xfrm>
        </p:grpSpPr>
        <p:sp>
          <p:nvSpPr>
            <p:cNvPr id="79" name="Line 116"/>
            <p:cNvSpPr>
              <a:spLocks noChangeShapeType="1"/>
            </p:cNvSpPr>
            <p:nvPr/>
          </p:nvSpPr>
          <p:spPr bwMode="auto">
            <a:xfrm>
              <a:off x="7508876" y="3486150"/>
              <a:ext cx="0" cy="21590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0" name="Line 117"/>
            <p:cNvSpPr>
              <a:spLocks noChangeShapeType="1"/>
            </p:cNvSpPr>
            <p:nvPr/>
          </p:nvSpPr>
          <p:spPr bwMode="auto">
            <a:xfrm>
              <a:off x="5038726" y="3486150"/>
              <a:ext cx="0" cy="21590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1" name="Line 118"/>
            <p:cNvSpPr>
              <a:spLocks noChangeShapeType="1"/>
            </p:cNvSpPr>
            <p:nvPr/>
          </p:nvSpPr>
          <p:spPr bwMode="auto">
            <a:xfrm flipH="1">
              <a:off x="5040313" y="3492500"/>
              <a:ext cx="2471738" cy="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2" name="Line 119"/>
            <p:cNvSpPr>
              <a:spLocks noChangeShapeType="1"/>
            </p:cNvSpPr>
            <p:nvPr/>
          </p:nvSpPr>
          <p:spPr bwMode="auto">
            <a:xfrm>
              <a:off x="6357938" y="3278188"/>
              <a:ext cx="0" cy="214313"/>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3438171" y="3722822"/>
            <a:ext cx="357820" cy="1170582"/>
            <a:chOff x="2787784" y="3964744"/>
            <a:chExt cx="551222" cy="1699070"/>
          </a:xfrm>
        </p:grpSpPr>
        <p:grpSp>
          <p:nvGrpSpPr>
            <p:cNvPr id="84" name="组合 83"/>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87" name="圆角矩形 8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8" name="圆角矩形 8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85"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6"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制造中心</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9" name="组合 88"/>
          <p:cNvGrpSpPr/>
          <p:nvPr/>
        </p:nvGrpSpPr>
        <p:grpSpPr>
          <a:xfrm>
            <a:off x="5240029" y="3705581"/>
            <a:ext cx="357820" cy="1170582"/>
            <a:chOff x="2787784" y="3964744"/>
            <a:chExt cx="551222" cy="1699070"/>
          </a:xfrm>
        </p:grpSpPr>
        <p:grpSp>
          <p:nvGrpSpPr>
            <p:cNvPr id="90" name="组合 89"/>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93" name="圆角矩形 9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4" name="圆角矩形 9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91"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2"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研究室</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6645530" y="3003687"/>
            <a:ext cx="1273971" cy="406253"/>
            <a:chOff x="6774781" y="1916832"/>
            <a:chExt cx="1699070" cy="541811"/>
          </a:xfrm>
        </p:grpSpPr>
        <p:grpSp>
          <p:nvGrpSpPr>
            <p:cNvPr id="96" name="组合 95"/>
            <p:cNvGrpSpPr/>
            <p:nvPr/>
          </p:nvGrpSpPr>
          <p:grpSpPr>
            <a:xfrm>
              <a:off x="6774781" y="1916832"/>
              <a:ext cx="1699070" cy="541811"/>
              <a:chOff x="4304043" y="1286668"/>
              <a:chExt cx="3837944" cy="2757793"/>
            </a:xfrm>
            <a:effectLst>
              <a:outerShdw blurRad="381000" dist="254000" dir="8100000" algn="tr" rotWithShape="0">
                <a:prstClr val="black">
                  <a:alpha val="40000"/>
                </a:prstClr>
              </a:outerShdw>
            </a:effectLst>
          </p:grpSpPr>
          <p:sp>
            <p:nvSpPr>
              <p:cNvPr id="98" name="圆角矩形 9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99" name="圆角矩形 98"/>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97" name="标题 4"/>
            <p:cNvSpPr txBox="1"/>
            <p:nvPr/>
          </p:nvSpPr>
          <p:spPr>
            <a:xfrm>
              <a:off x="6824511" y="1945757"/>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市场营销部</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grpSp>
        <p:nvGrpSpPr>
          <p:cNvPr id="100" name="组合 99"/>
          <p:cNvGrpSpPr/>
          <p:nvPr/>
        </p:nvGrpSpPr>
        <p:grpSpPr>
          <a:xfrm>
            <a:off x="6751468" y="3402610"/>
            <a:ext cx="1004626" cy="356963"/>
            <a:chOff x="9004301" y="3221214"/>
            <a:chExt cx="1339850" cy="476074"/>
          </a:xfrm>
        </p:grpSpPr>
        <p:sp>
          <p:nvSpPr>
            <p:cNvPr id="101" name="Line 128"/>
            <p:cNvSpPr>
              <a:spLocks noChangeShapeType="1"/>
            </p:cNvSpPr>
            <p:nvPr/>
          </p:nvSpPr>
          <p:spPr bwMode="auto">
            <a:xfrm>
              <a:off x="9702801" y="3221214"/>
              <a:ext cx="0" cy="474487"/>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2" name="Line 129"/>
            <p:cNvSpPr>
              <a:spLocks noChangeShapeType="1"/>
            </p:cNvSpPr>
            <p:nvPr/>
          </p:nvSpPr>
          <p:spPr bwMode="auto">
            <a:xfrm flipH="1">
              <a:off x="9004301" y="3492500"/>
              <a:ext cx="1339850" cy="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3" name="Line 130"/>
            <p:cNvSpPr>
              <a:spLocks noChangeShapeType="1"/>
            </p:cNvSpPr>
            <p:nvPr/>
          </p:nvSpPr>
          <p:spPr bwMode="auto">
            <a:xfrm>
              <a:off x="9005888" y="3487738"/>
              <a:ext cx="0" cy="20955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 name="Line 131"/>
            <p:cNvSpPr>
              <a:spLocks noChangeShapeType="1"/>
            </p:cNvSpPr>
            <p:nvPr/>
          </p:nvSpPr>
          <p:spPr bwMode="auto">
            <a:xfrm>
              <a:off x="10334626" y="3487738"/>
              <a:ext cx="0" cy="20955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5" name="组合 104"/>
          <p:cNvGrpSpPr/>
          <p:nvPr/>
        </p:nvGrpSpPr>
        <p:grpSpPr>
          <a:xfrm>
            <a:off x="6569704" y="3722822"/>
            <a:ext cx="357820" cy="1170582"/>
            <a:chOff x="2787784" y="3964744"/>
            <a:chExt cx="551222" cy="1699070"/>
          </a:xfrm>
        </p:grpSpPr>
        <p:grpSp>
          <p:nvGrpSpPr>
            <p:cNvPr id="106" name="组合 105"/>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109" name="圆角矩形 10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0" name="圆角矩形 109"/>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07"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8"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广告部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11" name="组合 110"/>
          <p:cNvGrpSpPr/>
          <p:nvPr/>
        </p:nvGrpSpPr>
        <p:grpSpPr>
          <a:xfrm>
            <a:off x="7075755" y="3705581"/>
            <a:ext cx="357820" cy="1170582"/>
            <a:chOff x="2787784" y="3964744"/>
            <a:chExt cx="551222" cy="1699070"/>
          </a:xfrm>
        </p:grpSpPr>
        <p:grpSp>
          <p:nvGrpSpPr>
            <p:cNvPr id="112" name="组合 111"/>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115" name="圆角矩形 11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6" name="圆角矩形 11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13"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4"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销售部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17" name="组合 116"/>
          <p:cNvGrpSpPr/>
          <p:nvPr/>
        </p:nvGrpSpPr>
        <p:grpSpPr>
          <a:xfrm>
            <a:off x="7595551" y="3705581"/>
            <a:ext cx="357820" cy="1170582"/>
            <a:chOff x="2787784" y="3964744"/>
            <a:chExt cx="551222" cy="1699070"/>
          </a:xfrm>
        </p:grpSpPr>
        <p:grpSp>
          <p:nvGrpSpPr>
            <p:cNvPr id="118" name="组合 117"/>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121" name="圆角矩形 12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2" name="圆角矩形 121"/>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19"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0"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售后部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23"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3"/>
                                        </p:tgtEl>
                                        <p:attrNameLst>
                                          <p:attrName>style.visibility</p:attrName>
                                        </p:attrNameLst>
                                      </p:cBhvr>
                                      <p:to>
                                        <p:strVal val="visible"/>
                                      </p:to>
                                    </p:set>
                                    <p:anim calcmode="lin" valueType="num">
                                      <p:cBhvr>
                                        <p:cTn id="7" dur="50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3"/>
                                        </p:tgtEl>
                                        <p:attrNameLst>
                                          <p:attrName>ppt_y</p:attrName>
                                        </p:attrNameLst>
                                      </p:cBhvr>
                                      <p:tavLst>
                                        <p:tav tm="0">
                                          <p:val>
                                            <p:strVal val="#ppt_y"/>
                                          </p:val>
                                        </p:tav>
                                        <p:tav tm="100000">
                                          <p:val>
                                            <p:strVal val="#ppt_y"/>
                                          </p:val>
                                        </p:tav>
                                      </p:tavLst>
                                    </p:anim>
                                    <p:anim calcmode="lin" valueType="num">
                                      <p:cBhvr>
                                        <p:cTn id="9" dur="50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123"/>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1449"/>
                            </p:stCondLst>
                            <p:childTnLst>
                              <p:par>
                                <p:cTn id="19" presetID="22" presetClass="entr" presetSubtype="1"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53"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1949"/>
                            </p:stCondLst>
                            <p:childTnLst>
                              <p:par>
                                <p:cTn id="33" presetID="16" presetClass="entr" presetSubtype="37"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outVertical)">
                                      <p:cBhvr>
                                        <p:cTn id="35" dur="500"/>
                                        <p:tgtEl>
                                          <p:spTgt spid="36"/>
                                        </p:tgtEl>
                                      </p:cBhvr>
                                    </p:animEffect>
                                  </p:childTnLst>
                                </p:cTn>
                              </p:par>
                            </p:childTnLst>
                          </p:cTn>
                        </p:par>
                        <p:par>
                          <p:cTn id="36" fill="hold">
                            <p:stCondLst>
                              <p:cond delay="2449"/>
                            </p:stCondLst>
                            <p:childTnLst>
                              <p:par>
                                <p:cTn id="37" presetID="53" presetClass="entr" presetSubtype="16"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childTnLst>
                          </p:cTn>
                        </p:par>
                        <p:par>
                          <p:cTn id="42" fill="hold">
                            <p:stCondLst>
                              <p:cond delay="2949"/>
                            </p:stCondLst>
                            <p:childTnLst>
                              <p:par>
                                <p:cTn id="43" presetID="22" presetClass="entr" presetSubtype="1"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up)">
                                      <p:cBhvr>
                                        <p:cTn id="45" dur="500"/>
                                        <p:tgtEl>
                                          <p:spTgt spid="37"/>
                                        </p:tgtEl>
                                      </p:cBhvr>
                                    </p:animEffect>
                                  </p:childTnLst>
                                </p:cTn>
                              </p:par>
                            </p:childTnLst>
                          </p:cTn>
                        </p:par>
                        <p:par>
                          <p:cTn id="46" fill="hold">
                            <p:stCondLst>
                              <p:cond delay="3449"/>
                            </p:stCondLst>
                            <p:childTnLst>
                              <p:par>
                                <p:cTn id="47" presetID="22" presetClass="entr" presetSubtype="1"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up)">
                                      <p:cBhvr>
                                        <p:cTn id="49" dur="500"/>
                                        <p:tgtEl>
                                          <p:spTgt spid="28"/>
                                        </p:tgtEl>
                                      </p:cBhvr>
                                    </p:animEffect>
                                  </p:childTnLst>
                                </p:cTn>
                              </p:par>
                              <p:par>
                                <p:cTn id="50" presetID="53" presetClass="entr" presetSubtype="16" fill="hold" nodeType="withEffect">
                                  <p:stCondLst>
                                    <p:cond delay="50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par>
                                <p:cTn id="55" presetID="53" presetClass="entr" presetSubtype="16" fill="hold" nodeType="withEffect">
                                  <p:stCondLst>
                                    <p:cond delay="500"/>
                                  </p:stCondLst>
                                  <p:childTnLst>
                                    <p:set>
                                      <p:cBhvr>
                                        <p:cTn id="56" dur="1" fill="hold">
                                          <p:stCondLst>
                                            <p:cond delay="0"/>
                                          </p:stCondLst>
                                        </p:cTn>
                                        <p:tgtEl>
                                          <p:spTgt spid="49"/>
                                        </p:tgtEl>
                                        <p:attrNameLst>
                                          <p:attrName>style.visibility</p:attrName>
                                        </p:attrNameLst>
                                      </p:cBhvr>
                                      <p:to>
                                        <p:strVal val="visible"/>
                                      </p:to>
                                    </p:set>
                                    <p:anim calcmode="lin" valueType="num">
                                      <p:cBhvr>
                                        <p:cTn id="57" dur="500" fill="hold"/>
                                        <p:tgtEl>
                                          <p:spTgt spid="49"/>
                                        </p:tgtEl>
                                        <p:attrNameLst>
                                          <p:attrName>ppt_w</p:attrName>
                                        </p:attrNameLst>
                                      </p:cBhvr>
                                      <p:tavLst>
                                        <p:tav tm="0">
                                          <p:val>
                                            <p:fltVal val="0"/>
                                          </p:val>
                                        </p:tav>
                                        <p:tav tm="100000">
                                          <p:val>
                                            <p:strVal val="#ppt_w"/>
                                          </p:val>
                                        </p:tav>
                                      </p:tavLst>
                                    </p:anim>
                                    <p:anim calcmode="lin" valueType="num">
                                      <p:cBhvr>
                                        <p:cTn id="58" dur="500" fill="hold"/>
                                        <p:tgtEl>
                                          <p:spTgt spid="49"/>
                                        </p:tgtEl>
                                        <p:attrNameLst>
                                          <p:attrName>ppt_h</p:attrName>
                                        </p:attrNameLst>
                                      </p:cBhvr>
                                      <p:tavLst>
                                        <p:tav tm="0">
                                          <p:val>
                                            <p:fltVal val="0"/>
                                          </p:val>
                                        </p:tav>
                                        <p:tav tm="100000">
                                          <p:val>
                                            <p:strVal val="#ppt_h"/>
                                          </p:val>
                                        </p:tav>
                                      </p:tavLst>
                                    </p:anim>
                                    <p:animEffect transition="in" filter="fade">
                                      <p:cBhvr>
                                        <p:cTn id="59" dur="500"/>
                                        <p:tgtEl>
                                          <p:spTgt spid="49"/>
                                        </p:tgtEl>
                                      </p:cBhvr>
                                    </p:animEffect>
                                  </p:childTnLst>
                                </p:cTn>
                              </p:par>
                              <p:par>
                                <p:cTn id="60" presetID="53" presetClass="entr" presetSubtype="16" fill="hold" nodeType="withEffect">
                                  <p:stCondLst>
                                    <p:cond delay="50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fill="hold"/>
                                        <p:tgtEl>
                                          <p:spTgt spid="55"/>
                                        </p:tgtEl>
                                        <p:attrNameLst>
                                          <p:attrName>ppt_w</p:attrName>
                                        </p:attrNameLst>
                                      </p:cBhvr>
                                      <p:tavLst>
                                        <p:tav tm="0">
                                          <p:val>
                                            <p:fltVal val="0"/>
                                          </p:val>
                                        </p:tav>
                                        <p:tav tm="100000">
                                          <p:val>
                                            <p:strVal val="#ppt_w"/>
                                          </p:val>
                                        </p:tav>
                                      </p:tavLst>
                                    </p:anim>
                                    <p:anim calcmode="lin" valueType="num">
                                      <p:cBhvr>
                                        <p:cTn id="63" dur="500" fill="hold"/>
                                        <p:tgtEl>
                                          <p:spTgt spid="55"/>
                                        </p:tgtEl>
                                        <p:attrNameLst>
                                          <p:attrName>ppt_h</p:attrName>
                                        </p:attrNameLst>
                                      </p:cBhvr>
                                      <p:tavLst>
                                        <p:tav tm="0">
                                          <p:val>
                                            <p:fltVal val="0"/>
                                          </p:val>
                                        </p:tav>
                                        <p:tav tm="100000">
                                          <p:val>
                                            <p:strVal val="#ppt_h"/>
                                          </p:val>
                                        </p:tav>
                                      </p:tavLst>
                                    </p:anim>
                                    <p:animEffect transition="in" filter="fade">
                                      <p:cBhvr>
                                        <p:cTn id="64" dur="500"/>
                                        <p:tgtEl>
                                          <p:spTgt spid="55"/>
                                        </p:tgtEl>
                                      </p:cBhvr>
                                    </p:animEffect>
                                  </p:childTnLst>
                                </p:cTn>
                              </p:par>
                              <p:par>
                                <p:cTn id="65" presetID="53" presetClass="entr" presetSubtype="16" fill="hold" nodeType="withEffect">
                                  <p:stCondLst>
                                    <p:cond delay="50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par>
                                <p:cTn id="70" presetID="53" presetClass="entr" presetSubtype="16" fill="hold" nodeType="withEffect">
                                  <p:stCondLst>
                                    <p:cond delay="50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par>
                                <p:cTn id="75" presetID="53" presetClass="entr" presetSubtype="16" fill="hold" nodeType="withEffect">
                                  <p:stCondLst>
                                    <p:cond delay="500"/>
                                  </p:stCondLst>
                                  <p:childTnLst>
                                    <p:set>
                                      <p:cBhvr>
                                        <p:cTn id="76" dur="1" fill="hold">
                                          <p:stCondLst>
                                            <p:cond delay="0"/>
                                          </p:stCondLst>
                                        </p:cTn>
                                        <p:tgtEl>
                                          <p:spTgt spid="73"/>
                                        </p:tgtEl>
                                        <p:attrNameLst>
                                          <p:attrName>style.visibility</p:attrName>
                                        </p:attrNameLst>
                                      </p:cBhvr>
                                      <p:to>
                                        <p:strVal val="visible"/>
                                      </p:to>
                                    </p:set>
                                    <p:anim calcmode="lin" valueType="num">
                                      <p:cBhvr>
                                        <p:cTn id="77" dur="500" fill="hold"/>
                                        <p:tgtEl>
                                          <p:spTgt spid="73"/>
                                        </p:tgtEl>
                                        <p:attrNameLst>
                                          <p:attrName>ppt_w</p:attrName>
                                        </p:attrNameLst>
                                      </p:cBhvr>
                                      <p:tavLst>
                                        <p:tav tm="0">
                                          <p:val>
                                            <p:fltVal val="0"/>
                                          </p:val>
                                        </p:tav>
                                        <p:tav tm="100000">
                                          <p:val>
                                            <p:strVal val="#ppt_w"/>
                                          </p:val>
                                        </p:tav>
                                      </p:tavLst>
                                    </p:anim>
                                    <p:anim calcmode="lin" valueType="num">
                                      <p:cBhvr>
                                        <p:cTn id="78" dur="500" fill="hold"/>
                                        <p:tgtEl>
                                          <p:spTgt spid="73"/>
                                        </p:tgtEl>
                                        <p:attrNameLst>
                                          <p:attrName>ppt_h</p:attrName>
                                        </p:attrNameLst>
                                      </p:cBhvr>
                                      <p:tavLst>
                                        <p:tav tm="0">
                                          <p:val>
                                            <p:fltVal val="0"/>
                                          </p:val>
                                        </p:tav>
                                        <p:tav tm="100000">
                                          <p:val>
                                            <p:strVal val="#ppt_h"/>
                                          </p:val>
                                        </p:tav>
                                      </p:tavLst>
                                    </p:anim>
                                    <p:animEffect transition="in" filter="fade">
                                      <p:cBhvr>
                                        <p:cTn id="79" dur="500"/>
                                        <p:tgtEl>
                                          <p:spTgt spid="73"/>
                                        </p:tgtEl>
                                      </p:cBhvr>
                                    </p:animEffect>
                                  </p:childTnLst>
                                </p:cTn>
                              </p:par>
                              <p:par>
                                <p:cTn id="80" presetID="53" presetClass="entr" presetSubtype="16" fill="hold" nodeType="withEffect">
                                  <p:stCondLst>
                                    <p:cond delay="500"/>
                                  </p:stCondLst>
                                  <p:childTnLst>
                                    <p:set>
                                      <p:cBhvr>
                                        <p:cTn id="81" dur="1" fill="hold">
                                          <p:stCondLst>
                                            <p:cond delay="0"/>
                                          </p:stCondLst>
                                        </p:cTn>
                                        <p:tgtEl>
                                          <p:spTgt spid="83"/>
                                        </p:tgtEl>
                                        <p:attrNameLst>
                                          <p:attrName>style.visibility</p:attrName>
                                        </p:attrNameLst>
                                      </p:cBhvr>
                                      <p:to>
                                        <p:strVal val="visible"/>
                                      </p:to>
                                    </p:set>
                                    <p:anim calcmode="lin" valueType="num">
                                      <p:cBhvr>
                                        <p:cTn id="82" dur="500" fill="hold"/>
                                        <p:tgtEl>
                                          <p:spTgt spid="83"/>
                                        </p:tgtEl>
                                        <p:attrNameLst>
                                          <p:attrName>ppt_w</p:attrName>
                                        </p:attrNameLst>
                                      </p:cBhvr>
                                      <p:tavLst>
                                        <p:tav tm="0">
                                          <p:val>
                                            <p:fltVal val="0"/>
                                          </p:val>
                                        </p:tav>
                                        <p:tav tm="100000">
                                          <p:val>
                                            <p:strVal val="#ppt_w"/>
                                          </p:val>
                                        </p:tav>
                                      </p:tavLst>
                                    </p:anim>
                                    <p:anim calcmode="lin" valueType="num">
                                      <p:cBhvr>
                                        <p:cTn id="83" dur="500" fill="hold"/>
                                        <p:tgtEl>
                                          <p:spTgt spid="83"/>
                                        </p:tgtEl>
                                        <p:attrNameLst>
                                          <p:attrName>ppt_h</p:attrName>
                                        </p:attrNameLst>
                                      </p:cBhvr>
                                      <p:tavLst>
                                        <p:tav tm="0">
                                          <p:val>
                                            <p:fltVal val="0"/>
                                          </p:val>
                                        </p:tav>
                                        <p:tav tm="100000">
                                          <p:val>
                                            <p:strVal val="#ppt_h"/>
                                          </p:val>
                                        </p:tav>
                                      </p:tavLst>
                                    </p:anim>
                                    <p:animEffect transition="in" filter="fade">
                                      <p:cBhvr>
                                        <p:cTn id="84" dur="500"/>
                                        <p:tgtEl>
                                          <p:spTgt spid="83"/>
                                        </p:tgtEl>
                                      </p:cBhvr>
                                    </p:animEffect>
                                  </p:childTnLst>
                                </p:cTn>
                              </p:par>
                              <p:par>
                                <p:cTn id="85" presetID="53" presetClass="entr" presetSubtype="16" fill="hold" nodeType="withEffect">
                                  <p:stCondLst>
                                    <p:cond delay="500"/>
                                  </p:stCondLst>
                                  <p:childTnLst>
                                    <p:set>
                                      <p:cBhvr>
                                        <p:cTn id="86" dur="1" fill="hold">
                                          <p:stCondLst>
                                            <p:cond delay="0"/>
                                          </p:stCondLst>
                                        </p:cTn>
                                        <p:tgtEl>
                                          <p:spTgt spid="89"/>
                                        </p:tgtEl>
                                        <p:attrNameLst>
                                          <p:attrName>style.visibility</p:attrName>
                                        </p:attrNameLst>
                                      </p:cBhvr>
                                      <p:to>
                                        <p:strVal val="visible"/>
                                      </p:to>
                                    </p:set>
                                    <p:anim calcmode="lin" valueType="num">
                                      <p:cBhvr>
                                        <p:cTn id="87" dur="500" fill="hold"/>
                                        <p:tgtEl>
                                          <p:spTgt spid="89"/>
                                        </p:tgtEl>
                                        <p:attrNameLst>
                                          <p:attrName>ppt_w</p:attrName>
                                        </p:attrNameLst>
                                      </p:cBhvr>
                                      <p:tavLst>
                                        <p:tav tm="0">
                                          <p:val>
                                            <p:fltVal val="0"/>
                                          </p:val>
                                        </p:tav>
                                        <p:tav tm="100000">
                                          <p:val>
                                            <p:strVal val="#ppt_w"/>
                                          </p:val>
                                        </p:tav>
                                      </p:tavLst>
                                    </p:anim>
                                    <p:anim calcmode="lin" valueType="num">
                                      <p:cBhvr>
                                        <p:cTn id="88" dur="500" fill="hold"/>
                                        <p:tgtEl>
                                          <p:spTgt spid="89"/>
                                        </p:tgtEl>
                                        <p:attrNameLst>
                                          <p:attrName>ppt_h</p:attrName>
                                        </p:attrNameLst>
                                      </p:cBhvr>
                                      <p:tavLst>
                                        <p:tav tm="0">
                                          <p:val>
                                            <p:fltVal val="0"/>
                                          </p:val>
                                        </p:tav>
                                        <p:tav tm="100000">
                                          <p:val>
                                            <p:strVal val="#ppt_h"/>
                                          </p:val>
                                        </p:tav>
                                      </p:tavLst>
                                    </p:anim>
                                    <p:animEffect transition="in" filter="fade">
                                      <p:cBhvr>
                                        <p:cTn id="89" dur="500"/>
                                        <p:tgtEl>
                                          <p:spTgt spid="89"/>
                                        </p:tgtEl>
                                      </p:cBhvr>
                                    </p:animEffect>
                                  </p:childTnLst>
                                </p:cTn>
                              </p:par>
                            </p:childTnLst>
                          </p:cTn>
                        </p:par>
                        <p:par>
                          <p:cTn id="90" fill="hold">
                            <p:stCondLst>
                              <p:cond delay="3949"/>
                            </p:stCondLst>
                            <p:childTnLst>
                              <p:par>
                                <p:cTn id="91" presetID="22" presetClass="entr" presetSubtype="1" fill="hold" nodeType="after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wipe(up)">
                                      <p:cBhvr>
                                        <p:cTn id="93" dur="500"/>
                                        <p:tgtEl>
                                          <p:spTgt spid="78"/>
                                        </p:tgtEl>
                                      </p:cBhvr>
                                    </p:animEffect>
                                  </p:childTnLst>
                                </p:cTn>
                              </p:par>
                              <p:par>
                                <p:cTn id="94" presetID="53" presetClass="entr" presetSubtype="16" fill="hold" nodeType="withEffect">
                                  <p:stCondLst>
                                    <p:cond delay="500"/>
                                  </p:stCondLst>
                                  <p:childTnLst>
                                    <p:set>
                                      <p:cBhvr>
                                        <p:cTn id="95" dur="1" fill="hold">
                                          <p:stCondLst>
                                            <p:cond delay="0"/>
                                          </p:stCondLst>
                                        </p:cTn>
                                        <p:tgtEl>
                                          <p:spTgt spid="105"/>
                                        </p:tgtEl>
                                        <p:attrNameLst>
                                          <p:attrName>style.visibility</p:attrName>
                                        </p:attrNameLst>
                                      </p:cBhvr>
                                      <p:to>
                                        <p:strVal val="visible"/>
                                      </p:to>
                                    </p:set>
                                    <p:anim calcmode="lin" valueType="num">
                                      <p:cBhvr>
                                        <p:cTn id="96" dur="500" fill="hold"/>
                                        <p:tgtEl>
                                          <p:spTgt spid="105"/>
                                        </p:tgtEl>
                                        <p:attrNameLst>
                                          <p:attrName>ppt_w</p:attrName>
                                        </p:attrNameLst>
                                      </p:cBhvr>
                                      <p:tavLst>
                                        <p:tav tm="0">
                                          <p:val>
                                            <p:fltVal val="0"/>
                                          </p:val>
                                        </p:tav>
                                        <p:tav tm="100000">
                                          <p:val>
                                            <p:strVal val="#ppt_w"/>
                                          </p:val>
                                        </p:tav>
                                      </p:tavLst>
                                    </p:anim>
                                    <p:anim calcmode="lin" valueType="num">
                                      <p:cBhvr>
                                        <p:cTn id="97" dur="500" fill="hold"/>
                                        <p:tgtEl>
                                          <p:spTgt spid="105"/>
                                        </p:tgtEl>
                                        <p:attrNameLst>
                                          <p:attrName>ppt_h</p:attrName>
                                        </p:attrNameLst>
                                      </p:cBhvr>
                                      <p:tavLst>
                                        <p:tav tm="0">
                                          <p:val>
                                            <p:fltVal val="0"/>
                                          </p:val>
                                        </p:tav>
                                        <p:tav tm="100000">
                                          <p:val>
                                            <p:strVal val="#ppt_h"/>
                                          </p:val>
                                        </p:tav>
                                      </p:tavLst>
                                    </p:anim>
                                    <p:animEffect transition="in" filter="fade">
                                      <p:cBhvr>
                                        <p:cTn id="98" dur="500"/>
                                        <p:tgtEl>
                                          <p:spTgt spid="105"/>
                                        </p:tgtEl>
                                      </p:cBhvr>
                                    </p:animEffect>
                                  </p:childTnLst>
                                </p:cTn>
                              </p:par>
                              <p:par>
                                <p:cTn id="99" presetID="53" presetClass="entr" presetSubtype="16" fill="hold" nodeType="withEffect">
                                  <p:stCondLst>
                                    <p:cond delay="500"/>
                                  </p:stCondLst>
                                  <p:childTnLst>
                                    <p:set>
                                      <p:cBhvr>
                                        <p:cTn id="100" dur="1" fill="hold">
                                          <p:stCondLst>
                                            <p:cond delay="0"/>
                                          </p:stCondLst>
                                        </p:cTn>
                                        <p:tgtEl>
                                          <p:spTgt spid="95"/>
                                        </p:tgtEl>
                                        <p:attrNameLst>
                                          <p:attrName>style.visibility</p:attrName>
                                        </p:attrNameLst>
                                      </p:cBhvr>
                                      <p:to>
                                        <p:strVal val="visible"/>
                                      </p:to>
                                    </p:set>
                                    <p:anim calcmode="lin" valueType="num">
                                      <p:cBhvr>
                                        <p:cTn id="101" dur="500" fill="hold"/>
                                        <p:tgtEl>
                                          <p:spTgt spid="95"/>
                                        </p:tgtEl>
                                        <p:attrNameLst>
                                          <p:attrName>ppt_w</p:attrName>
                                        </p:attrNameLst>
                                      </p:cBhvr>
                                      <p:tavLst>
                                        <p:tav tm="0">
                                          <p:val>
                                            <p:fltVal val="0"/>
                                          </p:val>
                                        </p:tav>
                                        <p:tav tm="100000">
                                          <p:val>
                                            <p:strVal val="#ppt_w"/>
                                          </p:val>
                                        </p:tav>
                                      </p:tavLst>
                                    </p:anim>
                                    <p:anim calcmode="lin" valueType="num">
                                      <p:cBhvr>
                                        <p:cTn id="102" dur="500" fill="hold"/>
                                        <p:tgtEl>
                                          <p:spTgt spid="95"/>
                                        </p:tgtEl>
                                        <p:attrNameLst>
                                          <p:attrName>ppt_h</p:attrName>
                                        </p:attrNameLst>
                                      </p:cBhvr>
                                      <p:tavLst>
                                        <p:tav tm="0">
                                          <p:val>
                                            <p:fltVal val="0"/>
                                          </p:val>
                                        </p:tav>
                                        <p:tav tm="100000">
                                          <p:val>
                                            <p:strVal val="#ppt_h"/>
                                          </p:val>
                                        </p:tav>
                                      </p:tavLst>
                                    </p:anim>
                                    <p:animEffect transition="in" filter="fade">
                                      <p:cBhvr>
                                        <p:cTn id="103" dur="500"/>
                                        <p:tgtEl>
                                          <p:spTgt spid="95"/>
                                        </p:tgtEl>
                                      </p:cBhvr>
                                    </p:animEffect>
                                  </p:childTnLst>
                                </p:cTn>
                              </p:par>
                              <p:par>
                                <p:cTn id="104" presetID="53" presetClass="entr" presetSubtype="16" fill="hold" nodeType="withEffect">
                                  <p:stCondLst>
                                    <p:cond delay="500"/>
                                  </p:stCondLst>
                                  <p:childTnLst>
                                    <p:set>
                                      <p:cBhvr>
                                        <p:cTn id="105" dur="1" fill="hold">
                                          <p:stCondLst>
                                            <p:cond delay="0"/>
                                          </p:stCondLst>
                                        </p:cTn>
                                        <p:tgtEl>
                                          <p:spTgt spid="111"/>
                                        </p:tgtEl>
                                        <p:attrNameLst>
                                          <p:attrName>style.visibility</p:attrName>
                                        </p:attrNameLst>
                                      </p:cBhvr>
                                      <p:to>
                                        <p:strVal val="visible"/>
                                      </p:to>
                                    </p:set>
                                    <p:anim calcmode="lin" valueType="num">
                                      <p:cBhvr>
                                        <p:cTn id="106" dur="500" fill="hold"/>
                                        <p:tgtEl>
                                          <p:spTgt spid="111"/>
                                        </p:tgtEl>
                                        <p:attrNameLst>
                                          <p:attrName>ppt_w</p:attrName>
                                        </p:attrNameLst>
                                      </p:cBhvr>
                                      <p:tavLst>
                                        <p:tav tm="0">
                                          <p:val>
                                            <p:fltVal val="0"/>
                                          </p:val>
                                        </p:tav>
                                        <p:tav tm="100000">
                                          <p:val>
                                            <p:strVal val="#ppt_w"/>
                                          </p:val>
                                        </p:tav>
                                      </p:tavLst>
                                    </p:anim>
                                    <p:anim calcmode="lin" valueType="num">
                                      <p:cBhvr>
                                        <p:cTn id="107" dur="500" fill="hold"/>
                                        <p:tgtEl>
                                          <p:spTgt spid="111"/>
                                        </p:tgtEl>
                                        <p:attrNameLst>
                                          <p:attrName>ppt_h</p:attrName>
                                        </p:attrNameLst>
                                      </p:cBhvr>
                                      <p:tavLst>
                                        <p:tav tm="0">
                                          <p:val>
                                            <p:fltVal val="0"/>
                                          </p:val>
                                        </p:tav>
                                        <p:tav tm="100000">
                                          <p:val>
                                            <p:strVal val="#ppt_h"/>
                                          </p:val>
                                        </p:tav>
                                      </p:tavLst>
                                    </p:anim>
                                    <p:animEffect transition="in" filter="fade">
                                      <p:cBhvr>
                                        <p:cTn id="108" dur="500"/>
                                        <p:tgtEl>
                                          <p:spTgt spid="111"/>
                                        </p:tgtEl>
                                      </p:cBhvr>
                                    </p:animEffect>
                                  </p:childTnLst>
                                </p:cTn>
                              </p:par>
                              <p:par>
                                <p:cTn id="109" presetID="53" presetClass="entr" presetSubtype="16" fill="hold" nodeType="withEffect">
                                  <p:stCondLst>
                                    <p:cond delay="500"/>
                                  </p:stCondLst>
                                  <p:childTnLst>
                                    <p:set>
                                      <p:cBhvr>
                                        <p:cTn id="110" dur="1" fill="hold">
                                          <p:stCondLst>
                                            <p:cond delay="0"/>
                                          </p:stCondLst>
                                        </p:cTn>
                                        <p:tgtEl>
                                          <p:spTgt spid="117"/>
                                        </p:tgtEl>
                                        <p:attrNameLst>
                                          <p:attrName>style.visibility</p:attrName>
                                        </p:attrNameLst>
                                      </p:cBhvr>
                                      <p:to>
                                        <p:strVal val="visible"/>
                                      </p:to>
                                    </p:set>
                                    <p:anim calcmode="lin" valueType="num">
                                      <p:cBhvr>
                                        <p:cTn id="111" dur="500" fill="hold"/>
                                        <p:tgtEl>
                                          <p:spTgt spid="117"/>
                                        </p:tgtEl>
                                        <p:attrNameLst>
                                          <p:attrName>ppt_w</p:attrName>
                                        </p:attrNameLst>
                                      </p:cBhvr>
                                      <p:tavLst>
                                        <p:tav tm="0">
                                          <p:val>
                                            <p:fltVal val="0"/>
                                          </p:val>
                                        </p:tav>
                                        <p:tav tm="100000">
                                          <p:val>
                                            <p:strVal val="#ppt_w"/>
                                          </p:val>
                                        </p:tav>
                                      </p:tavLst>
                                    </p:anim>
                                    <p:anim calcmode="lin" valueType="num">
                                      <p:cBhvr>
                                        <p:cTn id="112" dur="500" fill="hold"/>
                                        <p:tgtEl>
                                          <p:spTgt spid="117"/>
                                        </p:tgtEl>
                                        <p:attrNameLst>
                                          <p:attrName>ppt_h</p:attrName>
                                        </p:attrNameLst>
                                      </p:cBhvr>
                                      <p:tavLst>
                                        <p:tav tm="0">
                                          <p:val>
                                            <p:fltVal val="0"/>
                                          </p:val>
                                        </p:tav>
                                        <p:tav tm="100000">
                                          <p:val>
                                            <p:strVal val="#ppt_h"/>
                                          </p:val>
                                        </p:tav>
                                      </p:tavLst>
                                    </p:anim>
                                    <p:animEffect transition="in" filter="fade">
                                      <p:cBhvr>
                                        <p:cTn id="113" dur="500"/>
                                        <p:tgtEl>
                                          <p:spTgt spid="117"/>
                                        </p:tgtEl>
                                      </p:cBhvr>
                                    </p:animEffect>
                                  </p:childTnLst>
                                </p:cTn>
                              </p:par>
                            </p:childTnLst>
                          </p:cTn>
                        </p:par>
                        <p:par>
                          <p:cTn id="114" fill="hold">
                            <p:stCondLst>
                              <p:cond delay="4449"/>
                            </p:stCondLst>
                            <p:childTnLst>
                              <p:par>
                                <p:cTn id="115" presetID="22" presetClass="entr" presetSubtype="1" fill="hold" nodeType="after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up)">
                                      <p:cBhvr>
                                        <p:cTn id="11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6" grpId="0" animBg="1"/>
      <p:bldP spid="37" grpId="0" animBg="1"/>
      <p:bldP spid="123" grpId="0" bldLvl="0" autoUpdateAnimBg="0"/>
    </p:bldLst>
  </p:timing>
</p:sld>
</file>

<file path=ppt/tags/tag1.xml><?xml version="1.0" encoding="utf-8"?>
<p:tagLst xmlns:p="http://schemas.openxmlformats.org/presentationml/2006/main">
  <p:tag name="SELECTED" val="True"/>
</p:tagLst>
</file>

<file path=ppt/tags/tag2.xml><?xml version="1.0" encoding="utf-8"?>
<p:tagLst xmlns:p="http://schemas.openxmlformats.org/presentationml/2006/main">
  <p:tag name="SELECTED" val="Tru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5633</Words>
  <Application>WPS 演示</Application>
  <PresentationFormat>全屏显示(16:9)</PresentationFormat>
  <Paragraphs>955</Paragraphs>
  <Slides>41</Slides>
  <Notes>41</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41</vt:i4>
      </vt:variant>
    </vt:vector>
  </HeadingPairs>
  <TitlesOfParts>
    <vt:vector size="63" baseType="lpstr">
      <vt:lpstr>Arial</vt:lpstr>
      <vt:lpstr>宋体</vt:lpstr>
      <vt:lpstr>Wingdings</vt:lpstr>
      <vt:lpstr>Calibri</vt:lpstr>
      <vt:lpstr>微软雅黑</vt:lpstr>
      <vt:lpstr>华文中宋</vt:lpstr>
      <vt:lpstr>DIN-BoldItalic</vt:lpstr>
      <vt:lpstr>方正兰亭黑_GBK</vt:lpstr>
      <vt:lpstr>Impact MT Std</vt:lpstr>
      <vt:lpstr>Arial Unicode MS</vt:lpstr>
      <vt:lpstr>Calibri</vt:lpstr>
      <vt:lpstr>Britannic Bold</vt:lpstr>
      <vt:lpstr>方正兰亭黑简体</vt:lpstr>
      <vt:lpstr>Agency FB</vt:lpstr>
      <vt:lpstr>Times New Roman</vt:lpstr>
      <vt:lpstr>UKIJ Qolyazma</vt:lpstr>
      <vt:lpstr>Segoe UI</vt:lpstr>
      <vt:lpstr>微软雅黑 Light</vt:lpstr>
      <vt:lpstr>Segoe Print</vt:lpstr>
      <vt:lpstr>Impact</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2016-01-14T08:47:00Z</dcterms:created>
  <dcterms:modified xsi:type="dcterms:W3CDTF">2017-12-08T06:06:12Z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