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257" r:id="rId3"/>
    <p:sldId id="258" r:id="rId5"/>
    <p:sldId id="259" r:id="rId6"/>
    <p:sldId id="264" r:id="rId7"/>
    <p:sldId id="297" r:id="rId8"/>
    <p:sldId id="295" r:id="rId9"/>
    <p:sldId id="281" r:id="rId10"/>
    <p:sldId id="278" r:id="rId11"/>
    <p:sldId id="265" r:id="rId12"/>
    <p:sldId id="286" r:id="rId13"/>
    <p:sldId id="294" r:id="rId14"/>
    <p:sldId id="298" r:id="rId15"/>
    <p:sldId id="288" r:id="rId16"/>
    <p:sldId id="291" r:id="rId17"/>
    <p:sldId id="270" r:id="rId18"/>
    <p:sldId id="285" r:id="rId19"/>
    <p:sldId id="263" r:id="rId20"/>
    <p:sldId id="292" r:id="rId21"/>
    <p:sldId id="260" r:id="rId22"/>
    <p:sldId id="261" r:id="rId23"/>
    <p:sldId id="274" r:id="rId24"/>
    <p:sldId id="293" r:id="rId25"/>
    <p:sldId id="290" r:id="rId26"/>
    <p:sldId id="272" r:id="rId27"/>
    <p:sldId id="296" r:id="rId28"/>
    <p:sldId id="299" r:id="rId29"/>
    <p:sldId id="280" r:id="rId30"/>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797979"/>
    <a:srgbClr val="B5B91D"/>
    <a:srgbClr val="22494A"/>
    <a:srgbClr val="232323"/>
    <a:srgbClr val="31746B"/>
    <a:srgbClr val="E42424"/>
    <a:srgbClr val="384898"/>
    <a:srgbClr val="5B7BB5"/>
    <a:srgbClr val="2A5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更多模板请关注：亮亮图文旗舰店https://liangliangtuwen.tmall.com</a:t>
            </a: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218016" y="4679784"/>
            <a:ext cx="5105291" cy="563753"/>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2" name="Title 1"/>
          <p:cNvSpPr>
            <a:spLocks noGrp="1"/>
          </p:cNvSpPr>
          <p:nvPr>
            <p:ph type="ctrTitle"/>
          </p:nvPr>
        </p:nvSpPr>
        <p:spPr>
          <a:xfrm>
            <a:off x="193965" y="1052945"/>
            <a:ext cx="5126180" cy="3245427"/>
          </a:xfrm>
          <a:prstGeom prst="rect">
            <a:avLst/>
          </a:prstGeom>
          <a:solidFill>
            <a:srgbClr val="FEFFFF">
              <a:alpha val="60000"/>
            </a:srgbClr>
          </a:solidFill>
        </p:spPr>
        <p:txBody>
          <a:bodyPr anchor="ctr">
            <a:normAutofit/>
          </a:bodyPr>
          <a:lstStyle>
            <a:lvl1pPr algn="ctr">
              <a:lnSpc>
                <a:spcPct val="150000"/>
              </a:lnSpc>
              <a:defRPr sz="44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5" name="矩形 14"/>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lvl="0" algn="ctr"/>
            <a:endParaRPr lang="zh-CN" altLang="en-US"/>
          </a:p>
        </p:txBody>
      </p:sp>
      <p:sp>
        <p:nvSpPr>
          <p:cNvPr id="2" name="Title 1"/>
          <p:cNvSpPr>
            <a:spLocks noGrp="1"/>
          </p:cNvSpPr>
          <p:nvPr userDrawn="1">
            <p:ph type="title"/>
          </p:nvPr>
        </p:nvSpPr>
        <p:spPr>
          <a:xfrm>
            <a:off x="277092" y="1614693"/>
            <a:ext cx="5112326" cy="2885530"/>
          </a:xfrm>
        </p:spPr>
        <p:txBody>
          <a:bodyPr anchor="ctr"/>
          <a:lstStyle>
            <a:lvl1pPr algn="ctr">
              <a:lnSpc>
                <a:spcPct val="150000"/>
              </a:lnSpc>
              <a:defRPr sz="44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277092" y="4636748"/>
            <a:ext cx="5112326"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编辑母版文本样式</a:t>
            </a:r>
            <a:endParaRPr lang="zh-CN" altLang="en-US" dirty="0"/>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
        <p:nvSpPr>
          <p:cNvPr id="8" name="矩形 7"/>
          <p:cNvSpPr/>
          <p:nvPr userDrawn="1"/>
        </p:nvSpPr>
        <p:spPr>
          <a:xfrm>
            <a:off x="0" y="0"/>
            <a:ext cx="12192000" cy="6858000"/>
          </a:xfrm>
          <a:prstGeom prst="rect">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矩形 9"/>
          <p:cNvSpPr/>
          <p:nvPr userDrawn="1"/>
        </p:nvSpPr>
        <p:spPr>
          <a:xfrm>
            <a:off x="0" y="0"/>
            <a:ext cx="12192000" cy="6858000"/>
          </a:xfrm>
          <a:prstGeom prst="rect">
            <a:avLst/>
          </a:prstGeom>
          <a:solidFill>
            <a:srgbClr val="FE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fld>
            <a:endParaRPr lang="zh-CN" altLang="en-US"/>
          </a:p>
        </p:txBody>
      </p:sp>
      <p:sp>
        <p:nvSpPr>
          <p:cNvPr id="1031" name="Title Placeholder 1"/>
          <p:cNvSpPr>
            <a:spLocks noGrp="1"/>
          </p:cNvSpPr>
          <p:nvPr>
            <p:ph type="title"/>
          </p:nvPr>
        </p:nvSpPr>
        <p:spPr bwMode="auto">
          <a:xfrm>
            <a:off x="754063" y="365535"/>
            <a:ext cx="10680700"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
        <p:nvSpPr>
          <p:cNvPr id="2" name="加号 1"/>
          <p:cNvSpPr/>
          <p:nvPr userDrawn="1"/>
        </p:nvSpPr>
        <p:spPr>
          <a:xfrm>
            <a:off x="72232" y="484962"/>
            <a:ext cx="609600" cy="609600"/>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5" Type="http://schemas.openxmlformats.org/officeDocument/2006/relationships/slideLayout" Target="../slideLayouts/slideLayout6.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2" Type="http://schemas.openxmlformats.org/officeDocument/2006/relationships/slideLayout" Target="../slideLayouts/slideLayout7.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6" Type="http://schemas.openxmlformats.org/officeDocument/2006/relationships/slideLayout" Target="../slideLayouts/slideLayout6.xml"/><Relationship Id="rId15" Type="http://schemas.openxmlformats.org/officeDocument/2006/relationships/tags" Target="../tags/tag25.xml"/><Relationship Id="rId14" Type="http://schemas.openxmlformats.org/officeDocument/2006/relationships/tags" Target="../tags/tag24.xml"/><Relationship Id="rId13" Type="http://schemas.openxmlformats.org/officeDocument/2006/relationships/tags" Target="../tags/tag23.xml"/><Relationship Id="rId12" Type="http://schemas.openxmlformats.org/officeDocument/2006/relationships/tags" Target="../tags/tag22.xml"/><Relationship Id="rId11" Type="http://schemas.openxmlformats.org/officeDocument/2006/relationships/tags" Target="../tags/tag21.xml"/><Relationship Id="rId10" Type="http://schemas.openxmlformats.org/officeDocument/2006/relationships/tags" Target="../tags/tag20.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rmAutofit/>
          </a:bodyPr>
          <a:lstStyle/>
          <a:p>
            <a:r>
              <a:rPr lang="zh-CN" altLang="en-US" dirty="0"/>
              <a:t>医师：情缘素材    日期：</a:t>
            </a:r>
            <a:r>
              <a:rPr lang="en-US" altLang="zh-CN" dirty="0"/>
              <a:t>20xx</a:t>
            </a:r>
            <a:r>
              <a:rPr lang="en-US" altLang="zh-CN" dirty="0"/>
              <a:t>-12-30</a:t>
            </a:r>
            <a:endParaRPr lang="en-US" altLang="zh-CN" dirty="0"/>
          </a:p>
        </p:txBody>
      </p:sp>
      <p:sp>
        <p:nvSpPr>
          <p:cNvPr id="6146" name="标题 5"/>
          <p:cNvSpPr>
            <a:spLocks noGrp="1"/>
          </p:cNvSpPr>
          <p:nvPr>
            <p:ph type="ctrTitle"/>
          </p:nvPr>
        </p:nvSpPr>
        <p:spPr/>
        <p:txBody>
          <a:bodyPr/>
          <a:lstStyle/>
          <a:p>
            <a:r>
              <a:rPr lang="zh-CN" altLang="en-US" dirty="0"/>
              <a:t>医院专用</a:t>
            </a:r>
            <a:br>
              <a:rPr lang="en-US" altLang="zh-CN" dirty="0"/>
            </a:br>
            <a:r>
              <a:rPr lang="zh-CN" altLang="en-US" dirty="0"/>
              <a:t>医疗爱心通用模板</a:t>
            </a:r>
            <a:endParaRPr lang="zh-CN" alt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Block Arc 4"/>
          <p:cNvSpPr/>
          <p:nvPr/>
        </p:nvSpPr>
        <p:spPr>
          <a:xfrm flipV="1">
            <a:off x="3691884" y="3461908"/>
            <a:ext cx="2511390" cy="2511391"/>
          </a:xfrm>
          <a:prstGeom prst="heart">
            <a:avLst/>
          </a:prstGeom>
          <a:solidFill>
            <a:srgbClr val="FE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7" name="Block Arc 4"/>
          <p:cNvSpPr/>
          <p:nvPr/>
        </p:nvSpPr>
        <p:spPr>
          <a:xfrm flipV="1">
            <a:off x="1245113" y="3461908"/>
            <a:ext cx="2511390" cy="2511391"/>
          </a:xfrm>
          <a:prstGeom prst="heart">
            <a:avLst/>
          </a:prstGeom>
          <a:solidFill>
            <a:srgbClr val="FE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4" name="Block Arc 4"/>
          <p:cNvSpPr/>
          <p:nvPr/>
        </p:nvSpPr>
        <p:spPr>
          <a:xfrm flipV="1">
            <a:off x="8611945" y="3461908"/>
            <a:ext cx="2511390" cy="2511391"/>
          </a:xfrm>
          <a:prstGeom prst="heart">
            <a:avLst/>
          </a:prstGeom>
          <a:solidFill>
            <a:srgbClr val="FE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flipV="1">
            <a:off x="6165174" y="3461908"/>
            <a:ext cx="2511390" cy="2511391"/>
          </a:xfrm>
          <a:prstGeom prst="heart">
            <a:avLst/>
          </a:prstGeom>
          <a:solidFill>
            <a:srgbClr val="FEFFFF"/>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MH_Other_3"/>
          <p:cNvSpPr/>
          <p:nvPr>
            <p:custDataLst>
              <p:tags r:id="rId1"/>
            </p:custDataLst>
          </p:nvPr>
        </p:nvSpPr>
        <p:spPr>
          <a:xfrm>
            <a:off x="1974552" y="444536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7" name="KSO_Shape"/>
          <p:cNvSpPr/>
          <p:nvPr/>
        </p:nvSpPr>
        <p:spPr bwMode="auto">
          <a:xfrm>
            <a:off x="2204980" y="4704657"/>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MH_Other_3"/>
          <p:cNvSpPr/>
          <p:nvPr>
            <p:custDataLst>
              <p:tags r:id="rId2"/>
            </p:custDataLst>
          </p:nvPr>
        </p:nvSpPr>
        <p:spPr>
          <a:xfrm>
            <a:off x="4415533" y="444536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9" name="MH_Other_3"/>
          <p:cNvSpPr/>
          <p:nvPr>
            <p:custDataLst>
              <p:tags r:id="rId3"/>
            </p:custDataLst>
          </p:nvPr>
        </p:nvSpPr>
        <p:spPr>
          <a:xfrm>
            <a:off x="6856514" y="444536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3"/>
          <p:cNvSpPr/>
          <p:nvPr>
            <p:custDataLst>
              <p:tags r:id="rId4"/>
            </p:custDataLst>
          </p:nvPr>
        </p:nvSpPr>
        <p:spPr>
          <a:xfrm>
            <a:off x="9297495" y="444536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KSO_Shape"/>
          <p:cNvSpPr/>
          <p:nvPr/>
        </p:nvSpPr>
        <p:spPr bwMode="auto">
          <a:xfrm>
            <a:off x="4645961" y="4764781"/>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7086942" y="4743330"/>
            <a:ext cx="591657" cy="60012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9527923" y="4767286"/>
            <a:ext cx="591657" cy="552213"/>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矩形 48"/>
          <p:cNvSpPr/>
          <p:nvPr/>
        </p:nvSpPr>
        <p:spPr>
          <a:xfrm>
            <a:off x="1294731" y="1822420"/>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0" name="矩形 49"/>
          <p:cNvSpPr/>
          <p:nvPr/>
        </p:nvSpPr>
        <p:spPr>
          <a:xfrm>
            <a:off x="3776209" y="1822420"/>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50"/>
          <p:cNvSpPr/>
          <p:nvPr/>
        </p:nvSpPr>
        <p:spPr>
          <a:xfrm>
            <a:off x="6257687" y="1822420"/>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2" name="矩形 51"/>
          <p:cNvSpPr/>
          <p:nvPr/>
        </p:nvSpPr>
        <p:spPr>
          <a:xfrm>
            <a:off x="8739165" y="1822420"/>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矩形 16"/>
          <p:cNvSpPr/>
          <p:nvPr/>
        </p:nvSpPr>
        <p:spPr>
          <a:xfrm>
            <a:off x="7971458" y="2035824"/>
            <a:ext cx="394205"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2054716" y="2035824"/>
            <a:ext cx="5770131"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KSO_Shape"/>
          <p:cNvSpPr/>
          <p:nvPr/>
        </p:nvSpPr>
        <p:spPr>
          <a:xfrm>
            <a:off x="7930161" y="1481785"/>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
        <p:nvSpPr>
          <p:cNvPr id="16" name="矩形 15"/>
          <p:cNvSpPr/>
          <p:nvPr/>
        </p:nvSpPr>
        <p:spPr>
          <a:xfrm>
            <a:off x="9701784" y="4426479"/>
            <a:ext cx="394205" cy="21935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785042" y="4426479"/>
            <a:ext cx="5770131" cy="2152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0" name="KSO_Shape"/>
          <p:cNvSpPr/>
          <p:nvPr/>
        </p:nvSpPr>
        <p:spPr>
          <a:xfrm>
            <a:off x="9660487" y="3872440"/>
            <a:ext cx="476798" cy="815040"/>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accent1"/>
          </a:solidFill>
          <a:ln w="19050">
            <a:solidFill>
              <a:srgbClr val="FE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324000"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rgbClr val="FFFFFF"/>
              </a:solidFill>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5" name="KSO_Shape"/>
          <p:cNvSpPr/>
          <p:nvPr/>
        </p:nvSpPr>
        <p:spPr bwMode="auto">
          <a:xfrm>
            <a:off x="5044766" y="2996319"/>
            <a:ext cx="2102469" cy="2102469"/>
          </a:xfrm>
          <a:custGeom>
            <a:avLst/>
            <a:gdLst/>
            <a:ahLst/>
            <a:cxnLst/>
            <a:rect l="0" t="0" r="r" b="b"/>
            <a:pathLst>
              <a:path w="1530350" h="1536700">
                <a:moveTo>
                  <a:pt x="762317" y="817562"/>
                </a:moveTo>
                <a:lnTo>
                  <a:pt x="1000329" y="1069880"/>
                </a:lnTo>
                <a:lnTo>
                  <a:pt x="1026387" y="1100069"/>
                </a:lnTo>
                <a:lnTo>
                  <a:pt x="1038780" y="1115005"/>
                </a:lnTo>
                <a:lnTo>
                  <a:pt x="1050855" y="1129305"/>
                </a:lnTo>
                <a:lnTo>
                  <a:pt x="1062295" y="1144241"/>
                </a:lnTo>
                <a:lnTo>
                  <a:pt x="1073099" y="1158859"/>
                </a:lnTo>
                <a:lnTo>
                  <a:pt x="1083268" y="1173794"/>
                </a:lnTo>
                <a:lnTo>
                  <a:pt x="1092801" y="1189048"/>
                </a:lnTo>
                <a:lnTo>
                  <a:pt x="1097250" y="1196675"/>
                </a:lnTo>
                <a:lnTo>
                  <a:pt x="1101381" y="1204619"/>
                </a:lnTo>
                <a:lnTo>
                  <a:pt x="1105512" y="1212246"/>
                </a:lnTo>
                <a:lnTo>
                  <a:pt x="1109007" y="1220190"/>
                </a:lnTo>
                <a:lnTo>
                  <a:pt x="1112503" y="1228135"/>
                </a:lnTo>
                <a:lnTo>
                  <a:pt x="1115998" y="1236397"/>
                </a:lnTo>
                <a:lnTo>
                  <a:pt x="1118541" y="1244660"/>
                </a:lnTo>
                <a:lnTo>
                  <a:pt x="1121401" y="1253240"/>
                </a:lnTo>
                <a:lnTo>
                  <a:pt x="1123625" y="1261820"/>
                </a:lnTo>
                <a:lnTo>
                  <a:pt x="1126167" y="1270400"/>
                </a:lnTo>
                <a:lnTo>
                  <a:pt x="1127756" y="1279298"/>
                </a:lnTo>
                <a:lnTo>
                  <a:pt x="1129027" y="1288513"/>
                </a:lnTo>
                <a:lnTo>
                  <a:pt x="1130298" y="1297729"/>
                </a:lnTo>
                <a:lnTo>
                  <a:pt x="1131569" y="1307262"/>
                </a:lnTo>
                <a:lnTo>
                  <a:pt x="1131887" y="1316796"/>
                </a:lnTo>
                <a:lnTo>
                  <a:pt x="1131887" y="1326965"/>
                </a:lnTo>
                <a:lnTo>
                  <a:pt x="1131887" y="1337452"/>
                </a:lnTo>
                <a:lnTo>
                  <a:pt x="1131252" y="1348256"/>
                </a:lnTo>
                <a:lnTo>
                  <a:pt x="1129663" y="1358743"/>
                </a:lnTo>
                <a:lnTo>
                  <a:pt x="1127756" y="1368912"/>
                </a:lnTo>
                <a:lnTo>
                  <a:pt x="1125214" y="1379081"/>
                </a:lnTo>
                <a:lnTo>
                  <a:pt x="1122672" y="1389250"/>
                </a:lnTo>
                <a:lnTo>
                  <a:pt x="1119494" y="1398783"/>
                </a:lnTo>
                <a:lnTo>
                  <a:pt x="1115681" y="1408634"/>
                </a:lnTo>
                <a:lnTo>
                  <a:pt x="1111232" y="1417532"/>
                </a:lnTo>
                <a:lnTo>
                  <a:pt x="1106465" y="1427066"/>
                </a:lnTo>
                <a:lnTo>
                  <a:pt x="1101381" y="1435646"/>
                </a:lnTo>
                <a:lnTo>
                  <a:pt x="1095979" y="1444226"/>
                </a:lnTo>
                <a:lnTo>
                  <a:pt x="1090259" y="1452170"/>
                </a:lnTo>
                <a:lnTo>
                  <a:pt x="1083903" y="1460433"/>
                </a:lnTo>
                <a:lnTo>
                  <a:pt x="1077230" y="1467742"/>
                </a:lnTo>
                <a:lnTo>
                  <a:pt x="1070875" y="1475368"/>
                </a:lnTo>
                <a:lnTo>
                  <a:pt x="1063248" y="1482360"/>
                </a:lnTo>
                <a:lnTo>
                  <a:pt x="1055622" y="1489033"/>
                </a:lnTo>
                <a:lnTo>
                  <a:pt x="1047677" y="1495071"/>
                </a:lnTo>
                <a:lnTo>
                  <a:pt x="1039415" y="1501109"/>
                </a:lnTo>
                <a:lnTo>
                  <a:pt x="1031153" y="1506511"/>
                </a:lnTo>
                <a:lnTo>
                  <a:pt x="1021938" y="1511595"/>
                </a:lnTo>
                <a:lnTo>
                  <a:pt x="1013040" y="1516044"/>
                </a:lnTo>
                <a:lnTo>
                  <a:pt x="1003825" y="1520493"/>
                </a:lnTo>
                <a:lnTo>
                  <a:pt x="994291" y="1523989"/>
                </a:lnTo>
                <a:lnTo>
                  <a:pt x="984758" y="1527484"/>
                </a:lnTo>
                <a:lnTo>
                  <a:pt x="974590" y="1530027"/>
                </a:lnTo>
                <a:lnTo>
                  <a:pt x="964421" y="1532569"/>
                </a:lnTo>
                <a:lnTo>
                  <a:pt x="953934" y="1534476"/>
                </a:lnTo>
                <a:lnTo>
                  <a:pt x="943766" y="1535747"/>
                </a:lnTo>
                <a:lnTo>
                  <a:pt x="932961" y="1536382"/>
                </a:lnTo>
                <a:lnTo>
                  <a:pt x="921839" y="1536700"/>
                </a:lnTo>
                <a:lnTo>
                  <a:pt x="909446" y="1536382"/>
                </a:lnTo>
                <a:lnTo>
                  <a:pt x="897371" y="1535111"/>
                </a:lnTo>
                <a:lnTo>
                  <a:pt x="885295" y="1533205"/>
                </a:lnTo>
                <a:lnTo>
                  <a:pt x="873538" y="1530980"/>
                </a:lnTo>
                <a:lnTo>
                  <a:pt x="862734" y="1527802"/>
                </a:lnTo>
                <a:lnTo>
                  <a:pt x="851929" y="1523989"/>
                </a:lnTo>
                <a:lnTo>
                  <a:pt x="841443" y="1519222"/>
                </a:lnTo>
                <a:lnTo>
                  <a:pt x="831274" y="1514138"/>
                </a:lnTo>
                <a:lnTo>
                  <a:pt x="821105" y="1508418"/>
                </a:lnTo>
                <a:lnTo>
                  <a:pt x="811572" y="1502062"/>
                </a:lnTo>
                <a:lnTo>
                  <a:pt x="802357" y="1495389"/>
                </a:lnTo>
                <a:lnTo>
                  <a:pt x="793777" y="1488080"/>
                </a:lnTo>
                <a:lnTo>
                  <a:pt x="785197" y="1480453"/>
                </a:lnTo>
                <a:lnTo>
                  <a:pt x="776935" y="1472191"/>
                </a:lnTo>
                <a:lnTo>
                  <a:pt x="769626" y="1463293"/>
                </a:lnTo>
                <a:lnTo>
                  <a:pt x="762317" y="1453759"/>
                </a:lnTo>
                <a:lnTo>
                  <a:pt x="754691" y="1463293"/>
                </a:lnTo>
                <a:lnTo>
                  <a:pt x="747064" y="1472191"/>
                </a:lnTo>
                <a:lnTo>
                  <a:pt x="738802" y="1480453"/>
                </a:lnTo>
                <a:lnTo>
                  <a:pt x="730540" y="1488080"/>
                </a:lnTo>
                <a:lnTo>
                  <a:pt x="721642" y="1495389"/>
                </a:lnTo>
                <a:lnTo>
                  <a:pt x="712427" y="1502062"/>
                </a:lnTo>
                <a:lnTo>
                  <a:pt x="702894" y="1508418"/>
                </a:lnTo>
                <a:lnTo>
                  <a:pt x="693361" y="1514138"/>
                </a:lnTo>
                <a:lnTo>
                  <a:pt x="683192" y="1519222"/>
                </a:lnTo>
                <a:lnTo>
                  <a:pt x="672705" y="1523989"/>
                </a:lnTo>
                <a:lnTo>
                  <a:pt x="661583" y="1527802"/>
                </a:lnTo>
                <a:lnTo>
                  <a:pt x="650461" y="1530980"/>
                </a:lnTo>
                <a:lnTo>
                  <a:pt x="638704" y="1533205"/>
                </a:lnTo>
                <a:lnTo>
                  <a:pt x="626628" y="1535111"/>
                </a:lnTo>
                <a:lnTo>
                  <a:pt x="614553" y="1536382"/>
                </a:lnTo>
                <a:lnTo>
                  <a:pt x="602160" y="1536700"/>
                </a:lnTo>
                <a:lnTo>
                  <a:pt x="591355" y="1536382"/>
                </a:lnTo>
                <a:lnTo>
                  <a:pt x="580869" y="1535747"/>
                </a:lnTo>
                <a:lnTo>
                  <a:pt x="570065" y="1534476"/>
                </a:lnTo>
                <a:lnTo>
                  <a:pt x="559578" y="1532569"/>
                </a:lnTo>
                <a:lnTo>
                  <a:pt x="549409" y="1530027"/>
                </a:lnTo>
                <a:lnTo>
                  <a:pt x="539559" y="1527484"/>
                </a:lnTo>
                <a:lnTo>
                  <a:pt x="529708" y="1523989"/>
                </a:lnTo>
                <a:lnTo>
                  <a:pt x="520492" y="1520493"/>
                </a:lnTo>
                <a:lnTo>
                  <a:pt x="510959" y="1516044"/>
                </a:lnTo>
                <a:lnTo>
                  <a:pt x="502061" y="1511595"/>
                </a:lnTo>
                <a:lnTo>
                  <a:pt x="493164" y="1506511"/>
                </a:lnTo>
                <a:lnTo>
                  <a:pt x="484584" y="1501109"/>
                </a:lnTo>
                <a:lnTo>
                  <a:pt x="476322" y="1495071"/>
                </a:lnTo>
                <a:lnTo>
                  <a:pt x="468377" y="1489033"/>
                </a:lnTo>
                <a:lnTo>
                  <a:pt x="460751" y="1482360"/>
                </a:lnTo>
                <a:lnTo>
                  <a:pt x="453760" y="1475368"/>
                </a:lnTo>
                <a:lnTo>
                  <a:pt x="446769" y="1467742"/>
                </a:lnTo>
                <a:lnTo>
                  <a:pt x="440096" y="1460433"/>
                </a:lnTo>
                <a:lnTo>
                  <a:pt x="433740" y="1452170"/>
                </a:lnTo>
                <a:lnTo>
                  <a:pt x="428020" y="1444226"/>
                </a:lnTo>
                <a:lnTo>
                  <a:pt x="422618" y="1435646"/>
                </a:lnTo>
                <a:lnTo>
                  <a:pt x="417534" y="1427066"/>
                </a:lnTo>
                <a:lnTo>
                  <a:pt x="412767" y="1417532"/>
                </a:lnTo>
                <a:lnTo>
                  <a:pt x="408636" y="1408634"/>
                </a:lnTo>
                <a:lnTo>
                  <a:pt x="404505" y="1398783"/>
                </a:lnTo>
                <a:lnTo>
                  <a:pt x="401645" y="1389250"/>
                </a:lnTo>
                <a:lnTo>
                  <a:pt x="398785" y="1379081"/>
                </a:lnTo>
                <a:lnTo>
                  <a:pt x="396561" y="1368912"/>
                </a:lnTo>
                <a:lnTo>
                  <a:pt x="394654" y="1358743"/>
                </a:lnTo>
                <a:lnTo>
                  <a:pt x="393065" y="1348256"/>
                </a:lnTo>
                <a:lnTo>
                  <a:pt x="392112" y="1337452"/>
                </a:lnTo>
                <a:lnTo>
                  <a:pt x="392112" y="1326965"/>
                </a:lnTo>
                <a:lnTo>
                  <a:pt x="392112" y="1316796"/>
                </a:lnTo>
                <a:lnTo>
                  <a:pt x="392430" y="1307262"/>
                </a:lnTo>
                <a:lnTo>
                  <a:pt x="393701" y="1297729"/>
                </a:lnTo>
                <a:lnTo>
                  <a:pt x="394972" y="1288513"/>
                </a:lnTo>
                <a:lnTo>
                  <a:pt x="396561" y="1279298"/>
                </a:lnTo>
                <a:lnTo>
                  <a:pt x="398150" y="1270400"/>
                </a:lnTo>
                <a:lnTo>
                  <a:pt x="400374" y="1261820"/>
                </a:lnTo>
                <a:lnTo>
                  <a:pt x="402598" y="1253240"/>
                </a:lnTo>
                <a:lnTo>
                  <a:pt x="405458" y="1244660"/>
                </a:lnTo>
                <a:lnTo>
                  <a:pt x="408318" y="1236397"/>
                </a:lnTo>
                <a:lnTo>
                  <a:pt x="411814" y="1228135"/>
                </a:lnTo>
                <a:lnTo>
                  <a:pt x="415309" y="1220190"/>
                </a:lnTo>
                <a:lnTo>
                  <a:pt x="418805" y="1212246"/>
                </a:lnTo>
                <a:lnTo>
                  <a:pt x="422618" y="1204619"/>
                </a:lnTo>
                <a:lnTo>
                  <a:pt x="426749" y="1196675"/>
                </a:lnTo>
                <a:lnTo>
                  <a:pt x="431198" y="1189048"/>
                </a:lnTo>
                <a:lnTo>
                  <a:pt x="440731" y="1173794"/>
                </a:lnTo>
                <a:lnTo>
                  <a:pt x="450900" y="1158859"/>
                </a:lnTo>
                <a:lnTo>
                  <a:pt x="462022" y="1144241"/>
                </a:lnTo>
                <a:lnTo>
                  <a:pt x="473144" y="1129305"/>
                </a:lnTo>
                <a:lnTo>
                  <a:pt x="485219" y="1115005"/>
                </a:lnTo>
                <a:lnTo>
                  <a:pt x="497613" y="1100069"/>
                </a:lnTo>
                <a:lnTo>
                  <a:pt x="523988" y="1069880"/>
                </a:lnTo>
                <a:lnTo>
                  <a:pt x="762317" y="817562"/>
                </a:lnTo>
                <a:close/>
                <a:moveTo>
                  <a:pt x="1320615" y="398462"/>
                </a:moveTo>
                <a:lnTo>
                  <a:pt x="1331419" y="398780"/>
                </a:lnTo>
                <a:lnTo>
                  <a:pt x="1341906" y="399733"/>
                </a:lnTo>
                <a:lnTo>
                  <a:pt x="1352393" y="401321"/>
                </a:lnTo>
                <a:lnTo>
                  <a:pt x="1362880" y="402909"/>
                </a:lnTo>
                <a:lnTo>
                  <a:pt x="1373049" y="405132"/>
                </a:lnTo>
                <a:lnTo>
                  <a:pt x="1382900" y="408309"/>
                </a:lnTo>
                <a:lnTo>
                  <a:pt x="1392433" y="411485"/>
                </a:lnTo>
                <a:lnTo>
                  <a:pt x="1402284" y="415297"/>
                </a:lnTo>
                <a:lnTo>
                  <a:pt x="1411500" y="419426"/>
                </a:lnTo>
                <a:lnTo>
                  <a:pt x="1420716" y="424191"/>
                </a:lnTo>
                <a:lnTo>
                  <a:pt x="1428978" y="429273"/>
                </a:lnTo>
                <a:lnTo>
                  <a:pt x="1437558" y="434673"/>
                </a:lnTo>
                <a:lnTo>
                  <a:pt x="1445820" y="440390"/>
                </a:lnTo>
                <a:lnTo>
                  <a:pt x="1454083" y="446743"/>
                </a:lnTo>
                <a:lnTo>
                  <a:pt x="1461392" y="453413"/>
                </a:lnTo>
                <a:lnTo>
                  <a:pt x="1469018" y="460083"/>
                </a:lnTo>
                <a:lnTo>
                  <a:pt x="1476010" y="467389"/>
                </a:lnTo>
                <a:lnTo>
                  <a:pt x="1482365" y="475330"/>
                </a:lnTo>
                <a:lnTo>
                  <a:pt x="1488721" y="482953"/>
                </a:lnTo>
                <a:lnTo>
                  <a:pt x="1494441" y="491212"/>
                </a:lnTo>
                <a:lnTo>
                  <a:pt x="1500161" y="499788"/>
                </a:lnTo>
                <a:lnTo>
                  <a:pt x="1505245" y="508682"/>
                </a:lnTo>
                <a:lnTo>
                  <a:pt x="1509694" y="517576"/>
                </a:lnTo>
                <a:lnTo>
                  <a:pt x="1514143" y="527105"/>
                </a:lnTo>
                <a:lnTo>
                  <a:pt x="1517639" y="536316"/>
                </a:lnTo>
                <a:lnTo>
                  <a:pt x="1521134" y="546163"/>
                </a:lnTo>
                <a:lnTo>
                  <a:pt x="1523677" y="556327"/>
                </a:lnTo>
                <a:lnTo>
                  <a:pt x="1526219" y="566174"/>
                </a:lnTo>
                <a:lnTo>
                  <a:pt x="1528126" y="576656"/>
                </a:lnTo>
                <a:lnTo>
                  <a:pt x="1529397" y="587456"/>
                </a:lnTo>
                <a:lnTo>
                  <a:pt x="1530032" y="597938"/>
                </a:lnTo>
                <a:lnTo>
                  <a:pt x="1530350" y="608737"/>
                </a:lnTo>
                <a:lnTo>
                  <a:pt x="1530032" y="621125"/>
                </a:lnTo>
                <a:lnTo>
                  <a:pt x="1528761" y="633195"/>
                </a:lnTo>
                <a:lnTo>
                  <a:pt x="1526855" y="645265"/>
                </a:lnTo>
                <a:lnTo>
                  <a:pt x="1524630" y="657018"/>
                </a:lnTo>
                <a:lnTo>
                  <a:pt x="1521452" y="668453"/>
                </a:lnTo>
                <a:lnTo>
                  <a:pt x="1517639" y="678935"/>
                </a:lnTo>
                <a:lnTo>
                  <a:pt x="1512872" y="689417"/>
                </a:lnTo>
                <a:lnTo>
                  <a:pt x="1507788" y="699899"/>
                </a:lnTo>
                <a:lnTo>
                  <a:pt x="1502385" y="709428"/>
                </a:lnTo>
                <a:lnTo>
                  <a:pt x="1495712" y="718957"/>
                </a:lnTo>
                <a:lnTo>
                  <a:pt x="1489039" y="728169"/>
                </a:lnTo>
                <a:lnTo>
                  <a:pt x="1481730" y="736745"/>
                </a:lnTo>
                <a:lnTo>
                  <a:pt x="1473785" y="745321"/>
                </a:lnTo>
                <a:lnTo>
                  <a:pt x="1465841" y="753579"/>
                </a:lnTo>
                <a:lnTo>
                  <a:pt x="1456943" y="760885"/>
                </a:lnTo>
                <a:lnTo>
                  <a:pt x="1447409" y="768508"/>
                </a:lnTo>
                <a:lnTo>
                  <a:pt x="1456943" y="775814"/>
                </a:lnTo>
                <a:lnTo>
                  <a:pt x="1465841" y="783437"/>
                </a:lnTo>
                <a:lnTo>
                  <a:pt x="1473785" y="791696"/>
                </a:lnTo>
                <a:lnTo>
                  <a:pt x="1481730" y="800272"/>
                </a:lnTo>
                <a:lnTo>
                  <a:pt x="1489039" y="808848"/>
                </a:lnTo>
                <a:lnTo>
                  <a:pt x="1495712" y="818060"/>
                </a:lnTo>
                <a:lnTo>
                  <a:pt x="1502385" y="827589"/>
                </a:lnTo>
                <a:lnTo>
                  <a:pt x="1507788" y="837435"/>
                </a:lnTo>
                <a:lnTo>
                  <a:pt x="1512872" y="847282"/>
                </a:lnTo>
                <a:lnTo>
                  <a:pt x="1517639" y="858082"/>
                </a:lnTo>
                <a:lnTo>
                  <a:pt x="1521452" y="868881"/>
                </a:lnTo>
                <a:lnTo>
                  <a:pt x="1524630" y="879999"/>
                </a:lnTo>
                <a:lnTo>
                  <a:pt x="1526855" y="891751"/>
                </a:lnTo>
                <a:lnTo>
                  <a:pt x="1528761" y="903821"/>
                </a:lnTo>
                <a:lnTo>
                  <a:pt x="1530032" y="915892"/>
                </a:lnTo>
                <a:lnTo>
                  <a:pt x="1530350" y="928279"/>
                </a:lnTo>
                <a:lnTo>
                  <a:pt x="1530032" y="939397"/>
                </a:lnTo>
                <a:lnTo>
                  <a:pt x="1529397" y="950196"/>
                </a:lnTo>
                <a:lnTo>
                  <a:pt x="1528126" y="960361"/>
                </a:lnTo>
                <a:lnTo>
                  <a:pt x="1526219" y="970843"/>
                </a:lnTo>
                <a:lnTo>
                  <a:pt x="1523677" y="981007"/>
                </a:lnTo>
                <a:lnTo>
                  <a:pt x="1521134" y="991171"/>
                </a:lnTo>
                <a:lnTo>
                  <a:pt x="1517639" y="1000701"/>
                </a:lnTo>
                <a:lnTo>
                  <a:pt x="1514143" y="1010230"/>
                </a:lnTo>
                <a:lnTo>
                  <a:pt x="1509694" y="1019441"/>
                </a:lnTo>
                <a:lnTo>
                  <a:pt x="1505245" y="1028335"/>
                </a:lnTo>
                <a:lnTo>
                  <a:pt x="1500161" y="1037546"/>
                </a:lnTo>
                <a:lnTo>
                  <a:pt x="1494441" y="1046123"/>
                </a:lnTo>
                <a:lnTo>
                  <a:pt x="1488721" y="1054063"/>
                </a:lnTo>
                <a:lnTo>
                  <a:pt x="1482365" y="1062004"/>
                </a:lnTo>
                <a:lnTo>
                  <a:pt x="1476010" y="1069628"/>
                </a:lnTo>
                <a:lnTo>
                  <a:pt x="1469018" y="1076616"/>
                </a:lnTo>
                <a:lnTo>
                  <a:pt x="1461392" y="1083604"/>
                </a:lnTo>
                <a:lnTo>
                  <a:pt x="1454083" y="1090274"/>
                </a:lnTo>
                <a:lnTo>
                  <a:pt x="1445820" y="1096627"/>
                </a:lnTo>
                <a:lnTo>
                  <a:pt x="1437558" y="1102344"/>
                </a:lnTo>
                <a:lnTo>
                  <a:pt x="1428978" y="1107744"/>
                </a:lnTo>
                <a:lnTo>
                  <a:pt x="1420716" y="1112826"/>
                </a:lnTo>
                <a:lnTo>
                  <a:pt x="1411500" y="1117591"/>
                </a:lnTo>
                <a:lnTo>
                  <a:pt x="1402284" y="1122038"/>
                </a:lnTo>
                <a:lnTo>
                  <a:pt x="1392433" y="1125532"/>
                </a:lnTo>
                <a:lnTo>
                  <a:pt x="1382900" y="1129026"/>
                </a:lnTo>
                <a:lnTo>
                  <a:pt x="1373049" y="1131567"/>
                </a:lnTo>
                <a:lnTo>
                  <a:pt x="1362880" y="1134108"/>
                </a:lnTo>
                <a:lnTo>
                  <a:pt x="1352393" y="1136014"/>
                </a:lnTo>
                <a:lnTo>
                  <a:pt x="1341906" y="1136967"/>
                </a:lnTo>
                <a:lnTo>
                  <a:pt x="1331419" y="1137919"/>
                </a:lnTo>
                <a:lnTo>
                  <a:pt x="1320615" y="1138237"/>
                </a:lnTo>
                <a:lnTo>
                  <a:pt x="1310764" y="1138237"/>
                </a:lnTo>
                <a:lnTo>
                  <a:pt x="1300912" y="1137602"/>
                </a:lnTo>
                <a:lnTo>
                  <a:pt x="1291697" y="1136649"/>
                </a:lnTo>
                <a:lnTo>
                  <a:pt x="1282163" y="1135696"/>
                </a:lnTo>
                <a:lnTo>
                  <a:pt x="1272948" y="1134108"/>
                </a:lnTo>
                <a:lnTo>
                  <a:pt x="1264368" y="1132520"/>
                </a:lnTo>
                <a:lnTo>
                  <a:pt x="1255470" y="1129979"/>
                </a:lnTo>
                <a:lnTo>
                  <a:pt x="1246890" y="1127755"/>
                </a:lnTo>
                <a:lnTo>
                  <a:pt x="1238310" y="1124896"/>
                </a:lnTo>
                <a:lnTo>
                  <a:pt x="1230047" y="1122038"/>
                </a:lnTo>
                <a:lnTo>
                  <a:pt x="1221785" y="1118861"/>
                </a:lnTo>
                <a:lnTo>
                  <a:pt x="1214158" y="1115367"/>
                </a:lnTo>
                <a:lnTo>
                  <a:pt x="1205896" y="1111873"/>
                </a:lnTo>
                <a:lnTo>
                  <a:pt x="1198269" y="1107744"/>
                </a:lnTo>
                <a:lnTo>
                  <a:pt x="1182698" y="1098850"/>
                </a:lnTo>
                <a:lnTo>
                  <a:pt x="1167762" y="1089639"/>
                </a:lnTo>
                <a:lnTo>
                  <a:pt x="1152509" y="1079474"/>
                </a:lnTo>
                <a:lnTo>
                  <a:pt x="1137891" y="1068675"/>
                </a:lnTo>
                <a:lnTo>
                  <a:pt x="1123273" y="1057240"/>
                </a:lnTo>
                <a:lnTo>
                  <a:pt x="1108655" y="1045170"/>
                </a:lnTo>
                <a:lnTo>
                  <a:pt x="1093719" y="1032782"/>
                </a:lnTo>
                <a:lnTo>
                  <a:pt x="1063212" y="1006736"/>
                </a:lnTo>
                <a:lnTo>
                  <a:pt x="811212" y="768508"/>
                </a:lnTo>
                <a:lnTo>
                  <a:pt x="1063212" y="530599"/>
                </a:lnTo>
                <a:lnTo>
                  <a:pt x="1093719" y="504235"/>
                </a:lnTo>
                <a:lnTo>
                  <a:pt x="1108655" y="491847"/>
                </a:lnTo>
                <a:lnTo>
                  <a:pt x="1123273" y="479777"/>
                </a:lnTo>
                <a:lnTo>
                  <a:pt x="1137891" y="468660"/>
                </a:lnTo>
                <a:lnTo>
                  <a:pt x="1152509" y="457542"/>
                </a:lnTo>
                <a:lnTo>
                  <a:pt x="1167762" y="447696"/>
                </a:lnTo>
                <a:lnTo>
                  <a:pt x="1182698" y="437849"/>
                </a:lnTo>
                <a:lnTo>
                  <a:pt x="1190325" y="433402"/>
                </a:lnTo>
                <a:lnTo>
                  <a:pt x="1198269" y="429273"/>
                </a:lnTo>
                <a:lnTo>
                  <a:pt x="1205896" y="425461"/>
                </a:lnTo>
                <a:lnTo>
                  <a:pt x="1214158" y="421967"/>
                </a:lnTo>
                <a:lnTo>
                  <a:pt x="1221785" y="418473"/>
                </a:lnTo>
                <a:lnTo>
                  <a:pt x="1230047" y="414979"/>
                </a:lnTo>
                <a:lnTo>
                  <a:pt x="1238310" y="412120"/>
                </a:lnTo>
                <a:lnTo>
                  <a:pt x="1246890" y="409262"/>
                </a:lnTo>
                <a:lnTo>
                  <a:pt x="1255470" y="407038"/>
                </a:lnTo>
                <a:lnTo>
                  <a:pt x="1264368" y="404815"/>
                </a:lnTo>
                <a:lnTo>
                  <a:pt x="1272948" y="402909"/>
                </a:lnTo>
                <a:lnTo>
                  <a:pt x="1282163" y="401638"/>
                </a:lnTo>
                <a:lnTo>
                  <a:pt x="1291697" y="400050"/>
                </a:lnTo>
                <a:lnTo>
                  <a:pt x="1300912" y="399415"/>
                </a:lnTo>
                <a:lnTo>
                  <a:pt x="1310764" y="398780"/>
                </a:lnTo>
                <a:lnTo>
                  <a:pt x="1320615" y="398462"/>
                </a:lnTo>
                <a:close/>
                <a:moveTo>
                  <a:pt x="209589" y="398462"/>
                </a:moveTo>
                <a:lnTo>
                  <a:pt x="219419" y="398462"/>
                </a:lnTo>
                <a:lnTo>
                  <a:pt x="228931" y="399097"/>
                </a:lnTo>
                <a:lnTo>
                  <a:pt x="238443" y="400050"/>
                </a:lnTo>
                <a:lnTo>
                  <a:pt x="247639" y="401003"/>
                </a:lnTo>
                <a:lnTo>
                  <a:pt x="256517" y="402591"/>
                </a:lnTo>
                <a:lnTo>
                  <a:pt x="265712" y="404497"/>
                </a:lnTo>
                <a:lnTo>
                  <a:pt x="274590" y="406721"/>
                </a:lnTo>
                <a:lnTo>
                  <a:pt x="283152" y="408944"/>
                </a:lnTo>
                <a:lnTo>
                  <a:pt x="291396" y="411803"/>
                </a:lnTo>
                <a:lnTo>
                  <a:pt x="299957" y="414662"/>
                </a:lnTo>
                <a:lnTo>
                  <a:pt x="307884" y="417838"/>
                </a:lnTo>
                <a:lnTo>
                  <a:pt x="315811" y="421332"/>
                </a:lnTo>
                <a:lnTo>
                  <a:pt x="324055" y="424826"/>
                </a:lnTo>
                <a:lnTo>
                  <a:pt x="331665" y="429273"/>
                </a:lnTo>
                <a:lnTo>
                  <a:pt x="339592" y="433084"/>
                </a:lnTo>
                <a:lnTo>
                  <a:pt x="346884" y="437849"/>
                </a:lnTo>
                <a:lnTo>
                  <a:pt x="362104" y="447060"/>
                </a:lnTo>
                <a:lnTo>
                  <a:pt x="377007" y="457225"/>
                </a:lnTo>
                <a:lnTo>
                  <a:pt x="391910" y="468024"/>
                </a:lnTo>
                <a:lnTo>
                  <a:pt x="406178" y="479777"/>
                </a:lnTo>
                <a:lnTo>
                  <a:pt x="421081" y="491529"/>
                </a:lnTo>
                <a:lnTo>
                  <a:pt x="435984" y="504235"/>
                </a:lnTo>
                <a:lnTo>
                  <a:pt x="465789" y="530281"/>
                </a:lnTo>
                <a:lnTo>
                  <a:pt x="717550" y="768191"/>
                </a:lnTo>
                <a:lnTo>
                  <a:pt x="465789" y="1006736"/>
                </a:lnTo>
                <a:lnTo>
                  <a:pt x="435984" y="1032147"/>
                </a:lnTo>
                <a:lnTo>
                  <a:pt x="421081" y="1045170"/>
                </a:lnTo>
                <a:lnTo>
                  <a:pt x="406178" y="1056922"/>
                </a:lnTo>
                <a:lnTo>
                  <a:pt x="391910" y="1068357"/>
                </a:lnTo>
                <a:lnTo>
                  <a:pt x="377007" y="1079474"/>
                </a:lnTo>
                <a:lnTo>
                  <a:pt x="362104" y="1089639"/>
                </a:lnTo>
                <a:lnTo>
                  <a:pt x="346884" y="1098850"/>
                </a:lnTo>
                <a:lnTo>
                  <a:pt x="339592" y="1103615"/>
                </a:lnTo>
                <a:lnTo>
                  <a:pt x="331665" y="1107426"/>
                </a:lnTo>
                <a:lnTo>
                  <a:pt x="324055" y="1111873"/>
                </a:lnTo>
                <a:lnTo>
                  <a:pt x="315811" y="1115367"/>
                </a:lnTo>
                <a:lnTo>
                  <a:pt x="307884" y="1118861"/>
                </a:lnTo>
                <a:lnTo>
                  <a:pt x="299957" y="1121720"/>
                </a:lnTo>
                <a:lnTo>
                  <a:pt x="291396" y="1124896"/>
                </a:lnTo>
                <a:lnTo>
                  <a:pt x="283152" y="1127755"/>
                </a:lnTo>
                <a:lnTo>
                  <a:pt x="274590" y="1129979"/>
                </a:lnTo>
                <a:lnTo>
                  <a:pt x="265712" y="1132202"/>
                </a:lnTo>
                <a:lnTo>
                  <a:pt x="256517" y="1133790"/>
                </a:lnTo>
                <a:lnTo>
                  <a:pt x="247639" y="1135378"/>
                </a:lnTo>
                <a:lnTo>
                  <a:pt x="238443" y="1136649"/>
                </a:lnTo>
                <a:lnTo>
                  <a:pt x="228931" y="1137284"/>
                </a:lnTo>
                <a:lnTo>
                  <a:pt x="219419" y="1138237"/>
                </a:lnTo>
                <a:lnTo>
                  <a:pt x="209589" y="1138237"/>
                </a:lnTo>
                <a:lnTo>
                  <a:pt x="198809" y="1137919"/>
                </a:lnTo>
                <a:lnTo>
                  <a:pt x="188345" y="1136967"/>
                </a:lnTo>
                <a:lnTo>
                  <a:pt x="177881" y="1136014"/>
                </a:lnTo>
                <a:lnTo>
                  <a:pt x="167418" y="1133790"/>
                </a:lnTo>
                <a:lnTo>
                  <a:pt x="157271" y="1131567"/>
                </a:lnTo>
                <a:lnTo>
                  <a:pt x="147125" y="1128708"/>
                </a:lnTo>
                <a:lnTo>
                  <a:pt x="137295" y="1125214"/>
                </a:lnTo>
                <a:lnTo>
                  <a:pt x="128100" y="1121720"/>
                </a:lnTo>
                <a:lnTo>
                  <a:pt x="118588" y="1117591"/>
                </a:lnTo>
                <a:lnTo>
                  <a:pt x="109709" y="1112826"/>
                </a:lnTo>
                <a:lnTo>
                  <a:pt x="100831" y="1107744"/>
                </a:lnTo>
                <a:lnTo>
                  <a:pt x="92270" y="1102344"/>
                </a:lnTo>
                <a:lnTo>
                  <a:pt x="84026" y="1096627"/>
                </a:lnTo>
                <a:lnTo>
                  <a:pt x="76416" y="1090274"/>
                </a:lnTo>
                <a:lnTo>
                  <a:pt x="68489" y="1083604"/>
                </a:lnTo>
                <a:lnTo>
                  <a:pt x="61513" y="1076616"/>
                </a:lnTo>
                <a:lnTo>
                  <a:pt x="54538" y="1069310"/>
                </a:lnTo>
                <a:lnTo>
                  <a:pt x="47879" y="1062004"/>
                </a:lnTo>
                <a:lnTo>
                  <a:pt x="41854" y="1054063"/>
                </a:lnTo>
                <a:lnTo>
                  <a:pt x="35830" y="1045487"/>
                </a:lnTo>
                <a:lnTo>
                  <a:pt x="30440" y="1037229"/>
                </a:lnTo>
                <a:lnTo>
                  <a:pt x="25366" y="1028335"/>
                </a:lnTo>
                <a:lnTo>
                  <a:pt x="20610" y="1019441"/>
                </a:lnTo>
                <a:lnTo>
                  <a:pt x="16488" y="1010230"/>
                </a:lnTo>
                <a:lnTo>
                  <a:pt x="13000" y="1000383"/>
                </a:lnTo>
                <a:lnTo>
                  <a:pt x="9512" y="990536"/>
                </a:lnTo>
                <a:lnTo>
                  <a:pt x="6659" y="981007"/>
                </a:lnTo>
                <a:lnTo>
                  <a:pt x="4439" y="970843"/>
                </a:lnTo>
                <a:lnTo>
                  <a:pt x="2537" y="960361"/>
                </a:lnTo>
                <a:lnTo>
                  <a:pt x="1268" y="949879"/>
                </a:lnTo>
                <a:lnTo>
                  <a:pt x="634" y="939079"/>
                </a:lnTo>
                <a:lnTo>
                  <a:pt x="0" y="928279"/>
                </a:lnTo>
                <a:lnTo>
                  <a:pt x="634" y="915892"/>
                </a:lnTo>
                <a:lnTo>
                  <a:pt x="1585" y="903504"/>
                </a:lnTo>
                <a:lnTo>
                  <a:pt x="3171" y="891434"/>
                </a:lnTo>
                <a:lnTo>
                  <a:pt x="6025" y="879999"/>
                </a:lnTo>
                <a:lnTo>
                  <a:pt x="9195" y="868881"/>
                </a:lnTo>
                <a:lnTo>
                  <a:pt x="13000" y="857764"/>
                </a:lnTo>
                <a:lnTo>
                  <a:pt x="17756" y="847282"/>
                </a:lnTo>
                <a:lnTo>
                  <a:pt x="22830" y="837118"/>
                </a:lnTo>
                <a:lnTo>
                  <a:pt x="28220" y="826953"/>
                </a:lnTo>
                <a:lnTo>
                  <a:pt x="34245" y="817742"/>
                </a:lnTo>
                <a:lnTo>
                  <a:pt x="41220" y="808848"/>
                </a:lnTo>
                <a:lnTo>
                  <a:pt x="48830" y="799954"/>
                </a:lnTo>
                <a:lnTo>
                  <a:pt x="56440" y="791378"/>
                </a:lnTo>
                <a:lnTo>
                  <a:pt x="64684" y="783437"/>
                </a:lnTo>
                <a:lnTo>
                  <a:pt x="73562" y="775814"/>
                </a:lnTo>
                <a:lnTo>
                  <a:pt x="82441" y="768191"/>
                </a:lnTo>
                <a:lnTo>
                  <a:pt x="73562" y="760885"/>
                </a:lnTo>
                <a:lnTo>
                  <a:pt x="64684" y="753262"/>
                </a:lnTo>
                <a:lnTo>
                  <a:pt x="56440" y="745003"/>
                </a:lnTo>
                <a:lnTo>
                  <a:pt x="48830" y="736745"/>
                </a:lnTo>
                <a:lnTo>
                  <a:pt x="41220" y="727851"/>
                </a:lnTo>
                <a:lnTo>
                  <a:pt x="34245" y="718957"/>
                </a:lnTo>
                <a:lnTo>
                  <a:pt x="28220" y="709110"/>
                </a:lnTo>
                <a:lnTo>
                  <a:pt x="22830" y="699264"/>
                </a:lnTo>
                <a:lnTo>
                  <a:pt x="17756" y="689417"/>
                </a:lnTo>
                <a:lnTo>
                  <a:pt x="13000" y="678617"/>
                </a:lnTo>
                <a:lnTo>
                  <a:pt x="9195" y="667818"/>
                </a:lnTo>
                <a:lnTo>
                  <a:pt x="6025" y="656700"/>
                </a:lnTo>
                <a:lnTo>
                  <a:pt x="3171" y="644948"/>
                </a:lnTo>
                <a:lnTo>
                  <a:pt x="1585" y="633195"/>
                </a:lnTo>
                <a:lnTo>
                  <a:pt x="634" y="620807"/>
                </a:lnTo>
                <a:lnTo>
                  <a:pt x="0" y="608420"/>
                </a:lnTo>
                <a:lnTo>
                  <a:pt x="634" y="597302"/>
                </a:lnTo>
                <a:lnTo>
                  <a:pt x="1268" y="586820"/>
                </a:lnTo>
                <a:lnTo>
                  <a:pt x="2537" y="576338"/>
                </a:lnTo>
                <a:lnTo>
                  <a:pt x="4439" y="565856"/>
                </a:lnTo>
                <a:lnTo>
                  <a:pt x="6659" y="555692"/>
                </a:lnTo>
                <a:lnTo>
                  <a:pt x="9512" y="545528"/>
                </a:lnTo>
                <a:lnTo>
                  <a:pt x="13000" y="535999"/>
                </a:lnTo>
                <a:lnTo>
                  <a:pt x="16488" y="526470"/>
                </a:lnTo>
                <a:lnTo>
                  <a:pt x="20610" y="517258"/>
                </a:lnTo>
                <a:lnTo>
                  <a:pt x="25366" y="508364"/>
                </a:lnTo>
                <a:lnTo>
                  <a:pt x="30440" y="499153"/>
                </a:lnTo>
                <a:lnTo>
                  <a:pt x="35830" y="490577"/>
                </a:lnTo>
                <a:lnTo>
                  <a:pt x="41854" y="482636"/>
                </a:lnTo>
                <a:lnTo>
                  <a:pt x="47879" y="474695"/>
                </a:lnTo>
                <a:lnTo>
                  <a:pt x="54538" y="467071"/>
                </a:lnTo>
                <a:lnTo>
                  <a:pt x="61513" y="460083"/>
                </a:lnTo>
                <a:lnTo>
                  <a:pt x="68489" y="452778"/>
                </a:lnTo>
                <a:lnTo>
                  <a:pt x="76416" y="446425"/>
                </a:lnTo>
                <a:lnTo>
                  <a:pt x="84026" y="440072"/>
                </a:lnTo>
                <a:lnTo>
                  <a:pt x="92270" y="434355"/>
                </a:lnTo>
                <a:lnTo>
                  <a:pt x="100831" y="428637"/>
                </a:lnTo>
                <a:lnTo>
                  <a:pt x="109709" y="423873"/>
                </a:lnTo>
                <a:lnTo>
                  <a:pt x="118588" y="419108"/>
                </a:lnTo>
                <a:lnTo>
                  <a:pt x="128100" y="414662"/>
                </a:lnTo>
                <a:lnTo>
                  <a:pt x="137295" y="411167"/>
                </a:lnTo>
                <a:lnTo>
                  <a:pt x="147125" y="407673"/>
                </a:lnTo>
                <a:lnTo>
                  <a:pt x="157271" y="405132"/>
                </a:lnTo>
                <a:lnTo>
                  <a:pt x="167418" y="402591"/>
                </a:lnTo>
                <a:lnTo>
                  <a:pt x="177881" y="400685"/>
                </a:lnTo>
                <a:lnTo>
                  <a:pt x="188345" y="399733"/>
                </a:lnTo>
                <a:lnTo>
                  <a:pt x="198809" y="398780"/>
                </a:lnTo>
                <a:lnTo>
                  <a:pt x="209589" y="398462"/>
                </a:lnTo>
                <a:close/>
                <a:moveTo>
                  <a:pt x="607969" y="0"/>
                </a:moveTo>
                <a:lnTo>
                  <a:pt x="620964" y="318"/>
                </a:lnTo>
                <a:lnTo>
                  <a:pt x="633009" y="1588"/>
                </a:lnTo>
                <a:lnTo>
                  <a:pt x="645053" y="3494"/>
                </a:lnTo>
                <a:lnTo>
                  <a:pt x="656146" y="5718"/>
                </a:lnTo>
                <a:lnTo>
                  <a:pt x="667557" y="9212"/>
                </a:lnTo>
                <a:lnTo>
                  <a:pt x="678333" y="13023"/>
                </a:lnTo>
                <a:lnTo>
                  <a:pt x="688793" y="17470"/>
                </a:lnTo>
                <a:lnTo>
                  <a:pt x="698935" y="22553"/>
                </a:lnTo>
                <a:lnTo>
                  <a:pt x="709078" y="28270"/>
                </a:lnTo>
                <a:lnTo>
                  <a:pt x="718269" y="34623"/>
                </a:lnTo>
                <a:lnTo>
                  <a:pt x="727144" y="41611"/>
                </a:lnTo>
                <a:lnTo>
                  <a:pt x="736336" y="48599"/>
                </a:lnTo>
                <a:lnTo>
                  <a:pt x="744894" y="56858"/>
                </a:lnTo>
                <a:lnTo>
                  <a:pt x="752501" y="64799"/>
                </a:lnTo>
                <a:lnTo>
                  <a:pt x="760424" y="73375"/>
                </a:lnTo>
                <a:lnTo>
                  <a:pt x="767714" y="82904"/>
                </a:lnTo>
                <a:lnTo>
                  <a:pt x="775004" y="73375"/>
                </a:lnTo>
                <a:lnTo>
                  <a:pt x="782928" y="64799"/>
                </a:lnTo>
                <a:lnTo>
                  <a:pt x="790852" y="56858"/>
                </a:lnTo>
                <a:lnTo>
                  <a:pt x="799093" y="48599"/>
                </a:lnTo>
                <a:lnTo>
                  <a:pt x="807968" y="41611"/>
                </a:lnTo>
                <a:lnTo>
                  <a:pt x="817160" y="34623"/>
                </a:lnTo>
                <a:lnTo>
                  <a:pt x="826668" y="28270"/>
                </a:lnTo>
                <a:lnTo>
                  <a:pt x="836494" y="22553"/>
                </a:lnTo>
                <a:lnTo>
                  <a:pt x="846636" y="17470"/>
                </a:lnTo>
                <a:lnTo>
                  <a:pt x="857096" y="13023"/>
                </a:lnTo>
                <a:lnTo>
                  <a:pt x="867872" y="9212"/>
                </a:lnTo>
                <a:lnTo>
                  <a:pt x="879283" y="5718"/>
                </a:lnTo>
                <a:lnTo>
                  <a:pt x="890693" y="3494"/>
                </a:lnTo>
                <a:lnTo>
                  <a:pt x="902420" y="1588"/>
                </a:lnTo>
                <a:lnTo>
                  <a:pt x="914782" y="318"/>
                </a:lnTo>
                <a:lnTo>
                  <a:pt x="927460" y="0"/>
                </a:lnTo>
                <a:lnTo>
                  <a:pt x="938236" y="318"/>
                </a:lnTo>
                <a:lnTo>
                  <a:pt x="948696" y="953"/>
                </a:lnTo>
                <a:lnTo>
                  <a:pt x="959155" y="2224"/>
                </a:lnTo>
                <a:lnTo>
                  <a:pt x="969615" y="4129"/>
                </a:lnTo>
                <a:lnTo>
                  <a:pt x="979757" y="6353"/>
                </a:lnTo>
                <a:lnTo>
                  <a:pt x="989583" y="9212"/>
                </a:lnTo>
                <a:lnTo>
                  <a:pt x="999726" y="12706"/>
                </a:lnTo>
                <a:lnTo>
                  <a:pt x="1008917" y="16517"/>
                </a:lnTo>
                <a:lnTo>
                  <a:pt x="1018426" y="20647"/>
                </a:lnTo>
                <a:lnTo>
                  <a:pt x="1027301" y="25094"/>
                </a:lnTo>
                <a:lnTo>
                  <a:pt x="1036175" y="30176"/>
                </a:lnTo>
                <a:lnTo>
                  <a:pt x="1044733" y="35576"/>
                </a:lnTo>
                <a:lnTo>
                  <a:pt x="1052974" y="41611"/>
                </a:lnTo>
                <a:lnTo>
                  <a:pt x="1060581" y="47646"/>
                </a:lnTo>
                <a:lnTo>
                  <a:pt x="1068505" y="54317"/>
                </a:lnTo>
                <a:lnTo>
                  <a:pt x="1075478" y="61305"/>
                </a:lnTo>
                <a:lnTo>
                  <a:pt x="1082451" y="68928"/>
                </a:lnTo>
                <a:lnTo>
                  <a:pt x="1089107" y="76234"/>
                </a:lnTo>
                <a:lnTo>
                  <a:pt x="1095129" y="84492"/>
                </a:lnTo>
                <a:lnTo>
                  <a:pt x="1101151" y="92433"/>
                </a:lnTo>
                <a:lnTo>
                  <a:pt x="1106539" y="101010"/>
                </a:lnTo>
                <a:lnTo>
                  <a:pt x="1111611" y="109586"/>
                </a:lnTo>
                <a:lnTo>
                  <a:pt x="1116048" y="119115"/>
                </a:lnTo>
                <a:lnTo>
                  <a:pt x="1120485" y="128327"/>
                </a:lnTo>
                <a:lnTo>
                  <a:pt x="1123972" y="137856"/>
                </a:lnTo>
                <a:lnTo>
                  <a:pt x="1127458" y="147385"/>
                </a:lnTo>
                <a:lnTo>
                  <a:pt x="1130311" y="157550"/>
                </a:lnTo>
                <a:lnTo>
                  <a:pt x="1132530" y="167714"/>
                </a:lnTo>
                <a:lnTo>
                  <a:pt x="1134431" y="177879"/>
                </a:lnTo>
                <a:lnTo>
                  <a:pt x="1135699" y="188361"/>
                </a:lnTo>
                <a:lnTo>
                  <a:pt x="1136333" y="199161"/>
                </a:lnTo>
                <a:lnTo>
                  <a:pt x="1136650" y="209643"/>
                </a:lnTo>
                <a:lnTo>
                  <a:pt x="1136650" y="219807"/>
                </a:lnTo>
                <a:lnTo>
                  <a:pt x="1136016" y="229654"/>
                </a:lnTo>
                <a:lnTo>
                  <a:pt x="1135065" y="238866"/>
                </a:lnTo>
                <a:lnTo>
                  <a:pt x="1134114" y="248395"/>
                </a:lnTo>
                <a:lnTo>
                  <a:pt x="1132530" y="257289"/>
                </a:lnTo>
                <a:lnTo>
                  <a:pt x="1130945" y="266183"/>
                </a:lnTo>
                <a:lnTo>
                  <a:pt x="1128726" y="274759"/>
                </a:lnTo>
                <a:lnTo>
                  <a:pt x="1126191" y="283335"/>
                </a:lnTo>
                <a:lnTo>
                  <a:pt x="1123655" y="291912"/>
                </a:lnTo>
                <a:lnTo>
                  <a:pt x="1120485" y="300170"/>
                </a:lnTo>
                <a:lnTo>
                  <a:pt x="1117316" y="308111"/>
                </a:lnTo>
                <a:lnTo>
                  <a:pt x="1113829" y="316370"/>
                </a:lnTo>
                <a:lnTo>
                  <a:pt x="1110343" y="324311"/>
                </a:lnTo>
                <a:lnTo>
                  <a:pt x="1106222" y="331934"/>
                </a:lnTo>
                <a:lnTo>
                  <a:pt x="1102102" y="339875"/>
                </a:lnTo>
                <a:lnTo>
                  <a:pt x="1097665" y="347499"/>
                </a:lnTo>
                <a:lnTo>
                  <a:pt x="1088156" y="362745"/>
                </a:lnTo>
                <a:lnTo>
                  <a:pt x="1078013" y="377675"/>
                </a:lnTo>
                <a:lnTo>
                  <a:pt x="1067237" y="392286"/>
                </a:lnTo>
                <a:lnTo>
                  <a:pt x="1055827" y="407215"/>
                </a:lnTo>
                <a:lnTo>
                  <a:pt x="1043782" y="421827"/>
                </a:lnTo>
                <a:lnTo>
                  <a:pt x="1031421" y="436756"/>
                </a:lnTo>
                <a:lnTo>
                  <a:pt x="1005431" y="466614"/>
                </a:lnTo>
                <a:lnTo>
                  <a:pt x="767714" y="719138"/>
                </a:lnTo>
                <a:lnTo>
                  <a:pt x="530315" y="466614"/>
                </a:lnTo>
                <a:lnTo>
                  <a:pt x="504325" y="436756"/>
                </a:lnTo>
                <a:lnTo>
                  <a:pt x="491964" y="421827"/>
                </a:lnTo>
                <a:lnTo>
                  <a:pt x="479919" y="407215"/>
                </a:lnTo>
                <a:lnTo>
                  <a:pt x="468192" y="392286"/>
                </a:lnTo>
                <a:lnTo>
                  <a:pt x="457733" y="377675"/>
                </a:lnTo>
                <a:lnTo>
                  <a:pt x="447273" y="362745"/>
                </a:lnTo>
                <a:lnTo>
                  <a:pt x="437764" y="347499"/>
                </a:lnTo>
                <a:lnTo>
                  <a:pt x="433644" y="339875"/>
                </a:lnTo>
                <a:lnTo>
                  <a:pt x="429207" y="331934"/>
                </a:lnTo>
                <a:lnTo>
                  <a:pt x="425403" y="324311"/>
                </a:lnTo>
                <a:lnTo>
                  <a:pt x="421600" y="316370"/>
                </a:lnTo>
                <a:lnTo>
                  <a:pt x="418113" y="308111"/>
                </a:lnTo>
                <a:lnTo>
                  <a:pt x="414944" y="300170"/>
                </a:lnTo>
                <a:lnTo>
                  <a:pt x="412091" y="291912"/>
                </a:lnTo>
                <a:lnTo>
                  <a:pt x="409555" y="283335"/>
                </a:lnTo>
                <a:lnTo>
                  <a:pt x="406703" y="274759"/>
                </a:lnTo>
                <a:lnTo>
                  <a:pt x="404801" y="266183"/>
                </a:lnTo>
                <a:lnTo>
                  <a:pt x="402899" y="257289"/>
                </a:lnTo>
                <a:lnTo>
                  <a:pt x="401632" y="248395"/>
                </a:lnTo>
                <a:lnTo>
                  <a:pt x="400047" y="238866"/>
                </a:lnTo>
                <a:lnTo>
                  <a:pt x="399413" y="229654"/>
                </a:lnTo>
                <a:lnTo>
                  <a:pt x="399096" y="219807"/>
                </a:lnTo>
                <a:lnTo>
                  <a:pt x="398462" y="209643"/>
                </a:lnTo>
                <a:lnTo>
                  <a:pt x="399096" y="199161"/>
                </a:lnTo>
                <a:lnTo>
                  <a:pt x="399730" y="188361"/>
                </a:lnTo>
                <a:lnTo>
                  <a:pt x="401315" y="177879"/>
                </a:lnTo>
                <a:lnTo>
                  <a:pt x="402899" y="167714"/>
                </a:lnTo>
                <a:lnTo>
                  <a:pt x="405118" y="157550"/>
                </a:lnTo>
                <a:lnTo>
                  <a:pt x="408288" y="147385"/>
                </a:lnTo>
                <a:lnTo>
                  <a:pt x="411457" y="137856"/>
                </a:lnTo>
                <a:lnTo>
                  <a:pt x="415261" y="128327"/>
                </a:lnTo>
                <a:lnTo>
                  <a:pt x="419698" y="119115"/>
                </a:lnTo>
                <a:lnTo>
                  <a:pt x="423818" y="109586"/>
                </a:lnTo>
                <a:lnTo>
                  <a:pt x="428890" y="101010"/>
                </a:lnTo>
                <a:lnTo>
                  <a:pt x="434278" y="92433"/>
                </a:lnTo>
                <a:lnTo>
                  <a:pt x="440300" y="84492"/>
                </a:lnTo>
                <a:lnTo>
                  <a:pt x="446322" y="76234"/>
                </a:lnTo>
                <a:lnTo>
                  <a:pt x="452978" y="68928"/>
                </a:lnTo>
                <a:lnTo>
                  <a:pt x="459951" y="61305"/>
                </a:lnTo>
                <a:lnTo>
                  <a:pt x="467241" y="54317"/>
                </a:lnTo>
                <a:lnTo>
                  <a:pt x="475165" y="47646"/>
                </a:lnTo>
                <a:lnTo>
                  <a:pt x="482772" y="41611"/>
                </a:lnTo>
                <a:lnTo>
                  <a:pt x="491013" y="35576"/>
                </a:lnTo>
                <a:lnTo>
                  <a:pt x="499571" y="30176"/>
                </a:lnTo>
                <a:lnTo>
                  <a:pt x="508128" y="25094"/>
                </a:lnTo>
                <a:lnTo>
                  <a:pt x="517320" y="20647"/>
                </a:lnTo>
                <a:lnTo>
                  <a:pt x="526829" y="16517"/>
                </a:lnTo>
                <a:lnTo>
                  <a:pt x="536020" y="12706"/>
                </a:lnTo>
                <a:lnTo>
                  <a:pt x="545846" y="9212"/>
                </a:lnTo>
                <a:lnTo>
                  <a:pt x="555989" y="6353"/>
                </a:lnTo>
                <a:lnTo>
                  <a:pt x="566131" y="4129"/>
                </a:lnTo>
                <a:lnTo>
                  <a:pt x="576274" y="2224"/>
                </a:lnTo>
                <a:lnTo>
                  <a:pt x="586733" y="953"/>
                </a:lnTo>
                <a:lnTo>
                  <a:pt x="597510" y="318"/>
                </a:lnTo>
                <a:lnTo>
                  <a:pt x="607969" y="0"/>
                </a:lnTo>
                <a:close/>
              </a:path>
            </a:pathLst>
          </a:custGeom>
          <a:solidFill>
            <a:schemeClr val="accent1"/>
          </a:solidFill>
          <a:ln w="3175">
            <a:noFill/>
          </a:ln>
          <a:extLst>
            <a:ext uri="{91240B29-F687-4F45-9708-019B960494DF}">
              <a14:hiddenLine xmlns:a14="http://schemas.microsoft.com/office/drawing/2010/main" w="9525">
                <a:solidFill>
                  <a:srgbClr val="000000"/>
                </a:solidFill>
                <a:rou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6" name="矩形 15"/>
          <p:cNvSpPr/>
          <p:nvPr/>
        </p:nvSpPr>
        <p:spPr>
          <a:xfrm>
            <a:off x="1511344" y="3345284"/>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8" name="矩形 17"/>
          <p:cNvSpPr/>
          <p:nvPr/>
        </p:nvSpPr>
        <p:spPr>
          <a:xfrm>
            <a:off x="8163546" y="3345284"/>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0" name="矩形 19"/>
          <p:cNvSpPr/>
          <p:nvPr/>
        </p:nvSpPr>
        <p:spPr>
          <a:xfrm>
            <a:off x="4837443" y="1463852"/>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矩形 30"/>
          <p:cNvSpPr/>
          <p:nvPr/>
        </p:nvSpPr>
        <p:spPr>
          <a:xfrm>
            <a:off x="4837444" y="5184167"/>
            <a:ext cx="2517111"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矩形 25"/>
          <p:cNvSpPr/>
          <p:nvPr/>
        </p:nvSpPr>
        <p:spPr>
          <a:xfrm>
            <a:off x="7845438" y="3900564"/>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4780919" y="2542609"/>
            <a:ext cx="2630162" cy="3168873"/>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9390991" y="2245722"/>
            <a:ext cx="582888" cy="593774"/>
          </a:xfrm>
          <a:custGeom>
            <a:avLst/>
            <a:gdLst>
              <a:gd name="T0" fmla="*/ 1088909 w 1944688"/>
              <a:gd name="T1" fmla="*/ 1478020 h 1979613"/>
              <a:gd name="T2" fmla="*/ 1105805 w 1944688"/>
              <a:gd name="T3" fmla="*/ 1615987 h 1979613"/>
              <a:gd name="T4" fmla="*/ 979564 w 1944688"/>
              <a:gd name="T5" fmla="*/ 1431925 h 1979613"/>
              <a:gd name="T6" fmla="*/ 811133 w 1944688"/>
              <a:gd name="T7" fmla="*/ 1321868 h 1979613"/>
              <a:gd name="T8" fmla="*/ 770571 w 1944688"/>
              <a:gd name="T9" fmla="*/ 1208449 h 1979613"/>
              <a:gd name="T10" fmla="*/ 827928 w 1944688"/>
              <a:gd name="T11" fmla="*/ 1109921 h 1979613"/>
              <a:gd name="T12" fmla="*/ 1112606 w 1944688"/>
              <a:gd name="T13" fmla="*/ 674053 h 1979613"/>
              <a:gd name="T14" fmla="*/ 1149350 w 1944688"/>
              <a:gd name="T15" fmla="*/ 766128 h 1979613"/>
              <a:gd name="T16" fmla="*/ 1085682 w 1944688"/>
              <a:gd name="T17" fmla="*/ 922338 h 1979613"/>
              <a:gd name="T18" fmla="*/ 916605 w 1944688"/>
              <a:gd name="T19" fmla="*/ 541568 h 1979613"/>
              <a:gd name="T20" fmla="*/ 864200 w 1944688"/>
              <a:gd name="T21" fmla="*/ 1004409 h 1979613"/>
              <a:gd name="T22" fmla="*/ 743510 w 1944688"/>
              <a:gd name="T23" fmla="*/ 1114247 h 1979613"/>
              <a:gd name="T24" fmla="*/ 749545 w 1944688"/>
              <a:gd name="T25" fmla="*/ 1320271 h 1979613"/>
              <a:gd name="T26" fmla="*/ 863882 w 1944688"/>
              <a:gd name="T27" fmla="*/ 1423442 h 1979613"/>
              <a:gd name="T28" fmla="*/ 1035388 w 1944688"/>
              <a:gd name="T29" fmla="*/ 1692004 h 1979613"/>
              <a:gd name="T30" fmla="*/ 1135434 w 1944688"/>
              <a:gd name="T31" fmla="*/ 1598357 h 1979613"/>
              <a:gd name="T32" fmla="*/ 1087158 w 1944688"/>
              <a:gd name="T33" fmla="*/ 1425029 h 1979613"/>
              <a:gd name="T34" fmla="*/ 1029672 w 1944688"/>
              <a:gd name="T35" fmla="*/ 1070121 h 1979613"/>
              <a:gd name="T36" fmla="*/ 1170370 w 1944688"/>
              <a:gd name="T37" fmla="*/ 968220 h 1979613"/>
              <a:gd name="T38" fmla="*/ 1219598 w 1944688"/>
              <a:gd name="T39" fmla="*/ 767275 h 1979613"/>
              <a:gd name="T40" fmla="*/ 1157348 w 1944688"/>
              <a:gd name="T41" fmla="*/ 597122 h 1979613"/>
              <a:gd name="T42" fmla="*/ 995370 w 1944688"/>
              <a:gd name="T43" fmla="*/ 529823 h 1979613"/>
              <a:gd name="T44" fmla="*/ 888020 w 1944688"/>
              <a:gd name="T45" fmla="*/ 312370 h 1979613"/>
              <a:gd name="T46" fmla="*/ 871505 w 1944688"/>
              <a:gd name="T47" fmla="*/ 408875 h 1979613"/>
              <a:gd name="T48" fmla="*/ 969327 w 1944688"/>
              <a:gd name="T49" fmla="*/ 472999 h 1979613"/>
              <a:gd name="T50" fmla="*/ 1059209 w 1944688"/>
              <a:gd name="T51" fmla="*/ 399351 h 1979613"/>
              <a:gd name="T52" fmla="*/ 1026813 w 1944688"/>
              <a:gd name="T53" fmla="*/ 299037 h 1979613"/>
              <a:gd name="T54" fmla="*/ 1190379 w 1944688"/>
              <a:gd name="T55" fmla="*/ 1270 h 1979613"/>
              <a:gd name="T56" fmla="*/ 1266286 w 1944688"/>
              <a:gd name="T57" fmla="*/ 52379 h 1979613"/>
              <a:gd name="T58" fmla="*/ 1285978 w 1944688"/>
              <a:gd name="T59" fmla="*/ 375543 h 1979613"/>
              <a:gd name="T60" fmla="*/ 1339335 w 1944688"/>
              <a:gd name="T61" fmla="*/ 412367 h 1979613"/>
              <a:gd name="T62" fmla="*/ 1627402 w 1944688"/>
              <a:gd name="T63" fmla="*/ 266975 h 1979613"/>
              <a:gd name="T64" fmla="*/ 1713155 w 1944688"/>
              <a:gd name="T65" fmla="*/ 299037 h 1979613"/>
              <a:gd name="T66" fmla="*/ 1944688 w 1944688"/>
              <a:gd name="T67" fmla="*/ 730768 h 1979613"/>
              <a:gd name="T68" fmla="*/ 1900224 w 1944688"/>
              <a:gd name="T69" fmla="*/ 811083 h 1979613"/>
              <a:gd name="T70" fmla="*/ 1646458 w 1944688"/>
              <a:gd name="T71" fmla="*/ 985997 h 1979613"/>
              <a:gd name="T72" fmla="*/ 1891013 w 1944688"/>
              <a:gd name="T73" fmla="*/ 1162499 h 1979613"/>
              <a:gd name="T74" fmla="*/ 1943735 w 1944688"/>
              <a:gd name="T75" fmla="*/ 1238369 h 1979613"/>
              <a:gd name="T76" fmla="*/ 1720142 w 1944688"/>
              <a:gd name="T77" fmla="*/ 1672640 h 1979613"/>
              <a:gd name="T78" fmla="*/ 1637883 w 1944688"/>
              <a:gd name="T79" fmla="*/ 1712956 h 1979613"/>
              <a:gd name="T80" fmla="*/ 1347910 w 1944688"/>
              <a:gd name="T81" fmla="*/ 1568199 h 1979613"/>
              <a:gd name="T82" fmla="*/ 1289471 w 1944688"/>
              <a:gd name="T83" fmla="*/ 1595817 h 1979613"/>
              <a:gd name="T84" fmla="*/ 1271050 w 1944688"/>
              <a:gd name="T85" fmla="*/ 1918028 h 1979613"/>
              <a:gd name="T86" fmla="*/ 1200542 w 1944688"/>
              <a:gd name="T87" fmla="*/ 1976121 h 1979613"/>
              <a:gd name="T88" fmla="*/ 710797 w 1944688"/>
              <a:gd name="T89" fmla="*/ 1960884 h 1979613"/>
              <a:gd name="T90" fmla="*/ 663474 w 1944688"/>
              <a:gd name="T91" fmla="*/ 1882156 h 1979613"/>
              <a:gd name="T92" fmla="*/ 638384 w 1944688"/>
              <a:gd name="T93" fmla="*/ 1574866 h 1979613"/>
              <a:gd name="T94" fmla="*/ 363339 w 1944688"/>
              <a:gd name="T95" fmla="*/ 1698353 h 1979613"/>
              <a:gd name="T96" fmla="*/ 271551 w 1944688"/>
              <a:gd name="T97" fmla="*/ 1705655 h 1979613"/>
              <a:gd name="T98" fmla="*/ 6987 w 1944688"/>
              <a:gd name="T99" fmla="*/ 1295510 h 1979613"/>
              <a:gd name="T100" fmla="*/ 13339 w 1944688"/>
              <a:gd name="T101" fmla="*/ 1204402 h 1979613"/>
              <a:gd name="T102" fmla="*/ 283303 w 1944688"/>
              <a:gd name="T103" fmla="*/ 1025361 h 1979613"/>
              <a:gd name="T104" fmla="*/ 288702 w 1944688"/>
              <a:gd name="T105" fmla="*/ 960601 h 1979613"/>
              <a:gd name="T106" fmla="*/ 18739 w 1944688"/>
              <a:gd name="T107" fmla="*/ 784100 h 1979613"/>
              <a:gd name="T108" fmla="*/ 3811 w 1944688"/>
              <a:gd name="T109" fmla="*/ 693944 h 1979613"/>
              <a:gd name="T110" fmla="*/ 261706 w 1944688"/>
              <a:gd name="T111" fmla="*/ 277768 h 1979613"/>
              <a:gd name="T112" fmla="*/ 353493 w 1944688"/>
              <a:gd name="T113" fmla="*/ 276181 h 1979613"/>
              <a:gd name="T114" fmla="*/ 632032 w 1944688"/>
              <a:gd name="T115" fmla="*/ 407922 h 1979613"/>
              <a:gd name="T116" fmla="*/ 663157 w 1944688"/>
              <a:gd name="T117" fmla="*/ 108250 h 1979613"/>
              <a:gd name="T118" fmla="*/ 702540 w 1944688"/>
              <a:gd name="T119" fmla="*/ 2476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44688" h="1979613">
                <a:moveTo>
                  <a:pt x="979564" y="1431925"/>
                </a:moveTo>
                <a:lnTo>
                  <a:pt x="987534" y="1431925"/>
                </a:lnTo>
                <a:lnTo>
                  <a:pt x="995504" y="1432561"/>
                </a:lnTo>
                <a:lnTo>
                  <a:pt x="1003474" y="1433515"/>
                </a:lnTo>
                <a:lnTo>
                  <a:pt x="1011443" y="1435104"/>
                </a:lnTo>
                <a:lnTo>
                  <a:pt x="1023238" y="1437647"/>
                </a:lnTo>
                <a:lnTo>
                  <a:pt x="1029614" y="1439237"/>
                </a:lnTo>
                <a:lnTo>
                  <a:pt x="1035352" y="1441144"/>
                </a:lnTo>
                <a:lnTo>
                  <a:pt x="1041091" y="1443687"/>
                </a:lnTo>
                <a:lnTo>
                  <a:pt x="1046829" y="1445913"/>
                </a:lnTo>
                <a:lnTo>
                  <a:pt x="1052886" y="1449092"/>
                </a:lnTo>
                <a:lnTo>
                  <a:pt x="1058305" y="1452271"/>
                </a:lnTo>
                <a:lnTo>
                  <a:pt x="1063725" y="1455450"/>
                </a:lnTo>
                <a:lnTo>
                  <a:pt x="1069463" y="1459264"/>
                </a:lnTo>
                <a:lnTo>
                  <a:pt x="1074563" y="1463397"/>
                </a:lnTo>
                <a:lnTo>
                  <a:pt x="1079664" y="1467847"/>
                </a:lnTo>
                <a:lnTo>
                  <a:pt x="1084127" y="1472616"/>
                </a:lnTo>
                <a:lnTo>
                  <a:pt x="1088909" y="1478020"/>
                </a:lnTo>
                <a:lnTo>
                  <a:pt x="1093372" y="1484060"/>
                </a:lnTo>
                <a:lnTo>
                  <a:pt x="1097198" y="1489782"/>
                </a:lnTo>
                <a:lnTo>
                  <a:pt x="1101023" y="1496458"/>
                </a:lnTo>
                <a:lnTo>
                  <a:pt x="1104848" y="1503770"/>
                </a:lnTo>
                <a:lnTo>
                  <a:pt x="1107399" y="1511081"/>
                </a:lnTo>
                <a:lnTo>
                  <a:pt x="1110268" y="1519029"/>
                </a:lnTo>
                <a:lnTo>
                  <a:pt x="1112499" y="1526658"/>
                </a:lnTo>
                <a:lnTo>
                  <a:pt x="1114093" y="1535559"/>
                </a:lnTo>
                <a:lnTo>
                  <a:pt x="1115687" y="1544142"/>
                </a:lnTo>
                <a:lnTo>
                  <a:pt x="1116962" y="1553043"/>
                </a:lnTo>
                <a:lnTo>
                  <a:pt x="1117600" y="1561627"/>
                </a:lnTo>
                <a:lnTo>
                  <a:pt x="1117600" y="1570210"/>
                </a:lnTo>
                <a:lnTo>
                  <a:pt x="1117281" y="1578475"/>
                </a:lnTo>
                <a:lnTo>
                  <a:pt x="1116006" y="1586740"/>
                </a:lnTo>
                <a:lnTo>
                  <a:pt x="1114412" y="1594688"/>
                </a:lnTo>
                <a:lnTo>
                  <a:pt x="1112181" y="1601999"/>
                </a:lnTo>
                <a:lnTo>
                  <a:pt x="1109311" y="1609311"/>
                </a:lnTo>
                <a:lnTo>
                  <a:pt x="1105805" y="1615987"/>
                </a:lnTo>
                <a:lnTo>
                  <a:pt x="1102298" y="1622027"/>
                </a:lnTo>
                <a:lnTo>
                  <a:pt x="1098154" y="1628385"/>
                </a:lnTo>
                <a:lnTo>
                  <a:pt x="1093372" y="1633789"/>
                </a:lnTo>
                <a:lnTo>
                  <a:pt x="1088590" y="1638875"/>
                </a:lnTo>
                <a:lnTo>
                  <a:pt x="1083490" y="1643644"/>
                </a:lnTo>
                <a:lnTo>
                  <a:pt x="1078389" y="1648094"/>
                </a:lnTo>
                <a:lnTo>
                  <a:pt x="1072970" y="1651909"/>
                </a:lnTo>
                <a:lnTo>
                  <a:pt x="1067231" y="1655406"/>
                </a:lnTo>
                <a:lnTo>
                  <a:pt x="1061812" y="1658903"/>
                </a:lnTo>
                <a:lnTo>
                  <a:pt x="1056074" y="1662082"/>
                </a:lnTo>
                <a:lnTo>
                  <a:pt x="1044279" y="1667486"/>
                </a:lnTo>
                <a:lnTo>
                  <a:pt x="1032483" y="1672254"/>
                </a:lnTo>
                <a:lnTo>
                  <a:pt x="1020051" y="1676705"/>
                </a:lnTo>
                <a:lnTo>
                  <a:pt x="1005067" y="1680520"/>
                </a:lnTo>
                <a:lnTo>
                  <a:pt x="990084" y="1683698"/>
                </a:lnTo>
                <a:lnTo>
                  <a:pt x="975420" y="1685924"/>
                </a:lnTo>
                <a:lnTo>
                  <a:pt x="960437" y="1687513"/>
                </a:lnTo>
                <a:lnTo>
                  <a:pt x="979564" y="1431925"/>
                </a:lnTo>
                <a:close/>
                <a:moveTo>
                  <a:pt x="913172" y="1082675"/>
                </a:moveTo>
                <a:lnTo>
                  <a:pt x="935037" y="1374775"/>
                </a:lnTo>
                <a:lnTo>
                  <a:pt x="923312" y="1373508"/>
                </a:lnTo>
                <a:lnTo>
                  <a:pt x="911587" y="1371924"/>
                </a:lnTo>
                <a:lnTo>
                  <a:pt x="899545" y="1369706"/>
                </a:lnTo>
                <a:lnTo>
                  <a:pt x="887820" y="1366538"/>
                </a:lnTo>
                <a:lnTo>
                  <a:pt x="875778" y="1363053"/>
                </a:lnTo>
                <a:lnTo>
                  <a:pt x="864370" y="1358301"/>
                </a:lnTo>
                <a:lnTo>
                  <a:pt x="858349" y="1355767"/>
                </a:lnTo>
                <a:lnTo>
                  <a:pt x="852962" y="1353232"/>
                </a:lnTo>
                <a:lnTo>
                  <a:pt x="847258" y="1350064"/>
                </a:lnTo>
                <a:lnTo>
                  <a:pt x="841554" y="1346896"/>
                </a:lnTo>
                <a:lnTo>
                  <a:pt x="836484" y="1343411"/>
                </a:lnTo>
                <a:lnTo>
                  <a:pt x="831097" y="1339609"/>
                </a:lnTo>
                <a:lnTo>
                  <a:pt x="826027" y="1335491"/>
                </a:lnTo>
                <a:lnTo>
                  <a:pt x="820956" y="1331372"/>
                </a:lnTo>
                <a:lnTo>
                  <a:pt x="816203" y="1326620"/>
                </a:lnTo>
                <a:lnTo>
                  <a:pt x="811133" y="1321868"/>
                </a:lnTo>
                <a:lnTo>
                  <a:pt x="806696" y="1316482"/>
                </a:lnTo>
                <a:lnTo>
                  <a:pt x="802577" y="1311413"/>
                </a:lnTo>
                <a:lnTo>
                  <a:pt x="798140" y="1305394"/>
                </a:lnTo>
                <a:lnTo>
                  <a:pt x="794338" y="1299691"/>
                </a:lnTo>
                <a:lnTo>
                  <a:pt x="790535" y="1293355"/>
                </a:lnTo>
                <a:lnTo>
                  <a:pt x="787366" y="1287019"/>
                </a:lnTo>
                <a:lnTo>
                  <a:pt x="784197" y="1280365"/>
                </a:lnTo>
                <a:lnTo>
                  <a:pt x="781028" y="1273396"/>
                </a:lnTo>
                <a:lnTo>
                  <a:pt x="778176" y="1266426"/>
                </a:lnTo>
                <a:lnTo>
                  <a:pt x="775958" y="1259456"/>
                </a:lnTo>
                <a:lnTo>
                  <a:pt x="774057" y="1251852"/>
                </a:lnTo>
                <a:lnTo>
                  <a:pt x="772472" y="1244566"/>
                </a:lnTo>
                <a:lnTo>
                  <a:pt x="771205" y="1236962"/>
                </a:lnTo>
                <a:lnTo>
                  <a:pt x="770571" y="1230943"/>
                </a:lnTo>
                <a:lnTo>
                  <a:pt x="770571" y="1228408"/>
                </a:lnTo>
                <a:lnTo>
                  <a:pt x="769937" y="1224290"/>
                </a:lnTo>
                <a:lnTo>
                  <a:pt x="769937" y="1216370"/>
                </a:lnTo>
                <a:lnTo>
                  <a:pt x="770571" y="1208449"/>
                </a:lnTo>
                <a:lnTo>
                  <a:pt x="771205" y="1201163"/>
                </a:lnTo>
                <a:lnTo>
                  <a:pt x="772472" y="1193559"/>
                </a:lnTo>
                <a:lnTo>
                  <a:pt x="773740" y="1186589"/>
                </a:lnTo>
                <a:lnTo>
                  <a:pt x="775641" y="1179936"/>
                </a:lnTo>
                <a:lnTo>
                  <a:pt x="777542" y="1173283"/>
                </a:lnTo>
                <a:lnTo>
                  <a:pt x="779761" y="1166947"/>
                </a:lnTo>
                <a:lnTo>
                  <a:pt x="782296" y="1160928"/>
                </a:lnTo>
                <a:lnTo>
                  <a:pt x="785465" y="1154908"/>
                </a:lnTo>
                <a:lnTo>
                  <a:pt x="788317" y="1149522"/>
                </a:lnTo>
                <a:lnTo>
                  <a:pt x="792119" y="1144137"/>
                </a:lnTo>
                <a:lnTo>
                  <a:pt x="795922" y="1139068"/>
                </a:lnTo>
                <a:lnTo>
                  <a:pt x="799725" y="1134315"/>
                </a:lnTo>
                <a:lnTo>
                  <a:pt x="804161" y="1129563"/>
                </a:lnTo>
                <a:lnTo>
                  <a:pt x="808281" y="1124811"/>
                </a:lnTo>
                <a:lnTo>
                  <a:pt x="813034" y="1121009"/>
                </a:lnTo>
                <a:lnTo>
                  <a:pt x="818104" y="1116891"/>
                </a:lnTo>
                <a:lnTo>
                  <a:pt x="822858" y="1113406"/>
                </a:lnTo>
                <a:lnTo>
                  <a:pt x="827928" y="1109921"/>
                </a:lnTo>
                <a:lnTo>
                  <a:pt x="833315" y="1106753"/>
                </a:lnTo>
                <a:lnTo>
                  <a:pt x="844089" y="1101367"/>
                </a:lnTo>
                <a:lnTo>
                  <a:pt x="854864" y="1096298"/>
                </a:lnTo>
                <a:lnTo>
                  <a:pt x="866272" y="1092496"/>
                </a:lnTo>
                <a:lnTo>
                  <a:pt x="877680" y="1089011"/>
                </a:lnTo>
                <a:lnTo>
                  <a:pt x="889405" y="1086160"/>
                </a:lnTo>
                <a:lnTo>
                  <a:pt x="901130" y="1084259"/>
                </a:lnTo>
                <a:lnTo>
                  <a:pt x="913172" y="1082675"/>
                </a:lnTo>
                <a:close/>
                <a:moveTo>
                  <a:pt x="1039752" y="628650"/>
                </a:moveTo>
                <a:lnTo>
                  <a:pt x="1050839" y="632778"/>
                </a:lnTo>
                <a:lnTo>
                  <a:pt x="1061292" y="637858"/>
                </a:lnTo>
                <a:lnTo>
                  <a:pt x="1072695" y="643890"/>
                </a:lnTo>
                <a:lnTo>
                  <a:pt x="1083148" y="650240"/>
                </a:lnTo>
                <a:lnTo>
                  <a:pt x="1093601" y="657225"/>
                </a:lnTo>
                <a:lnTo>
                  <a:pt x="1098986" y="661035"/>
                </a:lnTo>
                <a:lnTo>
                  <a:pt x="1103420" y="665163"/>
                </a:lnTo>
                <a:lnTo>
                  <a:pt x="1108172" y="669290"/>
                </a:lnTo>
                <a:lnTo>
                  <a:pt x="1112606" y="674053"/>
                </a:lnTo>
                <a:lnTo>
                  <a:pt x="1116724" y="678498"/>
                </a:lnTo>
                <a:lnTo>
                  <a:pt x="1121159" y="682943"/>
                </a:lnTo>
                <a:lnTo>
                  <a:pt x="1124960" y="687705"/>
                </a:lnTo>
                <a:lnTo>
                  <a:pt x="1128444" y="692785"/>
                </a:lnTo>
                <a:lnTo>
                  <a:pt x="1131612" y="697865"/>
                </a:lnTo>
                <a:lnTo>
                  <a:pt x="1134779" y="703580"/>
                </a:lnTo>
                <a:lnTo>
                  <a:pt x="1137630" y="708660"/>
                </a:lnTo>
                <a:lnTo>
                  <a:pt x="1139847" y="714058"/>
                </a:lnTo>
                <a:lnTo>
                  <a:pt x="1141748" y="719455"/>
                </a:lnTo>
                <a:lnTo>
                  <a:pt x="1143332" y="724853"/>
                </a:lnTo>
                <a:lnTo>
                  <a:pt x="1144915" y="730885"/>
                </a:lnTo>
                <a:lnTo>
                  <a:pt x="1146499" y="736600"/>
                </a:lnTo>
                <a:lnTo>
                  <a:pt x="1147449" y="742950"/>
                </a:lnTo>
                <a:lnTo>
                  <a:pt x="1148083" y="749300"/>
                </a:lnTo>
                <a:lnTo>
                  <a:pt x="1148716" y="755968"/>
                </a:lnTo>
                <a:lnTo>
                  <a:pt x="1148716" y="759143"/>
                </a:lnTo>
                <a:lnTo>
                  <a:pt x="1149350" y="763270"/>
                </a:lnTo>
                <a:lnTo>
                  <a:pt x="1149350" y="766128"/>
                </a:lnTo>
                <a:lnTo>
                  <a:pt x="1149350" y="767715"/>
                </a:lnTo>
                <a:lnTo>
                  <a:pt x="1149350" y="770890"/>
                </a:lnTo>
                <a:lnTo>
                  <a:pt x="1149350" y="778193"/>
                </a:lnTo>
                <a:lnTo>
                  <a:pt x="1148400" y="793115"/>
                </a:lnTo>
                <a:lnTo>
                  <a:pt x="1146816" y="807721"/>
                </a:lnTo>
                <a:lnTo>
                  <a:pt x="1145866" y="814706"/>
                </a:lnTo>
                <a:lnTo>
                  <a:pt x="1144282" y="821691"/>
                </a:lnTo>
                <a:lnTo>
                  <a:pt x="1142698" y="828358"/>
                </a:lnTo>
                <a:lnTo>
                  <a:pt x="1140798" y="835026"/>
                </a:lnTo>
                <a:lnTo>
                  <a:pt x="1136363" y="848043"/>
                </a:lnTo>
                <a:lnTo>
                  <a:pt x="1131295" y="860426"/>
                </a:lnTo>
                <a:lnTo>
                  <a:pt x="1128444" y="866458"/>
                </a:lnTo>
                <a:lnTo>
                  <a:pt x="1125277" y="872173"/>
                </a:lnTo>
                <a:lnTo>
                  <a:pt x="1118625" y="883603"/>
                </a:lnTo>
                <a:lnTo>
                  <a:pt x="1111339" y="894081"/>
                </a:lnTo>
                <a:lnTo>
                  <a:pt x="1103420" y="904558"/>
                </a:lnTo>
                <a:lnTo>
                  <a:pt x="1094868" y="913766"/>
                </a:lnTo>
                <a:lnTo>
                  <a:pt x="1085682" y="922338"/>
                </a:lnTo>
                <a:lnTo>
                  <a:pt x="1076179" y="930593"/>
                </a:lnTo>
                <a:lnTo>
                  <a:pt x="1066360" y="938213"/>
                </a:lnTo>
                <a:lnTo>
                  <a:pt x="1060025" y="942341"/>
                </a:lnTo>
                <a:lnTo>
                  <a:pt x="1054006" y="946786"/>
                </a:lnTo>
                <a:lnTo>
                  <a:pt x="1047671" y="950596"/>
                </a:lnTo>
                <a:lnTo>
                  <a:pt x="1041019" y="954088"/>
                </a:lnTo>
                <a:lnTo>
                  <a:pt x="1027716" y="960756"/>
                </a:lnTo>
                <a:lnTo>
                  <a:pt x="1014412" y="966788"/>
                </a:lnTo>
                <a:lnTo>
                  <a:pt x="1039752" y="628650"/>
                </a:lnTo>
                <a:close/>
                <a:moveTo>
                  <a:pt x="953447" y="529505"/>
                </a:moveTo>
                <a:lnTo>
                  <a:pt x="947094" y="530140"/>
                </a:lnTo>
                <a:lnTo>
                  <a:pt x="941060" y="531410"/>
                </a:lnTo>
                <a:lnTo>
                  <a:pt x="935026" y="532997"/>
                </a:lnTo>
                <a:lnTo>
                  <a:pt x="929309" y="535220"/>
                </a:lnTo>
                <a:lnTo>
                  <a:pt x="928038" y="535220"/>
                </a:lnTo>
                <a:lnTo>
                  <a:pt x="928038" y="535537"/>
                </a:lnTo>
                <a:lnTo>
                  <a:pt x="922004" y="538394"/>
                </a:lnTo>
                <a:lnTo>
                  <a:pt x="916605" y="541568"/>
                </a:lnTo>
                <a:lnTo>
                  <a:pt x="911523" y="545060"/>
                </a:lnTo>
                <a:lnTo>
                  <a:pt x="906441" y="548870"/>
                </a:lnTo>
                <a:lnTo>
                  <a:pt x="901677" y="553314"/>
                </a:lnTo>
                <a:lnTo>
                  <a:pt x="897866" y="557441"/>
                </a:lnTo>
                <a:lnTo>
                  <a:pt x="894055" y="562520"/>
                </a:lnTo>
                <a:lnTo>
                  <a:pt x="890561" y="567917"/>
                </a:lnTo>
                <a:lnTo>
                  <a:pt x="887385" y="573313"/>
                </a:lnTo>
                <a:lnTo>
                  <a:pt x="884527" y="579027"/>
                </a:lnTo>
                <a:lnTo>
                  <a:pt x="882303" y="585059"/>
                </a:lnTo>
                <a:lnTo>
                  <a:pt x="880715" y="590773"/>
                </a:lnTo>
                <a:lnTo>
                  <a:pt x="879127" y="597122"/>
                </a:lnTo>
                <a:lnTo>
                  <a:pt x="878174" y="603789"/>
                </a:lnTo>
                <a:lnTo>
                  <a:pt x="877857" y="610455"/>
                </a:lnTo>
                <a:lnTo>
                  <a:pt x="878174" y="617121"/>
                </a:lnTo>
                <a:lnTo>
                  <a:pt x="906124" y="992029"/>
                </a:lnTo>
                <a:lnTo>
                  <a:pt x="891831" y="995521"/>
                </a:lnTo>
                <a:lnTo>
                  <a:pt x="877539" y="999965"/>
                </a:lnTo>
                <a:lnTo>
                  <a:pt x="864200" y="1004409"/>
                </a:lnTo>
                <a:lnTo>
                  <a:pt x="851178" y="1010123"/>
                </a:lnTo>
                <a:lnTo>
                  <a:pt x="838156" y="1015838"/>
                </a:lnTo>
                <a:lnTo>
                  <a:pt x="831487" y="1019329"/>
                </a:lnTo>
                <a:lnTo>
                  <a:pt x="825452" y="1022821"/>
                </a:lnTo>
                <a:lnTo>
                  <a:pt x="818783" y="1026948"/>
                </a:lnTo>
                <a:lnTo>
                  <a:pt x="812430" y="1031075"/>
                </a:lnTo>
                <a:lnTo>
                  <a:pt x="806078" y="1035519"/>
                </a:lnTo>
                <a:lnTo>
                  <a:pt x="799726" y="1040599"/>
                </a:lnTo>
                <a:lnTo>
                  <a:pt x="793692" y="1045678"/>
                </a:lnTo>
                <a:lnTo>
                  <a:pt x="787340" y="1051074"/>
                </a:lnTo>
                <a:lnTo>
                  <a:pt x="780988" y="1057106"/>
                </a:lnTo>
                <a:lnTo>
                  <a:pt x="775271" y="1063772"/>
                </a:lnTo>
                <a:lnTo>
                  <a:pt x="769236" y="1070756"/>
                </a:lnTo>
                <a:lnTo>
                  <a:pt x="763837" y="1078058"/>
                </a:lnTo>
                <a:lnTo>
                  <a:pt x="757803" y="1086311"/>
                </a:lnTo>
                <a:lnTo>
                  <a:pt x="752721" y="1095200"/>
                </a:lnTo>
                <a:lnTo>
                  <a:pt x="747639" y="1104406"/>
                </a:lnTo>
                <a:lnTo>
                  <a:pt x="743510" y="1114247"/>
                </a:lnTo>
                <a:lnTo>
                  <a:pt x="739064" y="1124723"/>
                </a:lnTo>
                <a:lnTo>
                  <a:pt x="735253" y="1136151"/>
                </a:lnTo>
                <a:lnTo>
                  <a:pt x="732077" y="1147896"/>
                </a:lnTo>
                <a:lnTo>
                  <a:pt x="729218" y="1159959"/>
                </a:lnTo>
                <a:lnTo>
                  <a:pt x="727313" y="1172340"/>
                </a:lnTo>
                <a:lnTo>
                  <a:pt x="726042" y="1185038"/>
                </a:lnTo>
                <a:lnTo>
                  <a:pt x="725407" y="1197736"/>
                </a:lnTo>
                <a:lnTo>
                  <a:pt x="725089" y="1210751"/>
                </a:lnTo>
                <a:lnTo>
                  <a:pt x="725089" y="1223132"/>
                </a:lnTo>
                <a:lnTo>
                  <a:pt x="725407" y="1229481"/>
                </a:lnTo>
                <a:lnTo>
                  <a:pt x="725725" y="1236782"/>
                </a:lnTo>
                <a:lnTo>
                  <a:pt x="727630" y="1251385"/>
                </a:lnTo>
                <a:lnTo>
                  <a:pt x="730171" y="1263765"/>
                </a:lnTo>
                <a:lnTo>
                  <a:pt x="733347" y="1276146"/>
                </a:lnTo>
                <a:lnTo>
                  <a:pt x="736841" y="1287891"/>
                </a:lnTo>
                <a:lnTo>
                  <a:pt x="740652" y="1299002"/>
                </a:lnTo>
                <a:lnTo>
                  <a:pt x="745098" y="1310113"/>
                </a:lnTo>
                <a:lnTo>
                  <a:pt x="749545" y="1320271"/>
                </a:lnTo>
                <a:lnTo>
                  <a:pt x="754309" y="1330112"/>
                </a:lnTo>
                <a:lnTo>
                  <a:pt x="760026" y="1339636"/>
                </a:lnTo>
                <a:lnTo>
                  <a:pt x="765425" y="1348524"/>
                </a:lnTo>
                <a:lnTo>
                  <a:pt x="771142" y="1356778"/>
                </a:lnTo>
                <a:lnTo>
                  <a:pt x="777176" y="1364079"/>
                </a:lnTo>
                <a:lnTo>
                  <a:pt x="783529" y="1371698"/>
                </a:lnTo>
                <a:lnTo>
                  <a:pt x="789563" y="1378364"/>
                </a:lnTo>
                <a:lnTo>
                  <a:pt x="796233" y="1384396"/>
                </a:lnTo>
                <a:lnTo>
                  <a:pt x="802902" y="1390110"/>
                </a:lnTo>
                <a:lnTo>
                  <a:pt x="809572" y="1395189"/>
                </a:lnTo>
                <a:lnTo>
                  <a:pt x="816242" y="1400268"/>
                </a:lnTo>
                <a:lnTo>
                  <a:pt x="822911" y="1404395"/>
                </a:lnTo>
                <a:lnTo>
                  <a:pt x="829581" y="1408522"/>
                </a:lnTo>
                <a:lnTo>
                  <a:pt x="836251" y="1412014"/>
                </a:lnTo>
                <a:lnTo>
                  <a:pt x="843238" y="1415506"/>
                </a:lnTo>
                <a:lnTo>
                  <a:pt x="849908" y="1418363"/>
                </a:lnTo>
                <a:lnTo>
                  <a:pt x="856577" y="1420903"/>
                </a:lnTo>
                <a:lnTo>
                  <a:pt x="863882" y="1423442"/>
                </a:lnTo>
                <a:lnTo>
                  <a:pt x="870552" y="1425347"/>
                </a:lnTo>
                <a:lnTo>
                  <a:pt x="877222" y="1427252"/>
                </a:lnTo>
                <a:lnTo>
                  <a:pt x="884209" y="1428839"/>
                </a:lnTo>
                <a:lnTo>
                  <a:pt x="897548" y="1431061"/>
                </a:lnTo>
                <a:lnTo>
                  <a:pt x="910888" y="1432648"/>
                </a:lnTo>
                <a:lnTo>
                  <a:pt x="925180" y="1433601"/>
                </a:lnTo>
                <a:lnTo>
                  <a:pt x="939472" y="1433601"/>
                </a:lnTo>
                <a:lnTo>
                  <a:pt x="958528" y="1687877"/>
                </a:lnTo>
                <a:lnTo>
                  <a:pt x="956305" y="1687877"/>
                </a:lnTo>
                <a:lnTo>
                  <a:pt x="956623" y="1698353"/>
                </a:lnTo>
                <a:lnTo>
                  <a:pt x="959481" y="1698671"/>
                </a:lnTo>
                <a:lnTo>
                  <a:pt x="959799" y="1703115"/>
                </a:lnTo>
                <a:lnTo>
                  <a:pt x="960116" y="1698671"/>
                </a:lnTo>
                <a:lnTo>
                  <a:pt x="975996" y="1698671"/>
                </a:lnTo>
                <a:lnTo>
                  <a:pt x="991559" y="1698353"/>
                </a:lnTo>
                <a:lnTo>
                  <a:pt x="1007122" y="1697083"/>
                </a:lnTo>
                <a:lnTo>
                  <a:pt x="1023002" y="1694861"/>
                </a:lnTo>
                <a:lnTo>
                  <a:pt x="1035388" y="1692004"/>
                </a:lnTo>
                <a:lnTo>
                  <a:pt x="1048410" y="1688830"/>
                </a:lnTo>
                <a:lnTo>
                  <a:pt x="1054762" y="1686608"/>
                </a:lnTo>
                <a:lnTo>
                  <a:pt x="1060797" y="1684385"/>
                </a:lnTo>
                <a:lnTo>
                  <a:pt x="1067149" y="1681528"/>
                </a:lnTo>
                <a:lnTo>
                  <a:pt x="1073501" y="1678671"/>
                </a:lnTo>
                <a:lnTo>
                  <a:pt x="1079853" y="1675179"/>
                </a:lnTo>
                <a:lnTo>
                  <a:pt x="1085570" y="1671370"/>
                </a:lnTo>
                <a:lnTo>
                  <a:pt x="1091922" y="1667243"/>
                </a:lnTo>
                <a:lnTo>
                  <a:pt x="1097639" y="1662799"/>
                </a:lnTo>
                <a:lnTo>
                  <a:pt x="1103673" y="1657085"/>
                </a:lnTo>
                <a:lnTo>
                  <a:pt x="1109072" y="1651371"/>
                </a:lnTo>
                <a:lnTo>
                  <a:pt x="1114472" y="1644704"/>
                </a:lnTo>
                <a:lnTo>
                  <a:pt x="1120189" y="1637086"/>
                </a:lnTo>
                <a:lnTo>
                  <a:pt x="1124953" y="1628514"/>
                </a:lnTo>
                <a:lnTo>
                  <a:pt x="1129082" y="1619308"/>
                </a:lnTo>
                <a:lnTo>
                  <a:pt x="1132575" y="1609467"/>
                </a:lnTo>
                <a:lnTo>
                  <a:pt x="1134163" y="1604071"/>
                </a:lnTo>
                <a:lnTo>
                  <a:pt x="1135434" y="1598357"/>
                </a:lnTo>
                <a:lnTo>
                  <a:pt x="1136704" y="1592643"/>
                </a:lnTo>
                <a:lnTo>
                  <a:pt x="1137657" y="1586611"/>
                </a:lnTo>
                <a:lnTo>
                  <a:pt x="1138927" y="1574866"/>
                </a:lnTo>
                <a:lnTo>
                  <a:pt x="1139245" y="1562802"/>
                </a:lnTo>
                <a:lnTo>
                  <a:pt x="1138927" y="1551057"/>
                </a:lnTo>
                <a:lnTo>
                  <a:pt x="1137974" y="1539311"/>
                </a:lnTo>
                <a:lnTo>
                  <a:pt x="1136704" y="1527566"/>
                </a:lnTo>
                <a:lnTo>
                  <a:pt x="1134481" y="1516137"/>
                </a:lnTo>
                <a:lnTo>
                  <a:pt x="1131940" y="1504709"/>
                </a:lnTo>
                <a:lnTo>
                  <a:pt x="1128764" y="1493916"/>
                </a:lnTo>
                <a:lnTo>
                  <a:pt x="1125270" y="1482805"/>
                </a:lnTo>
                <a:lnTo>
                  <a:pt x="1120824" y="1472647"/>
                </a:lnTo>
                <a:lnTo>
                  <a:pt x="1115742" y="1463441"/>
                </a:lnTo>
                <a:lnTo>
                  <a:pt x="1110660" y="1454235"/>
                </a:lnTo>
                <a:lnTo>
                  <a:pt x="1105261" y="1445981"/>
                </a:lnTo>
                <a:lnTo>
                  <a:pt x="1099227" y="1438362"/>
                </a:lnTo>
                <a:lnTo>
                  <a:pt x="1093510" y="1431061"/>
                </a:lnTo>
                <a:lnTo>
                  <a:pt x="1087158" y="1425029"/>
                </a:lnTo>
                <a:lnTo>
                  <a:pt x="1080806" y="1418998"/>
                </a:lnTo>
                <a:lnTo>
                  <a:pt x="1074771" y="1413919"/>
                </a:lnTo>
                <a:lnTo>
                  <a:pt x="1068102" y="1409157"/>
                </a:lnTo>
                <a:lnTo>
                  <a:pt x="1061750" y="1404395"/>
                </a:lnTo>
                <a:lnTo>
                  <a:pt x="1055080" y="1400586"/>
                </a:lnTo>
                <a:lnTo>
                  <a:pt x="1048410" y="1397094"/>
                </a:lnTo>
                <a:lnTo>
                  <a:pt x="1041740" y="1393602"/>
                </a:lnTo>
                <a:lnTo>
                  <a:pt x="1035071" y="1390745"/>
                </a:lnTo>
                <a:lnTo>
                  <a:pt x="1028401" y="1388205"/>
                </a:lnTo>
                <a:lnTo>
                  <a:pt x="1021731" y="1385666"/>
                </a:lnTo>
                <a:lnTo>
                  <a:pt x="1015062" y="1383761"/>
                </a:lnTo>
                <a:lnTo>
                  <a:pt x="1007122" y="1381539"/>
                </a:lnTo>
                <a:lnTo>
                  <a:pt x="999499" y="1379952"/>
                </a:lnTo>
                <a:lnTo>
                  <a:pt x="991877" y="1378364"/>
                </a:lnTo>
                <a:lnTo>
                  <a:pt x="983937" y="1377095"/>
                </a:lnTo>
                <a:lnTo>
                  <a:pt x="1006804" y="1075201"/>
                </a:lnTo>
                <a:lnTo>
                  <a:pt x="1018238" y="1072661"/>
                </a:lnTo>
                <a:lnTo>
                  <a:pt x="1029672" y="1070121"/>
                </a:lnTo>
                <a:lnTo>
                  <a:pt x="1040788" y="1066947"/>
                </a:lnTo>
                <a:lnTo>
                  <a:pt x="1051904" y="1062820"/>
                </a:lnTo>
                <a:lnTo>
                  <a:pt x="1063338" y="1058376"/>
                </a:lnTo>
                <a:lnTo>
                  <a:pt x="1074771" y="1053297"/>
                </a:lnTo>
                <a:lnTo>
                  <a:pt x="1085570" y="1047265"/>
                </a:lnTo>
                <a:lnTo>
                  <a:pt x="1096686" y="1040916"/>
                </a:lnTo>
                <a:lnTo>
                  <a:pt x="1103356" y="1036789"/>
                </a:lnTo>
                <a:lnTo>
                  <a:pt x="1109390" y="1032027"/>
                </a:lnTo>
                <a:lnTo>
                  <a:pt x="1116060" y="1027266"/>
                </a:lnTo>
                <a:lnTo>
                  <a:pt x="1122412" y="1022187"/>
                </a:lnTo>
                <a:lnTo>
                  <a:pt x="1128764" y="1016790"/>
                </a:lnTo>
                <a:lnTo>
                  <a:pt x="1135116" y="1010758"/>
                </a:lnTo>
                <a:lnTo>
                  <a:pt x="1141150" y="1005044"/>
                </a:lnTo>
                <a:lnTo>
                  <a:pt x="1147185" y="998378"/>
                </a:lnTo>
                <a:lnTo>
                  <a:pt x="1152902" y="991394"/>
                </a:lnTo>
                <a:lnTo>
                  <a:pt x="1158936" y="984093"/>
                </a:lnTo>
                <a:lnTo>
                  <a:pt x="1164336" y="976474"/>
                </a:lnTo>
                <a:lnTo>
                  <a:pt x="1170370" y="968220"/>
                </a:lnTo>
                <a:lnTo>
                  <a:pt x="1175452" y="959966"/>
                </a:lnTo>
                <a:lnTo>
                  <a:pt x="1180533" y="950760"/>
                </a:lnTo>
                <a:lnTo>
                  <a:pt x="1185615" y="941554"/>
                </a:lnTo>
                <a:lnTo>
                  <a:pt x="1190379" y="931714"/>
                </a:lnTo>
                <a:lnTo>
                  <a:pt x="1194508" y="921555"/>
                </a:lnTo>
                <a:lnTo>
                  <a:pt x="1198954" y="910444"/>
                </a:lnTo>
                <a:lnTo>
                  <a:pt x="1202766" y="899651"/>
                </a:lnTo>
                <a:lnTo>
                  <a:pt x="1206259" y="887906"/>
                </a:lnTo>
                <a:lnTo>
                  <a:pt x="1209435" y="876160"/>
                </a:lnTo>
                <a:lnTo>
                  <a:pt x="1212294" y="863779"/>
                </a:lnTo>
                <a:lnTo>
                  <a:pt x="1214517" y="851399"/>
                </a:lnTo>
                <a:lnTo>
                  <a:pt x="1216422" y="838701"/>
                </a:lnTo>
                <a:lnTo>
                  <a:pt x="1217693" y="826003"/>
                </a:lnTo>
                <a:lnTo>
                  <a:pt x="1218963" y="812988"/>
                </a:lnTo>
                <a:lnTo>
                  <a:pt x="1219598" y="799972"/>
                </a:lnTo>
                <a:lnTo>
                  <a:pt x="1219916" y="787274"/>
                </a:lnTo>
                <a:lnTo>
                  <a:pt x="1219916" y="774259"/>
                </a:lnTo>
                <a:lnTo>
                  <a:pt x="1219598" y="767275"/>
                </a:lnTo>
                <a:lnTo>
                  <a:pt x="1219598" y="763783"/>
                </a:lnTo>
                <a:lnTo>
                  <a:pt x="1219281" y="760926"/>
                </a:lnTo>
                <a:lnTo>
                  <a:pt x="1219281" y="754894"/>
                </a:lnTo>
                <a:lnTo>
                  <a:pt x="1218328" y="747910"/>
                </a:lnTo>
                <a:lnTo>
                  <a:pt x="1218010" y="740927"/>
                </a:lnTo>
                <a:lnTo>
                  <a:pt x="1217058" y="734260"/>
                </a:lnTo>
                <a:lnTo>
                  <a:pt x="1214834" y="720292"/>
                </a:lnTo>
                <a:lnTo>
                  <a:pt x="1212294" y="706325"/>
                </a:lnTo>
                <a:lnTo>
                  <a:pt x="1208800" y="692674"/>
                </a:lnTo>
                <a:lnTo>
                  <a:pt x="1204671" y="679341"/>
                </a:lnTo>
                <a:lnTo>
                  <a:pt x="1199907" y="666643"/>
                </a:lnTo>
                <a:lnTo>
                  <a:pt x="1194826" y="654263"/>
                </a:lnTo>
                <a:lnTo>
                  <a:pt x="1189426" y="642835"/>
                </a:lnTo>
                <a:lnTo>
                  <a:pt x="1183709" y="632359"/>
                </a:lnTo>
                <a:lnTo>
                  <a:pt x="1177357" y="622201"/>
                </a:lnTo>
                <a:lnTo>
                  <a:pt x="1170688" y="613312"/>
                </a:lnTo>
                <a:lnTo>
                  <a:pt x="1164018" y="605058"/>
                </a:lnTo>
                <a:lnTo>
                  <a:pt x="1157348" y="597122"/>
                </a:lnTo>
                <a:lnTo>
                  <a:pt x="1150361" y="590138"/>
                </a:lnTo>
                <a:lnTo>
                  <a:pt x="1143691" y="583789"/>
                </a:lnTo>
                <a:lnTo>
                  <a:pt x="1136704" y="578075"/>
                </a:lnTo>
                <a:lnTo>
                  <a:pt x="1129399" y="572996"/>
                </a:lnTo>
                <a:lnTo>
                  <a:pt x="1122412" y="567917"/>
                </a:lnTo>
                <a:lnTo>
                  <a:pt x="1115742" y="563472"/>
                </a:lnTo>
                <a:lnTo>
                  <a:pt x="1108755" y="559663"/>
                </a:lnTo>
                <a:lnTo>
                  <a:pt x="1101768" y="555536"/>
                </a:lnTo>
                <a:lnTo>
                  <a:pt x="1094463" y="552044"/>
                </a:lnTo>
                <a:lnTo>
                  <a:pt x="1088111" y="549505"/>
                </a:lnTo>
                <a:lnTo>
                  <a:pt x="1080806" y="546330"/>
                </a:lnTo>
                <a:lnTo>
                  <a:pt x="1073818" y="543791"/>
                </a:lnTo>
                <a:lnTo>
                  <a:pt x="1060162" y="539664"/>
                </a:lnTo>
                <a:lnTo>
                  <a:pt x="1046504" y="536172"/>
                </a:lnTo>
                <a:lnTo>
                  <a:pt x="1033165" y="533315"/>
                </a:lnTo>
                <a:lnTo>
                  <a:pt x="1019508" y="531093"/>
                </a:lnTo>
                <a:lnTo>
                  <a:pt x="1007122" y="530140"/>
                </a:lnTo>
                <a:lnTo>
                  <a:pt x="995370" y="529823"/>
                </a:lnTo>
                <a:lnTo>
                  <a:pt x="983301" y="529823"/>
                </a:lnTo>
                <a:lnTo>
                  <a:pt x="971550" y="530140"/>
                </a:lnTo>
                <a:lnTo>
                  <a:pt x="967104" y="529823"/>
                </a:lnTo>
                <a:lnTo>
                  <a:pt x="962657" y="529505"/>
                </a:lnTo>
                <a:lnTo>
                  <a:pt x="953447" y="529505"/>
                </a:lnTo>
                <a:close/>
                <a:moveTo>
                  <a:pt x="958846" y="276181"/>
                </a:moveTo>
                <a:lnTo>
                  <a:pt x="953764" y="276816"/>
                </a:lnTo>
                <a:lnTo>
                  <a:pt x="949318" y="277451"/>
                </a:lnTo>
                <a:lnTo>
                  <a:pt x="944236" y="278403"/>
                </a:lnTo>
                <a:lnTo>
                  <a:pt x="939472" y="279356"/>
                </a:lnTo>
                <a:lnTo>
                  <a:pt x="934708" y="280625"/>
                </a:lnTo>
                <a:lnTo>
                  <a:pt x="930262" y="282213"/>
                </a:lnTo>
                <a:lnTo>
                  <a:pt x="925815" y="284117"/>
                </a:lnTo>
                <a:lnTo>
                  <a:pt x="916922" y="288562"/>
                </a:lnTo>
                <a:lnTo>
                  <a:pt x="908982" y="293006"/>
                </a:lnTo>
                <a:lnTo>
                  <a:pt x="901360" y="299037"/>
                </a:lnTo>
                <a:lnTo>
                  <a:pt x="894372" y="305386"/>
                </a:lnTo>
                <a:lnTo>
                  <a:pt x="888020" y="312370"/>
                </a:lnTo>
                <a:lnTo>
                  <a:pt x="882621" y="319672"/>
                </a:lnTo>
                <a:lnTo>
                  <a:pt x="877539" y="327925"/>
                </a:lnTo>
                <a:lnTo>
                  <a:pt x="873093" y="336496"/>
                </a:lnTo>
                <a:lnTo>
                  <a:pt x="871505" y="340941"/>
                </a:lnTo>
                <a:lnTo>
                  <a:pt x="869917" y="345702"/>
                </a:lnTo>
                <a:lnTo>
                  <a:pt x="868964" y="350464"/>
                </a:lnTo>
                <a:lnTo>
                  <a:pt x="867694" y="354908"/>
                </a:lnTo>
                <a:lnTo>
                  <a:pt x="866741" y="359670"/>
                </a:lnTo>
                <a:lnTo>
                  <a:pt x="866106" y="364749"/>
                </a:lnTo>
                <a:lnTo>
                  <a:pt x="865788" y="369511"/>
                </a:lnTo>
                <a:lnTo>
                  <a:pt x="865788" y="374590"/>
                </a:lnTo>
                <a:lnTo>
                  <a:pt x="865788" y="379669"/>
                </a:lnTo>
                <a:lnTo>
                  <a:pt x="866106" y="384749"/>
                </a:lnTo>
                <a:lnTo>
                  <a:pt x="866741" y="389828"/>
                </a:lnTo>
                <a:lnTo>
                  <a:pt x="867694" y="394590"/>
                </a:lnTo>
                <a:lnTo>
                  <a:pt x="868964" y="399351"/>
                </a:lnTo>
                <a:lnTo>
                  <a:pt x="869917" y="404113"/>
                </a:lnTo>
                <a:lnTo>
                  <a:pt x="871505" y="408875"/>
                </a:lnTo>
                <a:lnTo>
                  <a:pt x="873093" y="413002"/>
                </a:lnTo>
                <a:lnTo>
                  <a:pt x="877539" y="421573"/>
                </a:lnTo>
                <a:lnTo>
                  <a:pt x="882621" y="429826"/>
                </a:lnTo>
                <a:lnTo>
                  <a:pt x="888020" y="437445"/>
                </a:lnTo>
                <a:lnTo>
                  <a:pt x="894372" y="444429"/>
                </a:lnTo>
                <a:lnTo>
                  <a:pt x="901360" y="450778"/>
                </a:lnTo>
                <a:lnTo>
                  <a:pt x="908982" y="456492"/>
                </a:lnTo>
                <a:lnTo>
                  <a:pt x="916922" y="461254"/>
                </a:lnTo>
                <a:lnTo>
                  <a:pt x="925815" y="465381"/>
                </a:lnTo>
                <a:lnTo>
                  <a:pt x="930262" y="466968"/>
                </a:lnTo>
                <a:lnTo>
                  <a:pt x="934708" y="468555"/>
                </a:lnTo>
                <a:lnTo>
                  <a:pt x="939472" y="470142"/>
                </a:lnTo>
                <a:lnTo>
                  <a:pt x="944236" y="471095"/>
                </a:lnTo>
                <a:lnTo>
                  <a:pt x="949318" y="472047"/>
                </a:lnTo>
                <a:lnTo>
                  <a:pt x="953764" y="472682"/>
                </a:lnTo>
                <a:lnTo>
                  <a:pt x="958846" y="472999"/>
                </a:lnTo>
                <a:lnTo>
                  <a:pt x="964245" y="473317"/>
                </a:lnTo>
                <a:lnTo>
                  <a:pt x="969327" y="472999"/>
                </a:lnTo>
                <a:lnTo>
                  <a:pt x="974408" y="472682"/>
                </a:lnTo>
                <a:lnTo>
                  <a:pt x="978855" y="472047"/>
                </a:lnTo>
                <a:lnTo>
                  <a:pt x="983937" y="471095"/>
                </a:lnTo>
                <a:lnTo>
                  <a:pt x="988701" y="470142"/>
                </a:lnTo>
                <a:lnTo>
                  <a:pt x="993465" y="468555"/>
                </a:lnTo>
                <a:lnTo>
                  <a:pt x="997911" y="466968"/>
                </a:lnTo>
                <a:lnTo>
                  <a:pt x="1002358" y="465381"/>
                </a:lnTo>
                <a:lnTo>
                  <a:pt x="1011250" y="461254"/>
                </a:lnTo>
                <a:lnTo>
                  <a:pt x="1018873" y="456492"/>
                </a:lnTo>
                <a:lnTo>
                  <a:pt x="1026813" y="450778"/>
                </a:lnTo>
                <a:lnTo>
                  <a:pt x="1033800" y="444429"/>
                </a:lnTo>
                <a:lnTo>
                  <a:pt x="1040152" y="437445"/>
                </a:lnTo>
                <a:lnTo>
                  <a:pt x="1045552" y="429826"/>
                </a:lnTo>
                <a:lnTo>
                  <a:pt x="1050633" y="421573"/>
                </a:lnTo>
                <a:lnTo>
                  <a:pt x="1055080" y="413002"/>
                </a:lnTo>
                <a:lnTo>
                  <a:pt x="1056668" y="408875"/>
                </a:lnTo>
                <a:lnTo>
                  <a:pt x="1058256" y="404113"/>
                </a:lnTo>
                <a:lnTo>
                  <a:pt x="1059209" y="399351"/>
                </a:lnTo>
                <a:lnTo>
                  <a:pt x="1060479" y="394590"/>
                </a:lnTo>
                <a:lnTo>
                  <a:pt x="1061432" y="389828"/>
                </a:lnTo>
                <a:lnTo>
                  <a:pt x="1062067" y="384749"/>
                </a:lnTo>
                <a:lnTo>
                  <a:pt x="1062385" y="379669"/>
                </a:lnTo>
                <a:lnTo>
                  <a:pt x="1062385" y="374590"/>
                </a:lnTo>
                <a:lnTo>
                  <a:pt x="1062385" y="369511"/>
                </a:lnTo>
                <a:lnTo>
                  <a:pt x="1062067" y="364749"/>
                </a:lnTo>
                <a:lnTo>
                  <a:pt x="1061432" y="359670"/>
                </a:lnTo>
                <a:lnTo>
                  <a:pt x="1060479" y="354908"/>
                </a:lnTo>
                <a:lnTo>
                  <a:pt x="1059209" y="350464"/>
                </a:lnTo>
                <a:lnTo>
                  <a:pt x="1058256" y="345702"/>
                </a:lnTo>
                <a:lnTo>
                  <a:pt x="1056668" y="340941"/>
                </a:lnTo>
                <a:lnTo>
                  <a:pt x="1055080" y="336496"/>
                </a:lnTo>
                <a:lnTo>
                  <a:pt x="1050633" y="327925"/>
                </a:lnTo>
                <a:lnTo>
                  <a:pt x="1045552" y="319672"/>
                </a:lnTo>
                <a:lnTo>
                  <a:pt x="1040152" y="312370"/>
                </a:lnTo>
                <a:lnTo>
                  <a:pt x="1033800" y="305386"/>
                </a:lnTo>
                <a:lnTo>
                  <a:pt x="1026813" y="299037"/>
                </a:lnTo>
                <a:lnTo>
                  <a:pt x="1018873" y="293006"/>
                </a:lnTo>
                <a:lnTo>
                  <a:pt x="1011250" y="288562"/>
                </a:lnTo>
                <a:lnTo>
                  <a:pt x="1002358" y="284117"/>
                </a:lnTo>
                <a:lnTo>
                  <a:pt x="997911" y="282213"/>
                </a:lnTo>
                <a:lnTo>
                  <a:pt x="993465" y="280625"/>
                </a:lnTo>
                <a:lnTo>
                  <a:pt x="988701" y="279356"/>
                </a:lnTo>
                <a:lnTo>
                  <a:pt x="983937" y="278403"/>
                </a:lnTo>
                <a:lnTo>
                  <a:pt x="978855" y="277451"/>
                </a:lnTo>
                <a:lnTo>
                  <a:pt x="974408" y="276816"/>
                </a:lnTo>
                <a:lnTo>
                  <a:pt x="969327" y="276181"/>
                </a:lnTo>
                <a:lnTo>
                  <a:pt x="964245" y="276181"/>
                </a:lnTo>
                <a:lnTo>
                  <a:pt x="958846" y="276181"/>
                </a:lnTo>
                <a:close/>
                <a:moveTo>
                  <a:pt x="765743" y="0"/>
                </a:moveTo>
                <a:lnTo>
                  <a:pt x="771142" y="0"/>
                </a:lnTo>
                <a:lnTo>
                  <a:pt x="1173864" y="0"/>
                </a:lnTo>
                <a:lnTo>
                  <a:pt x="1179263" y="0"/>
                </a:lnTo>
                <a:lnTo>
                  <a:pt x="1184662" y="635"/>
                </a:lnTo>
                <a:lnTo>
                  <a:pt x="1190379" y="1270"/>
                </a:lnTo>
                <a:lnTo>
                  <a:pt x="1195461" y="2222"/>
                </a:lnTo>
                <a:lnTo>
                  <a:pt x="1200542" y="3810"/>
                </a:lnTo>
                <a:lnTo>
                  <a:pt x="1205624" y="4762"/>
                </a:lnTo>
                <a:lnTo>
                  <a:pt x="1210706" y="6667"/>
                </a:lnTo>
                <a:lnTo>
                  <a:pt x="1215787" y="8889"/>
                </a:lnTo>
                <a:lnTo>
                  <a:pt x="1220551" y="10794"/>
                </a:lnTo>
                <a:lnTo>
                  <a:pt x="1224998" y="13016"/>
                </a:lnTo>
                <a:lnTo>
                  <a:pt x="1229444" y="15873"/>
                </a:lnTo>
                <a:lnTo>
                  <a:pt x="1234208" y="18412"/>
                </a:lnTo>
                <a:lnTo>
                  <a:pt x="1238337" y="21587"/>
                </a:lnTo>
                <a:lnTo>
                  <a:pt x="1242466" y="24761"/>
                </a:lnTo>
                <a:lnTo>
                  <a:pt x="1246277" y="28253"/>
                </a:lnTo>
                <a:lnTo>
                  <a:pt x="1250088" y="31745"/>
                </a:lnTo>
                <a:lnTo>
                  <a:pt x="1253900" y="35872"/>
                </a:lnTo>
                <a:lnTo>
                  <a:pt x="1256758" y="39681"/>
                </a:lnTo>
                <a:lnTo>
                  <a:pt x="1260570" y="43491"/>
                </a:lnTo>
                <a:lnTo>
                  <a:pt x="1263110" y="47935"/>
                </a:lnTo>
                <a:lnTo>
                  <a:pt x="1266286" y="52379"/>
                </a:lnTo>
                <a:lnTo>
                  <a:pt x="1268510" y="56824"/>
                </a:lnTo>
                <a:lnTo>
                  <a:pt x="1271050" y="61585"/>
                </a:lnTo>
                <a:lnTo>
                  <a:pt x="1273274" y="66347"/>
                </a:lnTo>
                <a:lnTo>
                  <a:pt x="1275179" y="71109"/>
                </a:lnTo>
                <a:lnTo>
                  <a:pt x="1276767" y="76188"/>
                </a:lnTo>
                <a:lnTo>
                  <a:pt x="1278355" y="81267"/>
                </a:lnTo>
                <a:lnTo>
                  <a:pt x="1279626" y="86664"/>
                </a:lnTo>
                <a:lnTo>
                  <a:pt x="1280261" y="91743"/>
                </a:lnTo>
                <a:lnTo>
                  <a:pt x="1281214" y="97140"/>
                </a:lnTo>
                <a:lnTo>
                  <a:pt x="1281531" y="102854"/>
                </a:lnTo>
                <a:lnTo>
                  <a:pt x="1281849" y="108250"/>
                </a:lnTo>
                <a:lnTo>
                  <a:pt x="1281849" y="345702"/>
                </a:lnTo>
                <a:lnTo>
                  <a:pt x="1281849" y="351099"/>
                </a:lnTo>
                <a:lnTo>
                  <a:pt x="1282484" y="356496"/>
                </a:lnTo>
                <a:lnTo>
                  <a:pt x="1282802" y="361575"/>
                </a:lnTo>
                <a:lnTo>
                  <a:pt x="1284072" y="366337"/>
                </a:lnTo>
                <a:lnTo>
                  <a:pt x="1284707" y="371098"/>
                </a:lnTo>
                <a:lnTo>
                  <a:pt x="1285978" y="375543"/>
                </a:lnTo>
                <a:lnTo>
                  <a:pt x="1287566" y="379669"/>
                </a:lnTo>
                <a:lnTo>
                  <a:pt x="1289471" y="383796"/>
                </a:lnTo>
                <a:lnTo>
                  <a:pt x="1291059" y="387288"/>
                </a:lnTo>
                <a:lnTo>
                  <a:pt x="1293283" y="390780"/>
                </a:lnTo>
                <a:lnTo>
                  <a:pt x="1295188" y="393955"/>
                </a:lnTo>
                <a:lnTo>
                  <a:pt x="1298047" y="396812"/>
                </a:lnTo>
                <a:lnTo>
                  <a:pt x="1300270" y="399669"/>
                </a:lnTo>
                <a:lnTo>
                  <a:pt x="1303446" y="402208"/>
                </a:lnTo>
                <a:lnTo>
                  <a:pt x="1306304" y="404430"/>
                </a:lnTo>
                <a:lnTo>
                  <a:pt x="1309480" y="406335"/>
                </a:lnTo>
                <a:lnTo>
                  <a:pt x="1312656" y="407922"/>
                </a:lnTo>
                <a:lnTo>
                  <a:pt x="1316150" y="409510"/>
                </a:lnTo>
                <a:lnTo>
                  <a:pt x="1319644" y="410779"/>
                </a:lnTo>
                <a:lnTo>
                  <a:pt x="1323137" y="411414"/>
                </a:lnTo>
                <a:lnTo>
                  <a:pt x="1326949" y="412367"/>
                </a:lnTo>
                <a:lnTo>
                  <a:pt x="1331078" y="412684"/>
                </a:lnTo>
                <a:lnTo>
                  <a:pt x="1335206" y="412684"/>
                </a:lnTo>
                <a:lnTo>
                  <a:pt x="1339335" y="412367"/>
                </a:lnTo>
                <a:lnTo>
                  <a:pt x="1343464" y="411732"/>
                </a:lnTo>
                <a:lnTo>
                  <a:pt x="1347910" y="411097"/>
                </a:lnTo>
                <a:lnTo>
                  <a:pt x="1352039" y="409827"/>
                </a:lnTo>
                <a:lnTo>
                  <a:pt x="1356803" y="408875"/>
                </a:lnTo>
                <a:lnTo>
                  <a:pt x="1361568" y="406653"/>
                </a:lnTo>
                <a:lnTo>
                  <a:pt x="1366332" y="404748"/>
                </a:lnTo>
                <a:lnTo>
                  <a:pt x="1371096" y="402526"/>
                </a:lnTo>
                <a:lnTo>
                  <a:pt x="1375542" y="399986"/>
                </a:lnTo>
                <a:lnTo>
                  <a:pt x="1581349" y="281260"/>
                </a:lnTo>
                <a:lnTo>
                  <a:pt x="1586113" y="278721"/>
                </a:lnTo>
                <a:lnTo>
                  <a:pt x="1591195" y="276181"/>
                </a:lnTo>
                <a:lnTo>
                  <a:pt x="1596277" y="273959"/>
                </a:lnTo>
                <a:lnTo>
                  <a:pt x="1601358" y="272372"/>
                </a:lnTo>
                <a:lnTo>
                  <a:pt x="1606440" y="270784"/>
                </a:lnTo>
                <a:lnTo>
                  <a:pt x="1611522" y="269197"/>
                </a:lnTo>
                <a:lnTo>
                  <a:pt x="1617238" y="268562"/>
                </a:lnTo>
                <a:lnTo>
                  <a:pt x="1622320" y="267610"/>
                </a:lnTo>
                <a:lnTo>
                  <a:pt x="1627402" y="266975"/>
                </a:lnTo>
                <a:lnTo>
                  <a:pt x="1632801" y="266975"/>
                </a:lnTo>
                <a:lnTo>
                  <a:pt x="1637883" y="266975"/>
                </a:lnTo>
                <a:lnTo>
                  <a:pt x="1642964" y="266975"/>
                </a:lnTo>
                <a:lnTo>
                  <a:pt x="1648364" y="267610"/>
                </a:lnTo>
                <a:lnTo>
                  <a:pt x="1653445" y="268562"/>
                </a:lnTo>
                <a:lnTo>
                  <a:pt x="1658527" y="269197"/>
                </a:lnTo>
                <a:lnTo>
                  <a:pt x="1663609" y="270467"/>
                </a:lnTo>
                <a:lnTo>
                  <a:pt x="1668373" y="272054"/>
                </a:lnTo>
                <a:lnTo>
                  <a:pt x="1673454" y="273641"/>
                </a:lnTo>
                <a:lnTo>
                  <a:pt x="1678218" y="275546"/>
                </a:lnTo>
                <a:lnTo>
                  <a:pt x="1682982" y="277768"/>
                </a:lnTo>
                <a:lnTo>
                  <a:pt x="1687746" y="280308"/>
                </a:lnTo>
                <a:lnTo>
                  <a:pt x="1692193" y="282530"/>
                </a:lnTo>
                <a:lnTo>
                  <a:pt x="1696640" y="285704"/>
                </a:lnTo>
                <a:lnTo>
                  <a:pt x="1701086" y="288562"/>
                </a:lnTo>
                <a:lnTo>
                  <a:pt x="1705215" y="292053"/>
                </a:lnTo>
                <a:lnTo>
                  <a:pt x="1709344" y="295545"/>
                </a:lnTo>
                <a:lnTo>
                  <a:pt x="1713155" y="299037"/>
                </a:lnTo>
                <a:lnTo>
                  <a:pt x="1716648" y="302847"/>
                </a:lnTo>
                <a:lnTo>
                  <a:pt x="1720142" y="307291"/>
                </a:lnTo>
                <a:lnTo>
                  <a:pt x="1723318" y="311418"/>
                </a:lnTo>
                <a:lnTo>
                  <a:pt x="1726494" y="315862"/>
                </a:lnTo>
                <a:lnTo>
                  <a:pt x="1729670" y="320624"/>
                </a:lnTo>
                <a:lnTo>
                  <a:pt x="1930713" y="668866"/>
                </a:lnTo>
                <a:lnTo>
                  <a:pt x="1933254" y="673945"/>
                </a:lnTo>
                <a:lnTo>
                  <a:pt x="1935795" y="678707"/>
                </a:lnTo>
                <a:lnTo>
                  <a:pt x="1937701" y="683786"/>
                </a:lnTo>
                <a:lnTo>
                  <a:pt x="1939606" y="688865"/>
                </a:lnTo>
                <a:lnTo>
                  <a:pt x="1941194" y="693944"/>
                </a:lnTo>
                <a:lnTo>
                  <a:pt x="1942465" y="699341"/>
                </a:lnTo>
                <a:lnTo>
                  <a:pt x="1943735" y="704420"/>
                </a:lnTo>
                <a:lnTo>
                  <a:pt x="1944370" y="709499"/>
                </a:lnTo>
                <a:lnTo>
                  <a:pt x="1944688" y="715213"/>
                </a:lnTo>
                <a:lnTo>
                  <a:pt x="1944688" y="720292"/>
                </a:lnTo>
                <a:lnTo>
                  <a:pt x="1944688" y="725372"/>
                </a:lnTo>
                <a:lnTo>
                  <a:pt x="1944688" y="730768"/>
                </a:lnTo>
                <a:lnTo>
                  <a:pt x="1944370" y="735847"/>
                </a:lnTo>
                <a:lnTo>
                  <a:pt x="1943735" y="740927"/>
                </a:lnTo>
                <a:lnTo>
                  <a:pt x="1942465" y="746006"/>
                </a:lnTo>
                <a:lnTo>
                  <a:pt x="1941194" y="751085"/>
                </a:lnTo>
                <a:lnTo>
                  <a:pt x="1939606" y="756164"/>
                </a:lnTo>
                <a:lnTo>
                  <a:pt x="1938018" y="760926"/>
                </a:lnTo>
                <a:lnTo>
                  <a:pt x="1936113" y="766005"/>
                </a:lnTo>
                <a:lnTo>
                  <a:pt x="1933890" y="770767"/>
                </a:lnTo>
                <a:lnTo>
                  <a:pt x="1931349" y="775529"/>
                </a:lnTo>
                <a:lnTo>
                  <a:pt x="1929125" y="779655"/>
                </a:lnTo>
                <a:lnTo>
                  <a:pt x="1925949" y="784100"/>
                </a:lnTo>
                <a:lnTo>
                  <a:pt x="1923091" y="788226"/>
                </a:lnTo>
                <a:lnTo>
                  <a:pt x="1919597" y="792671"/>
                </a:lnTo>
                <a:lnTo>
                  <a:pt x="1916104" y="796480"/>
                </a:lnTo>
                <a:lnTo>
                  <a:pt x="1912610" y="800607"/>
                </a:lnTo>
                <a:lnTo>
                  <a:pt x="1908799" y="804099"/>
                </a:lnTo>
                <a:lnTo>
                  <a:pt x="1904352" y="807591"/>
                </a:lnTo>
                <a:lnTo>
                  <a:pt x="1900224" y="811083"/>
                </a:lnTo>
                <a:lnTo>
                  <a:pt x="1895777" y="813940"/>
                </a:lnTo>
                <a:lnTo>
                  <a:pt x="1891013" y="816797"/>
                </a:lnTo>
                <a:lnTo>
                  <a:pt x="1684888" y="935523"/>
                </a:lnTo>
                <a:lnTo>
                  <a:pt x="1680124" y="938380"/>
                </a:lnTo>
                <a:lnTo>
                  <a:pt x="1675995" y="941554"/>
                </a:lnTo>
                <a:lnTo>
                  <a:pt x="1671866" y="944094"/>
                </a:lnTo>
                <a:lnTo>
                  <a:pt x="1668055" y="947269"/>
                </a:lnTo>
                <a:lnTo>
                  <a:pt x="1664562" y="950760"/>
                </a:lnTo>
                <a:lnTo>
                  <a:pt x="1661385" y="953935"/>
                </a:lnTo>
                <a:lnTo>
                  <a:pt x="1658527" y="957427"/>
                </a:lnTo>
                <a:lnTo>
                  <a:pt x="1655986" y="960601"/>
                </a:lnTo>
                <a:lnTo>
                  <a:pt x="1654080" y="964093"/>
                </a:lnTo>
                <a:lnTo>
                  <a:pt x="1651857" y="967585"/>
                </a:lnTo>
                <a:lnTo>
                  <a:pt x="1649952" y="971395"/>
                </a:lnTo>
                <a:lnTo>
                  <a:pt x="1648681" y="975204"/>
                </a:lnTo>
                <a:lnTo>
                  <a:pt x="1647728" y="978696"/>
                </a:lnTo>
                <a:lnTo>
                  <a:pt x="1646776" y="982188"/>
                </a:lnTo>
                <a:lnTo>
                  <a:pt x="1646458" y="985997"/>
                </a:lnTo>
                <a:lnTo>
                  <a:pt x="1646458" y="989807"/>
                </a:lnTo>
                <a:lnTo>
                  <a:pt x="1646458" y="993616"/>
                </a:lnTo>
                <a:lnTo>
                  <a:pt x="1646776" y="997108"/>
                </a:lnTo>
                <a:lnTo>
                  <a:pt x="1647728" y="1000600"/>
                </a:lnTo>
                <a:lnTo>
                  <a:pt x="1648681" y="1004409"/>
                </a:lnTo>
                <a:lnTo>
                  <a:pt x="1649952" y="1008219"/>
                </a:lnTo>
                <a:lnTo>
                  <a:pt x="1651857" y="1011711"/>
                </a:lnTo>
                <a:lnTo>
                  <a:pt x="1654080" y="1015203"/>
                </a:lnTo>
                <a:lnTo>
                  <a:pt x="1656304" y="1018695"/>
                </a:lnTo>
                <a:lnTo>
                  <a:pt x="1658527" y="1022187"/>
                </a:lnTo>
                <a:lnTo>
                  <a:pt x="1661385" y="1025361"/>
                </a:lnTo>
                <a:lnTo>
                  <a:pt x="1664562" y="1028853"/>
                </a:lnTo>
                <a:lnTo>
                  <a:pt x="1668055" y="1032027"/>
                </a:lnTo>
                <a:lnTo>
                  <a:pt x="1671866" y="1035202"/>
                </a:lnTo>
                <a:lnTo>
                  <a:pt x="1675995" y="1038376"/>
                </a:lnTo>
                <a:lnTo>
                  <a:pt x="1680442" y="1040916"/>
                </a:lnTo>
                <a:lnTo>
                  <a:pt x="1684888" y="1043773"/>
                </a:lnTo>
                <a:lnTo>
                  <a:pt x="1891013" y="1162499"/>
                </a:lnTo>
                <a:lnTo>
                  <a:pt x="1895777" y="1165674"/>
                </a:lnTo>
                <a:lnTo>
                  <a:pt x="1900224" y="1168848"/>
                </a:lnTo>
                <a:lnTo>
                  <a:pt x="1904352" y="1171705"/>
                </a:lnTo>
                <a:lnTo>
                  <a:pt x="1908799" y="1175514"/>
                </a:lnTo>
                <a:lnTo>
                  <a:pt x="1912610" y="1179006"/>
                </a:lnTo>
                <a:lnTo>
                  <a:pt x="1916104" y="1182816"/>
                </a:lnTo>
                <a:lnTo>
                  <a:pt x="1919597" y="1186625"/>
                </a:lnTo>
                <a:lnTo>
                  <a:pt x="1923091" y="1191069"/>
                </a:lnTo>
                <a:lnTo>
                  <a:pt x="1925949" y="1195196"/>
                </a:lnTo>
                <a:lnTo>
                  <a:pt x="1929125" y="1199641"/>
                </a:lnTo>
                <a:lnTo>
                  <a:pt x="1931349" y="1204402"/>
                </a:lnTo>
                <a:lnTo>
                  <a:pt x="1933890" y="1209164"/>
                </a:lnTo>
                <a:lnTo>
                  <a:pt x="1936113" y="1213608"/>
                </a:lnTo>
                <a:lnTo>
                  <a:pt x="1938018" y="1218370"/>
                </a:lnTo>
                <a:lnTo>
                  <a:pt x="1939606" y="1223449"/>
                </a:lnTo>
                <a:lnTo>
                  <a:pt x="1941194" y="1228211"/>
                </a:lnTo>
                <a:lnTo>
                  <a:pt x="1942465" y="1233290"/>
                </a:lnTo>
                <a:lnTo>
                  <a:pt x="1943735" y="1238369"/>
                </a:lnTo>
                <a:lnTo>
                  <a:pt x="1944370" y="1243449"/>
                </a:lnTo>
                <a:lnTo>
                  <a:pt x="1944688" y="1249163"/>
                </a:lnTo>
                <a:lnTo>
                  <a:pt x="1944688" y="1254242"/>
                </a:lnTo>
                <a:lnTo>
                  <a:pt x="1944688" y="1259321"/>
                </a:lnTo>
                <a:lnTo>
                  <a:pt x="1944688" y="1264718"/>
                </a:lnTo>
                <a:lnTo>
                  <a:pt x="1944370" y="1269797"/>
                </a:lnTo>
                <a:lnTo>
                  <a:pt x="1943735" y="1274876"/>
                </a:lnTo>
                <a:lnTo>
                  <a:pt x="1942465" y="1280273"/>
                </a:lnTo>
                <a:lnTo>
                  <a:pt x="1941194" y="1285352"/>
                </a:lnTo>
                <a:lnTo>
                  <a:pt x="1939606" y="1290431"/>
                </a:lnTo>
                <a:lnTo>
                  <a:pt x="1937701" y="1295510"/>
                </a:lnTo>
                <a:lnTo>
                  <a:pt x="1935795" y="1300589"/>
                </a:lnTo>
                <a:lnTo>
                  <a:pt x="1933254" y="1305351"/>
                </a:lnTo>
                <a:lnTo>
                  <a:pt x="1930713" y="1310430"/>
                </a:lnTo>
                <a:lnTo>
                  <a:pt x="1729670" y="1658672"/>
                </a:lnTo>
                <a:lnTo>
                  <a:pt x="1726494" y="1663434"/>
                </a:lnTo>
                <a:lnTo>
                  <a:pt x="1723318" y="1668196"/>
                </a:lnTo>
                <a:lnTo>
                  <a:pt x="1720142" y="1672640"/>
                </a:lnTo>
                <a:lnTo>
                  <a:pt x="1716648" y="1676449"/>
                </a:lnTo>
                <a:lnTo>
                  <a:pt x="1713155" y="1680259"/>
                </a:lnTo>
                <a:lnTo>
                  <a:pt x="1709344" y="1684385"/>
                </a:lnTo>
                <a:lnTo>
                  <a:pt x="1705215" y="1687243"/>
                </a:lnTo>
                <a:lnTo>
                  <a:pt x="1701086" y="1691052"/>
                </a:lnTo>
                <a:lnTo>
                  <a:pt x="1696640" y="1693909"/>
                </a:lnTo>
                <a:lnTo>
                  <a:pt x="1692193" y="1696766"/>
                </a:lnTo>
                <a:lnTo>
                  <a:pt x="1687746" y="1699623"/>
                </a:lnTo>
                <a:lnTo>
                  <a:pt x="1682982" y="1701845"/>
                </a:lnTo>
                <a:lnTo>
                  <a:pt x="1678218" y="1703750"/>
                </a:lnTo>
                <a:lnTo>
                  <a:pt x="1673454" y="1705655"/>
                </a:lnTo>
                <a:lnTo>
                  <a:pt x="1668373" y="1707242"/>
                </a:lnTo>
                <a:lnTo>
                  <a:pt x="1663609" y="1708829"/>
                </a:lnTo>
                <a:lnTo>
                  <a:pt x="1658527" y="1710099"/>
                </a:lnTo>
                <a:lnTo>
                  <a:pt x="1653445" y="1711369"/>
                </a:lnTo>
                <a:lnTo>
                  <a:pt x="1648364" y="1712004"/>
                </a:lnTo>
                <a:lnTo>
                  <a:pt x="1642964" y="1712321"/>
                </a:lnTo>
                <a:lnTo>
                  <a:pt x="1637883" y="1712956"/>
                </a:lnTo>
                <a:lnTo>
                  <a:pt x="1632801" y="1712956"/>
                </a:lnTo>
                <a:lnTo>
                  <a:pt x="1627402" y="1712321"/>
                </a:lnTo>
                <a:lnTo>
                  <a:pt x="1622320" y="1712004"/>
                </a:lnTo>
                <a:lnTo>
                  <a:pt x="1617238" y="1711369"/>
                </a:lnTo>
                <a:lnTo>
                  <a:pt x="1611522" y="1710099"/>
                </a:lnTo>
                <a:lnTo>
                  <a:pt x="1606440" y="1708829"/>
                </a:lnTo>
                <a:lnTo>
                  <a:pt x="1601358" y="1707242"/>
                </a:lnTo>
                <a:lnTo>
                  <a:pt x="1596277" y="1705337"/>
                </a:lnTo>
                <a:lnTo>
                  <a:pt x="1591195" y="1703432"/>
                </a:lnTo>
                <a:lnTo>
                  <a:pt x="1586113" y="1701210"/>
                </a:lnTo>
                <a:lnTo>
                  <a:pt x="1581349" y="1698353"/>
                </a:lnTo>
                <a:lnTo>
                  <a:pt x="1375542" y="1579627"/>
                </a:lnTo>
                <a:lnTo>
                  <a:pt x="1371096" y="1576770"/>
                </a:lnTo>
                <a:lnTo>
                  <a:pt x="1366332" y="1574548"/>
                </a:lnTo>
                <a:lnTo>
                  <a:pt x="1361568" y="1572643"/>
                </a:lnTo>
                <a:lnTo>
                  <a:pt x="1356803" y="1571056"/>
                </a:lnTo>
                <a:lnTo>
                  <a:pt x="1352039" y="1569469"/>
                </a:lnTo>
                <a:lnTo>
                  <a:pt x="1347910" y="1568199"/>
                </a:lnTo>
                <a:lnTo>
                  <a:pt x="1343464" y="1567564"/>
                </a:lnTo>
                <a:lnTo>
                  <a:pt x="1339335" y="1567247"/>
                </a:lnTo>
                <a:lnTo>
                  <a:pt x="1335206" y="1566612"/>
                </a:lnTo>
                <a:lnTo>
                  <a:pt x="1331078" y="1566612"/>
                </a:lnTo>
                <a:lnTo>
                  <a:pt x="1326949" y="1567247"/>
                </a:lnTo>
                <a:lnTo>
                  <a:pt x="1323137" y="1567882"/>
                </a:lnTo>
                <a:lnTo>
                  <a:pt x="1319644" y="1568517"/>
                </a:lnTo>
                <a:lnTo>
                  <a:pt x="1316150" y="1569786"/>
                </a:lnTo>
                <a:lnTo>
                  <a:pt x="1312656" y="1571374"/>
                </a:lnTo>
                <a:lnTo>
                  <a:pt x="1309480" y="1572961"/>
                </a:lnTo>
                <a:lnTo>
                  <a:pt x="1306304" y="1574866"/>
                </a:lnTo>
                <a:lnTo>
                  <a:pt x="1303446" y="1577405"/>
                </a:lnTo>
                <a:lnTo>
                  <a:pt x="1300270" y="1579627"/>
                </a:lnTo>
                <a:lnTo>
                  <a:pt x="1298047" y="1582484"/>
                </a:lnTo>
                <a:lnTo>
                  <a:pt x="1295188" y="1585659"/>
                </a:lnTo>
                <a:lnTo>
                  <a:pt x="1293283" y="1588516"/>
                </a:lnTo>
                <a:lnTo>
                  <a:pt x="1291059" y="1592325"/>
                </a:lnTo>
                <a:lnTo>
                  <a:pt x="1289471" y="1595817"/>
                </a:lnTo>
                <a:lnTo>
                  <a:pt x="1287566" y="1599944"/>
                </a:lnTo>
                <a:lnTo>
                  <a:pt x="1285978" y="1604071"/>
                </a:lnTo>
                <a:lnTo>
                  <a:pt x="1284707" y="1608198"/>
                </a:lnTo>
                <a:lnTo>
                  <a:pt x="1284072" y="1612959"/>
                </a:lnTo>
                <a:lnTo>
                  <a:pt x="1282802" y="1618039"/>
                </a:lnTo>
                <a:lnTo>
                  <a:pt x="1282484" y="1622800"/>
                </a:lnTo>
                <a:lnTo>
                  <a:pt x="1281849" y="1628197"/>
                </a:lnTo>
                <a:lnTo>
                  <a:pt x="1281849" y="1633594"/>
                </a:lnTo>
                <a:lnTo>
                  <a:pt x="1281849" y="1871046"/>
                </a:lnTo>
                <a:lnTo>
                  <a:pt x="1281531" y="1877077"/>
                </a:lnTo>
                <a:lnTo>
                  <a:pt x="1281214" y="1882156"/>
                </a:lnTo>
                <a:lnTo>
                  <a:pt x="1280261" y="1887553"/>
                </a:lnTo>
                <a:lnTo>
                  <a:pt x="1279626" y="1892950"/>
                </a:lnTo>
                <a:lnTo>
                  <a:pt x="1278355" y="1898029"/>
                </a:lnTo>
                <a:lnTo>
                  <a:pt x="1276767" y="1903108"/>
                </a:lnTo>
                <a:lnTo>
                  <a:pt x="1275179" y="1908187"/>
                </a:lnTo>
                <a:lnTo>
                  <a:pt x="1273274" y="1913266"/>
                </a:lnTo>
                <a:lnTo>
                  <a:pt x="1271050" y="1918028"/>
                </a:lnTo>
                <a:lnTo>
                  <a:pt x="1268510" y="1922790"/>
                </a:lnTo>
                <a:lnTo>
                  <a:pt x="1266286" y="1927234"/>
                </a:lnTo>
                <a:lnTo>
                  <a:pt x="1263110" y="1931361"/>
                </a:lnTo>
                <a:lnTo>
                  <a:pt x="1260570" y="1935805"/>
                </a:lnTo>
                <a:lnTo>
                  <a:pt x="1256758" y="1939932"/>
                </a:lnTo>
                <a:lnTo>
                  <a:pt x="1253900" y="1944059"/>
                </a:lnTo>
                <a:lnTo>
                  <a:pt x="1250088" y="1947551"/>
                </a:lnTo>
                <a:lnTo>
                  <a:pt x="1246277" y="1951360"/>
                </a:lnTo>
                <a:lnTo>
                  <a:pt x="1242466" y="1954535"/>
                </a:lnTo>
                <a:lnTo>
                  <a:pt x="1238337" y="1958027"/>
                </a:lnTo>
                <a:lnTo>
                  <a:pt x="1234208" y="1960884"/>
                </a:lnTo>
                <a:lnTo>
                  <a:pt x="1229444" y="1963423"/>
                </a:lnTo>
                <a:lnTo>
                  <a:pt x="1224998" y="1966280"/>
                </a:lnTo>
                <a:lnTo>
                  <a:pt x="1220551" y="1968502"/>
                </a:lnTo>
                <a:lnTo>
                  <a:pt x="1215787" y="1971042"/>
                </a:lnTo>
                <a:lnTo>
                  <a:pt x="1210706" y="1972947"/>
                </a:lnTo>
                <a:lnTo>
                  <a:pt x="1205624" y="1974534"/>
                </a:lnTo>
                <a:lnTo>
                  <a:pt x="1200542" y="1976121"/>
                </a:lnTo>
                <a:lnTo>
                  <a:pt x="1195461" y="1977391"/>
                </a:lnTo>
                <a:lnTo>
                  <a:pt x="1190379" y="1978026"/>
                </a:lnTo>
                <a:lnTo>
                  <a:pt x="1184662" y="1978978"/>
                </a:lnTo>
                <a:lnTo>
                  <a:pt x="1179263" y="1979296"/>
                </a:lnTo>
                <a:lnTo>
                  <a:pt x="1173864" y="1979613"/>
                </a:lnTo>
                <a:lnTo>
                  <a:pt x="771142" y="1979613"/>
                </a:lnTo>
                <a:lnTo>
                  <a:pt x="765743" y="1979296"/>
                </a:lnTo>
                <a:lnTo>
                  <a:pt x="760344" y="1978978"/>
                </a:lnTo>
                <a:lnTo>
                  <a:pt x="754944" y="1978026"/>
                </a:lnTo>
                <a:lnTo>
                  <a:pt x="749545" y="1977391"/>
                </a:lnTo>
                <a:lnTo>
                  <a:pt x="744146" y="1976121"/>
                </a:lnTo>
                <a:lnTo>
                  <a:pt x="739064" y="1974534"/>
                </a:lnTo>
                <a:lnTo>
                  <a:pt x="733982" y="1972947"/>
                </a:lnTo>
                <a:lnTo>
                  <a:pt x="729218" y="1971042"/>
                </a:lnTo>
                <a:lnTo>
                  <a:pt x="724772" y="1968502"/>
                </a:lnTo>
                <a:lnTo>
                  <a:pt x="720008" y="1966280"/>
                </a:lnTo>
                <a:lnTo>
                  <a:pt x="715244" y="1963423"/>
                </a:lnTo>
                <a:lnTo>
                  <a:pt x="710797" y="1960884"/>
                </a:lnTo>
                <a:lnTo>
                  <a:pt x="706668" y="1958027"/>
                </a:lnTo>
                <a:lnTo>
                  <a:pt x="702540" y="1954535"/>
                </a:lnTo>
                <a:lnTo>
                  <a:pt x="698728" y="1951360"/>
                </a:lnTo>
                <a:lnTo>
                  <a:pt x="694917" y="1947551"/>
                </a:lnTo>
                <a:lnTo>
                  <a:pt x="691423" y="1944059"/>
                </a:lnTo>
                <a:lnTo>
                  <a:pt x="687930" y="1939932"/>
                </a:lnTo>
                <a:lnTo>
                  <a:pt x="684754" y="1935805"/>
                </a:lnTo>
                <a:lnTo>
                  <a:pt x="681578" y="1931361"/>
                </a:lnTo>
                <a:lnTo>
                  <a:pt x="678719" y="1927234"/>
                </a:lnTo>
                <a:lnTo>
                  <a:pt x="675861" y="1922790"/>
                </a:lnTo>
                <a:lnTo>
                  <a:pt x="673638" y="1918028"/>
                </a:lnTo>
                <a:lnTo>
                  <a:pt x="671732" y="1913266"/>
                </a:lnTo>
                <a:lnTo>
                  <a:pt x="669826" y="1908187"/>
                </a:lnTo>
                <a:lnTo>
                  <a:pt x="667921" y="1903108"/>
                </a:lnTo>
                <a:lnTo>
                  <a:pt x="666650" y="1898029"/>
                </a:lnTo>
                <a:lnTo>
                  <a:pt x="665380" y="1892950"/>
                </a:lnTo>
                <a:lnTo>
                  <a:pt x="664110" y="1887553"/>
                </a:lnTo>
                <a:lnTo>
                  <a:pt x="663474" y="1882156"/>
                </a:lnTo>
                <a:lnTo>
                  <a:pt x="663157" y="1877077"/>
                </a:lnTo>
                <a:lnTo>
                  <a:pt x="663157" y="1871046"/>
                </a:lnTo>
                <a:lnTo>
                  <a:pt x="663157" y="1633594"/>
                </a:lnTo>
                <a:lnTo>
                  <a:pt x="663157" y="1628197"/>
                </a:lnTo>
                <a:lnTo>
                  <a:pt x="662839" y="1623118"/>
                </a:lnTo>
                <a:lnTo>
                  <a:pt x="661886" y="1618039"/>
                </a:lnTo>
                <a:lnTo>
                  <a:pt x="661251" y="1612959"/>
                </a:lnTo>
                <a:lnTo>
                  <a:pt x="659981" y="1608515"/>
                </a:lnTo>
                <a:lnTo>
                  <a:pt x="658710" y="1604071"/>
                </a:lnTo>
                <a:lnTo>
                  <a:pt x="657122" y="1599944"/>
                </a:lnTo>
                <a:lnTo>
                  <a:pt x="655534" y="1596135"/>
                </a:lnTo>
                <a:lnTo>
                  <a:pt x="653629" y="1592325"/>
                </a:lnTo>
                <a:lnTo>
                  <a:pt x="651723" y="1588516"/>
                </a:lnTo>
                <a:lnTo>
                  <a:pt x="649500" y="1585659"/>
                </a:lnTo>
                <a:lnTo>
                  <a:pt x="646959" y="1582484"/>
                </a:lnTo>
                <a:lnTo>
                  <a:pt x="644418" y="1579627"/>
                </a:lnTo>
                <a:lnTo>
                  <a:pt x="641560" y="1577405"/>
                </a:lnTo>
                <a:lnTo>
                  <a:pt x="638384" y="1574866"/>
                </a:lnTo>
                <a:lnTo>
                  <a:pt x="635525" y="1572961"/>
                </a:lnTo>
                <a:lnTo>
                  <a:pt x="632032" y="1571374"/>
                </a:lnTo>
                <a:lnTo>
                  <a:pt x="628538" y="1569786"/>
                </a:lnTo>
                <a:lnTo>
                  <a:pt x="625044" y="1568517"/>
                </a:lnTo>
                <a:lnTo>
                  <a:pt x="621551" y="1567882"/>
                </a:lnTo>
                <a:lnTo>
                  <a:pt x="617739" y="1567247"/>
                </a:lnTo>
                <a:lnTo>
                  <a:pt x="613610" y="1566612"/>
                </a:lnTo>
                <a:lnTo>
                  <a:pt x="609799" y="1566612"/>
                </a:lnTo>
                <a:lnTo>
                  <a:pt x="605353" y="1567247"/>
                </a:lnTo>
                <a:lnTo>
                  <a:pt x="601224" y="1567564"/>
                </a:lnTo>
                <a:lnTo>
                  <a:pt x="596778" y="1568199"/>
                </a:lnTo>
                <a:lnTo>
                  <a:pt x="592649" y="1569469"/>
                </a:lnTo>
                <a:lnTo>
                  <a:pt x="587885" y="1571056"/>
                </a:lnTo>
                <a:lnTo>
                  <a:pt x="583438" y="1572643"/>
                </a:lnTo>
                <a:lnTo>
                  <a:pt x="578674" y="1574548"/>
                </a:lnTo>
                <a:lnTo>
                  <a:pt x="574228" y="1576770"/>
                </a:lnTo>
                <a:lnTo>
                  <a:pt x="569146" y="1579627"/>
                </a:lnTo>
                <a:lnTo>
                  <a:pt x="363339" y="1698353"/>
                </a:lnTo>
                <a:lnTo>
                  <a:pt x="358575" y="1701210"/>
                </a:lnTo>
                <a:lnTo>
                  <a:pt x="353493" y="1703432"/>
                </a:lnTo>
                <a:lnTo>
                  <a:pt x="348411" y="1705337"/>
                </a:lnTo>
                <a:lnTo>
                  <a:pt x="343330" y="1707242"/>
                </a:lnTo>
                <a:lnTo>
                  <a:pt x="338248" y="1708829"/>
                </a:lnTo>
                <a:lnTo>
                  <a:pt x="333166" y="1710099"/>
                </a:lnTo>
                <a:lnTo>
                  <a:pt x="328085" y="1711369"/>
                </a:lnTo>
                <a:lnTo>
                  <a:pt x="323003" y="1712004"/>
                </a:lnTo>
                <a:lnTo>
                  <a:pt x="317286" y="1712321"/>
                </a:lnTo>
                <a:lnTo>
                  <a:pt x="312205" y="1712956"/>
                </a:lnTo>
                <a:lnTo>
                  <a:pt x="306805" y="1712956"/>
                </a:lnTo>
                <a:lnTo>
                  <a:pt x="301724" y="1712321"/>
                </a:lnTo>
                <a:lnTo>
                  <a:pt x="296642" y="1712004"/>
                </a:lnTo>
                <a:lnTo>
                  <a:pt x="291560" y="1711369"/>
                </a:lnTo>
                <a:lnTo>
                  <a:pt x="286479" y="1710099"/>
                </a:lnTo>
                <a:lnTo>
                  <a:pt x="281397" y="1708829"/>
                </a:lnTo>
                <a:lnTo>
                  <a:pt x="276315" y="1707242"/>
                </a:lnTo>
                <a:lnTo>
                  <a:pt x="271551" y="1705655"/>
                </a:lnTo>
                <a:lnTo>
                  <a:pt x="266470" y="1703750"/>
                </a:lnTo>
                <a:lnTo>
                  <a:pt x="261706" y="1701845"/>
                </a:lnTo>
                <a:lnTo>
                  <a:pt x="256941" y="1699623"/>
                </a:lnTo>
                <a:lnTo>
                  <a:pt x="252813" y="1696766"/>
                </a:lnTo>
                <a:lnTo>
                  <a:pt x="248049" y="1693909"/>
                </a:lnTo>
                <a:lnTo>
                  <a:pt x="243602" y="1691052"/>
                </a:lnTo>
                <a:lnTo>
                  <a:pt x="239791" y="1687243"/>
                </a:lnTo>
                <a:lnTo>
                  <a:pt x="235980" y="1684385"/>
                </a:lnTo>
                <a:lnTo>
                  <a:pt x="231851" y="1680259"/>
                </a:lnTo>
                <a:lnTo>
                  <a:pt x="228040" y="1676449"/>
                </a:lnTo>
                <a:lnTo>
                  <a:pt x="224863" y="1672640"/>
                </a:lnTo>
                <a:lnTo>
                  <a:pt x="221370" y="1668196"/>
                </a:lnTo>
                <a:lnTo>
                  <a:pt x="218194" y="1663434"/>
                </a:lnTo>
                <a:lnTo>
                  <a:pt x="215335" y="1658672"/>
                </a:lnTo>
                <a:lnTo>
                  <a:pt x="14292" y="1310430"/>
                </a:lnTo>
                <a:lnTo>
                  <a:pt x="11751" y="1305351"/>
                </a:lnTo>
                <a:lnTo>
                  <a:pt x="9211" y="1300589"/>
                </a:lnTo>
                <a:lnTo>
                  <a:pt x="6987" y="1295510"/>
                </a:lnTo>
                <a:lnTo>
                  <a:pt x="5399" y="1290431"/>
                </a:lnTo>
                <a:lnTo>
                  <a:pt x="3811" y="1285352"/>
                </a:lnTo>
                <a:lnTo>
                  <a:pt x="2541" y="1280273"/>
                </a:lnTo>
                <a:lnTo>
                  <a:pt x="1588" y="1274876"/>
                </a:lnTo>
                <a:lnTo>
                  <a:pt x="635" y="1269797"/>
                </a:lnTo>
                <a:lnTo>
                  <a:pt x="318" y="1264718"/>
                </a:lnTo>
                <a:lnTo>
                  <a:pt x="0" y="1259321"/>
                </a:lnTo>
                <a:lnTo>
                  <a:pt x="0" y="1254242"/>
                </a:lnTo>
                <a:lnTo>
                  <a:pt x="318" y="1249163"/>
                </a:lnTo>
                <a:lnTo>
                  <a:pt x="635" y="1243449"/>
                </a:lnTo>
                <a:lnTo>
                  <a:pt x="1588" y="1238369"/>
                </a:lnTo>
                <a:lnTo>
                  <a:pt x="2223" y="1233290"/>
                </a:lnTo>
                <a:lnTo>
                  <a:pt x="3494" y="1228211"/>
                </a:lnTo>
                <a:lnTo>
                  <a:pt x="5082" y="1223449"/>
                </a:lnTo>
                <a:lnTo>
                  <a:pt x="6987" y="1218370"/>
                </a:lnTo>
                <a:lnTo>
                  <a:pt x="8893" y="1213608"/>
                </a:lnTo>
                <a:lnTo>
                  <a:pt x="10799" y="1209164"/>
                </a:lnTo>
                <a:lnTo>
                  <a:pt x="13339" y="1204402"/>
                </a:lnTo>
                <a:lnTo>
                  <a:pt x="15880" y="1199641"/>
                </a:lnTo>
                <a:lnTo>
                  <a:pt x="18739" y="1195196"/>
                </a:lnTo>
                <a:lnTo>
                  <a:pt x="21915" y="1191069"/>
                </a:lnTo>
                <a:lnTo>
                  <a:pt x="25091" y="1186625"/>
                </a:lnTo>
                <a:lnTo>
                  <a:pt x="28584" y="1182816"/>
                </a:lnTo>
                <a:lnTo>
                  <a:pt x="32396" y="1179006"/>
                </a:lnTo>
                <a:lnTo>
                  <a:pt x="36207" y="1175514"/>
                </a:lnTo>
                <a:lnTo>
                  <a:pt x="40336" y="1171705"/>
                </a:lnTo>
                <a:lnTo>
                  <a:pt x="44465" y="1168848"/>
                </a:lnTo>
                <a:lnTo>
                  <a:pt x="49229" y="1165674"/>
                </a:lnTo>
                <a:lnTo>
                  <a:pt x="53993" y="1162499"/>
                </a:lnTo>
                <a:lnTo>
                  <a:pt x="259800" y="1043773"/>
                </a:lnTo>
                <a:lnTo>
                  <a:pt x="264564" y="1040916"/>
                </a:lnTo>
                <a:lnTo>
                  <a:pt x="268693" y="1038376"/>
                </a:lnTo>
                <a:lnTo>
                  <a:pt x="272822" y="1035202"/>
                </a:lnTo>
                <a:lnTo>
                  <a:pt x="276633" y="1032027"/>
                </a:lnTo>
                <a:lnTo>
                  <a:pt x="280127" y="1028853"/>
                </a:lnTo>
                <a:lnTo>
                  <a:pt x="283303" y="1025361"/>
                </a:lnTo>
                <a:lnTo>
                  <a:pt x="286161" y="1022187"/>
                </a:lnTo>
                <a:lnTo>
                  <a:pt x="288702" y="1018695"/>
                </a:lnTo>
                <a:lnTo>
                  <a:pt x="291243" y="1015203"/>
                </a:lnTo>
                <a:lnTo>
                  <a:pt x="293148" y="1011711"/>
                </a:lnTo>
                <a:lnTo>
                  <a:pt x="294736" y="1008219"/>
                </a:lnTo>
                <a:lnTo>
                  <a:pt x="295689" y="1004409"/>
                </a:lnTo>
                <a:lnTo>
                  <a:pt x="296960" y="1000600"/>
                </a:lnTo>
                <a:lnTo>
                  <a:pt x="297912" y="997108"/>
                </a:lnTo>
                <a:lnTo>
                  <a:pt x="298230" y="993616"/>
                </a:lnTo>
                <a:lnTo>
                  <a:pt x="298230" y="989807"/>
                </a:lnTo>
                <a:lnTo>
                  <a:pt x="298230" y="985997"/>
                </a:lnTo>
                <a:lnTo>
                  <a:pt x="297912" y="982188"/>
                </a:lnTo>
                <a:lnTo>
                  <a:pt x="296960" y="978696"/>
                </a:lnTo>
                <a:lnTo>
                  <a:pt x="295689" y="975204"/>
                </a:lnTo>
                <a:lnTo>
                  <a:pt x="294736" y="971395"/>
                </a:lnTo>
                <a:lnTo>
                  <a:pt x="293148" y="967585"/>
                </a:lnTo>
                <a:lnTo>
                  <a:pt x="291243" y="964093"/>
                </a:lnTo>
                <a:lnTo>
                  <a:pt x="288702" y="960601"/>
                </a:lnTo>
                <a:lnTo>
                  <a:pt x="286161" y="957427"/>
                </a:lnTo>
                <a:lnTo>
                  <a:pt x="283303" y="953935"/>
                </a:lnTo>
                <a:lnTo>
                  <a:pt x="280127" y="950760"/>
                </a:lnTo>
                <a:lnTo>
                  <a:pt x="276633" y="947269"/>
                </a:lnTo>
                <a:lnTo>
                  <a:pt x="272822" y="944094"/>
                </a:lnTo>
                <a:lnTo>
                  <a:pt x="268693" y="941554"/>
                </a:lnTo>
                <a:lnTo>
                  <a:pt x="264564" y="938380"/>
                </a:lnTo>
                <a:lnTo>
                  <a:pt x="259800" y="935523"/>
                </a:lnTo>
                <a:lnTo>
                  <a:pt x="53993" y="816797"/>
                </a:lnTo>
                <a:lnTo>
                  <a:pt x="49229" y="813940"/>
                </a:lnTo>
                <a:lnTo>
                  <a:pt x="44465" y="811083"/>
                </a:lnTo>
                <a:lnTo>
                  <a:pt x="40336" y="807591"/>
                </a:lnTo>
                <a:lnTo>
                  <a:pt x="36207" y="804099"/>
                </a:lnTo>
                <a:lnTo>
                  <a:pt x="32396" y="800607"/>
                </a:lnTo>
                <a:lnTo>
                  <a:pt x="28584" y="796480"/>
                </a:lnTo>
                <a:lnTo>
                  <a:pt x="25091" y="792671"/>
                </a:lnTo>
                <a:lnTo>
                  <a:pt x="21915" y="788226"/>
                </a:lnTo>
                <a:lnTo>
                  <a:pt x="18739" y="784100"/>
                </a:lnTo>
                <a:lnTo>
                  <a:pt x="15880" y="779655"/>
                </a:lnTo>
                <a:lnTo>
                  <a:pt x="13339" y="775529"/>
                </a:lnTo>
                <a:lnTo>
                  <a:pt x="10799" y="770767"/>
                </a:lnTo>
                <a:lnTo>
                  <a:pt x="8893" y="766005"/>
                </a:lnTo>
                <a:lnTo>
                  <a:pt x="6987" y="760926"/>
                </a:lnTo>
                <a:lnTo>
                  <a:pt x="5082" y="756164"/>
                </a:lnTo>
                <a:lnTo>
                  <a:pt x="3494" y="751085"/>
                </a:lnTo>
                <a:lnTo>
                  <a:pt x="2223" y="746006"/>
                </a:lnTo>
                <a:lnTo>
                  <a:pt x="1588" y="740927"/>
                </a:lnTo>
                <a:lnTo>
                  <a:pt x="635" y="735847"/>
                </a:lnTo>
                <a:lnTo>
                  <a:pt x="318" y="730768"/>
                </a:lnTo>
                <a:lnTo>
                  <a:pt x="0" y="725372"/>
                </a:lnTo>
                <a:lnTo>
                  <a:pt x="0" y="720292"/>
                </a:lnTo>
                <a:lnTo>
                  <a:pt x="318" y="715213"/>
                </a:lnTo>
                <a:lnTo>
                  <a:pt x="635" y="709499"/>
                </a:lnTo>
                <a:lnTo>
                  <a:pt x="1588" y="704420"/>
                </a:lnTo>
                <a:lnTo>
                  <a:pt x="2541" y="699341"/>
                </a:lnTo>
                <a:lnTo>
                  <a:pt x="3811" y="693944"/>
                </a:lnTo>
                <a:lnTo>
                  <a:pt x="5399" y="688865"/>
                </a:lnTo>
                <a:lnTo>
                  <a:pt x="6987" y="683786"/>
                </a:lnTo>
                <a:lnTo>
                  <a:pt x="9211" y="678707"/>
                </a:lnTo>
                <a:lnTo>
                  <a:pt x="11751" y="673945"/>
                </a:lnTo>
                <a:lnTo>
                  <a:pt x="14292" y="668866"/>
                </a:lnTo>
                <a:lnTo>
                  <a:pt x="215335" y="320624"/>
                </a:lnTo>
                <a:lnTo>
                  <a:pt x="218194" y="315862"/>
                </a:lnTo>
                <a:lnTo>
                  <a:pt x="221370" y="311418"/>
                </a:lnTo>
                <a:lnTo>
                  <a:pt x="224863" y="307291"/>
                </a:lnTo>
                <a:lnTo>
                  <a:pt x="228040" y="302847"/>
                </a:lnTo>
                <a:lnTo>
                  <a:pt x="231851" y="299037"/>
                </a:lnTo>
                <a:lnTo>
                  <a:pt x="235980" y="295545"/>
                </a:lnTo>
                <a:lnTo>
                  <a:pt x="239791" y="292053"/>
                </a:lnTo>
                <a:lnTo>
                  <a:pt x="243602" y="288562"/>
                </a:lnTo>
                <a:lnTo>
                  <a:pt x="248049" y="285704"/>
                </a:lnTo>
                <a:lnTo>
                  <a:pt x="252813" y="282530"/>
                </a:lnTo>
                <a:lnTo>
                  <a:pt x="256941" y="280308"/>
                </a:lnTo>
                <a:lnTo>
                  <a:pt x="261706" y="277768"/>
                </a:lnTo>
                <a:lnTo>
                  <a:pt x="266470" y="275546"/>
                </a:lnTo>
                <a:lnTo>
                  <a:pt x="271551" y="273641"/>
                </a:lnTo>
                <a:lnTo>
                  <a:pt x="276315" y="272054"/>
                </a:lnTo>
                <a:lnTo>
                  <a:pt x="281397" y="270467"/>
                </a:lnTo>
                <a:lnTo>
                  <a:pt x="286479" y="269197"/>
                </a:lnTo>
                <a:lnTo>
                  <a:pt x="291560" y="268562"/>
                </a:lnTo>
                <a:lnTo>
                  <a:pt x="296642" y="267610"/>
                </a:lnTo>
                <a:lnTo>
                  <a:pt x="301724" y="266975"/>
                </a:lnTo>
                <a:lnTo>
                  <a:pt x="306805" y="266975"/>
                </a:lnTo>
                <a:lnTo>
                  <a:pt x="312205" y="266975"/>
                </a:lnTo>
                <a:lnTo>
                  <a:pt x="317286" y="266975"/>
                </a:lnTo>
                <a:lnTo>
                  <a:pt x="323003" y="267610"/>
                </a:lnTo>
                <a:lnTo>
                  <a:pt x="328085" y="268562"/>
                </a:lnTo>
                <a:lnTo>
                  <a:pt x="333166" y="269197"/>
                </a:lnTo>
                <a:lnTo>
                  <a:pt x="338248" y="270784"/>
                </a:lnTo>
                <a:lnTo>
                  <a:pt x="343330" y="272372"/>
                </a:lnTo>
                <a:lnTo>
                  <a:pt x="348411" y="273959"/>
                </a:lnTo>
                <a:lnTo>
                  <a:pt x="353493" y="276181"/>
                </a:lnTo>
                <a:lnTo>
                  <a:pt x="358575" y="278721"/>
                </a:lnTo>
                <a:lnTo>
                  <a:pt x="363339" y="281260"/>
                </a:lnTo>
                <a:lnTo>
                  <a:pt x="569146" y="399986"/>
                </a:lnTo>
                <a:lnTo>
                  <a:pt x="574228" y="402526"/>
                </a:lnTo>
                <a:lnTo>
                  <a:pt x="578674" y="404748"/>
                </a:lnTo>
                <a:lnTo>
                  <a:pt x="583438" y="406653"/>
                </a:lnTo>
                <a:lnTo>
                  <a:pt x="587885" y="408875"/>
                </a:lnTo>
                <a:lnTo>
                  <a:pt x="592649" y="409827"/>
                </a:lnTo>
                <a:lnTo>
                  <a:pt x="596778" y="411097"/>
                </a:lnTo>
                <a:lnTo>
                  <a:pt x="601224" y="411732"/>
                </a:lnTo>
                <a:lnTo>
                  <a:pt x="605353" y="412367"/>
                </a:lnTo>
                <a:lnTo>
                  <a:pt x="609799" y="412684"/>
                </a:lnTo>
                <a:lnTo>
                  <a:pt x="613610" y="412684"/>
                </a:lnTo>
                <a:lnTo>
                  <a:pt x="617739" y="412367"/>
                </a:lnTo>
                <a:lnTo>
                  <a:pt x="621551" y="411414"/>
                </a:lnTo>
                <a:lnTo>
                  <a:pt x="625044" y="410779"/>
                </a:lnTo>
                <a:lnTo>
                  <a:pt x="628538" y="409510"/>
                </a:lnTo>
                <a:lnTo>
                  <a:pt x="632032" y="407922"/>
                </a:lnTo>
                <a:lnTo>
                  <a:pt x="635525" y="406335"/>
                </a:lnTo>
                <a:lnTo>
                  <a:pt x="638384" y="404430"/>
                </a:lnTo>
                <a:lnTo>
                  <a:pt x="641560" y="402208"/>
                </a:lnTo>
                <a:lnTo>
                  <a:pt x="644418" y="399669"/>
                </a:lnTo>
                <a:lnTo>
                  <a:pt x="646959" y="396812"/>
                </a:lnTo>
                <a:lnTo>
                  <a:pt x="649500" y="393955"/>
                </a:lnTo>
                <a:lnTo>
                  <a:pt x="651723" y="390780"/>
                </a:lnTo>
                <a:lnTo>
                  <a:pt x="653629" y="387288"/>
                </a:lnTo>
                <a:lnTo>
                  <a:pt x="655534" y="383796"/>
                </a:lnTo>
                <a:lnTo>
                  <a:pt x="657122" y="379669"/>
                </a:lnTo>
                <a:lnTo>
                  <a:pt x="658710" y="375543"/>
                </a:lnTo>
                <a:lnTo>
                  <a:pt x="659981" y="371098"/>
                </a:lnTo>
                <a:lnTo>
                  <a:pt x="661251" y="366337"/>
                </a:lnTo>
                <a:lnTo>
                  <a:pt x="661886" y="361575"/>
                </a:lnTo>
                <a:lnTo>
                  <a:pt x="662839" y="356496"/>
                </a:lnTo>
                <a:lnTo>
                  <a:pt x="663157" y="351099"/>
                </a:lnTo>
                <a:lnTo>
                  <a:pt x="663157" y="345702"/>
                </a:lnTo>
                <a:lnTo>
                  <a:pt x="663157" y="108250"/>
                </a:lnTo>
                <a:lnTo>
                  <a:pt x="663157" y="102854"/>
                </a:lnTo>
                <a:lnTo>
                  <a:pt x="663474" y="97140"/>
                </a:lnTo>
                <a:lnTo>
                  <a:pt x="664110" y="91743"/>
                </a:lnTo>
                <a:lnTo>
                  <a:pt x="665380" y="86664"/>
                </a:lnTo>
                <a:lnTo>
                  <a:pt x="666650" y="81267"/>
                </a:lnTo>
                <a:lnTo>
                  <a:pt x="667921" y="76188"/>
                </a:lnTo>
                <a:lnTo>
                  <a:pt x="669826" y="71109"/>
                </a:lnTo>
                <a:lnTo>
                  <a:pt x="671732" y="66347"/>
                </a:lnTo>
                <a:lnTo>
                  <a:pt x="673638" y="61585"/>
                </a:lnTo>
                <a:lnTo>
                  <a:pt x="675861" y="56824"/>
                </a:lnTo>
                <a:lnTo>
                  <a:pt x="678719" y="52379"/>
                </a:lnTo>
                <a:lnTo>
                  <a:pt x="681578" y="47935"/>
                </a:lnTo>
                <a:lnTo>
                  <a:pt x="684754" y="43491"/>
                </a:lnTo>
                <a:lnTo>
                  <a:pt x="687930" y="39681"/>
                </a:lnTo>
                <a:lnTo>
                  <a:pt x="691423" y="35872"/>
                </a:lnTo>
                <a:lnTo>
                  <a:pt x="694917" y="31745"/>
                </a:lnTo>
                <a:lnTo>
                  <a:pt x="698728" y="28253"/>
                </a:lnTo>
                <a:lnTo>
                  <a:pt x="702540" y="24761"/>
                </a:lnTo>
                <a:lnTo>
                  <a:pt x="706668" y="21587"/>
                </a:lnTo>
                <a:lnTo>
                  <a:pt x="710797" y="18412"/>
                </a:lnTo>
                <a:lnTo>
                  <a:pt x="715244" y="15873"/>
                </a:lnTo>
                <a:lnTo>
                  <a:pt x="720008" y="13016"/>
                </a:lnTo>
                <a:lnTo>
                  <a:pt x="724772" y="10794"/>
                </a:lnTo>
                <a:lnTo>
                  <a:pt x="729218" y="8889"/>
                </a:lnTo>
                <a:lnTo>
                  <a:pt x="733982" y="6667"/>
                </a:lnTo>
                <a:lnTo>
                  <a:pt x="739064" y="4762"/>
                </a:lnTo>
                <a:lnTo>
                  <a:pt x="744146" y="3810"/>
                </a:lnTo>
                <a:lnTo>
                  <a:pt x="749545" y="2222"/>
                </a:lnTo>
                <a:lnTo>
                  <a:pt x="754944" y="1270"/>
                </a:lnTo>
                <a:lnTo>
                  <a:pt x="760344" y="635"/>
                </a:lnTo>
                <a:lnTo>
                  <a:pt x="76574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3" name="圆角矩形 34"/>
          <p:cNvSpPr/>
          <p:nvPr/>
        </p:nvSpPr>
        <p:spPr>
          <a:xfrm>
            <a:off x="7845438" y="3119449"/>
            <a:ext cx="3673995" cy="720001"/>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14" name="矩形 13"/>
          <p:cNvSpPr/>
          <p:nvPr/>
        </p:nvSpPr>
        <p:spPr>
          <a:xfrm>
            <a:off x="672568" y="3900564"/>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圆角矩形 34"/>
          <p:cNvSpPr/>
          <p:nvPr/>
        </p:nvSpPr>
        <p:spPr>
          <a:xfrm>
            <a:off x="672568" y="3119449"/>
            <a:ext cx="3673995" cy="720001"/>
          </a:xfrm>
          <a:prstGeom prst="roundRect">
            <a:avLst>
              <a:gd name="adj" fmla="val 50000"/>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chemeClr val="accent1"/>
                </a:solidFill>
                <a:latin typeface="幼圆" panose="02010509060101010101" pitchFamily="49" charset="-122"/>
                <a:ea typeface="幼圆" panose="02010509060101010101" pitchFamily="49" charset="-122"/>
              </a:rPr>
              <a:t>请输入文本</a:t>
            </a:r>
            <a:endParaRPr lang="zh-CN" altLang="zh-CN" sz="2800" dirty="0">
              <a:solidFill>
                <a:schemeClr val="accent1"/>
              </a:solidFill>
              <a:latin typeface="幼圆" panose="02010509060101010101" pitchFamily="49" charset="-122"/>
              <a:ea typeface="幼圆" panose="02010509060101010101" pitchFamily="49" charset="-122"/>
            </a:endParaRPr>
          </a:p>
        </p:txBody>
      </p:sp>
      <p:sp>
        <p:nvSpPr>
          <p:cNvPr id="17" name="KSO_Shape"/>
          <p:cNvSpPr/>
          <p:nvPr/>
        </p:nvSpPr>
        <p:spPr bwMode="auto">
          <a:xfrm>
            <a:off x="2251768" y="2245722"/>
            <a:ext cx="515594" cy="593774"/>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60" name="燕尾形 114"/>
          <p:cNvSpPr/>
          <p:nvPr/>
        </p:nvSpPr>
        <p:spPr>
          <a:xfrm>
            <a:off x="2720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244329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2151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任意多边形: 形状 20"/>
          <p:cNvSpPr/>
          <p:nvPr/>
        </p:nvSpPr>
        <p:spPr>
          <a:xfrm flipV="1">
            <a:off x="2992145"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7" name="矩形 66"/>
          <p:cNvSpPr/>
          <p:nvPr/>
        </p:nvSpPr>
        <p:spPr>
          <a:xfrm>
            <a:off x="903542"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椭圆 21"/>
          <p:cNvSpPr/>
          <p:nvPr/>
        </p:nvSpPr>
        <p:spPr>
          <a:xfrm>
            <a:off x="3991585"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KSO_Shape"/>
          <p:cNvSpPr/>
          <p:nvPr/>
        </p:nvSpPr>
        <p:spPr bwMode="auto">
          <a:xfrm>
            <a:off x="4360368" y="4970558"/>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 name="文本框 2"/>
          <p:cNvSpPr txBox="1"/>
          <p:nvPr/>
        </p:nvSpPr>
        <p:spPr>
          <a:xfrm>
            <a:off x="126610"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5" name="燕尾形 114"/>
          <p:cNvSpPr/>
          <p:nvPr/>
        </p:nvSpPr>
        <p:spPr>
          <a:xfrm>
            <a:off x="8616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6" name="燕尾形 115"/>
          <p:cNvSpPr/>
          <p:nvPr/>
        </p:nvSpPr>
        <p:spPr>
          <a:xfrm>
            <a:off x="833989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燕尾形 116"/>
          <p:cNvSpPr/>
          <p:nvPr/>
        </p:nvSpPr>
        <p:spPr>
          <a:xfrm>
            <a:off x="8047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8" name="任意多边形: 形状 27"/>
          <p:cNvSpPr/>
          <p:nvPr/>
        </p:nvSpPr>
        <p:spPr>
          <a:xfrm flipV="1">
            <a:off x="8888750"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29" name="矩形 28"/>
          <p:cNvSpPr/>
          <p:nvPr/>
        </p:nvSpPr>
        <p:spPr>
          <a:xfrm>
            <a:off x="6800147"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椭圆 29"/>
          <p:cNvSpPr/>
          <p:nvPr/>
        </p:nvSpPr>
        <p:spPr>
          <a:xfrm>
            <a:off x="9888190"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文本框 31"/>
          <p:cNvSpPr txBox="1"/>
          <p:nvPr/>
        </p:nvSpPr>
        <p:spPr>
          <a:xfrm>
            <a:off x="6023215"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3" name="KSO_Shape"/>
          <p:cNvSpPr/>
          <p:nvPr/>
        </p:nvSpPr>
        <p:spPr bwMode="auto">
          <a:xfrm>
            <a:off x="10256973" y="5025772"/>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4" name="直接连接符 33"/>
          <p:cNvCxnSpPr/>
          <p:nvPr/>
        </p:nvCxnSpPr>
        <p:spPr>
          <a:xfrm>
            <a:off x="792163" y="258889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1136129" y="278692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56"/>
          <p:cNvSpPr/>
          <p:nvPr/>
        </p:nvSpPr>
        <p:spPr>
          <a:xfrm rot="16200000" flipV="1">
            <a:off x="4755075" y="2089415"/>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85"/>
          <p:cNvSpPr/>
          <p:nvPr/>
        </p:nvSpPr>
        <p:spPr>
          <a:xfrm>
            <a:off x="1045698" y="2098129"/>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26" name="矩形 25"/>
          <p:cNvSpPr/>
          <p:nvPr/>
        </p:nvSpPr>
        <p:spPr>
          <a:xfrm>
            <a:off x="5733892" y="1690259"/>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7" name="任意多边形 56"/>
          <p:cNvSpPr/>
          <p:nvPr/>
        </p:nvSpPr>
        <p:spPr>
          <a:xfrm rot="16200000" flipV="1">
            <a:off x="4755075" y="3764498"/>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85"/>
          <p:cNvSpPr/>
          <p:nvPr/>
        </p:nvSpPr>
        <p:spPr>
          <a:xfrm>
            <a:off x="1045698" y="3773212"/>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30" name="矩形 29"/>
          <p:cNvSpPr/>
          <p:nvPr/>
        </p:nvSpPr>
        <p:spPr>
          <a:xfrm>
            <a:off x="5733892" y="3365342"/>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1" name="任意多边形 56"/>
          <p:cNvSpPr/>
          <p:nvPr/>
        </p:nvSpPr>
        <p:spPr>
          <a:xfrm rot="16200000" flipV="1">
            <a:off x="4755075" y="5439581"/>
            <a:ext cx="1009139" cy="606227"/>
          </a:xfrm>
          <a:custGeom>
            <a:avLst/>
            <a:gdLst>
              <a:gd name="connsiteX0" fmla="*/ 624356 w 1282700"/>
              <a:gd name="connsiteY0" fmla="*/ 627245 h 770565"/>
              <a:gd name="connsiteX1" fmla="*/ 624356 w 1282700"/>
              <a:gd name="connsiteY1" fmla="*/ 428008 h 770565"/>
              <a:gd name="connsiteX2" fmla="*/ 544910 w 1282700"/>
              <a:gd name="connsiteY2" fmla="*/ 513669 h 770565"/>
              <a:gd name="connsiteX3" fmla="*/ 544910 w 1282700"/>
              <a:gd name="connsiteY3" fmla="*/ 461545 h 770565"/>
              <a:gd name="connsiteX4" fmla="*/ 641138 w 1282700"/>
              <a:gd name="connsiteY4" fmla="*/ 358105 h 770565"/>
              <a:gd name="connsiteX5" fmla="*/ 737791 w 1282700"/>
              <a:gd name="connsiteY5" fmla="*/ 461545 h 770565"/>
              <a:gd name="connsiteX6" fmla="*/ 737791 w 1282700"/>
              <a:gd name="connsiteY6" fmla="*/ 513669 h 770565"/>
              <a:gd name="connsiteX7" fmla="*/ 658344 w 1282700"/>
              <a:gd name="connsiteY7" fmla="*/ 428008 h 770565"/>
              <a:gd name="connsiteX8" fmla="*/ 658344 w 1282700"/>
              <a:gd name="connsiteY8" fmla="*/ 627245 h 770565"/>
              <a:gd name="connsiteX9" fmla="*/ 641350 w 1282700"/>
              <a:gd name="connsiteY9" fmla="*/ 656194 h 770565"/>
              <a:gd name="connsiteX10" fmla="*/ 804869 w 1282700"/>
              <a:gd name="connsiteY10" fmla="*/ 492675 h 770565"/>
              <a:gd name="connsiteX11" fmla="*/ 641350 w 1282700"/>
              <a:gd name="connsiteY11" fmla="*/ 329156 h 770565"/>
              <a:gd name="connsiteX12" fmla="*/ 477831 w 1282700"/>
              <a:gd name="connsiteY12" fmla="*/ 492675 h 770565"/>
              <a:gd name="connsiteX13" fmla="*/ 641350 w 1282700"/>
              <a:gd name="connsiteY13" fmla="*/ 656194 h 770565"/>
              <a:gd name="connsiteX14" fmla="*/ 641350 w 1282700"/>
              <a:gd name="connsiteY14" fmla="*/ 694366 h 770565"/>
              <a:gd name="connsiteX15" fmla="*/ 439659 w 1282700"/>
              <a:gd name="connsiteY15" fmla="*/ 492675 h 770565"/>
              <a:gd name="connsiteX16" fmla="*/ 641350 w 1282700"/>
              <a:gd name="connsiteY16" fmla="*/ 290984 h 770565"/>
              <a:gd name="connsiteX17" fmla="*/ 843041 w 1282700"/>
              <a:gd name="connsiteY17" fmla="*/ 492675 h 770565"/>
              <a:gd name="connsiteX18" fmla="*/ 641350 w 1282700"/>
              <a:gd name="connsiteY18" fmla="*/ 694366 h 770565"/>
              <a:gd name="connsiteX19" fmla="*/ 0 w 1282700"/>
              <a:gd name="connsiteY19" fmla="*/ 770565 h 770565"/>
              <a:gd name="connsiteX20" fmla="*/ 1282700 w 1282700"/>
              <a:gd name="connsiteY20" fmla="*/ 770565 h 770565"/>
              <a:gd name="connsiteX21" fmla="*/ 641350 w 1282700"/>
              <a:gd name="connsiteY21" fmla="*/ 0 h 770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82700" h="770565">
                <a:moveTo>
                  <a:pt x="624356" y="627245"/>
                </a:moveTo>
                <a:lnTo>
                  <a:pt x="624356" y="428008"/>
                </a:lnTo>
                <a:lnTo>
                  <a:pt x="544910" y="513669"/>
                </a:lnTo>
                <a:lnTo>
                  <a:pt x="544910" y="461545"/>
                </a:lnTo>
                <a:lnTo>
                  <a:pt x="641138" y="358105"/>
                </a:lnTo>
                <a:lnTo>
                  <a:pt x="737791" y="461545"/>
                </a:lnTo>
                <a:lnTo>
                  <a:pt x="737791" y="513669"/>
                </a:lnTo>
                <a:lnTo>
                  <a:pt x="658344" y="428008"/>
                </a:lnTo>
                <a:lnTo>
                  <a:pt x="658344" y="627245"/>
                </a:lnTo>
                <a:close/>
                <a:moveTo>
                  <a:pt x="641350" y="656194"/>
                </a:moveTo>
                <a:cubicBezTo>
                  <a:pt x="731660" y="656194"/>
                  <a:pt x="804869" y="582985"/>
                  <a:pt x="804869" y="492675"/>
                </a:cubicBezTo>
                <a:cubicBezTo>
                  <a:pt x="804869" y="402366"/>
                  <a:pt x="731660" y="329156"/>
                  <a:pt x="641350" y="329156"/>
                </a:cubicBezTo>
                <a:cubicBezTo>
                  <a:pt x="551041" y="329156"/>
                  <a:pt x="477831" y="402366"/>
                  <a:pt x="477831" y="492675"/>
                </a:cubicBezTo>
                <a:cubicBezTo>
                  <a:pt x="477831" y="582985"/>
                  <a:pt x="551041" y="656194"/>
                  <a:pt x="641350" y="656194"/>
                </a:cubicBezTo>
                <a:close/>
                <a:moveTo>
                  <a:pt x="641350" y="694366"/>
                </a:moveTo>
                <a:cubicBezTo>
                  <a:pt x="529959" y="694366"/>
                  <a:pt x="439659" y="604066"/>
                  <a:pt x="439659" y="492675"/>
                </a:cubicBezTo>
                <a:cubicBezTo>
                  <a:pt x="439659" y="381284"/>
                  <a:pt x="529959" y="290984"/>
                  <a:pt x="641350" y="290984"/>
                </a:cubicBezTo>
                <a:cubicBezTo>
                  <a:pt x="752741" y="290984"/>
                  <a:pt x="843041" y="381284"/>
                  <a:pt x="843041" y="492675"/>
                </a:cubicBezTo>
                <a:cubicBezTo>
                  <a:pt x="843041" y="604066"/>
                  <a:pt x="752741" y="694366"/>
                  <a:pt x="641350" y="694366"/>
                </a:cubicBezTo>
                <a:close/>
                <a:moveTo>
                  <a:pt x="0" y="770565"/>
                </a:moveTo>
                <a:lnTo>
                  <a:pt x="1282700" y="770565"/>
                </a:lnTo>
                <a:lnTo>
                  <a:pt x="64135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85"/>
          <p:cNvSpPr/>
          <p:nvPr/>
        </p:nvSpPr>
        <p:spPr>
          <a:xfrm>
            <a:off x="1045698" y="5448295"/>
            <a:ext cx="3739699" cy="588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rgbClr val="FEFFFF"/>
                </a:solidFill>
                <a:latin typeface="幼圆" panose="02010509060101010101" pitchFamily="49" charset="-122"/>
                <a:ea typeface="幼圆" panose="02010509060101010101" pitchFamily="49" charset="-122"/>
              </a:rPr>
              <a:t>请输入文本</a:t>
            </a:r>
            <a:endParaRPr lang="zh-CN" altLang="zh-CN" sz="1800" dirty="0">
              <a:solidFill>
                <a:srgbClr val="FEFFFF"/>
              </a:solidFill>
              <a:latin typeface="幼圆" panose="02010509060101010101" pitchFamily="49" charset="-122"/>
              <a:ea typeface="幼圆" panose="02010509060101010101" pitchFamily="49" charset="-122"/>
            </a:endParaRPr>
          </a:p>
        </p:txBody>
      </p:sp>
      <p:sp>
        <p:nvSpPr>
          <p:cNvPr id="40" name="矩形 39"/>
          <p:cNvSpPr/>
          <p:nvPr/>
        </p:nvSpPr>
        <p:spPr>
          <a:xfrm>
            <a:off x="5733892" y="5040425"/>
            <a:ext cx="5412410" cy="1404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285750" indent="-285750" algn="ctr">
              <a:lnSpc>
                <a:spcPct val="150000"/>
              </a:lnSpc>
              <a:buFont typeface="Wingdings" panose="05000000000000000000" pitchFamily="2" charset="2"/>
              <a:buChar char="ü"/>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5"/>
          <p:cNvSpPr/>
          <p:nvPr/>
        </p:nvSpPr>
        <p:spPr bwMode="auto">
          <a:xfrm>
            <a:off x="668338" y="2168468"/>
            <a:ext cx="1510029" cy="1510029"/>
          </a:xfrm>
          <a:prstGeom prst="ellipse">
            <a:avLst/>
          </a:prstGeom>
          <a:solidFill>
            <a:schemeClr val="accent1"/>
          </a:solidFill>
          <a:ln>
            <a:noFill/>
          </a:ln>
        </p:spPr>
        <p:txBody>
          <a:bodyPr/>
          <a:lstStyle/>
          <a:p>
            <a:endParaRPr lang="zh-CN" altLang="en-US"/>
          </a:p>
        </p:txBody>
      </p:sp>
      <p:sp>
        <p:nvSpPr>
          <p:cNvPr id="26"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7" name="圆角矩形 23"/>
          <p:cNvSpPr/>
          <p:nvPr/>
        </p:nvSpPr>
        <p:spPr>
          <a:xfrm>
            <a:off x="2462117" y="2282950"/>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8"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9" name="KSO_Shape"/>
          <p:cNvSpPr/>
          <p:nvPr/>
        </p:nvSpPr>
        <p:spPr bwMode="auto">
          <a:xfrm>
            <a:off x="1100585" y="2641061"/>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0"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31" name="Freeform 5"/>
          <p:cNvSpPr/>
          <p:nvPr/>
        </p:nvSpPr>
        <p:spPr bwMode="auto">
          <a:xfrm>
            <a:off x="6503079" y="2168468"/>
            <a:ext cx="1510029" cy="1510029"/>
          </a:xfrm>
          <a:prstGeom prst="ellipse">
            <a:avLst/>
          </a:prstGeom>
          <a:solidFill>
            <a:schemeClr val="accent1"/>
          </a:solidFill>
          <a:ln>
            <a:noFill/>
          </a:ln>
        </p:spPr>
        <p:txBody>
          <a:bodyPr/>
          <a:lstStyle/>
          <a:p>
            <a:endParaRPr lang="zh-CN" altLang="en-US"/>
          </a:p>
        </p:txBody>
      </p:sp>
      <p:sp>
        <p:nvSpPr>
          <p:cNvPr id="32" name="Freeform 5"/>
          <p:cNvSpPr/>
          <p:nvPr/>
        </p:nvSpPr>
        <p:spPr bwMode="auto">
          <a:xfrm>
            <a:off x="6503079" y="4264575"/>
            <a:ext cx="1510029" cy="1510029"/>
          </a:xfrm>
          <a:prstGeom prst="ellipse">
            <a:avLst/>
          </a:prstGeom>
          <a:solidFill>
            <a:schemeClr val="accent1"/>
          </a:solidFill>
          <a:ln>
            <a:noFill/>
          </a:ln>
        </p:spPr>
        <p:txBody>
          <a:bodyPr/>
          <a:lstStyle/>
          <a:p>
            <a:endParaRPr lang="zh-CN" altLang="en-US"/>
          </a:p>
        </p:txBody>
      </p:sp>
      <p:sp>
        <p:nvSpPr>
          <p:cNvPr id="33" name="圆角矩形 23"/>
          <p:cNvSpPr/>
          <p:nvPr/>
        </p:nvSpPr>
        <p:spPr>
          <a:xfrm>
            <a:off x="8296858" y="2282950"/>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4" name="圆角矩形 25"/>
          <p:cNvSpPr/>
          <p:nvPr/>
        </p:nvSpPr>
        <p:spPr>
          <a:xfrm>
            <a:off x="8296858"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35" name="KSO_Shape"/>
          <p:cNvSpPr/>
          <p:nvPr/>
        </p:nvSpPr>
        <p:spPr bwMode="auto">
          <a:xfrm>
            <a:off x="7015021" y="2641061"/>
            <a:ext cx="486144" cy="564843"/>
          </a:xfrm>
          <a:custGeom>
            <a:avLst/>
            <a:gdLst>
              <a:gd name="T0" fmla="*/ 361529 w 2823"/>
              <a:gd name="T1" fmla="*/ 288173 h 3280"/>
              <a:gd name="T2" fmla="*/ 649545 w 2823"/>
              <a:gd name="T3" fmla="*/ 288173 h 3280"/>
              <a:gd name="T4" fmla="*/ 793278 w 2823"/>
              <a:gd name="T5" fmla="*/ 144361 h 3280"/>
              <a:gd name="T6" fmla="*/ 649545 w 2823"/>
              <a:gd name="T7" fmla="*/ 0 h 3280"/>
              <a:gd name="T8" fmla="*/ 361529 w 2823"/>
              <a:gd name="T9" fmla="*/ 0 h 3280"/>
              <a:gd name="T10" fmla="*/ 217246 w 2823"/>
              <a:gd name="T11" fmla="*/ 144361 h 3280"/>
              <a:gd name="T12" fmla="*/ 361529 w 2823"/>
              <a:gd name="T13" fmla="*/ 288173 h 3280"/>
              <a:gd name="T14" fmla="*/ 541470 w 2823"/>
              <a:gd name="T15" fmla="*/ 863971 h 3280"/>
              <a:gd name="T16" fmla="*/ 469603 w 2823"/>
              <a:gd name="T17" fmla="*/ 863971 h 3280"/>
              <a:gd name="T18" fmla="*/ 469603 w 2823"/>
              <a:gd name="T19" fmla="*/ 1008332 h 3280"/>
              <a:gd name="T20" fmla="*/ 323126 w 2823"/>
              <a:gd name="T21" fmla="*/ 1008332 h 3280"/>
              <a:gd name="T22" fmla="*/ 323126 w 2823"/>
              <a:gd name="T23" fmla="*/ 1080238 h 3280"/>
              <a:gd name="T24" fmla="*/ 469603 w 2823"/>
              <a:gd name="T25" fmla="*/ 1080238 h 3280"/>
              <a:gd name="T26" fmla="*/ 469603 w 2823"/>
              <a:gd name="T27" fmla="*/ 1224050 h 3280"/>
              <a:gd name="T28" fmla="*/ 541470 w 2823"/>
              <a:gd name="T29" fmla="*/ 1224050 h 3280"/>
              <a:gd name="T30" fmla="*/ 541470 w 2823"/>
              <a:gd name="T31" fmla="*/ 1080238 h 3280"/>
              <a:gd name="T32" fmla="*/ 685204 w 2823"/>
              <a:gd name="T33" fmla="*/ 1080238 h 3280"/>
              <a:gd name="T34" fmla="*/ 685204 w 2823"/>
              <a:gd name="T35" fmla="*/ 1008332 h 3280"/>
              <a:gd name="T36" fmla="*/ 541470 w 2823"/>
              <a:gd name="T37" fmla="*/ 1008332 h 3280"/>
              <a:gd name="T38" fmla="*/ 541470 w 2823"/>
              <a:gd name="T39" fmla="*/ 863971 h 3280"/>
              <a:gd name="T40" fmla="*/ 762557 w 2823"/>
              <a:gd name="T41" fmla="*/ 356237 h 3280"/>
              <a:gd name="T42" fmla="*/ 236996 w 2823"/>
              <a:gd name="T43" fmla="*/ 356237 h 3280"/>
              <a:gd name="T44" fmla="*/ 0 w 2823"/>
              <a:gd name="T45" fmla="*/ 1486425 h 3280"/>
              <a:gd name="T46" fmla="*/ 1646 w 2823"/>
              <a:gd name="T47" fmla="*/ 1486425 h 3280"/>
              <a:gd name="T48" fmla="*/ 1646 w 2823"/>
              <a:gd name="T49" fmla="*/ 1620357 h 3280"/>
              <a:gd name="T50" fmla="*/ 181587 w 2823"/>
              <a:gd name="T51" fmla="*/ 1800397 h 3280"/>
              <a:gd name="T52" fmla="*/ 829486 w 2823"/>
              <a:gd name="T53" fmla="*/ 1800397 h 3280"/>
              <a:gd name="T54" fmla="*/ 1008879 w 2823"/>
              <a:gd name="T55" fmla="*/ 1620357 h 3280"/>
              <a:gd name="T56" fmla="*/ 1008879 w 2823"/>
              <a:gd name="T57" fmla="*/ 1440318 h 3280"/>
              <a:gd name="T58" fmla="*/ 1003393 w 2823"/>
              <a:gd name="T59" fmla="*/ 1396405 h 3280"/>
              <a:gd name="T60" fmla="*/ 762557 w 2823"/>
              <a:gd name="T61" fmla="*/ 356237 h 3280"/>
              <a:gd name="T62" fmla="*/ 498679 w 2823"/>
              <a:gd name="T63" fmla="*/ 1327793 h 3280"/>
              <a:gd name="T64" fmla="*/ 208469 w 2823"/>
              <a:gd name="T65" fmla="*/ 1037424 h 3280"/>
              <a:gd name="T66" fmla="*/ 498679 w 2823"/>
              <a:gd name="T67" fmla="*/ 747604 h 3280"/>
              <a:gd name="T68" fmla="*/ 788889 w 2823"/>
              <a:gd name="T69" fmla="*/ 1037424 h 3280"/>
              <a:gd name="T70" fmla="*/ 498679 w 2823"/>
              <a:gd name="T71" fmla="*/ 1327793 h 3280"/>
              <a:gd name="T72" fmla="*/ 1298541 w 2823"/>
              <a:gd name="T73" fmla="*/ 206936 h 3280"/>
              <a:gd name="T74" fmla="*/ 1039052 w 2823"/>
              <a:gd name="T75" fmla="*/ 634530 h 3280"/>
              <a:gd name="T76" fmla="*/ 1190466 w 2823"/>
              <a:gd name="T77" fmla="*/ 1008332 h 3280"/>
              <a:gd name="T78" fmla="*/ 1187723 w 2823"/>
              <a:gd name="T79" fmla="*/ 1575347 h 3280"/>
              <a:gd name="T80" fmla="*/ 1290860 w 2823"/>
              <a:gd name="T81" fmla="*/ 1672503 h 3280"/>
              <a:gd name="T82" fmla="*/ 1404969 w 2823"/>
              <a:gd name="T83" fmla="*/ 1575347 h 3280"/>
              <a:gd name="T84" fmla="*/ 1404969 w 2823"/>
              <a:gd name="T85" fmla="*/ 1002294 h 3280"/>
              <a:gd name="T86" fmla="*/ 1548703 w 2823"/>
              <a:gd name="T87" fmla="*/ 634530 h 3280"/>
              <a:gd name="T88" fmla="*/ 1298541 w 2823"/>
              <a:gd name="T89" fmla="*/ 206936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23" h="3280">
                <a:moveTo>
                  <a:pt x="659" y="525"/>
                </a:moveTo>
                <a:cubicBezTo>
                  <a:pt x="1184" y="525"/>
                  <a:pt x="1184" y="525"/>
                  <a:pt x="1184" y="525"/>
                </a:cubicBezTo>
                <a:cubicBezTo>
                  <a:pt x="1329" y="525"/>
                  <a:pt x="1446" y="408"/>
                  <a:pt x="1446" y="263"/>
                </a:cubicBezTo>
                <a:cubicBezTo>
                  <a:pt x="1446" y="118"/>
                  <a:pt x="1329" y="0"/>
                  <a:pt x="1184" y="0"/>
                </a:cubicBezTo>
                <a:cubicBezTo>
                  <a:pt x="659" y="0"/>
                  <a:pt x="659" y="0"/>
                  <a:pt x="659" y="0"/>
                </a:cubicBezTo>
                <a:cubicBezTo>
                  <a:pt x="514" y="0"/>
                  <a:pt x="396" y="118"/>
                  <a:pt x="396" y="263"/>
                </a:cubicBezTo>
                <a:cubicBezTo>
                  <a:pt x="396" y="408"/>
                  <a:pt x="514" y="525"/>
                  <a:pt x="659" y="525"/>
                </a:cubicBezTo>
                <a:close/>
                <a:moveTo>
                  <a:pt x="987" y="1574"/>
                </a:moveTo>
                <a:cubicBezTo>
                  <a:pt x="856" y="1574"/>
                  <a:pt x="856" y="1574"/>
                  <a:pt x="856" y="1574"/>
                </a:cubicBezTo>
                <a:cubicBezTo>
                  <a:pt x="856" y="1837"/>
                  <a:pt x="856" y="1837"/>
                  <a:pt x="856" y="1837"/>
                </a:cubicBezTo>
                <a:cubicBezTo>
                  <a:pt x="589" y="1837"/>
                  <a:pt x="589" y="1837"/>
                  <a:pt x="589" y="1837"/>
                </a:cubicBezTo>
                <a:cubicBezTo>
                  <a:pt x="589" y="1968"/>
                  <a:pt x="589" y="1968"/>
                  <a:pt x="589" y="1968"/>
                </a:cubicBezTo>
                <a:cubicBezTo>
                  <a:pt x="856" y="1968"/>
                  <a:pt x="856" y="1968"/>
                  <a:pt x="856" y="1968"/>
                </a:cubicBezTo>
                <a:cubicBezTo>
                  <a:pt x="856" y="2230"/>
                  <a:pt x="856" y="2230"/>
                  <a:pt x="856" y="2230"/>
                </a:cubicBezTo>
                <a:cubicBezTo>
                  <a:pt x="987" y="2230"/>
                  <a:pt x="987" y="2230"/>
                  <a:pt x="987" y="2230"/>
                </a:cubicBezTo>
                <a:cubicBezTo>
                  <a:pt x="987" y="1968"/>
                  <a:pt x="987" y="1968"/>
                  <a:pt x="987" y="1968"/>
                </a:cubicBezTo>
                <a:cubicBezTo>
                  <a:pt x="1249" y="1968"/>
                  <a:pt x="1249" y="1968"/>
                  <a:pt x="1249" y="1968"/>
                </a:cubicBezTo>
                <a:cubicBezTo>
                  <a:pt x="1249" y="1837"/>
                  <a:pt x="1249" y="1837"/>
                  <a:pt x="1249" y="1837"/>
                </a:cubicBezTo>
                <a:cubicBezTo>
                  <a:pt x="987" y="1837"/>
                  <a:pt x="987" y="1837"/>
                  <a:pt x="987" y="1837"/>
                </a:cubicBezTo>
                <a:lnTo>
                  <a:pt x="987" y="1574"/>
                </a:lnTo>
                <a:close/>
                <a:moveTo>
                  <a:pt x="1390" y="649"/>
                </a:moveTo>
                <a:cubicBezTo>
                  <a:pt x="432" y="649"/>
                  <a:pt x="432" y="649"/>
                  <a:pt x="432" y="649"/>
                </a:cubicBezTo>
                <a:cubicBezTo>
                  <a:pt x="432" y="649"/>
                  <a:pt x="0" y="1036"/>
                  <a:pt x="0" y="2708"/>
                </a:cubicBezTo>
                <a:cubicBezTo>
                  <a:pt x="3" y="2708"/>
                  <a:pt x="3" y="2708"/>
                  <a:pt x="3" y="2708"/>
                </a:cubicBezTo>
                <a:cubicBezTo>
                  <a:pt x="3" y="2952"/>
                  <a:pt x="3" y="2952"/>
                  <a:pt x="3" y="2952"/>
                </a:cubicBezTo>
                <a:cubicBezTo>
                  <a:pt x="3" y="3133"/>
                  <a:pt x="150" y="3280"/>
                  <a:pt x="331" y="3280"/>
                </a:cubicBezTo>
                <a:cubicBezTo>
                  <a:pt x="1512" y="3280"/>
                  <a:pt x="1512" y="3280"/>
                  <a:pt x="1512" y="3280"/>
                </a:cubicBezTo>
                <a:cubicBezTo>
                  <a:pt x="1693" y="3280"/>
                  <a:pt x="1839" y="3133"/>
                  <a:pt x="1839" y="2952"/>
                </a:cubicBezTo>
                <a:cubicBezTo>
                  <a:pt x="1839" y="2624"/>
                  <a:pt x="1839" y="2624"/>
                  <a:pt x="1839" y="2624"/>
                </a:cubicBezTo>
                <a:cubicBezTo>
                  <a:pt x="1839" y="2596"/>
                  <a:pt x="1835" y="2570"/>
                  <a:pt x="1829" y="2544"/>
                </a:cubicBezTo>
                <a:cubicBezTo>
                  <a:pt x="1801" y="1010"/>
                  <a:pt x="1390" y="649"/>
                  <a:pt x="1390" y="649"/>
                </a:cubicBezTo>
                <a:close/>
                <a:moveTo>
                  <a:pt x="909" y="2419"/>
                </a:moveTo>
                <a:cubicBezTo>
                  <a:pt x="617" y="2419"/>
                  <a:pt x="380" y="2182"/>
                  <a:pt x="380" y="1890"/>
                </a:cubicBezTo>
                <a:cubicBezTo>
                  <a:pt x="380" y="1598"/>
                  <a:pt x="617" y="1362"/>
                  <a:pt x="909" y="1362"/>
                </a:cubicBezTo>
                <a:cubicBezTo>
                  <a:pt x="1201" y="1362"/>
                  <a:pt x="1438" y="1598"/>
                  <a:pt x="1438" y="1890"/>
                </a:cubicBezTo>
                <a:cubicBezTo>
                  <a:pt x="1438" y="2182"/>
                  <a:pt x="1201" y="2419"/>
                  <a:pt x="909" y="2419"/>
                </a:cubicBezTo>
                <a:close/>
                <a:moveTo>
                  <a:pt x="2367" y="377"/>
                </a:moveTo>
                <a:cubicBezTo>
                  <a:pt x="2118" y="377"/>
                  <a:pt x="1894" y="737"/>
                  <a:pt x="1894" y="1156"/>
                </a:cubicBezTo>
                <a:cubicBezTo>
                  <a:pt x="1894" y="1457"/>
                  <a:pt x="2020" y="1714"/>
                  <a:pt x="2170" y="1837"/>
                </a:cubicBezTo>
                <a:cubicBezTo>
                  <a:pt x="2165" y="2870"/>
                  <a:pt x="2165" y="2870"/>
                  <a:pt x="2165" y="2870"/>
                </a:cubicBezTo>
                <a:cubicBezTo>
                  <a:pt x="2165" y="2967"/>
                  <a:pt x="2255" y="3047"/>
                  <a:pt x="2353" y="3047"/>
                </a:cubicBezTo>
                <a:cubicBezTo>
                  <a:pt x="2450" y="3047"/>
                  <a:pt x="2561" y="2967"/>
                  <a:pt x="2561" y="2870"/>
                </a:cubicBezTo>
                <a:cubicBezTo>
                  <a:pt x="2561" y="1826"/>
                  <a:pt x="2561" y="1826"/>
                  <a:pt x="2561" y="1826"/>
                </a:cubicBezTo>
                <a:cubicBezTo>
                  <a:pt x="2694" y="1693"/>
                  <a:pt x="2823" y="1436"/>
                  <a:pt x="2823" y="1156"/>
                </a:cubicBezTo>
                <a:cubicBezTo>
                  <a:pt x="2823" y="737"/>
                  <a:pt x="2616" y="377"/>
                  <a:pt x="2367" y="37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6" name="KSO_Shape"/>
          <p:cNvSpPr/>
          <p:nvPr/>
        </p:nvSpPr>
        <p:spPr bwMode="auto">
          <a:xfrm>
            <a:off x="6936171" y="4779757"/>
            <a:ext cx="643845" cy="479665"/>
          </a:xfrm>
          <a:custGeom>
            <a:avLst/>
            <a:gdLst>
              <a:gd name="T0" fmla="*/ 829943 w 2408237"/>
              <a:gd name="T1" fmla="*/ 1126635 h 1795463"/>
              <a:gd name="T2" fmla="*/ 821372 w 2408237"/>
              <a:gd name="T3" fmla="*/ 1170323 h 1795463"/>
              <a:gd name="T4" fmla="*/ 852481 w 2408237"/>
              <a:gd name="T5" fmla="*/ 1201125 h 1795463"/>
              <a:gd name="T6" fmla="*/ 2352680 w 2408237"/>
              <a:gd name="T7" fmla="*/ 1195468 h 1795463"/>
              <a:gd name="T8" fmla="*/ 2373313 w 2408237"/>
              <a:gd name="T9" fmla="*/ 1156494 h 1795463"/>
              <a:gd name="T10" fmla="*/ 2352680 w 2408237"/>
              <a:gd name="T11" fmla="*/ 1117834 h 1795463"/>
              <a:gd name="T12" fmla="*/ 64752 w 2408237"/>
              <a:gd name="T13" fmla="*/ 640721 h 1795463"/>
              <a:gd name="T14" fmla="*/ 31113 w 2408237"/>
              <a:gd name="T15" fmla="*/ 668849 h 1795463"/>
              <a:gd name="T16" fmla="*/ 35555 w 2408237"/>
              <a:gd name="T17" fmla="*/ 713917 h 1795463"/>
              <a:gd name="T18" fmla="*/ 74590 w 2408237"/>
              <a:gd name="T19" fmla="*/ 735012 h 1795463"/>
              <a:gd name="T20" fmla="*/ 1362397 w 2408237"/>
              <a:gd name="T21" fmla="*/ 717433 h 1795463"/>
              <a:gd name="T22" fmla="*/ 1370966 w 2408237"/>
              <a:gd name="T23" fmla="*/ 673004 h 1795463"/>
              <a:gd name="T24" fmla="*/ 1340183 w 2408237"/>
              <a:gd name="T25" fmla="*/ 642000 h 1795463"/>
              <a:gd name="T26" fmla="*/ 790021 w 2408237"/>
              <a:gd name="T27" fmla="*/ 5714 h 1795463"/>
              <a:gd name="T28" fmla="*/ 957813 w 2408237"/>
              <a:gd name="T29" fmla="*/ 48567 h 1795463"/>
              <a:gd name="T30" fmla="*/ 1106538 w 2408237"/>
              <a:gd name="T31" fmla="*/ 128876 h 1795463"/>
              <a:gd name="T32" fmla="*/ 1230793 w 2408237"/>
              <a:gd name="T33" fmla="*/ 241880 h 1795463"/>
              <a:gd name="T34" fmla="*/ 1325176 w 2408237"/>
              <a:gd name="T35" fmla="*/ 381231 h 1795463"/>
              <a:gd name="T36" fmla="*/ 1383649 w 2408237"/>
              <a:gd name="T37" fmla="*/ 542167 h 1795463"/>
              <a:gd name="T38" fmla="*/ 1401445 w 2408237"/>
              <a:gd name="T39" fmla="*/ 718340 h 1795463"/>
              <a:gd name="T40" fmla="*/ 1459416 w 2408237"/>
              <a:gd name="T41" fmla="*/ 810892 h 1795463"/>
              <a:gd name="T42" fmla="*/ 1452736 w 2408237"/>
              <a:gd name="T43" fmla="*/ 812483 h 1795463"/>
              <a:gd name="T44" fmla="*/ 1169946 w 2408237"/>
              <a:gd name="T45" fmla="*/ 864235 h 1795463"/>
              <a:gd name="T46" fmla="*/ 1020290 w 2408237"/>
              <a:gd name="T47" fmla="*/ 922655 h 1795463"/>
              <a:gd name="T48" fmla="*/ 896053 w 2408237"/>
              <a:gd name="T49" fmla="*/ 1001078 h 1795463"/>
              <a:gd name="T50" fmla="*/ 830916 w 2408237"/>
              <a:gd name="T51" fmla="*/ 1076008 h 1795463"/>
              <a:gd name="T52" fmla="*/ 819160 w 2408237"/>
              <a:gd name="T53" fmla="*/ 1107123 h 1795463"/>
              <a:gd name="T54" fmla="*/ 910034 w 2408237"/>
              <a:gd name="T55" fmla="*/ 1025525 h 1795463"/>
              <a:gd name="T56" fmla="*/ 1066998 w 2408237"/>
              <a:gd name="T57" fmla="*/ 931545 h 1795463"/>
              <a:gd name="T58" fmla="*/ 1291959 w 2408237"/>
              <a:gd name="T59" fmla="*/ 853440 h 1795463"/>
              <a:gd name="T60" fmla="*/ 1552189 w 2408237"/>
              <a:gd name="T61" fmla="*/ 810578 h 1795463"/>
              <a:gd name="T62" fmla="*/ 1743840 w 2408237"/>
              <a:gd name="T63" fmla="*/ 810892 h 1795463"/>
              <a:gd name="T64" fmla="*/ 1932398 w 2408237"/>
              <a:gd name="T65" fmla="*/ 838186 h 1795463"/>
              <a:gd name="T66" fmla="*/ 2097783 w 2408237"/>
              <a:gd name="T67" fmla="*/ 885473 h 1795463"/>
              <a:gd name="T68" fmla="*/ 2233646 w 2408237"/>
              <a:gd name="T69" fmla="*/ 949581 h 1795463"/>
              <a:gd name="T70" fmla="*/ 2333956 w 2408237"/>
              <a:gd name="T71" fmla="*/ 1027336 h 1795463"/>
              <a:gd name="T72" fmla="*/ 2392364 w 2408237"/>
              <a:gd name="T73" fmla="*/ 1115882 h 1795463"/>
              <a:gd name="T74" fmla="*/ 2408237 w 2408237"/>
              <a:gd name="T75" fmla="*/ 1525271 h 1795463"/>
              <a:gd name="T76" fmla="*/ 2351416 w 2408237"/>
              <a:gd name="T77" fmla="*/ 1601153 h 1795463"/>
              <a:gd name="T78" fmla="*/ 2225710 w 2408237"/>
              <a:gd name="T79" fmla="*/ 1681163 h 1795463"/>
              <a:gd name="T80" fmla="*/ 2080642 w 2408237"/>
              <a:gd name="T81" fmla="*/ 1735138 h 1795463"/>
              <a:gd name="T82" fmla="*/ 1882561 w 2408237"/>
              <a:gd name="T83" fmla="*/ 1776096 h 1795463"/>
              <a:gd name="T84" fmla="*/ 1624167 w 2408237"/>
              <a:gd name="T85" fmla="*/ 1795146 h 1795463"/>
              <a:gd name="T86" fmla="*/ 1363551 w 2408237"/>
              <a:gd name="T87" fmla="*/ 1781811 h 1795463"/>
              <a:gd name="T88" fmla="*/ 1158169 w 2408237"/>
              <a:gd name="T89" fmla="*/ 1738948 h 1795463"/>
              <a:gd name="T90" fmla="*/ 1004211 w 2408237"/>
              <a:gd name="T91" fmla="*/ 1677988 h 1795463"/>
              <a:gd name="T92" fmla="*/ 896283 w 2408237"/>
              <a:gd name="T93" fmla="*/ 1608456 h 1795463"/>
              <a:gd name="T94" fmla="*/ 829938 w 2408237"/>
              <a:gd name="T95" fmla="*/ 1541463 h 1795463"/>
              <a:gd name="T96" fmla="*/ 798829 w 2408237"/>
              <a:gd name="T97" fmla="*/ 1480185 h 1795463"/>
              <a:gd name="T98" fmla="*/ 682609 w 2408237"/>
              <a:gd name="T99" fmla="*/ 1399858 h 1795463"/>
              <a:gd name="T100" fmla="*/ 508779 w 2408237"/>
              <a:gd name="T101" fmla="*/ 1373511 h 1795463"/>
              <a:gd name="T102" fmla="*/ 352109 w 2408237"/>
              <a:gd name="T103" fmla="*/ 1307486 h 1795463"/>
              <a:gd name="T104" fmla="*/ 217367 w 2408237"/>
              <a:gd name="T105" fmla="*/ 1206862 h 1795463"/>
              <a:gd name="T106" fmla="*/ 110590 w 2408237"/>
              <a:gd name="T107" fmla="*/ 1077351 h 1795463"/>
              <a:gd name="T108" fmla="*/ 36546 w 2408237"/>
              <a:gd name="T109" fmla="*/ 924668 h 1795463"/>
              <a:gd name="T110" fmla="*/ 2225 w 2408237"/>
              <a:gd name="T111" fmla="*/ 753892 h 1795463"/>
              <a:gd name="T112" fmla="*/ 10805 w 2408237"/>
              <a:gd name="T113" fmla="*/ 576132 h 1795463"/>
              <a:gd name="T114" fmla="*/ 61969 w 2408237"/>
              <a:gd name="T115" fmla="*/ 412022 h 1795463"/>
              <a:gd name="T116" fmla="*/ 149360 w 2408237"/>
              <a:gd name="T117" fmla="*/ 267592 h 1795463"/>
              <a:gd name="T118" fmla="*/ 268213 w 2408237"/>
              <a:gd name="T119" fmla="*/ 149509 h 1795463"/>
              <a:gd name="T120" fmla="*/ 412489 w 2408237"/>
              <a:gd name="T121" fmla="*/ 61899 h 1795463"/>
              <a:gd name="T122" fmla="*/ 576785 w 2408237"/>
              <a:gd name="T123" fmla="*/ 11110 h 179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08237" h="1795463">
                <a:moveTo>
                  <a:pt x="866448" y="1109662"/>
                </a:moveTo>
                <a:lnTo>
                  <a:pt x="861686" y="1109977"/>
                </a:lnTo>
                <a:lnTo>
                  <a:pt x="856925" y="1110605"/>
                </a:lnTo>
                <a:lnTo>
                  <a:pt x="852481" y="1111862"/>
                </a:lnTo>
                <a:lnTo>
                  <a:pt x="848037" y="1113434"/>
                </a:lnTo>
                <a:lnTo>
                  <a:pt x="844227" y="1115320"/>
                </a:lnTo>
                <a:lnTo>
                  <a:pt x="840101" y="1117834"/>
                </a:lnTo>
                <a:lnTo>
                  <a:pt x="836609" y="1120349"/>
                </a:lnTo>
                <a:lnTo>
                  <a:pt x="833435" y="1123492"/>
                </a:lnTo>
                <a:lnTo>
                  <a:pt x="829943" y="1126635"/>
                </a:lnTo>
                <a:lnTo>
                  <a:pt x="827403" y="1130092"/>
                </a:lnTo>
                <a:lnTo>
                  <a:pt x="825181" y="1134178"/>
                </a:lnTo>
                <a:lnTo>
                  <a:pt x="822959" y="1138578"/>
                </a:lnTo>
                <a:lnTo>
                  <a:pt x="821372" y="1142664"/>
                </a:lnTo>
                <a:lnTo>
                  <a:pt x="820420" y="1147065"/>
                </a:lnTo>
                <a:lnTo>
                  <a:pt x="819785" y="1151465"/>
                </a:lnTo>
                <a:lnTo>
                  <a:pt x="819150" y="1156494"/>
                </a:lnTo>
                <a:lnTo>
                  <a:pt x="819785" y="1161208"/>
                </a:lnTo>
                <a:lnTo>
                  <a:pt x="820420" y="1165923"/>
                </a:lnTo>
                <a:lnTo>
                  <a:pt x="821372" y="1170323"/>
                </a:lnTo>
                <a:lnTo>
                  <a:pt x="822959" y="1174723"/>
                </a:lnTo>
                <a:lnTo>
                  <a:pt x="825181" y="1179124"/>
                </a:lnTo>
                <a:lnTo>
                  <a:pt x="827403" y="1182581"/>
                </a:lnTo>
                <a:lnTo>
                  <a:pt x="829943" y="1186353"/>
                </a:lnTo>
                <a:lnTo>
                  <a:pt x="833435" y="1189810"/>
                </a:lnTo>
                <a:lnTo>
                  <a:pt x="836609" y="1192639"/>
                </a:lnTo>
                <a:lnTo>
                  <a:pt x="840101" y="1195468"/>
                </a:lnTo>
                <a:lnTo>
                  <a:pt x="844227" y="1197668"/>
                </a:lnTo>
                <a:lnTo>
                  <a:pt x="848037" y="1199554"/>
                </a:lnTo>
                <a:lnTo>
                  <a:pt x="852481" y="1201125"/>
                </a:lnTo>
                <a:lnTo>
                  <a:pt x="856925" y="1202382"/>
                </a:lnTo>
                <a:lnTo>
                  <a:pt x="861686" y="1203325"/>
                </a:lnTo>
                <a:lnTo>
                  <a:pt x="866448" y="1203325"/>
                </a:lnTo>
                <a:lnTo>
                  <a:pt x="2326333" y="1203325"/>
                </a:lnTo>
                <a:lnTo>
                  <a:pt x="2331094" y="1203325"/>
                </a:lnTo>
                <a:lnTo>
                  <a:pt x="2335538" y="1202382"/>
                </a:lnTo>
                <a:lnTo>
                  <a:pt x="2340300" y="1201125"/>
                </a:lnTo>
                <a:lnTo>
                  <a:pt x="2344744" y="1199554"/>
                </a:lnTo>
                <a:lnTo>
                  <a:pt x="2348553" y="1197668"/>
                </a:lnTo>
                <a:lnTo>
                  <a:pt x="2352680" y="1195468"/>
                </a:lnTo>
                <a:lnTo>
                  <a:pt x="2356172" y="1192639"/>
                </a:lnTo>
                <a:lnTo>
                  <a:pt x="2359663" y="1189810"/>
                </a:lnTo>
                <a:lnTo>
                  <a:pt x="2362520" y="1186353"/>
                </a:lnTo>
                <a:lnTo>
                  <a:pt x="2365377" y="1182581"/>
                </a:lnTo>
                <a:lnTo>
                  <a:pt x="2367599" y="1179124"/>
                </a:lnTo>
                <a:lnTo>
                  <a:pt x="2369821" y="1174723"/>
                </a:lnTo>
                <a:lnTo>
                  <a:pt x="2371408" y="1170323"/>
                </a:lnTo>
                <a:lnTo>
                  <a:pt x="2372361" y="1165923"/>
                </a:lnTo>
                <a:lnTo>
                  <a:pt x="2372996" y="1161208"/>
                </a:lnTo>
                <a:lnTo>
                  <a:pt x="2373313" y="1156494"/>
                </a:lnTo>
                <a:lnTo>
                  <a:pt x="2372996" y="1151465"/>
                </a:lnTo>
                <a:lnTo>
                  <a:pt x="2372361" y="1147065"/>
                </a:lnTo>
                <a:lnTo>
                  <a:pt x="2371408" y="1142664"/>
                </a:lnTo>
                <a:lnTo>
                  <a:pt x="2369821" y="1138578"/>
                </a:lnTo>
                <a:lnTo>
                  <a:pt x="2367599" y="1134178"/>
                </a:lnTo>
                <a:lnTo>
                  <a:pt x="2365377" y="1130092"/>
                </a:lnTo>
                <a:lnTo>
                  <a:pt x="2362520" y="1126635"/>
                </a:lnTo>
                <a:lnTo>
                  <a:pt x="2359663" y="1123492"/>
                </a:lnTo>
                <a:lnTo>
                  <a:pt x="2356172" y="1120349"/>
                </a:lnTo>
                <a:lnTo>
                  <a:pt x="2352680" y="1117834"/>
                </a:lnTo>
                <a:lnTo>
                  <a:pt x="2348553" y="1115320"/>
                </a:lnTo>
                <a:lnTo>
                  <a:pt x="2344744" y="1113434"/>
                </a:lnTo>
                <a:lnTo>
                  <a:pt x="2340300" y="1111862"/>
                </a:lnTo>
                <a:lnTo>
                  <a:pt x="2335538" y="1110605"/>
                </a:lnTo>
                <a:lnTo>
                  <a:pt x="2331094" y="1109977"/>
                </a:lnTo>
                <a:lnTo>
                  <a:pt x="2326333" y="1109662"/>
                </a:lnTo>
                <a:lnTo>
                  <a:pt x="866448" y="1109662"/>
                </a:lnTo>
                <a:close/>
                <a:moveTo>
                  <a:pt x="74590" y="639762"/>
                </a:moveTo>
                <a:lnTo>
                  <a:pt x="69512" y="640082"/>
                </a:lnTo>
                <a:lnTo>
                  <a:pt x="64752" y="640721"/>
                </a:lnTo>
                <a:lnTo>
                  <a:pt x="60626" y="642000"/>
                </a:lnTo>
                <a:lnTo>
                  <a:pt x="55866" y="643278"/>
                </a:lnTo>
                <a:lnTo>
                  <a:pt x="52058" y="645516"/>
                </a:lnTo>
                <a:lnTo>
                  <a:pt x="47932" y="647753"/>
                </a:lnTo>
                <a:lnTo>
                  <a:pt x="44441" y="650630"/>
                </a:lnTo>
                <a:lnTo>
                  <a:pt x="41268" y="653506"/>
                </a:lnTo>
                <a:lnTo>
                  <a:pt x="37777" y="657022"/>
                </a:lnTo>
                <a:lnTo>
                  <a:pt x="35555" y="660858"/>
                </a:lnTo>
                <a:lnTo>
                  <a:pt x="33017" y="664693"/>
                </a:lnTo>
                <a:lnTo>
                  <a:pt x="31113" y="668849"/>
                </a:lnTo>
                <a:lnTo>
                  <a:pt x="29208" y="673004"/>
                </a:lnTo>
                <a:lnTo>
                  <a:pt x="28256" y="677798"/>
                </a:lnTo>
                <a:lnTo>
                  <a:pt x="27622" y="682593"/>
                </a:lnTo>
                <a:lnTo>
                  <a:pt x="26987" y="687068"/>
                </a:lnTo>
                <a:lnTo>
                  <a:pt x="27622" y="692182"/>
                </a:lnTo>
                <a:lnTo>
                  <a:pt x="28256" y="696976"/>
                </a:lnTo>
                <a:lnTo>
                  <a:pt x="29208" y="701131"/>
                </a:lnTo>
                <a:lnTo>
                  <a:pt x="31113" y="705926"/>
                </a:lnTo>
                <a:lnTo>
                  <a:pt x="33017" y="710081"/>
                </a:lnTo>
                <a:lnTo>
                  <a:pt x="35555" y="713917"/>
                </a:lnTo>
                <a:lnTo>
                  <a:pt x="37777" y="717433"/>
                </a:lnTo>
                <a:lnTo>
                  <a:pt x="41268" y="720948"/>
                </a:lnTo>
                <a:lnTo>
                  <a:pt x="44441" y="724145"/>
                </a:lnTo>
                <a:lnTo>
                  <a:pt x="47932" y="726702"/>
                </a:lnTo>
                <a:lnTo>
                  <a:pt x="52058" y="729259"/>
                </a:lnTo>
                <a:lnTo>
                  <a:pt x="55866" y="730857"/>
                </a:lnTo>
                <a:lnTo>
                  <a:pt x="60626" y="732775"/>
                </a:lnTo>
                <a:lnTo>
                  <a:pt x="64752" y="733734"/>
                </a:lnTo>
                <a:lnTo>
                  <a:pt x="69512" y="734693"/>
                </a:lnTo>
                <a:lnTo>
                  <a:pt x="74590" y="735012"/>
                </a:lnTo>
                <a:lnTo>
                  <a:pt x="1325902" y="735012"/>
                </a:lnTo>
                <a:lnTo>
                  <a:pt x="1330662" y="734693"/>
                </a:lnTo>
                <a:lnTo>
                  <a:pt x="1335422" y="733734"/>
                </a:lnTo>
                <a:lnTo>
                  <a:pt x="1340183" y="732775"/>
                </a:lnTo>
                <a:lnTo>
                  <a:pt x="1344308" y="730857"/>
                </a:lnTo>
                <a:lnTo>
                  <a:pt x="1348751" y="729259"/>
                </a:lnTo>
                <a:lnTo>
                  <a:pt x="1352242" y="726702"/>
                </a:lnTo>
                <a:lnTo>
                  <a:pt x="1356367" y="724145"/>
                </a:lnTo>
                <a:lnTo>
                  <a:pt x="1359541" y="720948"/>
                </a:lnTo>
                <a:lnTo>
                  <a:pt x="1362397" y="717433"/>
                </a:lnTo>
                <a:lnTo>
                  <a:pt x="1365253" y="713917"/>
                </a:lnTo>
                <a:lnTo>
                  <a:pt x="1367792" y="710081"/>
                </a:lnTo>
                <a:lnTo>
                  <a:pt x="1369379" y="705926"/>
                </a:lnTo>
                <a:lnTo>
                  <a:pt x="1370966" y="701131"/>
                </a:lnTo>
                <a:lnTo>
                  <a:pt x="1372552" y="696976"/>
                </a:lnTo>
                <a:lnTo>
                  <a:pt x="1373187" y="692182"/>
                </a:lnTo>
                <a:lnTo>
                  <a:pt x="1373187" y="687068"/>
                </a:lnTo>
                <a:lnTo>
                  <a:pt x="1373187" y="682593"/>
                </a:lnTo>
                <a:lnTo>
                  <a:pt x="1372552" y="677798"/>
                </a:lnTo>
                <a:lnTo>
                  <a:pt x="1370966" y="673004"/>
                </a:lnTo>
                <a:lnTo>
                  <a:pt x="1369379" y="668849"/>
                </a:lnTo>
                <a:lnTo>
                  <a:pt x="1367792" y="664693"/>
                </a:lnTo>
                <a:lnTo>
                  <a:pt x="1365253" y="660858"/>
                </a:lnTo>
                <a:lnTo>
                  <a:pt x="1362397" y="657022"/>
                </a:lnTo>
                <a:lnTo>
                  <a:pt x="1359541" y="653506"/>
                </a:lnTo>
                <a:lnTo>
                  <a:pt x="1356367" y="650630"/>
                </a:lnTo>
                <a:lnTo>
                  <a:pt x="1352242" y="647753"/>
                </a:lnTo>
                <a:lnTo>
                  <a:pt x="1348751" y="645516"/>
                </a:lnTo>
                <a:lnTo>
                  <a:pt x="1344308" y="643278"/>
                </a:lnTo>
                <a:lnTo>
                  <a:pt x="1340183" y="642000"/>
                </a:lnTo>
                <a:lnTo>
                  <a:pt x="1335422" y="640721"/>
                </a:lnTo>
                <a:lnTo>
                  <a:pt x="1330662" y="640082"/>
                </a:lnTo>
                <a:lnTo>
                  <a:pt x="1325902" y="639762"/>
                </a:lnTo>
                <a:lnTo>
                  <a:pt x="74590" y="639762"/>
                </a:lnTo>
                <a:close/>
                <a:moveTo>
                  <a:pt x="700723" y="0"/>
                </a:moveTo>
                <a:lnTo>
                  <a:pt x="719154" y="318"/>
                </a:lnTo>
                <a:lnTo>
                  <a:pt x="736633" y="952"/>
                </a:lnTo>
                <a:lnTo>
                  <a:pt x="754747" y="2222"/>
                </a:lnTo>
                <a:lnTo>
                  <a:pt x="772225" y="3492"/>
                </a:lnTo>
                <a:lnTo>
                  <a:pt x="790021" y="5714"/>
                </a:lnTo>
                <a:lnTo>
                  <a:pt x="807499" y="8253"/>
                </a:lnTo>
                <a:lnTo>
                  <a:pt x="824978" y="11110"/>
                </a:lnTo>
                <a:lnTo>
                  <a:pt x="842138" y="14284"/>
                </a:lnTo>
                <a:lnTo>
                  <a:pt x="858981" y="17776"/>
                </a:lnTo>
                <a:lnTo>
                  <a:pt x="875824" y="21903"/>
                </a:lnTo>
                <a:lnTo>
                  <a:pt x="892667" y="26664"/>
                </a:lnTo>
                <a:lnTo>
                  <a:pt x="909192" y="31426"/>
                </a:lnTo>
                <a:lnTo>
                  <a:pt x="925716" y="36504"/>
                </a:lnTo>
                <a:lnTo>
                  <a:pt x="941924" y="42218"/>
                </a:lnTo>
                <a:lnTo>
                  <a:pt x="957813" y="48567"/>
                </a:lnTo>
                <a:lnTo>
                  <a:pt x="973385" y="54915"/>
                </a:lnTo>
                <a:lnTo>
                  <a:pt x="989274" y="61899"/>
                </a:lnTo>
                <a:lnTo>
                  <a:pt x="1004528" y="68882"/>
                </a:lnTo>
                <a:lnTo>
                  <a:pt x="1020100" y="76500"/>
                </a:lnTo>
                <a:lnTo>
                  <a:pt x="1034718" y="84436"/>
                </a:lnTo>
                <a:lnTo>
                  <a:pt x="1049972" y="92689"/>
                </a:lnTo>
                <a:lnTo>
                  <a:pt x="1064272" y="101260"/>
                </a:lnTo>
                <a:lnTo>
                  <a:pt x="1078573" y="110148"/>
                </a:lnTo>
                <a:lnTo>
                  <a:pt x="1092555" y="119670"/>
                </a:lnTo>
                <a:lnTo>
                  <a:pt x="1106538" y="128876"/>
                </a:lnTo>
                <a:lnTo>
                  <a:pt x="1119885" y="139034"/>
                </a:lnTo>
                <a:lnTo>
                  <a:pt x="1133232" y="149509"/>
                </a:lnTo>
                <a:lnTo>
                  <a:pt x="1146579" y="159984"/>
                </a:lnTo>
                <a:lnTo>
                  <a:pt x="1159608" y="170776"/>
                </a:lnTo>
                <a:lnTo>
                  <a:pt x="1172320" y="181886"/>
                </a:lnTo>
                <a:lnTo>
                  <a:pt x="1184396" y="193314"/>
                </a:lnTo>
                <a:lnTo>
                  <a:pt x="1196154" y="205059"/>
                </a:lnTo>
                <a:lnTo>
                  <a:pt x="1208230" y="217121"/>
                </a:lnTo>
                <a:lnTo>
                  <a:pt x="1219670" y="229183"/>
                </a:lnTo>
                <a:lnTo>
                  <a:pt x="1230793" y="241880"/>
                </a:lnTo>
                <a:lnTo>
                  <a:pt x="1241598" y="254895"/>
                </a:lnTo>
                <a:lnTo>
                  <a:pt x="1252085" y="267592"/>
                </a:lnTo>
                <a:lnTo>
                  <a:pt x="1262572" y="280924"/>
                </a:lnTo>
                <a:lnTo>
                  <a:pt x="1272106" y="294573"/>
                </a:lnTo>
                <a:lnTo>
                  <a:pt x="1281957" y="308858"/>
                </a:lnTo>
                <a:lnTo>
                  <a:pt x="1291173" y="322825"/>
                </a:lnTo>
                <a:lnTo>
                  <a:pt x="1300389" y="337109"/>
                </a:lnTo>
                <a:lnTo>
                  <a:pt x="1308969" y="351393"/>
                </a:lnTo>
                <a:lnTo>
                  <a:pt x="1317231" y="366312"/>
                </a:lnTo>
                <a:lnTo>
                  <a:pt x="1325176" y="381231"/>
                </a:lnTo>
                <a:lnTo>
                  <a:pt x="1332803" y="396468"/>
                </a:lnTo>
                <a:lnTo>
                  <a:pt x="1339794" y="412022"/>
                </a:lnTo>
                <a:lnTo>
                  <a:pt x="1346786" y="427576"/>
                </a:lnTo>
                <a:lnTo>
                  <a:pt x="1352824" y="443130"/>
                </a:lnTo>
                <a:lnTo>
                  <a:pt x="1358862" y="459319"/>
                </a:lnTo>
                <a:lnTo>
                  <a:pt x="1364582" y="475507"/>
                </a:lnTo>
                <a:lnTo>
                  <a:pt x="1369984" y="491696"/>
                </a:lnTo>
                <a:lnTo>
                  <a:pt x="1375069" y="508202"/>
                </a:lnTo>
                <a:lnTo>
                  <a:pt x="1379518" y="525026"/>
                </a:lnTo>
                <a:lnTo>
                  <a:pt x="1383649" y="542167"/>
                </a:lnTo>
                <a:lnTo>
                  <a:pt x="1387462" y="558991"/>
                </a:lnTo>
                <a:lnTo>
                  <a:pt x="1390640" y="576132"/>
                </a:lnTo>
                <a:lnTo>
                  <a:pt x="1393500" y="593591"/>
                </a:lnTo>
                <a:lnTo>
                  <a:pt x="1396043" y="610732"/>
                </a:lnTo>
                <a:lnTo>
                  <a:pt x="1398267" y="628190"/>
                </a:lnTo>
                <a:lnTo>
                  <a:pt x="1399538" y="646284"/>
                </a:lnTo>
                <a:lnTo>
                  <a:pt x="1400810" y="664060"/>
                </a:lnTo>
                <a:lnTo>
                  <a:pt x="1401445" y="681836"/>
                </a:lnTo>
                <a:lnTo>
                  <a:pt x="1401763" y="699929"/>
                </a:lnTo>
                <a:lnTo>
                  <a:pt x="1401445" y="718340"/>
                </a:lnTo>
                <a:lnTo>
                  <a:pt x="1400810" y="736116"/>
                </a:lnTo>
                <a:lnTo>
                  <a:pt x="1399538" y="753892"/>
                </a:lnTo>
                <a:lnTo>
                  <a:pt x="1398267" y="771668"/>
                </a:lnTo>
                <a:lnTo>
                  <a:pt x="1396043" y="789126"/>
                </a:lnTo>
                <a:lnTo>
                  <a:pt x="1393500" y="806585"/>
                </a:lnTo>
                <a:lnTo>
                  <a:pt x="1391630" y="817998"/>
                </a:lnTo>
                <a:lnTo>
                  <a:pt x="1401008" y="816922"/>
                </a:lnTo>
                <a:lnTo>
                  <a:pt x="1420372" y="814383"/>
                </a:lnTo>
                <a:lnTo>
                  <a:pt x="1439735" y="812479"/>
                </a:lnTo>
                <a:lnTo>
                  <a:pt x="1459416" y="810892"/>
                </a:lnTo>
                <a:lnTo>
                  <a:pt x="1479415" y="809305"/>
                </a:lnTo>
                <a:lnTo>
                  <a:pt x="1499414" y="808036"/>
                </a:lnTo>
                <a:lnTo>
                  <a:pt x="1519729" y="806766"/>
                </a:lnTo>
                <a:lnTo>
                  <a:pt x="1539728" y="805814"/>
                </a:lnTo>
                <a:lnTo>
                  <a:pt x="1560361" y="805497"/>
                </a:lnTo>
                <a:lnTo>
                  <a:pt x="1577305" y="805237"/>
                </a:lnTo>
                <a:lnTo>
                  <a:pt x="1571889" y="805498"/>
                </a:lnTo>
                <a:lnTo>
                  <a:pt x="1539162" y="806768"/>
                </a:lnTo>
                <a:lnTo>
                  <a:pt x="1499126" y="809308"/>
                </a:lnTo>
                <a:lnTo>
                  <a:pt x="1452736" y="812483"/>
                </a:lnTo>
                <a:lnTo>
                  <a:pt x="1426999" y="814388"/>
                </a:lnTo>
                <a:lnTo>
                  <a:pt x="1400626" y="817245"/>
                </a:lnTo>
                <a:lnTo>
                  <a:pt x="1373618" y="820420"/>
                </a:lnTo>
                <a:lnTo>
                  <a:pt x="1345975" y="824548"/>
                </a:lnTo>
                <a:lnTo>
                  <a:pt x="1317378" y="828993"/>
                </a:lnTo>
                <a:lnTo>
                  <a:pt x="1288781" y="834390"/>
                </a:lnTo>
                <a:lnTo>
                  <a:pt x="1259549" y="841058"/>
                </a:lnTo>
                <a:lnTo>
                  <a:pt x="1229999" y="847725"/>
                </a:lnTo>
                <a:lnTo>
                  <a:pt x="1200132" y="855663"/>
                </a:lnTo>
                <a:lnTo>
                  <a:pt x="1169946" y="864235"/>
                </a:lnTo>
                <a:lnTo>
                  <a:pt x="1155330" y="869315"/>
                </a:lnTo>
                <a:lnTo>
                  <a:pt x="1140078" y="874078"/>
                </a:lnTo>
                <a:lnTo>
                  <a:pt x="1124827" y="879475"/>
                </a:lnTo>
                <a:lnTo>
                  <a:pt x="1109893" y="884873"/>
                </a:lnTo>
                <a:lnTo>
                  <a:pt x="1094641" y="890270"/>
                </a:lnTo>
                <a:lnTo>
                  <a:pt x="1080025" y="896303"/>
                </a:lnTo>
                <a:lnTo>
                  <a:pt x="1064774" y="902335"/>
                </a:lnTo>
                <a:lnTo>
                  <a:pt x="1049840" y="909003"/>
                </a:lnTo>
                <a:lnTo>
                  <a:pt x="1034906" y="915353"/>
                </a:lnTo>
                <a:lnTo>
                  <a:pt x="1020290" y="922655"/>
                </a:lnTo>
                <a:lnTo>
                  <a:pt x="1005356" y="929958"/>
                </a:lnTo>
                <a:lnTo>
                  <a:pt x="990740" y="936943"/>
                </a:lnTo>
                <a:lnTo>
                  <a:pt x="976442" y="944880"/>
                </a:lnTo>
                <a:lnTo>
                  <a:pt x="963096" y="952818"/>
                </a:lnTo>
                <a:lnTo>
                  <a:pt x="950069" y="960755"/>
                </a:lnTo>
                <a:lnTo>
                  <a:pt x="938313" y="968693"/>
                </a:lnTo>
                <a:lnTo>
                  <a:pt x="926556" y="976630"/>
                </a:lnTo>
                <a:lnTo>
                  <a:pt x="915753" y="984885"/>
                </a:lnTo>
                <a:lnTo>
                  <a:pt x="905903" y="993140"/>
                </a:lnTo>
                <a:lnTo>
                  <a:pt x="896053" y="1001078"/>
                </a:lnTo>
                <a:lnTo>
                  <a:pt x="887156" y="1009333"/>
                </a:lnTo>
                <a:lnTo>
                  <a:pt x="878895" y="1017270"/>
                </a:lnTo>
                <a:lnTo>
                  <a:pt x="871269" y="1025208"/>
                </a:lnTo>
                <a:lnTo>
                  <a:pt x="863961" y="1033145"/>
                </a:lnTo>
                <a:lnTo>
                  <a:pt x="857289" y="1040448"/>
                </a:lnTo>
                <a:lnTo>
                  <a:pt x="851252" y="1048068"/>
                </a:lnTo>
                <a:lnTo>
                  <a:pt x="845214" y="1055688"/>
                </a:lnTo>
                <a:lnTo>
                  <a:pt x="840448" y="1062990"/>
                </a:lnTo>
                <a:lnTo>
                  <a:pt x="835364" y="1069658"/>
                </a:lnTo>
                <a:lnTo>
                  <a:pt x="830916" y="1076008"/>
                </a:lnTo>
                <a:lnTo>
                  <a:pt x="823926" y="1088708"/>
                </a:lnTo>
                <a:lnTo>
                  <a:pt x="817889" y="1099503"/>
                </a:lnTo>
                <a:lnTo>
                  <a:pt x="813440" y="1109345"/>
                </a:lnTo>
                <a:lnTo>
                  <a:pt x="810263" y="1116648"/>
                </a:lnTo>
                <a:lnTo>
                  <a:pt x="808356" y="1122680"/>
                </a:lnTo>
                <a:lnTo>
                  <a:pt x="806450" y="1127125"/>
                </a:lnTo>
                <a:lnTo>
                  <a:pt x="808356" y="1123950"/>
                </a:lnTo>
                <a:lnTo>
                  <a:pt x="810581" y="1120140"/>
                </a:lnTo>
                <a:lnTo>
                  <a:pt x="814076" y="1114425"/>
                </a:lnTo>
                <a:lnTo>
                  <a:pt x="819160" y="1107123"/>
                </a:lnTo>
                <a:lnTo>
                  <a:pt x="826150" y="1098550"/>
                </a:lnTo>
                <a:lnTo>
                  <a:pt x="835682" y="1088390"/>
                </a:lnTo>
                <a:lnTo>
                  <a:pt x="847121" y="1076960"/>
                </a:lnTo>
                <a:lnTo>
                  <a:pt x="854111" y="1070293"/>
                </a:lnTo>
                <a:lnTo>
                  <a:pt x="861419" y="1063625"/>
                </a:lnTo>
                <a:lnTo>
                  <a:pt x="869363" y="1056640"/>
                </a:lnTo>
                <a:lnTo>
                  <a:pt x="878577" y="1049655"/>
                </a:lnTo>
                <a:lnTo>
                  <a:pt x="888110" y="1041718"/>
                </a:lnTo>
                <a:lnTo>
                  <a:pt x="898913" y="1033780"/>
                </a:lnTo>
                <a:lnTo>
                  <a:pt x="910034" y="1025525"/>
                </a:lnTo>
                <a:lnTo>
                  <a:pt x="922426" y="1016953"/>
                </a:lnTo>
                <a:lnTo>
                  <a:pt x="935771" y="1007745"/>
                </a:lnTo>
                <a:lnTo>
                  <a:pt x="949751" y="998855"/>
                </a:lnTo>
                <a:lnTo>
                  <a:pt x="964685" y="989013"/>
                </a:lnTo>
                <a:lnTo>
                  <a:pt x="980890" y="979488"/>
                </a:lnTo>
                <a:lnTo>
                  <a:pt x="998366" y="969328"/>
                </a:lnTo>
                <a:lnTo>
                  <a:pt x="1016159" y="958850"/>
                </a:lnTo>
                <a:lnTo>
                  <a:pt x="1035859" y="948055"/>
                </a:lnTo>
                <a:lnTo>
                  <a:pt x="1056195" y="936943"/>
                </a:lnTo>
                <a:lnTo>
                  <a:pt x="1066998" y="931545"/>
                </a:lnTo>
                <a:lnTo>
                  <a:pt x="1077801" y="926148"/>
                </a:lnTo>
                <a:lnTo>
                  <a:pt x="1099725" y="915988"/>
                </a:lnTo>
                <a:lnTo>
                  <a:pt x="1122920" y="906463"/>
                </a:lnTo>
                <a:lnTo>
                  <a:pt x="1145798" y="897573"/>
                </a:lnTo>
                <a:lnTo>
                  <a:pt x="1169946" y="888683"/>
                </a:lnTo>
                <a:lnTo>
                  <a:pt x="1193777" y="880745"/>
                </a:lnTo>
                <a:lnTo>
                  <a:pt x="1218243" y="873443"/>
                </a:lnTo>
                <a:lnTo>
                  <a:pt x="1242709" y="866140"/>
                </a:lnTo>
                <a:lnTo>
                  <a:pt x="1267493" y="859790"/>
                </a:lnTo>
                <a:lnTo>
                  <a:pt x="1291959" y="853440"/>
                </a:lnTo>
                <a:lnTo>
                  <a:pt x="1316425" y="847725"/>
                </a:lnTo>
                <a:lnTo>
                  <a:pt x="1340573" y="842645"/>
                </a:lnTo>
                <a:lnTo>
                  <a:pt x="1364722" y="837883"/>
                </a:lnTo>
                <a:lnTo>
                  <a:pt x="1388234" y="833438"/>
                </a:lnTo>
                <a:lnTo>
                  <a:pt x="1411430" y="829628"/>
                </a:lnTo>
                <a:lnTo>
                  <a:pt x="1433989" y="825500"/>
                </a:lnTo>
                <a:lnTo>
                  <a:pt x="1455596" y="822325"/>
                </a:lnTo>
                <a:lnTo>
                  <a:pt x="1476884" y="819468"/>
                </a:lnTo>
                <a:lnTo>
                  <a:pt x="1516602" y="814388"/>
                </a:lnTo>
                <a:lnTo>
                  <a:pt x="1552189" y="810578"/>
                </a:lnTo>
                <a:lnTo>
                  <a:pt x="1583010" y="807085"/>
                </a:lnTo>
                <a:lnTo>
                  <a:pt x="1608111" y="805498"/>
                </a:lnTo>
                <a:lnTo>
                  <a:pt x="1613462" y="805045"/>
                </a:lnTo>
                <a:lnTo>
                  <a:pt x="1622262" y="805180"/>
                </a:lnTo>
                <a:lnTo>
                  <a:pt x="1642895" y="805497"/>
                </a:lnTo>
                <a:lnTo>
                  <a:pt x="1663529" y="805814"/>
                </a:lnTo>
                <a:lnTo>
                  <a:pt x="1683845" y="806766"/>
                </a:lnTo>
                <a:lnTo>
                  <a:pt x="1704160" y="808036"/>
                </a:lnTo>
                <a:lnTo>
                  <a:pt x="1723842" y="809305"/>
                </a:lnTo>
                <a:lnTo>
                  <a:pt x="1743840" y="810892"/>
                </a:lnTo>
                <a:lnTo>
                  <a:pt x="1763204" y="812479"/>
                </a:lnTo>
                <a:lnTo>
                  <a:pt x="1783202" y="814383"/>
                </a:lnTo>
                <a:lnTo>
                  <a:pt x="1802566" y="816922"/>
                </a:lnTo>
                <a:lnTo>
                  <a:pt x="1821612" y="819144"/>
                </a:lnTo>
                <a:lnTo>
                  <a:pt x="1840659" y="822000"/>
                </a:lnTo>
                <a:lnTo>
                  <a:pt x="1859387" y="824856"/>
                </a:lnTo>
                <a:lnTo>
                  <a:pt x="1877799" y="827713"/>
                </a:lnTo>
                <a:lnTo>
                  <a:pt x="1895893" y="830886"/>
                </a:lnTo>
                <a:lnTo>
                  <a:pt x="1914304" y="834695"/>
                </a:lnTo>
                <a:lnTo>
                  <a:pt x="1932398" y="838186"/>
                </a:lnTo>
                <a:lnTo>
                  <a:pt x="1949857" y="841994"/>
                </a:lnTo>
                <a:lnTo>
                  <a:pt x="1967316" y="846120"/>
                </a:lnTo>
                <a:lnTo>
                  <a:pt x="1984458" y="850246"/>
                </a:lnTo>
                <a:lnTo>
                  <a:pt x="2001282" y="855006"/>
                </a:lnTo>
                <a:lnTo>
                  <a:pt x="2018106" y="859767"/>
                </a:lnTo>
                <a:lnTo>
                  <a:pt x="2034613" y="864527"/>
                </a:lnTo>
                <a:lnTo>
                  <a:pt x="2050485" y="869288"/>
                </a:lnTo>
                <a:lnTo>
                  <a:pt x="2066674" y="874366"/>
                </a:lnTo>
                <a:lnTo>
                  <a:pt x="2082228" y="879761"/>
                </a:lnTo>
                <a:lnTo>
                  <a:pt x="2097783" y="885473"/>
                </a:lnTo>
                <a:lnTo>
                  <a:pt x="2112702" y="891186"/>
                </a:lnTo>
                <a:lnTo>
                  <a:pt x="2127304" y="897216"/>
                </a:lnTo>
                <a:lnTo>
                  <a:pt x="2141906" y="903246"/>
                </a:lnTo>
                <a:lnTo>
                  <a:pt x="2155874" y="909276"/>
                </a:lnTo>
                <a:lnTo>
                  <a:pt x="2169524" y="915306"/>
                </a:lnTo>
                <a:lnTo>
                  <a:pt x="2183173" y="921971"/>
                </a:lnTo>
                <a:lnTo>
                  <a:pt x="2196188" y="928635"/>
                </a:lnTo>
                <a:lnTo>
                  <a:pt x="2209203" y="935617"/>
                </a:lnTo>
                <a:lnTo>
                  <a:pt x="2221266" y="942282"/>
                </a:lnTo>
                <a:lnTo>
                  <a:pt x="2233646" y="949581"/>
                </a:lnTo>
                <a:lnTo>
                  <a:pt x="2245391" y="956881"/>
                </a:lnTo>
                <a:lnTo>
                  <a:pt x="2256501" y="963863"/>
                </a:lnTo>
                <a:lnTo>
                  <a:pt x="2267612" y="971480"/>
                </a:lnTo>
                <a:lnTo>
                  <a:pt x="2278404" y="979097"/>
                </a:lnTo>
                <a:lnTo>
                  <a:pt x="2288562" y="987031"/>
                </a:lnTo>
                <a:lnTo>
                  <a:pt x="2298720" y="994965"/>
                </a:lnTo>
                <a:lnTo>
                  <a:pt x="2307926" y="1002899"/>
                </a:lnTo>
                <a:lnTo>
                  <a:pt x="2317132" y="1010516"/>
                </a:lnTo>
                <a:lnTo>
                  <a:pt x="2325703" y="1019085"/>
                </a:lnTo>
                <a:lnTo>
                  <a:pt x="2333956" y="1027336"/>
                </a:lnTo>
                <a:lnTo>
                  <a:pt x="2341892" y="1035905"/>
                </a:lnTo>
                <a:lnTo>
                  <a:pt x="2349193" y="1044157"/>
                </a:lnTo>
                <a:lnTo>
                  <a:pt x="2356177" y="1052726"/>
                </a:lnTo>
                <a:lnTo>
                  <a:pt x="2362525" y="1061612"/>
                </a:lnTo>
                <a:lnTo>
                  <a:pt x="2368874" y="1070181"/>
                </a:lnTo>
                <a:lnTo>
                  <a:pt x="2374588" y="1079384"/>
                </a:lnTo>
                <a:lnTo>
                  <a:pt x="2379667" y="1088271"/>
                </a:lnTo>
                <a:lnTo>
                  <a:pt x="2384111" y="1097157"/>
                </a:lnTo>
                <a:lnTo>
                  <a:pt x="2388555" y="1106678"/>
                </a:lnTo>
                <a:lnTo>
                  <a:pt x="2392364" y="1115882"/>
                </a:lnTo>
                <a:lnTo>
                  <a:pt x="2395856" y="1125403"/>
                </a:lnTo>
                <a:lnTo>
                  <a:pt x="2398713" y="1134606"/>
                </a:lnTo>
                <a:lnTo>
                  <a:pt x="2400618" y="1144127"/>
                </a:lnTo>
                <a:lnTo>
                  <a:pt x="2402522" y="1153648"/>
                </a:lnTo>
                <a:lnTo>
                  <a:pt x="2404110" y="1163487"/>
                </a:lnTo>
                <a:lnTo>
                  <a:pt x="2404438" y="1168406"/>
                </a:lnTo>
                <a:lnTo>
                  <a:pt x="2405063" y="1168400"/>
                </a:lnTo>
                <a:lnTo>
                  <a:pt x="2406967" y="1333818"/>
                </a:lnTo>
                <a:lnTo>
                  <a:pt x="2407920" y="1454785"/>
                </a:lnTo>
                <a:lnTo>
                  <a:pt x="2408237" y="1525271"/>
                </a:lnTo>
                <a:lnTo>
                  <a:pt x="2407920" y="1529398"/>
                </a:lnTo>
                <a:lnTo>
                  <a:pt x="2406650" y="1534161"/>
                </a:lnTo>
                <a:lnTo>
                  <a:pt x="2404110" y="1539876"/>
                </a:lnTo>
                <a:lnTo>
                  <a:pt x="2399984" y="1546543"/>
                </a:lnTo>
                <a:lnTo>
                  <a:pt x="2395222" y="1554163"/>
                </a:lnTo>
                <a:lnTo>
                  <a:pt x="2389191" y="1562418"/>
                </a:lnTo>
                <a:lnTo>
                  <a:pt x="2381572" y="1571308"/>
                </a:lnTo>
                <a:lnTo>
                  <a:pt x="2373002" y="1580833"/>
                </a:lnTo>
                <a:lnTo>
                  <a:pt x="2362844" y="1590993"/>
                </a:lnTo>
                <a:lnTo>
                  <a:pt x="2351416" y="1601153"/>
                </a:lnTo>
                <a:lnTo>
                  <a:pt x="2338083" y="1611948"/>
                </a:lnTo>
                <a:lnTo>
                  <a:pt x="2323799" y="1623061"/>
                </a:lnTo>
                <a:lnTo>
                  <a:pt x="2307609" y="1634808"/>
                </a:lnTo>
                <a:lnTo>
                  <a:pt x="2289515" y="1646238"/>
                </a:lnTo>
                <a:lnTo>
                  <a:pt x="2279992" y="1651953"/>
                </a:lnTo>
                <a:lnTo>
                  <a:pt x="2270152" y="1657668"/>
                </a:lnTo>
                <a:lnTo>
                  <a:pt x="2259359" y="1663383"/>
                </a:lnTo>
                <a:lnTo>
                  <a:pt x="2248566" y="1669733"/>
                </a:lnTo>
                <a:lnTo>
                  <a:pt x="2237456" y="1675448"/>
                </a:lnTo>
                <a:lnTo>
                  <a:pt x="2225710" y="1681163"/>
                </a:lnTo>
                <a:lnTo>
                  <a:pt x="2213330" y="1686561"/>
                </a:lnTo>
                <a:lnTo>
                  <a:pt x="2200633" y="1692276"/>
                </a:lnTo>
                <a:lnTo>
                  <a:pt x="2187301" y="1697991"/>
                </a:lnTo>
                <a:lnTo>
                  <a:pt x="2173651" y="1703388"/>
                </a:lnTo>
                <a:lnTo>
                  <a:pt x="2159366" y="1708786"/>
                </a:lnTo>
                <a:lnTo>
                  <a:pt x="2144764" y="1714183"/>
                </a:lnTo>
                <a:lnTo>
                  <a:pt x="2129527" y="1719581"/>
                </a:lnTo>
                <a:lnTo>
                  <a:pt x="2113972" y="1724978"/>
                </a:lnTo>
                <a:lnTo>
                  <a:pt x="2097783" y="1730058"/>
                </a:lnTo>
                <a:lnTo>
                  <a:pt x="2080642" y="1735138"/>
                </a:lnTo>
                <a:lnTo>
                  <a:pt x="2063500" y="1739583"/>
                </a:lnTo>
                <a:lnTo>
                  <a:pt x="2045406" y="1744346"/>
                </a:lnTo>
                <a:lnTo>
                  <a:pt x="2027312" y="1749108"/>
                </a:lnTo>
                <a:lnTo>
                  <a:pt x="2008266" y="1753236"/>
                </a:lnTo>
                <a:lnTo>
                  <a:pt x="1988902" y="1757681"/>
                </a:lnTo>
                <a:lnTo>
                  <a:pt x="1968586" y="1761808"/>
                </a:lnTo>
                <a:lnTo>
                  <a:pt x="1948270" y="1765618"/>
                </a:lnTo>
                <a:lnTo>
                  <a:pt x="1927002" y="1769111"/>
                </a:lnTo>
                <a:lnTo>
                  <a:pt x="1905099" y="1772921"/>
                </a:lnTo>
                <a:lnTo>
                  <a:pt x="1882561" y="1776096"/>
                </a:lnTo>
                <a:lnTo>
                  <a:pt x="1859705" y="1778953"/>
                </a:lnTo>
                <a:lnTo>
                  <a:pt x="1835897" y="1781811"/>
                </a:lnTo>
                <a:lnTo>
                  <a:pt x="1811772" y="1784351"/>
                </a:lnTo>
                <a:lnTo>
                  <a:pt x="1786695" y="1786891"/>
                </a:lnTo>
                <a:lnTo>
                  <a:pt x="1761617" y="1789113"/>
                </a:lnTo>
                <a:lnTo>
                  <a:pt x="1735270" y="1790701"/>
                </a:lnTo>
                <a:lnTo>
                  <a:pt x="1708605" y="1792288"/>
                </a:lnTo>
                <a:lnTo>
                  <a:pt x="1680988" y="1793241"/>
                </a:lnTo>
                <a:lnTo>
                  <a:pt x="1653053" y="1794511"/>
                </a:lnTo>
                <a:lnTo>
                  <a:pt x="1624167" y="1795146"/>
                </a:lnTo>
                <a:lnTo>
                  <a:pt x="1595597" y="1795463"/>
                </a:lnTo>
                <a:lnTo>
                  <a:pt x="1567345" y="1795146"/>
                </a:lnTo>
                <a:lnTo>
                  <a:pt x="1540046" y="1794828"/>
                </a:lnTo>
                <a:lnTo>
                  <a:pt x="1513064" y="1793876"/>
                </a:lnTo>
                <a:lnTo>
                  <a:pt x="1486399" y="1792606"/>
                </a:lnTo>
                <a:lnTo>
                  <a:pt x="1461004" y="1791018"/>
                </a:lnTo>
                <a:lnTo>
                  <a:pt x="1435609" y="1789431"/>
                </a:lnTo>
                <a:lnTo>
                  <a:pt x="1411166" y="1787208"/>
                </a:lnTo>
                <a:lnTo>
                  <a:pt x="1387041" y="1784668"/>
                </a:lnTo>
                <a:lnTo>
                  <a:pt x="1363551" y="1781811"/>
                </a:lnTo>
                <a:lnTo>
                  <a:pt x="1340695" y="1778636"/>
                </a:lnTo>
                <a:lnTo>
                  <a:pt x="1317840" y="1775461"/>
                </a:lnTo>
                <a:lnTo>
                  <a:pt x="1296254" y="1771333"/>
                </a:lnTo>
                <a:lnTo>
                  <a:pt x="1274668" y="1767841"/>
                </a:lnTo>
                <a:lnTo>
                  <a:pt x="1254352" y="1763396"/>
                </a:lnTo>
                <a:lnTo>
                  <a:pt x="1233719" y="1759268"/>
                </a:lnTo>
                <a:lnTo>
                  <a:pt x="1214355" y="1754506"/>
                </a:lnTo>
                <a:lnTo>
                  <a:pt x="1194991" y="1749426"/>
                </a:lnTo>
                <a:lnTo>
                  <a:pt x="1176262" y="1744346"/>
                </a:lnTo>
                <a:lnTo>
                  <a:pt x="1158169" y="1738948"/>
                </a:lnTo>
                <a:lnTo>
                  <a:pt x="1140710" y="1733551"/>
                </a:lnTo>
                <a:lnTo>
                  <a:pt x="1123568" y="1727836"/>
                </a:lnTo>
                <a:lnTo>
                  <a:pt x="1106744" y="1722121"/>
                </a:lnTo>
                <a:lnTo>
                  <a:pt x="1090554" y="1716406"/>
                </a:lnTo>
                <a:lnTo>
                  <a:pt x="1075317" y="1710373"/>
                </a:lnTo>
                <a:lnTo>
                  <a:pt x="1059763" y="1703706"/>
                </a:lnTo>
                <a:lnTo>
                  <a:pt x="1045478" y="1697673"/>
                </a:lnTo>
                <a:lnTo>
                  <a:pt x="1030876" y="1691323"/>
                </a:lnTo>
                <a:lnTo>
                  <a:pt x="1017226" y="1684338"/>
                </a:lnTo>
                <a:lnTo>
                  <a:pt x="1004211" y="1677988"/>
                </a:lnTo>
                <a:lnTo>
                  <a:pt x="991514" y="1671003"/>
                </a:lnTo>
                <a:lnTo>
                  <a:pt x="978816" y="1664336"/>
                </a:lnTo>
                <a:lnTo>
                  <a:pt x="967071" y="1657351"/>
                </a:lnTo>
                <a:lnTo>
                  <a:pt x="955644" y="1650683"/>
                </a:lnTo>
                <a:lnTo>
                  <a:pt x="944851" y="1643381"/>
                </a:lnTo>
                <a:lnTo>
                  <a:pt x="934375" y="1636396"/>
                </a:lnTo>
                <a:lnTo>
                  <a:pt x="923900" y="1629411"/>
                </a:lnTo>
                <a:lnTo>
                  <a:pt x="914694" y="1622426"/>
                </a:lnTo>
                <a:lnTo>
                  <a:pt x="905171" y="1615441"/>
                </a:lnTo>
                <a:lnTo>
                  <a:pt x="896283" y="1608456"/>
                </a:lnTo>
                <a:lnTo>
                  <a:pt x="888029" y="1601153"/>
                </a:lnTo>
                <a:lnTo>
                  <a:pt x="880093" y="1594486"/>
                </a:lnTo>
                <a:lnTo>
                  <a:pt x="872157" y="1587501"/>
                </a:lnTo>
                <a:lnTo>
                  <a:pt x="864856" y="1580833"/>
                </a:lnTo>
                <a:lnTo>
                  <a:pt x="858508" y="1573848"/>
                </a:lnTo>
                <a:lnTo>
                  <a:pt x="851841" y="1567498"/>
                </a:lnTo>
                <a:lnTo>
                  <a:pt x="845810" y="1560513"/>
                </a:lnTo>
                <a:lnTo>
                  <a:pt x="840096" y="1554163"/>
                </a:lnTo>
                <a:lnTo>
                  <a:pt x="835017" y="1548131"/>
                </a:lnTo>
                <a:lnTo>
                  <a:pt x="829938" y="1541463"/>
                </a:lnTo>
                <a:lnTo>
                  <a:pt x="821367" y="1529716"/>
                </a:lnTo>
                <a:lnTo>
                  <a:pt x="814384" y="1518286"/>
                </a:lnTo>
                <a:lnTo>
                  <a:pt x="810892" y="1512571"/>
                </a:lnTo>
                <a:lnTo>
                  <a:pt x="808353" y="1507491"/>
                </a:lnTo>
                <a:lnTo>
                  <a:pt x="806130" y="1502093"/>
                </a:lnTo>
                <a:lnTo>
                  <a:pt x="803908" y="1497330"/>
                </a:lnTo>
                <a:lnTo>
                  <a:pt x="802004" y="1492568"/>
                </a:lnTo>
                <a:lnTo>
                  <a:pt x="800734" y="1488440"/>
                </a:lnTo>
                <a:lnTo>
                  <a:pt x="799464" y="1483995"/>
                </a:lnTo>
                <a:lnTo>
                  <a:pt x="798829" y="1480185"/>
                </a:lnTo>
                <a:lnTo>
                  <a:pt x="798512" y="1476375"/>
                </a:lnTo>
                <a:lnTo>
                  <a:pt x="798512" y="1472883"/>
                </a:lnTo>
                <a:lnTo>
                  <a:pt x="798512" y="1393228"/>
                </a:lnTo>
                <a:lnTo>
                  <a:pt x="790021" y="1394461"/>
                </a:lnTo>
                <a:lnTo>
                  <a:pt x="772225" y="1396683"/>
                </a:lnTo>
                <a:lnTo>
                  <a:pt x="754747" y="1397953"/>
                </a:lnTo>
                <a:lnTo>
                  <a:pt x="736633" y="1399223"/>
                </a:lnTo>
                <a:lnTo>
                  <a:pt x="719154" y="1399858"/>
                </a:lnTo>
                <a:lnTo>
                  <a:pt x="700723" y="1400175"/>
                </a:lnTo>
                <a:lnTo>
                  <a:pt x="682609" y="1399858"/>
                </a:lnTo>
                <a:lnTo>
                  <a:pt x="664813" y="1399223"/>
                </a:lnTo>
                <a:lnTo>
                  <a:pt x="646699" y="1397953"/>
                </a:lnTo>
                <a:lnTo>
                  <a:pt x="629220" y="1396683"/>
                </a:lnTo>
                <a:lnTo>
                  <a:pt x="611424" y="1394461"/>
                </a:lnTo>
                <a:lnTo>
                  <a:pt x="594264" y="1391922"/>
                </a:lnTo>
                <a:lnTo>
                  <a:pt x="576785" y="1389065"/>
                </a:lnTo>
                <a:lnTo>
                  <a:pt x="559625" y="1385891"/>
                </a:lnTo>
                <a:lnTo>
                  <a:pt x="542464" y="1382082"/>
                </a:lnTo>
                <a:lnTo>
                  <a:pt x="525939" y="1377955"/>
                </a:lnTo>
                <a:lnTo>
                  <a:pt x="508779" y="1373511"/>
                </a:lnTo>
                <a:lnTo>
                  <a:pt x="492254" y="1368432"/>
                </a:lnTo>
                <a:lnTo>
                  <a:pt x="476046" y="1363036"/>
                </a:lnTo>
                <a:lnTo>
                  <a:pt x="459839" y="1357640"/>
                </a:lnTo>
                <a:lnTo>
                  <a:pt x="443632" y="1351609"/>
                </a:lnTo>
                <a:lnTo>
                  <a:pt x="428060" y="1345260"/>
                </a:lnTo>
                <a:lnTo>
                  <a:pt x="412489" y="1338277"/>
                </a:lnTo>
                <a:lnTo>
                  <a:pt x="396917" y="1331293"/>
                </a:lnTo>
                <a:lnTo>
                  <a:pt x="381981" y="1323675"/>
                </a:lnTo>
                <a:lnTo>
                  <a:pt x="366727" y="1315739"/>
                </a:lnTo>
                <a:lnTo>
                  <a:pt x="352109" y="1307486"/>
                </a:lnTo>
                <a:lnTo>
                  <a:pt x="337491" y="1298916"/>
                </a:lnTo>
                <a:lnTo>
                  <a:pt x="323190" y="1289710"/>
                </a:lnTo>
                <a:lnTo>
                  <a:pt x="309208" y="1280505"/>
                </a:lnTo>
                <a:lnTo>
                  <a:pt x="295225" y="1270665"/>
                </a:lnTo>
                <a:lnTo>
                  <a:pt x="281560" y="1261142"/>
                </a:lnTo>
                <a:lnTo>
                  <a:pt x="268213" y="1250667"/>
                </a:lnTo>
                <a:lnTo>
                  <a:pt x="255184" y="1240191"/>
                </a:lnTo>
                <a:lnTo>
                  <a:pt x="242154" y="1229399"/>
                </a:lnTo>
                <a:lnTo>
                  <a:pt x="229443" y="1218289"/>
                </a:lnTo>
                <a:lnTo>
                  <a:pt x="217367" y="1206862"/>
                </a:lnTo>
                <a:lnTo>
                  <a:pt x="204973" y="1194799"/>
                </a:lnTo>
                <a:lnTo>
                  <a:pt x="193533" y="1183054"/>
                </a:lnTo>
                <a:lnTo>
                  <a:pt x="182093" y="1170675"/>
                </a:lnTo>
                <a:lnTo>
                  <a:pt x="170970" y="1158295"/>
                </a:lnTo>
                <a:lnTo>
                  <a:pt x="160165" y="1145280"/>
                </a:lnTo>
                <a:lnTo>
                  <a:pt x="149360" y="1132266"/>
                </a:lnTo>
                <a:lnTo>
                  <a:pt x="139191" y="1118934"/>
                </a:lnTo>
                <a:lnTo>
                  <a:pt x="129340" y="1105285"/>
                </a:lnTo>
                <a:lnTo>
                  <a:pt x="119806" y="1091318"/>
                </a:lnTo>
                <a:lnTo>
                  <a:pt x="110590" y="1077351"/>
                </a:lnTo>
                <a:lnTo>
                  <a:pt x="101374" y="1063067"/>
                </a:lnTo>
                <a:lnTo>
                  <a:pt x="92794" y="1048465"/>
                </a:lnTo>
                <a:lnTo>
                  <a:pt x="84532" y="1033863"/>
                </a:lnTo>
                <a:lnTo>
                  <a:pt x="76587" y="1018627"/>
                </a:lnTo>
                <a:lnTo>
                  <a:pt x="68960" y="1003708"/>
                </a:lnTo>
                <a:lnTo>
                  <a:pt x="61969" y="988154"/>
                </a:lnTo>
                <a:lnTo>
                  <a:pt x="54977" y="972282"/>
                </a:lnTo>
                <a:lnTo>
                  <a:pt x="48622" y="956411"/>
                </a:lnTo>
                <a:lnTo>
                  <a:pt x="42584" y="940857"/>
                </a:lnTo>
                <a:lnTo>
                  <a:pt x="36546" y="924668"/>
                </a:lnTo>
                <a:lnTo>
                  <a:pt x="31779" y="908479"/>
                </a:lnTo>
                <a:lnTo>
                  <a:pt x="26694" y="891973"/>
                </a:lnTo>
                <a:lnTo>
                  <a:pt x="21927" y="874832"/>
                </a:lnTo>
                <a:lnTo>
                  <a:pt x="18114" y="858008"/>
                </a:lnTo>
                <a:lnTo>
                  <a:pt x="14300" y="841184"/>
                </a:lnTo>
                <a:lnTo>
                  <a:pt x="10805" y="824043"/>
                </a:lnTo>
                <a:lnTo>
                  <a:pt x="7945" y="806585"/>
                </a:lnTo>
                <a:lnTo>
                  <a:pt x="5720" y="789126"/>
                </a:lnTo>
                <a:lnTo>
                  <a:pt x="3496" y="771668"/>
                </a:lnTo>
                <a:lnTo>
                  <a:pt x="2225" y="753892"/>
                </a:lnTo>
                <a:lnTo>
                  <a:pt x="636" y="736116"/>
                </a:lnTo>
                <a:lnTo>
                  <a:pt x="318" y="718340"/>
                </a:lnTo>
                <a:lnTo>
                  <a:pt x="0" y="699929"/>
                </a:lnTo>
                <a:lnTo>
                  <a:pt x="318" y="681836"/>
                </a:lnTo>
                <a:lnTo>
                  <a:pt x="636" y="664060"/>
                </a:lnTo>
                <a:lnTo>
                  <a:pt x="2225" y="646284"/>
                </a:lnTo>
                <a:lnTo>
                  <a:pt x="3496" y="628190"/>
                </a:lnTo>
                <a:lnTo>
                  <a:pt x="5720" y="610732"/>
                </a:lnTo>
                <a:lnTo>
                  <a:pt x="7945" y="593591"/>
                </a:lnTo>
                <a:lnTo>
                  <a:pt x="10805" y="576132"/>
                </a:lnTo>
                <a:lnTo>
                  <a:pt x="14300" y="558991"/>
                </a:lnTo>
                <a:lnTo>
                  <a:pt x="18114" y="542167"/>
                </a:lnTo>
                <a:lnTo>
                  <a:pt x="21927" y="525026"/>
                </a:lnTo>
                <a:lnTo>
                  <a:pt x="26694" y="508202"/>
                </a:lnTo>
                <a:lnTo>
                  <a:pt x="31779" y="491696"/>
                </a:lnTo>
                <a:lnTo>
                  <a:pt x="36546" y="475507"/>
                </a:lnTo>
                <a:lnTo>
                  <a:pt x="42584" y="459319"/>
                </a:lnTo>
                <a:lnTo>
                  <a:pt x="48622" y="443130"/>
                </a:lnTo>
                <a:lnTo>
                  <a:pt x="54977" y="427576"/>
                </a:lnTo>
                <a:lnTo>
                  <a:pt x="61969" y="412022"/>
                </a:lnTo>
                <a:lnTo>
                  <a:pt x="68960" y="396468"/>
                </a:lnTo>
                <a:lnTo>
                  <a:pt x="76587" y="381231"/>
                </a:lnTo>
                <a:lnTo>
                  <a:pt x="84532" y="366312"/>
                </a:lnTo>
                <a:lnTo>
                  <a:pt x="92794" y="351393"/>
                </a:lnTo>
                <a:lnTo>
                  <a:pt x="101374" y="337109"/>
                </a:lnTo>
                <a:lnTo>
                  <a:pt x="110590" y="322825"/>
                </a:lnTo>
                <a:lnTo>
                  <a:pt x="119806" y="308858"/>
                </a:lnTo>
                <a:lnTo>
                  <a:pt x="129340" y="294573"/>
                </a:lnTo>
                <a:lnTo>
                  <a:pt x="139191" y="280924"/>
                </a:lnTo>
                <a:lnTo>
                  <a:pt x="149360" y="267592"/>
                </a:lnTo>
                <a:lnTo>
                  <a:pt x="160165" y="254895"/>
                </a:lnTo>
                <a:lnTo>
                  <a:pt x="170970" y="241880"/>
                </a:lnTo>
                <a:lnTo>
                  <a:pt x="182093" y="229183"/>
                </a:lnTo>
                <a:lnTo>
                  <a:pt x="193533" y="217121"/>
                </a:lnTo>
                <a:lnTo>
                  <a:pt x="204973" y="205059"/>
                </a:lnTo>
                <a:lnTo>
                  <a:pt x="217367" y="193314"/>
                </a:lnTo>
                <a:lnTo>
                  <a:pt x="229443" y="181886"/>
                </a:lnTo>
                <a:lnTo>
                  <a:pt x="242154" y="170776"/>
                </a:lnTo>
                <a:lnTo>
                  <a:pt x="255184" y="159984"/>
                </a:lnTo>
                <a:lnTo>
                  <a:pt x="268213" y="149509"/>
                </a:lnTo>
                <a:lnTo>
                  <a:pt x="281560" y="139034"/>
                </a:lnTo>
                <a:lnTo>
                  <a:pt x="295225" y="128876"/>
                </a:lnTo>
                <a:lnTo>
                  <a:pt x="309208" y="119670"/>
                </a:lnTo>
                <a:lnTo>
                  <a:pt x="323190" y="110148"/>
                </a:lnTo>
                <a:lnTo>
                  <a:pt x="337491" y="101260"/>
                </a:lnTo>
                <a:lnTo>
                  <a:pt x="352109" y="92689"/>
                </a:lnTo>
                <a:lnTo>
                  <a:pt x="366727" y="84436"/>
                </a:lnTo>
                <a:lnTo>
                  <a:pt x="381981" y="76500"/>
                </a:lnTo>
                <a:lnTo>
                  <a:pt x="396917" y="68882"/>
                </a:lnTo>
                <a:lnTo>
                  <a:pt x="412489" y="61899"/>
                </a:lnTo>
                <a:lnTo>
                  <a:pt x="428060" y="54915"/>
                </a:lnTo>
                <a:lnTo>
                  <a:pt x="443632" y="48567"/>
                </a:lnTo>
                <a:lnTo>
                  <a:pt x="459839" y="42218"/>
                </a:lnTo>
                <a:lnTo>
                  <a:pt x="476046" y="36504"/>
                </a:lnTo>
                <a:lnTo>
                  <a:pt x="492254" y="31426"/>
                </a:lnTo>
                <a:lnTo>
                  <a:pt x="508779" y="26664"/>
                </a:lnTo>
                <a:lnTo>
                  <a:pt x="525939" y="21903"/>
                </a:lnTo>
                <a:lnTo>
                  <a:pt x="542464" y="17776"/>
                </a:lnTo>
                <a:lnTo>
                  <a:pt x="559625" y="14284"/>
                </a:lnTo>
                <a:lnTo>
                  <a:pt x="576785" y="11110"/>
                </a:lnTo>
                <a:lnTo>
                  <a:pt x="594264" y="8253"/>
                </a:lnTo>
                <a:lnTo>
                  <a:pt x="611424" y="5714"/>
                </a:lnTo>
                <a:lnTo>
                  <a:pt x="629220" y="3492"/>
                </a:lnTo>
                <a:lnTo>
                  <a:pt x="646699" y="2222"/>
                </a:lnTo>
                <a:lnTo>
                  <a:pt x="664813" y="952"/>
                </a:lnTo>
                <a:lnTo>
                  <a:pt x="682609" y="318"/>
                </a:lnTo>
                <a:lnTo>
                  <a:pt x="70072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7" name="矩形 26"/>
          <p:cNvSpPr/>
          <p:nvPr/>
        </p:nvSpPr>
        <p:spPr>
          <a:xfrm>
            <a:off x="500222" y="1791951"/>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0" name="KSO_Shape"/>
          <p:cNvSpPr/>
          <p:nvPr/>
        </p:nvSpPr>
        <p:spPr bwMode="auto">
          <a:xfrm>
            <a:off x="7708802" y="1649783"/>
            <a:ext cx="2504342" cy="293477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1" name="矩形 10"/>
          <p:cNvSpPr/>
          <p:nvPr/>
        </p:nvSpPr>
        <p:spPr>
          <a:xfrm>
            <a:off x="500222" y="3366042"/>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12" name="矩形 11"/>
          <p:cNvSpPr/>
          <p:nvPr/>
        </p:nvSpPr>
        <p:spPr>
          <a:xfrm>
            <a:off x="500222" y="4940133"/>
            <a:ext cx="4240589" cy="14295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 name="右大括号 1"/>
          <p:cNvSpPr/>
          <p:nvPr/>
        </p:nvSpPr>
        <p:spPr>
          <a:xfrm>
            <a:off x="5669280" y="2073306"/>
            <a:ext cx="872197" cy="4296376"/>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4" name="文本框 13"/>
          <p:cNvSpPr txBox="1"/>
          <p:nvPr/>
        </p:nvSpPr>
        <p:spPr>
          <a:xfrm>
            <a:off x="8028788" y="4814085"/>
            <a:ext cx="2344011" cy="1692771"/>
          </a:xfrm>
          <a:prstGeom prst="rect">
            <a:avLst/>
          </a:prstGeom>
          <a:noFill/>
        </p:spPr>
        <p:txBody>
          <a:bodyPr wrap="square" rtlCol="0">
            <a:spAutoFit/>
          </a:bodyPr>
          <a:lstStyle/>
          <a:p>
            <a:pPr algn="ctr"/>
            <a:r>
              <a:rPr lang="zh-CN" altLang="en-US" sz="2800" dirty="0">
                <a:latin typeface="+mj-ea"/>
                <a:ea typeface="+mj-ea"/>
              </a:rPr>
              <a:t>死亡率降低</a:t>
            </a: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2014</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2015</a:t>
            </a:r>
            <a:endParaRPr lang="zh-CN" altLang="en-US" dirty="0">
              <a:solidFill>
                <a:schemeClr val="accent1"/>
              </a:solidFill>
              <a:latin typeface="+mj-ea"/>
              <a:ea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20xx</a:t>
            </a:r>
            <a:endParaRPr lang="zh-CN" altLang="en-US" dirty="0">
              <a:solidFill>
                <a:schemeClr val="accent1"/>
              </a:solidFill>
              <a:latin typeface="+mj-ea"/>
              <a:ea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8214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20xx</a:t>
            </a:r>
            <a:endParaRPr lang="zh-CN" altLang="en-US" dirty="0">
              <a:solidFill>
                <a:schemeClr val="accent1"/>
              </a:solidFill>
              <a:latin typeface="+mj-ea"/>
              <a:ea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 action="ppaction://hlinksldjump"/>
          </p:cNvPr>
          <p:cNvSpPr txBox="1"/>
          <p:nvPr>
            <p:custDataLst>
              <p:tags r:id="rId2"/>
            </p:custDataLst>
          </p:nvPr>
        </p:nvSpPr>
        <p:spPr>
          <a:xfrm>
            <a:off x="6247730" y="813677"/>
            <a:ext cx="5072072" cy="824838"/>
          </a:xfrm>
          <a:prstGeom prst="roundRect">
            <a:avLst>
              <a:gd name="adj" fmla="val 50000"/>
            </a:avLst>
          </a:prstGeom>
          <a:no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accent1"/>
                </a:solidFill>
              </a:rPr>
              <a:t>请在此输入您的文本</a:t>
            </a:r>
            <a:endParaRPr lang="zh-CN" altLang="en-US" dirty="0">
              <a:solidFill>
                <a:schemeClr val="accent1"/>
              </a:solidFill>
            </a:endParaRPr>
          </a:p>
        </p:txBody>
      </p:sp>
      <p:sp>
        <p:nvSpPr>
          <p:cNvPr id="19" name="MH_Number_1">
            <a:hlinkClick r:id="rId1" action="ppaction://hlinksldjump"/>
          </p:cNvPr>
          <p:cNvSpPr txBox="1"/>
          <p:nvPr>
            <p:custDataLst>
              <p:tags r:id="rId3"/>
            </p:custDataLst>
          </p:nvPr>
        </p:nvSpPr>
        <p:spPr>
          <a:xfrm>
            <a:off x="4995202" y="780621"/>
            <a:ext cx="890951" cy="890951"/>
          </a:xfrm>
          <a:prstGeom prst="ellipse">
            <a:avLst/>
          </a:prstGeom>
          <a:no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A</a:t>
            </a:r>
            <a:endParaRPr lang="zh-CN" altLang="en-US" sz="2800" dirty="0">
              <a:solidFill>
                <a:schemeClr val="accent1"/>
              </a:solidFill>
              <a:latin typeface="+mj-ea"/>
              <a:ea typeface="+mj-ea"/>
              <a:cs typeface="Times New Roman" panose="02020603050405020304" pitchFamily="18" charset="0"/>
            </a:endParaRPr>
          </a:p>
        </p:txBody>
      </p:sp>
      <p:sp>
        <p:nvSpPr>
          <p:cNvPr id="15" name="MH_Entry_1">
            <a:hlinkClick r:id="rId1" action="ppaction://hlinksldjump"/>
          </p:cNvPr>
          <p:cNvSpPr txBox="1"/>
          <p:nvPr>
            <p:custDataLst>
              <p:tags r:id="rId4"/>
            </p:custDataLst>
          </p:nvPr>
        </p:nvSpPr>
        <p:spPr>
          <a:xfrm>
            <a:off x="6247730" y="1915129"/>
            <a:ext cx="5072072" cy="824838"/>
          </a:xfrm>
          <a:prstGeom prst="roundRect">
            <a:avLst>
              <a:gd name="adj" fmla="val 50000"/>
            </a:avLst>
          </a:prstGeom>
          <a:no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accent1"/>
                </a:solidFill>
              </a:rPr>
              <a:t>请在此输入您的文本</a:t>
            </a:r>
            <a:endParaRPr lang="zh-CN" altLang="en-US" dirty="0">
              <a:solidFill>
                <a:schemeClr val="accent1"/>
              </a:solidFill>
            </a:endParaRPr>
          </a:p>
        </p:txBody>
      </p:sp>
      <p:sp>
        <p:nvSpPr>
          <p:cNvPr id="16" name="MH_Number_1">
            <a:hlinkClick r:id="rId1" action="ppaction://hlinksldjump"/>
          </p:cNvPr>
          <p:cNvSpPr txBox="1"/>
          <p:nvPr>
            <p:custDataLst>
              <p:tags r:id="rId5"/>
            </p:custDataLst>
          </p:nvPr>
        </p:nvSpPr>
        <p:spPr>
          <a:xfrm>
            <a:off x="4995202" y="1882073"/>
            <a:ext cx="890951" cy="890951"/>
          </a:xfrm>
          <a:prstGeom prst="ellipse">
            <a:avLst/>
          </a:prstGeom>
          <a:no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B</a:t>
            </a:r>
            <a:endParaRPr lang="zh-CN" altLang="en-US" sz="2800" dirty="0">
              <a:solidFill>
                <a:schemeClr val="accent1"/>
              </a:solidFill>
              <a:latin typeface="+mj-ea"/>
              <a:ea typeface="+mj-ea"/>
              <a:cs typeface="Times New Roman" panose="02020603050405020304" pitchFamily="18" charset="0"/>
            </a:endParaRPr>
          </a:p>
        </p:txBody>
      </p:sp>
      <p:sp>
        <p:nvSpPr>
          <p:cNvPr id="18" name="MH_Entry_1">
            <a:hlinkClick r:id="rId1" action="ppaction://hlinksldjump"/>
          </p:cNvPr>
          <p:cNvSpPr txBox="1"/>
          <p:nvPr>
            <p:custDataLst>
              <p:tags r:id="rId6"/>
            </p:custDataLst>
          </p:nvPr>
        </p:nvSpPr>
        <p:spPr>
          <a:xfrm>
            <a:off x="6247730" y="3016581"/>
            <a:ext cx="5072072" cy="824838"/>
          </a:xfrm>
          <a:prstGeom prst="roundRect">
            <a:avLst>
              <a:gd name="adj" fmla="val 50000"/>
            </a:avLst>
          </a:prstGeom>
          <a:no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accent1"/>
                </a:solidFill>
              </a:rPr>
              <a:t>请在此输入您的文本</a:t>
            </a:r>
            <a:endParaRPr lang="zh-CN" altLang="en-US" dirty="0">
              <a:solidFill>
                <a:schemeClr val="accent1"/>
              </a:solidFill>
            </a:endParaRPr>
          </a:p>
        </p:txBody>
      </p:sp>
      <p:sp>
        <p:nvSpPr>
          <p:cNvPr id="20" name="MH_Number_1">
            <a:hlinkClick r:id="rId1" action="ppaction://hlinksldjump"/>
          </p:cNvPr>
          <p:cNvSpPr txBox="1"/>
          <p:nvPr>
            <p:custDataLst>
              <p:tags r:id="rId7"/>
            </p:custDataLst>
          </p:nvPr>
        </p:nvSpPr>
        <p:spPr>
          <a:xfrm>
            <a:off x="4995202" y="2983525"/>
            <a:ext cx="890951" cy="890951"/>
          </a:xfrm>
          <a:prstGeom prst="ellipse">
            <a:avLst/>
          </a:prstGeom>
          <a:no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C</a:t>
            </a:r>
            <a:endParaRPr lang="zh-CN" altLang="en-US" sz="2800" dirty="0">
              <a:solidFill>
                <a:schemeClr val="accent1"/>
              </a:solidFill>
              <a:latin typeface="+mj-ea"/>
              <a:ea typeface="+mj-ea"/>
              <a:cs typeface="Times New Roman" panose="02020603050405020304" pitchFamily="18" charset="0"/>
            </a:endParaRPr>
          </a:p>
        </p:txBody>
      </p:sp>
      <p:sp>
        <p:nvSpPr>
          <p:cNvPr id="21" name="MH_Entry_1">
            <a:hlinkClick r:id="rId1" action="ppaction://hlinksldjump"/>
          </p:cNvPr>
          <p:cNvSpPr txBox="1"/>
          <p:nvPr>
            <p:custDataLst>
              <p:tags r:id="rId8"/>
            </p:custDataLst>
          </p:nvPr>
        </p:nvSpPr>
        <p:spPr>
          <a:xfrm>
            <a:off x="6247730" y="4118033"/>
            <a:ext cx="5072072" cy="824838"/>
          </a:xfrm>
          <a:prstGeom prst="roundRect">
            <a:avLst>
              <a:gd name="adj" fmla="val 50000"/>
            </a:avLst>
          </a:prstGeom>
          <a:no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accent1"/>
                </a:solidFill>
              </a:rPr>
              <a:t>请在此输入您的文本</a:t>
            </a:r>
            <a:endParaRPr lang="zh-CN" altLang="en-US" dirty="0">
              <a:solidFill>
                <a:schemeClr val="accent1"/>
              </a:solidFill>
            </a:endParaRPr>
          </a:p>
        </p:txBody>
      </p:sp>
      <p:sp>
        <p:nvSpPr>
          <p:cNvPr id="22" name="MH_Number_1">
            <a:hlinkClick r:id="rId1" action="ppaction://hlinksldjump"/>
          </p:cNvPr>
          <p:cNvSpPr txBox="1"/>
          <p:nvPr>
            <p:custDataLst>
              <p:tags r:id="rId9"/>
            </p:custDataLst>
          </p:nvPr>
        </p:nvSpPr>
        <p:spPr>
          <a:xfrm>
            <a:off x="4995202" y="4084977"/>
            <a:ext cx="890951" cy="890951"/>
          </a:xfrm>
          <a:prstGeom prst="ellipse">
            <a:avLst/>
          </a:prstGeom>
          <a:no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D</a:t>
            </a:r>
            <a:endParaRPr lang="zh-CN" altLang="en-US" sz="2800" dirty="0">
              <a:solidFill>
                <a:schemeClr val="accent1"/>
              </a:solidFill>
              <a:latin typeface="+mj-ea"/>
              <a:ea typeface="+mj-ea"/>
              <a:cs typeface="Times New Roman" panose="02020603050405020304" pitchFamily="18" charset="0"/>
            </a:endParaRPr>
          </a:p>
        </p:txBody>
      </p:sp>
      <p:sp>
        <p:nvSpPr>
          <p:cNvPr id="23" name="MH_Entry_1">
            <a:hlinkClick r:id="rId1" action="ppaction://hlinksldjump"/>
          </p:cNvPr>
          <p:cNvSpPr txBox="1"/>
          <p:nvPr>
            <p:custDataLst>
              <p:tags r:id="rId10"/>
            </p:custDataLst>
          </p:nvPr>
        </p:nvSpPr>
        <p:spPr>
          <a:xfrm>
            <a:off x="6247730" y="5219485"/>
            <a:ext cx="5072072" cy="824838"/>
          </a:xfrm>
          <a:prstGeom prst="roundRect">
            <a:avLst>
              <a:gd name="adj" fmla="val 50000"/>
            </a:avLst>
          </a:prstGeom>
          <a:no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solidFill>
                  <a:schemeClr val="accent1"/>
                </a:solidFill>
              </a:rPr>
              <a:t>请在此输入您的文本</a:t>
            </a:r>
            <a:endParaRPr lang="zh-CN" altLang="en-US" dirty="0">
              <a:solidFill>
                <a:schemeClr val="accent1"/>
              </a:solidFill>
            </a:endParaRPr>
          </a:p>
        </p:txBody>
      </p:sp>
      <p:sp>
        <p:nvSpPr>
          <p:cNvPr id="24" name="MH_Number_1">
            <a:hlinkClick r:id="rId1" action="ppaction://hlinksldjump"/>
          </p:cNvPr>
          <p:cNvSpPr txBox="1"/>
          <p:nvPr>
            <p:custDataLst>
              <p:tags r:id="rId11"/>
            </p:custDataLst>
          </p:nvPr>
        </p:nvSpPr>
        <p:spPr>
          <a:xfrm>
            <a:off x="4995202" y="5186429"/>
            <a:ext cx="890951" cy="890951"/>
          </a:xfrm>
          <a:prstGeom prst="ellipse">
            <a:avLst/>
          </a:prstGeom>
          <a:no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chemeClr val="accent1"/>
                </a:solidFill>
                <a:latin typeface="+mj-ea"/>
                <a:ea typeface="+mj-ea"/>
                <a:cs typeface="Times New Roman" panose="02020603050405020304" pitchFamily="18" charset="0"/>
              </a:rPr>
              <a:t>E</a:t>
            </a:r>
            <a:endParaRPr lang="zh-CN" altLang="en-US" sz="2800" dirty="0">
              <a:solidFill>
                <a:schemeClr val="accent1"/>
              </a:solidFill>
              <a:latin typeface="+mj-ea"/>
              <a:ea typeface="+mj-ea"/>
              <a:cs typeface="Times New Roman" panose="02020603050405020304" pitchFamily="18" charset="0"/>
            </a:endParaRPr>
          </a:p>
        </p:txBody>
      </p:sp>
      <p:sp>
        <p:nvSpPr>
          <p:cNvPr id="2" name="文本框 1"/>
          <p:cNvSpPr txBox="1"/>
          <p:nvPr/>
        </p:nvSpPr>
        <p:spPr>
          <a:xfrm>
            <a:off x="637005" y="3947773"/>
            <a:ext cx="3164423" cy="1323439"/>
          </a:xfrm>
          <a:prstGeom prst="rect">
            <a:avLst/>
          </a:prstGeom>
          <a:noFill/>
        </p:spPr>
        <p:txBody>
          <a:bodyPr vert="horz" wrap="square" rtlCol="0">
            <a:spAutoFit/>
          </a:bodyPr>
          <a:lstStyle/>
          <a:p>
            <a:pPr algn="dist"/>
            <a:r>
              <a:rPr lang="zh-CN" altLang="en-US" sz="8000" dirty="0">
                <a:solidFill>
                  <a:schemeClr val="accent1"/>
                </a:solidFill>
                <a:latin typeface="微软雅黑" panose="020B0503020204020204" pitchFamily="34" charset="-122"/>
                <a:ea typeface="微软雅黑" panose="020B0503020204020204" pitchFamily="34" charset="-122"/>
              </a:rPr>
              <a:t>目录</a:t>
            </a:r>
            <a:endParaRPr lang="zh-CN" altLang="en-US" sz="8000" dirty="0">
              <a:solidFill>
                <a:schemeClr val="accent1"/>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1094273" y="1258686"/>
            <a:ext cx="2249888" cy="2252986"/>
            <a:chOff x="841054" y="3016581"/>
            <a:chExt cx="2249888" cy="2252986"/>
          </a:xfrm>
        </p:grpSpPr>
        <p:sp>
          <p:nvSpPr>
            <p:cNvPr id="25" name="加号 24"/>
            <p:cNvSpPr/>
            <p:nvPr/>
          </p:nvSpPr>
          <p:spPr>
            <a:xfrm>
              <a:off x="1040134" y="3217210"/>
              <a:ext cx="1851728" cy="1851728"/>
            </a:xfrm>
            <a:prstGeom prst="mathPlus">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圆: 空心 2"/>
            <p:cNvSpPr/>
            <p:nvPr/>
          </p:nvSpPr>
          <p:spPr>
            <a:xfrm>
              <a:off x="841054" y="3016581"/>
              <a:ext cx="2249888" cy="2252986"/>
            </a:xfrm>
            <a:prstGeom prst="donut">
              <a:avLst>
                <a:gd name="adj" fmla="val 3743"/>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39" name="圆角矩形 38"/>
          <p:cNvSpPr/>
          <p:nvPr/>
        </p:nvSpPr>
        <p:spPr>
          <a:xfrm>
            <a:off x="6154977" y="1902955"/>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3" name="直接连接符 42"/>
          <p:cNvCxnSpPr/>
          <p:nvPr/>
        </p:nvCxnSpPr>
        <p:spPr>
          <a:xfrm>
            <a:off x="5405955" y="3230244"/>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5" name="圆角矩形 44"/>
          <p:cNvSpPr/>
          <p:nvPr/>
        </p:nvSpPr>
        <p:spPr>
          <a:xfrm>
            <a:off x="6154977" y="3291981"/>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6" name="直接连接符 45"/>
          <p:cNvCxnSpPr/>
          <p:nvPr/>
        </p:nvCxnSpPr>
        <p:spPr>
          <a:xfrm>
            <a:off x="5405955" y="4619270"/>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8" name="圆角矩形 47"/>
          <p:cNvSpPr/>
          <p:nvPr/>
        </p:nvSpPr>
        <p:spPr>
          <a:xfrm>
            <a:off x="6154977" y="4681007"/>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49" name="直接连接符 48"/>
          <p:cNvCxnSpPr/>
          <p:nvPr/>
        </p:nvCxnSpPr>
        <p:spPr>
          <a:xfrm>
            <a:off x="5405955" y="6008296"/>
            <a:ext cx="565413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14" name="KSO_Shape"/>
          <p:cNvSpPr/>
          <p:nvPr/>
        </p:nvSpPr>
        <p:spPr bwMode="auto">
          <a:xfrm>
            <a:off x="5405955" y="2243424"/>
            <a:ext cx="528637" cy="598457"/>
          </a:xfrm>
          <a:custGeom>
            <a:avLst/>
            <a:gdLst>
              <a:gd name="T0" fmla="*/ 4331174 w 5427663"/>
              <a:gd name="T1" fmla="*/ 6085399 h 6149976"/>
              <a:gd name="T2" fmla="*/ 4681686 w 5427663"/>
              <a:gd name="T3" fmla="*/ 6005736 h 6149976"/>
              <a:gd name="T4" fmla="*/ 4121237 w 5427663"/>
              <a:gd name="T5" fmla="*/ 5923427 h 6149976"/>
              <a:gd name="T6" fmla="*/ 4531051 w 5427663"/>
              <a:gd name="T7" fmla="*/ 6048082 h 6149976"/>
              <a:gd name="T8" fmla="*/ 4704719 w 5427663"/>
              <a:gd name="T9" fmla="*/ 5936395 h 6149976"/>
              <a:gd name="T10" fmla="*/ 4764814 w 5427663"/>
              <a:gd name="T11" fmla="*/ 5839794 h 6149976"/>
              <a:gd name="T12" fmla="*/ 4041551 w 5427663"/>
              <a:gd name="T13" fmla="*/ 5809623 h 6149976"/>
              <a:gd name="T14" fmla="*/ 2171480 w 5427663"/>
              <a:gd name="T15" fmla="*/ 5818188 h 6149976"/>
              <a:gd name="T16" fmla="*/ 2610487 w 5427663"/>
              <a:gd name="T17" fmla="*/ 5654940 h 6149976"/>
              <a:gd name="T18" fmla="*/ 1563381 w 5427663"/>
              <a:gd name="T19" fmla="*/ 5822950 h 6149976"/>
              <a:gd name="T20" fmla="*/ 4082056 w 5427663"/>
              <a:gd name="T21" fmla="*/ 5566400 h 6149976"/>
              <a:gd name="T22" fmla="*/ 4802407 w 5427663"/>
              <a:gd name="T23" fmla="*/ 5553432 h 6149976"/>
              <a:gd name="T24" fmla="*/ 4715837 w 5427663"/>
              <a:gd name="T25" fmla="*/ 5467152 h 6149976"/>
              <a:gd name="T26" fmla="*/ 4715043 w 5427663"/>
              <a:gd name="T27" fmla="*/ 5445715 h 6149976"/>
              <a:gd name="T28" fmla="*/ 4144534 w 5427663"/>
              <a:gd name="T29" fmla="*/ 5438834 h 6149976"/>
              <a:gd name="T30" fmla="*/ 4305239 w 5427663"/>
              <a:gd name="T31" fmla="*/ 5312191 h 6149976"/>
              <a:gd name="T32" fmla="*/ 2794928 w 5427663"/>
              <a:gd name="T33" fmla="*/ 5534554 h 6149976"/>
              <a:gd name="T34" fmla="*/ 489284 w 5427663"/>
              <a:gd name="T35" fmla="*/ 5201179 h 6149976"/>
              <a:gd name="T36" fmla="*/ 755758 w 5427663"/>
              <a:gd name="T37" fmla="*/ 5394061 h 6149976"/>
              <a:gd name="T38" fmla="*/ 3211176 w 5427663"/>
              <a:gd name="T39" fmla="*/ 4942417 h 6149976"/>
              <a:gd name="T40" fmla="*/ 1930146 w 5427663"/>
              <a:gd name="T41" fmla="*/ 5794640 h 6149976"/>
              <a:gd name="T42" fmla="*/ 1374442 w 5427663"/>
              <a:gd name="T43" fmla="*/ 5717381 h 6149976"/>
              <a:gd name="T44" fmla="*/ 894948 w 5427663"/>
              <a:gd name="T45" fmla="*/ 5448565 h 6149976"/>
              <a:gd name="T46" fmla="*/ 3388737 w 5427663"/>
              <a:gd name="T47" fmla="*/ 4563269 h 6149976"/>
              <a:gd name="T48" fmla="*/ 362531 w 5427663"/>
              <a:gd name="T49" fmla="*/ 4462198 h 6149976"/>
              <a:gd name="T50" fmla="*/ 218842 w 5427663"/>
              <a:gd name="T51" fmla="*/ 4399227 h 6149976"/>
              <a:gd name="T52" fmla="*/ 353798 w 5427663"/>
              <a:gd name="T53" fmla="*/ 4702704 h 6149976"/>
              <a:gd name="T54" fmla="*/ 4662580 w 5427663"/>
              <a:gd name="T55" fmla="*/ 4326869 h 6149976"/>
              <a:gd name="T56" fmla="*/ 2201383 w 5427663"/>
              <a:gd name="T57" fmla="*/ 4266935 h 6149976"/>
              <a:gd name="T58" fmla="*/ 372057 w 5427663"/>
              <a:gd name="T59" fmla="*/ 4056856 h 6149976"/>
              <a:gd name="T60" fmla="*/ 3312791 w 5427663"/>
              <a:gd name="T61" fmla="*/ 3540654 h 6149976"/>
              <a:gd name="T62" fmla="*/ 322838 w 5427663"/>
              <a:gd name="T63" fmla="*/ 4025106 h 6149976"/>
              <a:gd name="T64" fmla="*/ 3547510 w 5427663"/>
              <a:gd name="T65" fmla="*/ 3531129 h 6149976"/>
              <a:gd name="T66" fmla="*/ 3148461 w 5427663"/>
              <a:gd name="T67" fmla="*/ 3285067 h 6149976"/>
              <a:gd name="T68" fmla="*/ 1061924 w 5427663"/>
              <a:gd name="T69" fmla="*/ 3018631 h 6149976"/>
              <a:gd name="T70" fmla="*/ 927761 w 5427663"/>
              <a:gd name="T71" fmla="*/ 2942167 h 6149976"/>
              <a:gd name="T72" fmla="*/ 772693 w 5427663"/>
              <a:gd name="T73" fmla="*/ 3177381 h 6149976"/>
              <a:gd name="T74" fmla="*/ 1329721 w 5427663"/>
              <a:gd name="T75" fmla="*/ 2740554 h 6149976"/>
              <a:gd name="T76" fmla="*/ 3673873 w 5427663"/>
              <a:gd name="T77" fmla="*/ 1819375 h 6149976"/>
              <a:gd name="T78" fmla="*/ 3340401 w 5427663"/>
              <a:gd name="T79" fmla="*/ 1772778 h 6149976"/>
              <a:gd name="T80" fmla="*/ 850107 w 5427663"/>
              <a:gd name="T81" fmla="*/ 264 h 6149976"/>
              <a:gd name="T82" fmla="*/ 1356130 w 5427663"/>
              <a:gd name="T83" fmla="*/ 160588 h 6149976"/>
              <a:gd name="T84" fmla="*/ 1969236 w 5427663"/>
              <a:gd name="T85" fmla="*/ 1391689 h 6149976"/>
              <a:gd name="T86" fmla="*/ 3757500 w 5427663"/>
              <a:gd name="T87" fmla="*/ 1604289 h 6149976"/>
              <a:gd name="T88" fmla="*/ 4444779 w 5427663"/>
              <a:gd name="T89" fmla="*/ 2464900 h 6149976"/>
              <a:gd name="T90" fmla="*/ 4717890 w 5427663"/>
              <a:gd name="T91" fmla="*/ 4158874 h 6149976"/>
              <a:gd name="T92" fmla="*/ 4881175 w 5427663"/>
              <a:gd name="T93" fmla="*/ 5039857 h 6149976"/>
              <a:gd name="T94" fmla="*/ 4740458 w 5427663"/>
              <a:gd name="T95" fmla="*/ 5366052 h 6149976"/>
              <a:gd name="T96" fmla="*/ 4857472 w 5427663"/>
              <a:gd name="T97" fmla="*/ 5840853 h 6149976"/>
              <a:gd name="T98" fmla="*/ 4484722 w 5427663"/>
              <a:gd name="T99" fmla="*/ 6146271 h 6149976"/>
              <a:gd name="T100" fmla="*/ 4043404 w 5427663"/>
              <a:gd name="T101" fmla="*/ 5940100 h 6149976"/>
              <a:gd name="T102" fmla="*/ 4043404 w 5427663"/>
              <a:gd name="T103" fmla="*/ 5450214 h 6149976"/>
              <a:gd name="T104" fmla="*/ 4279906 w 5427663"/>
              <a:gd name="T105" fmla="*/ 2581306 h 6149976"/>
              <a:gd name="T106" fmla="*/ 3272833 w 5427663"/>
              <a:gd name="T107" fmla="*/ 5490898 h 6149976"/>
              <a:gd name="T108" fmla="*/ 2428957 w 5427663"/>
              <a:gd name="T109" fmla="*/ 6059488 h 6149976"/>
              <a:gd name="T110" fmla="*/ 1370208 w 5427663"/>
              <a:gd name="T111" fmla="*/ 6085417 h 6149976"/>
              <a:gd name="T112" fmla="*/ 497488 w 5427663"/>
              <a:gd name="T113" fmla="*/ 5557838 h 6149976"/>
              <a:gd name="T114" fmla="*/ 33342 w 5427663"/>
              <a:gd name="T115" fmla="*/ 4645025 h 6149976"/>
              <a:gd name="T116" fmla="*/ 137338 w 5427663"/>
              <a:gd name="T117" fmla="*/ 3593306 h 6149976"/>
              <a:gd name="T118" fmla="*/ 764226 w 5427663"/>
              <a:gd name="T119" fmla="*/ 2794000 h 6149976"/>
              <a:gd name="T120" fmla="*/ 1242862 w 5427663"/>
              <a:gd name="T121" fmla="*/ 794737 h 6149976"/>
              <a:gd name="T122" fmla="*/ 863071 w 5427663"/>
              <a:gd name="T123" fmla="*/ 265116 h 6149976"/>
              <a:gd name="T124" fmla="*/ 387350 w 5427663"/>
              <a:gd name="T125" fmla="*/ 69712 h 6149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27663" h="6149976">
                <a:moveTo>
                  <a:pt x="4593529" y="6037760"/>
                </a:moveTo>
                <a:lnTo>
                  <a:pt x="4585322" y="6041465"/>
                </a:lnTo>
                <a:lnTo>
                  <a:pt x="4577115" y="6045171"/>
                </a:lnTo>
                <a:lnTo>
                  <a:pt x="4568643" y="6048611"/>
                </a:lnTo>
                <a:lnTo>
                  <a:pt x="4560437" y="6051787"/>
                </a:lnTo>
                <a:lnTo>
                  <a:pt x="4551965" y="6054963"/>
                </a:lnTo>
                <a:lnTo>
                  <a:pt x="4543493" y="6057874"/>
                </a:lnTo>
                <a:lnTo>
                  <a:pt x="4534757" y="6060521"/>
                </a:lnTo>
                <a:lnTo>
                  <a:pt x="4526021" y="6063168"/>
                </a:lnTo>
                <a:lnTo>
                  <a:pt x="4517284" y="6065285"/>
                </a:lnTo>
                <a:lnTo>
                  <a:pt x="4508548" y="6067137"/>
                </a:lnTo>
                <a:lnTo>
                  <a:pt x="4499282" y="6068990"/>
                </a:lnTo>
                <a:lnTo>
                  <a:pt x="4490281" y="6070843"/>
                </a:lnTo>
                <a:lnTo>
                  <a:pt x="4481280" y="6072166"/>
                </a:lnTo>
                <a:lnTo>
                  <a:pt x="4472014" y="6073489"/>
                </a:lnTo>
                <a:lnTo>
                  <a:pt x="4463013" y="6074283"/>
                </a:lnTo>
                <a:lnTo>
                  <a:pt x="4453483" y="6075342"/>
                </a:lnTo>
                <a:lnTo>
                  <a:pt x="4453483" y="6095721"/>
                </a:lnTo>
                <a:lnTo>
                  <a:pt x="4463543" y="6095192"/>
                </a:lnTo>
                <a:lnTo>
                  <a:pt x="4473603" y="6093868"/>
                </a:lnTo>
                <a:lnTo>
                  <a:pt x="4483398" y="6092545"/>
                </a:lnTo>
                <a:lnTo>
                  <a:pt x="4493193" y="6091222"/>
                </a:lnTo>
                <a:lnTo>
                  <a:pt x="4502724" y="6089369"/>
                </a:lnTo>
                <a:lnTo>
                  <a:pt x="4512519" y="6087516"/>
                </a:lnTo>
                <a:lnTo>
                  <a:pt x="4522050" y="6085399"/>
                </a:lnTo>
                <a:lnTo>
                  <a:pt x="4531315" y="6082752"/>
                </a:lnTo>
                <a:lnTo>
                  <a:pt x="4540846" y="6080106"/>
                </a:lnTo>
                <a:lnTo>
                  <a:pt x="4550112" y="6077195"/>
                </a:lnTo>
                <a:lnTo>
                  <a:pt x="4559378" y="6074019"/>
                </a:lnTo>
                <a:lnTo>
                  <a:pt x="4568379" y="6070843"/>
                </a:lnTo>
                <a:lnTo>
                  <a:pt x="4577380" y="6067402"/>
                </a:lnTo>
                <a:lnTo>
                  <a:pt x="4586381" y="6063697"/>
                </a:lnTo>
                <a:lnTo>
                  <a:pt x="4595117" y="6059727"/>
                </a:lnTo>
                <a:lnTo>
                  <a:pt x="4603589" y="6055492"/>
                </a:lnTo>
                <a:lnTo>
                  <a:pt x="4593529" y="6037760"/>
                </a:lnTo>
                <a:close/>
                <a:moveTo>
                  <a:pt x="4259960" y="6037760"/>
                </a:moveTo>
                <a:lnTo>
                  <a:pt x="4249635" y="6055492"/>
                </a:lnTo>
                <a:lnTo>
                  <a:pt x="4258371" y="6059727"/>
                </a:lnTo>
                <a:lnTo>
                  <a:pt x="4267107" y="6063697"/>
                </a:lnTo>
                <a:lnTo>
                  <a:pt x="4275844" y="6067402"/>
                </a:lnTo>
                <a:lnTo>
                  <a:pt x="4284845" y="6070843"/>
                </a:lnTo>
                <a:lnTo>
                  <a:pt x="4293846" y="6074019"/>
                </a:lnTo>
                <a:lnTo>
                  <a:pt x="4303112" y="6077195"/>
                </a:lnTo>
                <a:lnTo>
                  <a:pt x="4312378" y="6080106"/>
                </a:lnTo>
                <a:lnTo>
                  <a:pt x="4321643" y="6082752"/>
                </a:lnTo>
                <a:lnTo>
                  <a:pt x="4331174" y="6085399"/>
                </a:lnTo>
                <a:lnTo>
                  <a:pt x="4340969" y="6087516"/>
                </a:lnTo>
                <a:lnTo>
                  <a:pt x="4350235" y="6089369"/>
                </a:lnTo>
                <a:lnTo>
                  <a:pt x="4360030" y="6091222"/>
                </a:lnTo>
                <a:lnTo>
                  <a:pt x="4369826" y="6092545"/>
                </a:lnTo>
                <a:lnTo>
                  <a:pt x="4379886" y="6093868"/>
                </a:lnTo>
                <a:lnTo>
                  <a:pt x="4389416" y="6095192"/>
                </a:lnTo>
                <a:lnTo>
                  <a:pt x="4399476" y="6095721"/>
                </a:lnTo>
                <a:lnTo>
                  <a:pt x="4399476" y="6075342"/>
                </a:lnTo>
                <a:lnTo>
                  <a:pt x="4390475" y="6074283"/>
                </a:lnTo>
                <a:lnTo>
                  <a:pt x="4380945" y="6073489"/>
                </a:lnTo>
                <a:lnTo>
                  <a:pt x="4371943" y="6072166"/>
                </a:lnTo>
                <a:lnTo>
                  <a:pt x="4362942" y="6070843"/>
                </a:lnTo>
                <a:lnTo>
                  <a:pt x="4353677" y="6068990"/>
                </a:lnTo>
                <a:lnTo>
                  <a:pt x="4344676" y="6067137"/>
                </a:lnTo>
                <a:lnTo>
                  <a:pt x="4335939" y="6065285"/>
                </a:lnTo>
                <a:lnTo>
                  <a:pt x="4327203" y="6063168"/>
                </a:lnTo>
                <a:lnTo>
                  <a:pt x="4318202" y="6060521"/>
                </a:lnTo>
                <a:lnTo>
                  <a:pt x="4309730" y="6057874"/>
                </a:lnTo>
                <a:lnTo>
                  <a:pt x="4301259" y="6054963"/>
                </a:lnTo>
                <a:lnTo>
                  <a:pt x="4292787" y="6051787"/>
                </a:lnTo>
                <a:lnTo>
                  <a:pt x="4284315" y="6048611"/>
                </a:lnTo>
                <a:lnTo>
                  <a:pt x="4276373" y="6045171"/>
                </a:lnTo>
                <a:lnTo>
                  <a:pt x="4268166" y="6041465"/>
                </a:lnTo>
                <a:lnTo>
                  <a:pt x="4259960" y="6037760"/>
                </a:lnTo>
                <a:close/>
                <a:moveTo>
                  <a:pt x="4742576" y="5908606"/>
                </a:moveTo>
                <a:lnTo>
                  <a:pt x="4737281" y="5916281"/>
                </a:lnTo>
                <a:lnTo>
                  <a:pt x="4731986" y="5923427"/>
                </a:lnTo>
                <a:lnTo>
                  <a:pt x="4726692" y="5930573"/>
                </a:lnTo>
                <a:lnTo>
                  <a:pt x="4720603" y="5937983"/>
                </a:lnTo>
                <a:lnTo>
                  <a:pt x="4715043" y="5944864"/>
                </a:lnTo>
                <a:lnTo>
                  <a:pt x="4708690" y="5951746"/>
                </a:lnTo>
                <a:lnTo>
                  <a:pt x="4702601" y="5958362"/>
                </a:lnTo>
                <a:lnTo>
                  <a:pt x="4696247" y="5964979"/>
                </a:lnTo>
                <a:lnTo>
                  <a:pt x="4689893" y="5971066"/>
                </a:lnTo>
                <a:lnTo>
                  <a:pt x="4683010" y="5977418"/>
                </a:lnTo>
                <a:lnTo>
                  <a:pt x="4676392" y="5983505"/>
                </a:lnTo>
                <a:lnTo>
                  <a:pt x="4669244" y="5989327"/>
                </a:lnTo>
                <a:lnTo>
                  <a:pt x="4662361" y="5994885"/>
                </a:lnTo>
                <a:lnTo>
                  <a:pt x="4654948" y="6000708"/>
                </a:lnTo>
                <a:lnTo>
                  <a:pt x="4647535" y="6006001"/>
                </a:lnTo>
                <a:lnTo>
                  <a:pt x="4639858" y="6011029"/>
                </a:lnTo>
                <a:lnTo>
                  <a:pt x="4650183" y="6029026"/>
                </a:lnTo>
                <a:lnTo>
                  <a:pt x="4658389" y="6023204"/>
                </a:lnTo>
                <a:lnTo>
                  <a:pt x="4666332" y="6017646"/>
                </a:lnTo>
                <a:lnTo>
                  <a:pt x="4674274" y="6011559"/>
                </a:lnTo>
                <a:lnTo>
                  <a:pt x="4681686" y="6005736"/>
                </a:lnTo>
                <a:lnTo>
                  <a:pt x="4689099" y="5999384"/>
                </a:lnTo>
                <a:lnTo>
                  <a:pt x="4696512" y="5992768"/>
                </a:lnTo>
                <a:lnTo>
                  <a:pt x="4703660" y="5986151"/>
                </a:lnTo>
                <a:lnTo>
                  <a:pt x="4710807" y="5979270"/>
                </a:lnTo>
                <a:lnTo>
                  <a:pt x="4717426" y="5972389"/>
                </a:lnTo>
                <a:lnTo>
                  <a:pt x="4724309" y="5965243"/>
                </a:lnTo>
                <a:lnTo>
                  <a:pt x="4730663" y="5958097"/>
                </a:lnTo>
                <a:lnTo>
                  <a:pt x="4737016" y="5950422"/>
                </a:lnTo>
                <a:lnTo>
                  <a:pt x="4743105" y="5942482"/>
                </a:lnTo>
                <a:lnTo>
                  <a:pt x="4749194" y="5935072"/>
                </a:lnTo>
                <a:lnTo>
                  <a:pt x="4754754" y="5926867"/>
                </a:lnTo>
                <a:lnTo>
                  <a:pt x="4760578" y="5919192"/>
                </a:lnTo>
                <a:lnTo>
                  <a:pt x="4742576" y="5908606"/>
                </a:lnTo>
                <a:close/>
                <a:moveTo>
                  <a:pt x="4110648" y="5908606"/>
                </a:moveTo>
                <a:lnTo>
                  <a:pt x="4092645" y="5919192"/>
                </a:lnTo>
                <a:lnTo>
                  <a:pt x="4098205" y="5926867"/>
                </a:lnTo>
                <a:lnTo>
                  <a:pt x="4104029" y="5935072"/>
                </a:lnTo>
                <a:lnTo>
                  <a:pt x="4109853" y="5942482"/>
                </a:lnTo>
                <a:lnTo>
                  <a:pt x="4116207" y="5950422"/>
                </a:lnTo>
                <a:lnTo>
                  <a:pt x="4122561" y="5958097"/>
                </a:lnTo>
                <a:lnTo>
                  <a:pt x="4129179" y="5965243"/>
                </a:lnTo>
                <a:lnTo>
                  <a:pt x="4135533" y="5972389"/>
                </a:lnTo>
                <a:lnTo>
                  <a:pt x="4142681" y="5979270"/>
                </a:lnTo>
                <a:lnTo>
                  <a:pt x="4149564" y="5986151"/>
                </a:lnTo>
                <a:lnTo>
                  <a:pt x="4156712" y="5992768"/>
                </a:lnTo>
                <a:lnTo>
                  <a:pt x="4163860" y="5999384"/>
                </a:lnTo>
                <a:lnTo>
                  <a:pt x="4171537" y="6005736"/>
                </a:lnTo>
                <a:lnTo>
                  <a:pt x="4178950" y="6011559"/>
                </a:lnTo>
                <a:lnTo>
                  <a:pt x="4186892" y="6017646"/>
                </a:lnTo>
                <a:lnTo>
                  <a:pt x="4194569" y="6023204"/>
                </a:lnTo>
                <a:lnTo>
                  <a:pt x="4202776" y="6029026"/>
                </a:lnTo>
                <a:lnTo>
                  <a:pt x="4213101" y="6011029"/>
                </a:lnTo>
                <a:lnTo>
                  <a:pt x="4205688" y="6006001"/>
                </a:lnTo>
                <a:lnTo>
                  <a:pt x="4198540" y="6000708"/>
                </a:lnTo>
                <a:lnTo>
                  <a:pt x="4190863" y="5994885"/>
                </a:lnTo>
                <a:lnTo>
                  <a:pt x="4183980" y="5989327"/>
                </a:lnTo>
                <a:lnTo>
                  <a:pt x="4177097" y="5983505"/>
                </a:lnTo>
                <a:lnTo>
                  <a:pt x="4170214" y="5977418"/>
                </a:lnTo>
                <a:lnTo>
                  <a:pt x="4163595" y="5971066"/>
                </a:lnTo>
                <a:lnTo>
                  <a:pt x="4156977" y="5964979"/>
                </a:lnTo>
                <a:lnTo>
                  <a:pt x="4150623" y="5958362"/>
                </a:lnTo>
                <a:lnTo>
                  <a:pt x="4144534" y="5951746"/>
                </a:lnTo>
                <a:lnTo>
                  <a:pt x="4138445" y="5944864"/>
                </a:lnTo>
                <a:lnTo>
                  <a:pt x="4132621" y="5937983"/>
                </a:lnTo>
                <a:lnTo>
                  <a:pt x="4126797" y="5930573"/>
                </a:lnTo>
                <a:lnTo>
                  <a:pt x="4121237" y="5923427"/>
                </a:lnTo>
                <a:lnTo>
                  <a:pt x="4115942" y="5916281"/>
                </a:lnTo>
                <a:lnTo>
                  <a:pt x="4110648" y="5908606"/>
                </a:lnTo>
                <a:close/>
                <a:moveTo>
                  <a:pt x="4375510" y="5836997"/>
                </a:moveTo>
                <a:lnTo>
                  <a:pt x="4266578" y="6026380"/>
                </a:lnTo>
                <a:lnTo>
                  <a:pt x="4273991" y="6029820"/>
                </a:lnTo>
                <a:lnTo>
                  <a:pt x="4281933" y="6033261"/>
                </a:lnTo>
                <a:lnTo>
                  <a:pt x="4289610" y="6036702"/>
                </a:lnTo>
                <a:lnTo>
                  <a:pt x="4297817" y="6039877"/>
                </a:lnTo>
                <a:lnTo>
                  <a:pt x="4306024" y="6042789"/>
                </a:lnTo>
                <a:lnTo>
                  <a:pt x="4314231" y="6045435"/>
                </a:lnTo>
                <a:lnTo>
                  <a:pt x="4322438" y="6048082"/>
                </a:lnTo>
                <a:lnTo>
                  <a:pt x="4330644" y="6050199"/>
                </a:lnTo>
                <a:lnTo>
                  <a:pt x="4339116" y="6052317"/>
                </a:lnTo>
                <a:lnTo>
                  <a:pt x="4347588" y="6054434"/>
                </a:lnTo>
                <a:lnTo>
                  <a:pt x="4356059" y="6056286"/>
                </a:lnTo>
                <a:lnTo>
                  <a:pt x="4364796" y="6057874"/>
                </a:lnTo>
                <a:lnTo>
                  <a:pt x="4373267" y="6058933"/>
                </a:lnTo>
                <a:lnTo>
                  <a:pt x="4382004" y="6060256"/>
                </a:lnTo>
                <a:lnTo>
                  <a:pt x="4390740" y="6061315"/>
                </a:lnTo>
                <a:lnTo>
                  <a:pt x="4399476" y="6062109"/>
                </a:lnTo>
                <a:lnTo>
                  <a:pt x="4399476" y="5846623"/>
                </a:lnTo>
                <a:lnTo>
                  <a:pt x="4397143" y="5846234"/>
                </a:lnTo>
                <a:lnTo>
                  <a:pt x="4393173" y="5844647"/>
                </a:lnTo>
                <a:lnTo>
                  <a:pt x="4388674" y="5843324"/>
                </a:lnTo>
                <a:lnTo>
                  <a:pt x="4384705" y="5841472"/>
                </a:lnTo>
                <a:lnTo>
                  <a:pt x="4381000" y="5839620"/>
                </a:lnTo>
                <a:lnTo>
                  <a:pt x="4376766" y="5837769"/>
                </a:lnTo>
                <a:lnTo>
                  <a:pt x="4375510" y="5836997"/>
                </a:lnTo>
                <a:close/>
                <a:moveTo>
                  <a:pt x="4477069" y="5836255"/>
                </a:moveTo>
                <a:lnTo>
                  <a:pt x="4474419" y="5837769"/>
                </a:lnTo>
                <a:lnTo>
                  <a:pt x="4470978" y="5839620"/>
                </a:lnTo>
                <a:lnTo>
                  <a:pt x="4466744" y="5841472"/>
                </a:lnTo>
                <a:lnTo>
                  <a:pt x="4463039" y="5843324"/>
                </a:lnTo>
                <a:lnTo>
                  <a:pt x="4459070" y="5844647"/>
                </a:lnTo>
                <a:lnTo>
                  <a:pt x="4454571" y="5846234"/>
                </a:lnTo>
                <a:lnTo>
                  <a:pt x="4453483" y="5846438"/>
                </a:lnTo>
                <a:lnTo>
                  <a:pt x="4453483" y="6062109"/>
                </a:lnTo>
                <a:lnTo>
                  <a:pt x="4462219" y="6061315"/>
                </a:lnTo>
                <a:lnTo>
                  <a:pt x="4471220" y="6060256"/>
                </a:lnTo>
                <a:lnTo>
                  <a:pt x="4479956" y="6058933"/>
                </a:lnTo>
                <a:lnTo>
                  <a:pt x="4488693" y="6057874"/>
                </a:lnTo>
                <a:lnTo>
                  <a:pt x="4497164" y="6056286"/>
                </a:lnTo>
                <a:lnTo>
                  <a:pt x="4505636" y="6054434"/>
                </a:lnTo>
                <a:lnTo>
                  <a:pt x="4514108" y="6052317"/>
                </a:lnTo>
                <a:lnTo>
                  <a:pt x="4522579" y="6050199"/>
                </a:lnTo>
                <a:lnTo>
                  <a:pt x="4531051" y="6048082"/>
                </a:lnTo>
                <a:lnTo>
                  <a:pt x="4539258" y="6045435"/>
                </a:lnTo>
                <a:lnTo>
                  <a:pt x="4547464" y="6042789"/>
                </a:lnTo>
                <a:lnTo>
                  <a:pt x="4555142" y="6039877"/>
                </a:lnTo>
                <a:lnTo>
                  <a:pt x="4563349" y="6036702"/>
                </a:lnTo>
                <a:lnTo>
                  <a:pt x="4571291" y="6033261"/>
                </a:lnTo>
                <a:lnTo>
                  <a:pt x="4578968" y="6029820"/>
                </a:lnTo>
                <a:lnTo>
                  <a:pt x="4586646" y="6026380"/>
                </a:lnTo>
                <a:lnTo>
                  <a:pt x="4477069" y="5836255"/>
                </a:lnTo>
                <a:close/>
                <a:moveTo>
                  <a:pt x="4327000" y="5783721"/>
                </a:moveTo>
                <a:lnTo>
                  <a:pt x="4122031" y="5902254"/>
                </a:lnTo>
                <a:lnTo>
                  <a:pt x="4127061" y="5909135"/>
                </a:lnTo>
                <a:lnTo>
                  <a:pt x="4132091" y="5916281"/>
                </a:lnTo>
                <a:lnTo>
                  <a:pt x="4137651" y="5923162"/>
                </a:lnTo>
                <a:lnTo>
                  <a:pt x="4142946" y="5929779"/>
                </a:lnTo>
                <a:lnTo>
                  <a:pt x="4148505" y="5936395"/>
                </a:lnTo>
                <a:lnTo>
                  <a:pt x="4154594" y="5943012"/>
                </a:lnTo>
                <a:lnTo>
                  <a:pt x="4160418" y="5949099"/>
                </a:lnTo>
                <a:lnTo>
                  <a:pt x="4166507" y="5955451"/>
                </a:lnTo>
                <a:lnTo>
                  <a:pt x="4172596" y="5961538"/>
                </a:lnTo>
                <a:lnTo>
                  <a:pt x="4178950" y="5967361"/>
                </a:lnTo>
                <a:lnTo>
                  <a:pt x="4185304" y="5972918"/>
                </a:lnTo>
                <a:lnTo>
                  <a:pt x="4192187" y="5978741"/>
                </a:lnTo>
                <a:lnTo>
                  <a:pt x="4198805" y="5984299"/>
                </a:lnTo>
                <a:lnTo>
                  <a:pt x="4205688" y="5989327"/>
                </a:lnTo>
                <a:lnTo>
                  <a:pt x="4212572" y="5994621"/>
                </a:lnTo>
                <a:lnTo>
                  <a:pt x="4219719" y="5999649"/>
                </a:lnTo>
                <a:lnTo>
                  <a:pt x="4335878" y="5798504"/>
                </a:lnTo>
                <a:lnTo>
                  <a:pt x="4332835" y="5793852"/>
                </a:lnTo>
                <a:lnTo>
                  <a:pt x="4328600" y="5786709"/>
                </a:lnTo>
                <a:lnTo>
                  <a:pt x="4327000" y="5783721"/>
                </a:lnTo>
                <a:close/>
                <a:moveTo>
                  <a:pt x="4521842" y="5781188"/>
                </a:moveTo>
                <a:lnTo>
                  <a:pt x="4519673" y="5786709"/>
                </a:lnTo>
                <a:lnTo>
                  <a:pt x="4515703" y="5793852"/>
                </a:lnTo>
                <a:lnTo>
                  <a:pt x="4515166" y="5794782"/>
                </a:lnTo>
                <a:lnTo>
                  <a:pt x="4633239" y="5999649"/>
                </a:lnTo>
                <a:lnTo>
                  <a:pt x="4640652" y="5994621"/>
                </a:lnTo>
                <a:lnTo>
                  <a:pt x="4647535" y="5989327"/>
                </a:lnTo>
                <a:lnTo>
                  <a:pt x="4654418" y="5984299"/>
                </a:lnTo>
                <a:lnTo>
                  <a:pt x="4661302" y="5978741"/>
                </a:lnTo>
                <a:lnTo>
                  <a:pt x="4667920" y="5972918"/>
                </a:lnTo>
                <a:lnTo>
                  <a:pt x="4674538" y="5967361"/>
                </a:lnTo>
                <a:lnTo>
                  <a:pt x="4680627" y="5961538"/>
                </a:lnTo>
                <a:lnTo>
                  <a:pt x="4686981" y="5955451"/>
                </a:lnTo>
                <a:lnTo>
                  <a:pt x="4693070" y="5949099"/>
                </a:lnTo>
                <a:lnTo>
                  <a:pt x="4698894" y="5943012"/>
                </a:lnTo>
                <a:lnTo>
                  <a:pt x="4704719" y="5936395"/>
                </a:lnTo>
                <a:lnTo>
                  <a:pt x="4710278" y="5929779"/>
                </a:lnTo>
                <a:lnTo>
                  <a:pt x="4715573" y="5923162"/>
                </a:lnTo>
                <a:lnTo>
                  <a:pt x="4720868" y="5916281"/>
                </a:lnTo>
                <a:lnTo>
                  <a:pt x="4726162" y="5909135"/>
                </a:lnTo>
                <a:lnTo>
                  <a:pt x="4731192" y="5902254"/>
                </a:lnTo>
                <a:lnTo>
                  <a:pt x="4521842" y="5781188"/>
                </a:lnTo>
                <a:close/>
                <a:moveTo>
                  <a:pt x="4806907" y="5722020"/>
                </a:moveTo>
                <a:lnTo>
                  <a:pt x="4805848" y="5731548"/>
                </a:lnTo>
                <a:lnTo>
                  <a:pt x="4805054" y="5740547"/>
                </a:lnTo>
                <a:lnTo>
                  <a:pt x="4803730" y="5750074"/>
                </a:lnTo>
                <a:lnTo>
                  <a:pt x="4802407" y="5759073"/>
                </a:lnTo>
                <a:lnTo>
                  <a:pt x="4800553" y="5768071"/>
                </a:lnTo>
                <a:lnTo>
                  <a:pt x="4798700" y="5777070"/>
                </a:lnTo>
                <a:lnTo>
                  <a:pt x="4796847" y="5786068"/>
                </a:lnTo>
                <a:lnTo>
                  <a:pt x="4794465" y="5794802"/>
                </a:lnTo>
                <a:lnTo>
                  <a:pt x="4792082" y="5803271"/>
                </a:lnTo>
                <a:lnTo>
                  <a:pt x="4789435" y="5812005"/>
                </a:lnTo>
                <a:lnTo>
                  <a:pt x="4786522" y="5820474"/>
                </a:lnTo>
                <a:lnTo>
                  <a:pt x="4783346" y="5828943"/>
                </a:lnTo>
                <a:lnTo>
                  <a:pt x="4780169" y="5837412"/>
                </a:lnTo>
                <a:lnTo>
                  <a:pt x="4776727" y="5845617"/>
                </a:lnTo>
                <a:lnTo>
                  <a:pt x="4773021" y="5853821"/>
                </a:lnTo>
                <a:lnTo>
                  <a:pt x="4769314" y="5862026"/>
                </a:lnTo>
                <a:lnTo>
                  <a:pt x="4787052" y="5872347"/>
                </a:lnTo>
                <a:lnTo>
                  <a:pt x="4791288" y="5863614"/>
                </a:lnTo>
                <a:lnTo>
                  <a:pt x="4795259" y="5854880"/>
                </a:lnTo>
                <a:lnTo>
                  <a:pt x="4798700" y="5845881"/>
                </a:lnTo>
                <a:lnTo>
                  <a:pt x="4802407" y="5836883"/>
                </a:lnTo>
                <a:lnTo>
                  <a:pt x="4805583" y="5827884"/>
                </a:lnTo>
                <a:lnTo>
                  <a:pt x="4808760" y="5818621"/>
                </a:lnTo>
                <a:lnTo>
                  <a:pt x="4811672" y="5809623"/>
                </a:lnTo>
                <a:lnTo>
                  <a:pt x="4814320" y="5800095"/>
                </a:lnTo>
                <a:lnTo>
                  <a:pt x="4816967" y="5790832"/>
                </a:lnTo>
                <a:lnTo>
                  <a:pt x="4819085" y="5781040"/>
                </a:lnTo>
                <a:lnTo>
                  <a:pt x="4820938" y="5771512"/>
                </a:lnTo>
                <a:lnTo>
                  <a:pt x="4822791" y="5761984"/>
                </a:lnTo>
                <a:lnTo>
                  <a:pt x="4824115" y="5751927"/>
                </a:lnTo>
                <a:lnTo>
                  <a:pt x="4825439" y="5742134"/>
                </a:lnTo>
                <a:lnTo>
                  <a:pt x="4826762" y="5732077"/>
                </a:lnTo>
                <a:lnTo>
                  <a:pt x="4827292" y="5722020"/>
                </a:lnTo>
                <a:lnTo>
                  <a:pt x="4806907" y="5722020"/>
                </a:lnTo>
                <a:close/>
                <a:moveTo>
                  <a:pt x="4538955" y="5722020"/>
                </a:moveTo>
                <a:lnTo>
                  <a:pt x="4537801" y="5728222"/>
                </a:lnTo>
                <a:lnTo>
                  <a:pt x="4757666" y="5855409"/>
                </a:lnTo>
                <a:lnTo>
                  <a:pt x="4761372" y="5847469"/>
                </a:lnTo>
                <a:lnTo>
                  <a:pt x="4764814" y="5839794"/>
                </a:lnTo>
                <a:lnTo>
                  <a:pt x="4768256" y="5831854"/>
                </a:lnTo>
                <a:lnTo>
                  <a:pt x="4771168" y="5823915"/>
                </a:lnTo>
                <a:lnTo>
                  <a:pt x="4774344" y="5815975"/>
                </a:lnTo>
                <a:lnTo>
                  <a:pt x="4776727" y="5807770"/>
                </a:lnTo>
                <a:lnTo>
                  <a:pt x="4779639" y="5799566"/>
                </a:lnTo>
                <a:lnTo>
                  <a:pt x="4781757" y="5791097"/>
                </a:lnTo>
                <a:lnTo>
                  <a:pt x="4783875" y="5782892"/>
                </a:lnTo>
                <a:lnTo>
                  <a:pt x="4785993" y="5774423"/>
                </a:lnTo>
                <a:lnTo>
                  <a:pt x="4787846" y="5765954"/>
                </a:lnTo>
                <a:lnTo>
                  <a:pt x="4789435" y="5757220"/>
                </a:lnTo>
                <a:lnTo>
                  <a:pt x="4790493" y="5748486"/>
                </a:lnTo>
                <a:lnTo>
                  <a:pt x="4791817" y="5740017"/>
                </a:lnTo>
                <a:lnTo>
                  <a:pt x="4792876" y="5731019"/>
                </a:lnTo>
                <a:lnTo>
                  <a:pt x="4793670" y="5722020"/>
                </a:lnTo>
                <a:lnTo>
                  <a:pt x="4538955" y="5722020"/>
                </a:lnTo>
                <a:close/>
                <a:moveTo>
                  <a:pt x="4059818" y="5722020"/>
                </a:moveTo>
                <a:lnTo>
                  <a:pt x="4060347" y="5731019"/>
                </a:lnTo>
                <a:lnTo>
                  <a:pt x="4061406" y="5740017"/>
                </a:lnTo>
                <a:lnTo>
                  <a:pt x="4062465" y="5748486"/>
                </a:lnTo>
                <a:lnTo>
                  <a:pt x="4063789" y="5757220"/>
                </a:lnTo>
                <a:lnTo>
                  <a:pt x="4065377" y="5765954"/>
                </a:lnTo>
                <a:lnTo>
                  <a:pt x="4067231" y="5774423"/>
                </a:lnTo>
                <a:lnTo>
                  <a:pt x="4069084" y="5782892"/>
                </a:lnTo>
                <a:lnTo>
                  <a:pt x="4071202" y="5791097"/>
                </a:lnTo>
                <a:lnTo>
                  <a:pt x="4073849" y="5799566"/>
                </a:lnTo>
                <a:lnTo>
                  <a:pt x="4076232" y="5807770"/>
                </a:lnTo>
                <a:lnTo>
                  <a:pt x="4079144" y="5815975"/>
                </a:lnTo>
                <a:lnTo>
                  <a:pt x="4082056" y="5823915"/>
                </a:lnTo>
                <a:lnTo>
                  <a:pt x="4085233" y="5831854"/>
                </a:lnTo>
                <a:lnTo>
                  <a:pt x="4088145" y="5839794"/>
                </a:lnTo>
                <a:lnTo>
                  <a:pt x="4091586" y="5847469"/>
                </a:lnTo>
                <a:lnTo>
                  <a:pt x="4095558" y="5855409"/>
                </a:lnTo>
                <a:lnTo>
                  <a:pt x="4307573" y="5732763"/>
                </a:lnTo>
                <a:lnTo>
                  <a:pt x="4306900" y="5730357"/>
                </a:lnTo>
                <a:lnTo>
                  <a:pt x="4304766" y="5722020"/>
                </a:lnTo>
                <a:lnTo>
                  <a:pt x="4059818" y="5722020"/>
                </a:lnTo>
                <a:close/>
                <a:moveTo>
                  <a:pt x="4025932" y="5722020"/>
                </a:moveTo>
                <a:lnTo>
                  <a:pt x="4026726" y="5732077"/>
                </a:lnTo>
                <a:lnTo>
                  <a:pt x="4027785" y="5742134"/>
                </a:lnTo>
                <a:lnTo>
                  <a:pt x="4028844" y="5751927"/>
                </a:lnTo>
                <a:lnTo>
                  <a:pt x="4030432" y="5761984"/>
                </a:lnTo>
                <a:lnTo>
                  <a:pt x="4032021" y="5771512"/>
                </a:lnTo>
                <a:lnTo>
                  <a:pt x="4034403" y="5781040"/>
                </a:lnTo>
                <a:lnTo>
                  <a:pt x="4036521" y="5790832"/>
                </a:lnTo>
                <a:lnTo>
                  <a:pt x="4038639" y="5800095"/>
                </a:lnTo>
                <a:lnTo>
                  <a:pt x="4041551" y="5809623"/>
                </a:lnTo>
                <a:lnTo>
                  <a:pt x="4044198" y="5818621"/>
                </a:lnTo>
                <a:lnTo>
                  <a:pt x="4047375" y="5827884"/>
                </a:lnTo>
                <a:lnTo>
                  <a:pt x="4050817" y="5836883"/>
                </a:lnTo>
                <a:lnTo>
                  <a:pt x="4054258" y="5845881"/>
                </a:lnTo>
                <a:lnTo>
                  <a:pt x="4058230" y="5854880"/>
                </a:lnTo>
                <a:lnTo>
                  <a:pt x="4061936" y="5863614"/>
                </a:lnTo>
                <a:lnTo>
                  <a:pt x="4066172" y="5872347"/>
                </a:lnTo>
                <a:lnTo>
                  <a:pt x="4083909" y="5862026"/>
                </a:lnTo>
                <a:lnTo>
                  <a:pt x="4080203" y="5853821"/>
                </a:lnTo>
                <a:lnTo>
                  <a:pt x="4076761" y="5845617"/>
                </a:lnTo>
                <a:lnTo>
                  <a:pt x="4073320" y="5837412"/>
                </a:lnTo>
                <a:lnTo>
                  <a:pt x="4069878" y="5828943"/>
                </a:lnTo>
                <a:lnTo>
                  <a:pt x="4066701" y="5820474"/>
                </a:lnTo>
                <a:lnTo>
                  <a:pt x="4063789" y="5812005"/>
                </a:lnTo>
                <a:lnTo>
                  <a:pt x="4061406" y="5803271"/>
                </a:lnTo>
                <a:lnTo>
                  <a:pt x="4058759" y="5794802"/>
                </a:lnTo>
                <a:lnTo>
                  <a:pt x="4056641" y="5786068"/>
                </a:lnTo>
                <a:lnTo>
                  <a:pt x="4054258" y="5777070"/>
                </a:lnTo>
                <a:lnTo>
                  <a:pt x="4052405" y="5768071"/>
                </a:lnTo>
                <a:lnTo>
                  <a:pt x="4050817" y="5759073"/>
                </a:lnTo>
                <a:lnTo>
                  <a:pt x="4049228" y="5750074"/>
                </a:lnTo>
                <a:lnTo>
                  <a:pt x="4048170" y="5740547"/>
                </a:lnTo>
                <a:lnTo>
                  <a:pt x="4047111" y="5731548"/>
                </a:lnTo>
                <a:lnTo>
                  <a:pt x="4046581" y="5722020"/>
                </a:lnTo>
                <a:lnTo>
                  <a:pt x="4025932" y="5722020"/>
                </a:lnTo>
                <a:close/>
                <a:moveTo>
                  <a:pt x="2610487" y="5654940"/>
                </a:moveTo>
                <a:lnTo>
                  <a:pt x="2590111" y="5666052"/>
                </a:lnTo>
                <a:lnTo>
                  <a:pt x="2569471" y="5676900"/>
                </a:lnTo>
                <a:lnTo>
                  <a:pt x="2548565" y="5687219"/>
                </a:lnTo>
                <a:lnTo>
                  <a:pt x="2527925" y="5697802"/>
                </a:lnTo>
                <a:lnTo>
                  <a:pt x="2506755" y="5707856"/>
                </a:lnTo>
                <a:lnTo>
                  <a:pt x="2485585" y="5717117"/>
                </a:lnTo>
                <a:lnTo>
                  <a:pt x="2463887" y="5726642"/>
                </a:lnTo>
                <a:lnTo>
                  <a:pt x="2442717" y="5735638"/>
                </a:lnTo>
                <a:lnTo>
                  <a:pt x="2420754" y="5744369"/>
                </a:lnTo>
                <a:lnTo>
                  <a:pt x="2398790" y="5752571"/>
                </a:lnTo>
                <a:lnTo>
                  <a:pt x="2376826" y="5760773"/>
                </a:lnTo>
                <a:lnTo>
                  <a:pt x="2354598" y="5768181"/>
                </a:lnTo>
                <a:lnTo>
                  <a:pt x="2332106" y="5775854"/>
                </a:lnTo>
                <a:lnTo>
                  <a:pt x="2309613" y="5782733"/>
                </a:lnTo>
                <a:lnTo>
                  <a:pt x="2287120" y="5789613"/>
                </a:lnTo>
                <a:lnTo>
                  <a:pt x="2264098" y="5795963"/>
                </a:lnTo>
                <a:lnTo>
                  <a:pt x="2241340" y="5802048"/>
                </a:lnTo>
                <a:lnTo>
                  <a:pt x="2218318" y="5807869"/>
                </a:lnTo>
                <a:lnTo>
                  <a:pt x="2195032" y="5813161"/>
                </a:lnTo>
                <a:lnTo>
                  <a:pt x="2171480" y="5818188"/>
                </a:lnTo>
                <a:lnTo>
                  <a:pt x="2148458" y="5822950"/>
                </a:lnTo>
                <a:lnTo>
                  <a:pt x="2124643" y="5826919"/>
                </a:lnTo>
                <a:lnTo>
                  <a:pt x="2101091" y="5830888"/>
                </a:lnTo>
                <a:lnTo>
                  <a:pt x="2077275" y="5834327"/>
                </a:lnTo>
                <a:lnTo>
                  <a:pt x="2053459" y="5838031"/>
                </a:lnTo>
                <a:lnTo>
                  <a:pt x="2029114" y="5840677"/>
                </a:lnTo>
                <a:lnTo>
                  <a:pt x="2005034" y="5843323"/>
                </a:lnTo>
                <a:lnTo>
                  <a:pt x="1980689" y="5845440"/>
                </a:lnTo>
                <a:lnTo>
                  <a:pt x="1956343" y="5847027"/>
                </a:lnTo>
                <a:lnTo>
                  <a:pt x="1931998" y="5848615"/>
                </a:lnTo>
                <a:lnTo>
                  <a:pt x="1907124" y="5849408"/>
                </a:lnTo>
                <a:lnTo>
                  <a:pt x="1882779" y="5850202"/>
                </a:lnTo>
                <a:lnTo>
                  <a:pt x="1882779" y="5933811"/>
                </a:lnTo>
                <a:lnTo>
                  <a:pt x="1908712" y="5933281"/>
                </a:lnTo>
                <a:lnTo>
                  <a:pt x="1934909" y="5932223"/>
                </a:lnTo>
                <a:lnTo>
                  <a:pt x="1960578" y="5930636"/>
                </a:lnTo>
                <a:lnTo>
                  <a:pt x="1986510" y="5929313"/>
                </a:lnTo>
                <a:lnTo>
                  <a:pt x="2011914" y="5926667"/>
                </a:lnTo>
                <a:lnTo>
                  <a:pt x="2037582" y="5924286"/>
                </a:lnTo>
                <a:lnTo>
                  <a:pt x="2062986" y="5921375"/>
                </a:lnTo>
                <a:lnTo>
                  <a:pt x="2088389" y="5917936"/>
                </a:lnTo>
                <a:lnTo>
                  <a:pt x="2113529" y="5914231"/>
                </a:lnTo>
                <a:lnTo>
                  <a:pt x="2138667" y="5909733"/>
                </a:lnTo>
                <a:lnTo>
                  <a:pt x="2163806" y="5905236"/>
                </a:lnTo>
                <a:lnTo>
                  <a:pt x="2188681" y="5900208"/>
                </a:lnTo>
                <a:lnTo>
                  <a:pt x="2213026" y="5894917"/>
                </a:lnTo>
                <a:lnTo>
                  <a:pt x="2237900" y="5889361"/>
                </a:lnTo>
                <a:lnTo>
                  <a:pt x="2261981" y="5883275"/>
                </a:lnTo>
                <a:lnTo>
                  <a:pt x="2286326" y="5876925"/>
                </a:lnTo>
                <a:lnTo>
                  <a:pt x="2310671" y="5870311"/>
                </a:lnTo>
                <a:lnTo>
                  <a:pt x="2334487" y="5862902"/>
                </a:lnTo>
                <a:lnTo>
                  <a:pt x="2358303" y="5855494"/>
                </a:lnTo>
                <a:lnTo>
                  <a:pt x="2381854" y="5847556"/>
                </a:lnTo>
                <a:lnTo>
                  <a:pt x="2405405" y="5839354"/>
                </a:lnTo>
                <a:lnTo>
                  <a:pt x="2428957" y="5830888"/>
                </a:lnTo>
                <a:lnTo>
                  <a:pt x="2451714" y="5822156"/>
                </a:lnTo>
                <a:lnTo>
                  <a:pt x="2475001" y="5813161"/>
                </a:lnTo>
                <a:lnTo>
                  <a:pt x="2497494" y="5803371"/>
                </a:lnTo>
                <a:lnTo>
                  <a:pt x="2520516" y="5793581"/>
                </a:lnTo>
                <a:lnTo>
                  <a:pt x="2542744" y="5783263"/>
                </a:lnTo>
                <a:lnTo>
                  <a:pt x="2564972" y="5772944"/>
                </a:lnTo>
                <a:lnTo>
                  <a:pt x="2587200" y="5762096"/>
                </a:lnTo>
                <a:lnTo>
                  <a:pt x="2609164" y="5750983"/>
                </a:lnTo>
                <a:lnTo>
                  <a:pt x="2630862" y="5739342"/>
                </a:lnTo>
                <a:lnTo>
                  <a:pt x="2652562" y="5727436"/>
                </a:lnTo>
                <a:lnTo>
                  <a:pt x="2610487" y="5654940"/>
                </a:lnTo>
                <a:close/>
                <a:moveTo>
                  <a:pt x="1101088" y="5654940"/>
                </a:moveTo>
                <a:lnTo>
                  <a:pt x="1059013" y="5727436"/>
                </a:lnTo>
                <a:lnTo>
                  <a:pt x="1080712" y="5739342"/>
                </a:lnTo>
                <a:lnTo>
                  <a:pt x="1102147" y="5750983"/>
                </a:lnTo>
                <a:lnTo>
                  <a:pt x="1124110" y="5762096"/>
                </a:lnTo>
                <a:lnTo>
                  <a:pt x="1146603" y="5772944"/>
                </a:lnTo>
                <a:lnTo>
                  <a:pt x="1168831" y="5783263"/>
                </a:lnTo>
                <a:lnTo>
                  <a:pt x="1191059" y="5793581"/>
                </a:lnTo>
                <a:lnTo>
                  <a:pt x="1213817" y="5803371"/>
                </a:lnTo>
                <a:lnTo>
                  <a:pt x="1236574" y="5813161"/>
                </a:lnTo>
                <a:lnTo>
                  <a:pt x="1259861" y="5822156"/>
                </a:lnTo>
                <a:lnTo>
                  <a:pt x="1282883" y="5830888"/>
                </a:lnTo>
                <a:lnTo>
                  <a:pt x="1306169" y="5839354"/>
                </a:lnTo>
                <a:lnTo>
                  <a:pt x="1329721" y="5847556"/>
                </a:lnTo>
                <a:lnTo>
                  <a:pt x="1353272" y="5855494"/>
                </a:lnTo>
                <a:lnTo>
                  <a:pt x="1377088" y="5862902"/>
                </a:lnTo>
                <a:lnTo>
                  <a:pt x="1400904" y="5870311"/>
                </a:lnTo>
                <a:lnTo>
                  <a:pt x="1424984" y="5876925"/>
                </a:lnTo>
                <a:lnTo>
                  <a:pt x="1449594" y="5883275"/>
                </a:lnTo>
                <a:lnTo>
                  <a:pt x="1473675" y="5889361"/>
                </a:lnTo>
                <a:lnTo>
                  <a:pt x="1498549" y="5894917"/>
                </a:lnTo>
                <a:lnTo>
                  <a:pt x="1522894" y="5900208"/>
                </a:lnTo>
                <a:lnTo>
                  <a:pt x="1547769" y="5905236"/>
                </a:lnTo>
                <a:lnTo>
                  <a:pt x="1572908" y="5909733"/>
                </a:lnTo>
                <a:lnTo>
                  <a:pt x="1597782" y="5914231"/>
                </a:lnTo>
                <a:lnTo>
                  <a:pt x="1622921" y="5917936"/>
                </a:lnTo>
                <a:lnTo>
                  <a:pt x="1648325" y="5921375"/>
                </a:lnTo>
                <a:lnTo>
                  <a:pt x="1673728" y="5924286"/>
                </a:lnTo>
                <a:lnTo>
                  <a:pt x="1699396" y="5926667"/>
                </a:lnTo>
                <a:lnTo>
                  <a:pt x="1724800" y="5929313"/>
                </a:lnTo>
                <a:lnTo>
                  <a:pt x="1750997" y="5930636"/>
                </a:lnTo>
                <a:lnTo>
                  <a:pt x="1776666" y="5932223"/>
                </a:lnTo>
                <a:lnTo>
                  <a:pt x="1802599" y="5933281"/>
                </a:lnTo>
                <a:lnTo>
                  <a:pt x="1828796" y="5933811"/>
                </a:lnTo>
                <a:lnTo>
                  <a:pt x="1828796" y="5850202"/>
                </a:lnTo>
                <a:lnTo>
                  <a:pt x="1804186" y="5849408"/>
                </a:lnTo>
                <a:lnTo>
                  <a:pt x="1779577" y="5848615"/>
                </a:lnTo>
                <a:lnTo>
                  <a:pt x="1754967" y="5847027"/>
                </a:lnTo>
                <a:lnTo>
                  <a:pt x="1730886" y="5845440"/>
                </a:lnTo>
                <a:lnTo>
                  <a:pt x="1706541" y="5843323"/>
                </a:lnTo>
                <a:lnTo>
                  <a:pt x="1682196" y="5840677"/>
                </a:lnTo>
                <a:lnTo>
                  <a:pt x="1658380" y="5838031"/>
                </a:lnTo>
                <a:lnTo>
                  <a:pt x="1634300" y="5834327"/>
                </a:lnTo>
                <a:lnTo>
                  <a:pt x="1610484" y="5830888"/>
                </a:lnTo>
                <a:lnTo>
                  <a:pt x="1586932" y="5826919"/>
                </a:lnTo>
                <a:lnTo>
                  <a:pt x="1563381" y="5822950"/>
                </a:lnTo>
                <a:lnTo>
                  <a:pt x="1539830" y="5818188"/>
                </a:lnTo>
                <a:lnTo>
                  <a:pt x="1516279" y="5813161"/>
                </a:lnTo>
                <a:lnTo>
                  <a:pt x="1492992" y="5807869"/>
                </a:lnTo>
                <a:lnTo>
                  <a:pt x="1470235" y="5802048"/>
                </a:lnTo>
                <a:lnTo>
                  <a:pt x="1447213" y="5795963"/>
                </a:lnTo>
                <a:lnTo>
                  <a:pt x="1424455" y="5789613"/>
                </a:lnTo>
                <a:lnTo>
                  <a:pt x="1401962" y="5782733"/>
                </a:lnTo>
                <a:lnTo>
                  <a:pt x="1379205" y="5775854"/>
                </a:lnTo>
                <a:lnTo>
                  <a:pt x="1356977" y="5768181"/>
                </a:lnTo>
                <a:lnTo>
                  <a:pt x="1334749" y="5760773"/>
                </a:lnTo>
                <a:lnTo>
                  <a:pt x="1312785" y="5752571"/>
                </a:lnTo>
                <a:lnTo>
                  <a:pt x="1290821" y="5744369"/>
                </a:lnTo>
                <a:lnTo>
                  <a:pt x="1269123" y="5735638"/>
                </a:lnTo>
                <a:lnTo>
                  <a:pt x="1247424" y="5726642"/>
                </a:lnTo>
                <a:lnTo>
                  <a:pt x="1225989" y="5717117"/>
                </a:lnTo>
                <a:lnTo>
                  <a:pt x="1204820" y="5707856"/>
                </a:lnTo>
                <a:lnTo>
                  <a:pt x="1183385" y="5697802"/>
                </a:lnTo>
                <a:lnTo>
                  <a:pt x="1162745" y="5687219"/>
                </a:lnTo>
                <a:lnTo>
                  <a:pt x="1142104" y="5676900"/>
                </a:lnTo>
                <a:lnTo>
                  <a:pt x="1121464" y="5666052"/>
                </a:lnTo>
                <a:lnTo>
                  <a:pt x="1101088" y="5654940"/>
                </a:lnTo>
                <a:close/>
                <a:moveTo>
                  <a:pt x="4757931" y="5535170"/>
                </a:moveTo>
                <a:lnTo>
                  <a:pt x="4541041" y="5659994"/>
                </a:lnTo>
                <a:lnTo>
                  <a:pt x="4541305" y="5668044"/>
                </a:lnTo>
                <a:lnTo>
                  <a:pt x="4793670" y="5668294"/>
                </a:lnTo>
                <a:lnTo>
                  <a:pt x="4792876" y="5659296"/>
                </a:lnTo>
                <a:lnTo>
                  <a:pt x="4791817" y="5650562"/>
                </a:lnTo>
                <a:lnTo>
                  <a:pt x="4790493" y="5642093"/>
                </a:lnTo>
                <a:lnTo>
                  <a:pt x="4789435" y="5633359"/>
                </a:lnTo>
                <a:lnTo>
                  <a:pt x="4787846" y="5624361"/>
                </a:lnTo>
                <a:lnTo>
                  <a:pt x="4785993" y="5615891"/>
                </a:lnTo>
                <a:lnTo>
                  <a:pt x="4783875" y="5607422"/>
                </a:lnTo>
                <a:lnTo>
                  <a:pt x="4781757" y="5598953"/>
                </a:lnTo>
                <a:lnTo>
                  <a:pt x="4779639" y="5591013"/>
                </a:lnTo>
                <a:lnTo>
                  <a:pt x="4776992" y="5582809"/>
                </a:lnTo>
                <a:lnTo>
                  <a:pt x="4774344" y="5574604"/>
                </a:lnTo>
                <a:lnTo>
                  <a:pt x="4771432" y="5566400"/>
                </a:lnTo>
                <a:lnTo>
                  <a:pt x="4768256" y="5558460"/>
                </a:lnTo>
                <a:lnTo>
                  <a:pt x="4764814" y="5550785"/>
                </a:lnTo>
                <a:lnTo>
                  <a:pt x="4761372" y="5542845"/>
                </a:lnTo>
                <a:lnTo>
                  <a:pt x="4757931" y="5535170"/>
                </a:lnTo>
                <a:close/>
                <a:moveTo>
                  <a:pt x="4095558" y="5535170"/>
                </a:moveTo>
                <a:lnTo>
                  <a:pt x="4091586" y="5542845"/>
                </a:lnTo>
                <a:lnTo>
                  <a:pt x="4088145" y="5550785"/>
                </a:lnTo>
                <a:lnTo>
                  <a:pt x="4085233" y="5558460"/>
                </a:lnTo>
                <a:lnTo>
                  <a:pt x="4082056" y="5566400"/>
                </a:lnTo>
                <a:lnTo>
                  <a:pt x="4078879" y="5574604"/>
                </a:lnTo>
                <a:lnTo>
                  <a:pt x="4076232" y="5582809"/>
                </a:lnTo>
                <a:lnTo>
                  <a:pt x="4073849" y="5591013"/>
                </a:lnTo>
                <a:lnTo>
                  <a:pt x="4071202" y="5598953"/>
                </a:lnTo>
                <a:lnTo>
                  <a:pt x="4069084" y="5607422"/>
                </a:lnTo>
                <a:lnTo>
                  <a:pt x="4067231" y="5615891"/>
                </a:lnTo>
                <a:lnTo>
                  <a:pt x="4065377" y="5624361"/>
                </a:lnTo>
                <a:lnTo>
                  <a:pt x="4063789" y="5633359"/>
                </a:lnTo>
                <a:lnTo>
                  <a:pt x="4062465" y="5642093"/>
                </a:lnTo>
                <a:lnTo>
                  <a:pt x="4061406" y="5650562"/>
                </a:lnTo>
                <a:lnTo>
                  <a:pt x="4060347" y="5659296"/>
                </a:lnTo>
                <a:lnTo>
                  <a:pt x="4059818" y="5668294"/>
                </a:lnTo>
                <a:lnTo>
                  <a:pt x="4300379" y="5668055"/>
                </a:lnTo>
                <a:lnTo>
                  <a:pt x="4300580" y="5653300"/>
                </a:lnTo>
                <a:lnTo>
                  <a:pt x="4095558" y="5535170"/>
                </a:lnTo>
                <a:close/>
                <a:moveTo>
                  <a:pt x="4787052" y="5517967"/>
                </a:moveTo>
                <a:lnTo>
                  <a:pt x="4769314" y="5528553"/>
                </a:lnTo>
                <a:lnTo>
                  <a:pt x="4773021" y="5536493"/>
                </a:lnTo>
                <a:lnTo>
                  <a:pt x="4776727" y="5544698"/>
                </a:lnTo>
                <a:lnTo>
                  <a:pt x="4780169" y="5552902"/>
                </a:lnTo>
                <a:lnTo>
                  <a:pt x="4783346" y="5561371"/>
                </a:lnTo>
                <a:lnTo>
                  <a:pt x="4786522" y="5569841"/>
                </a:lnTo>
                <a:lnTo>
                  <a:pt x="4789435" y="5578310"/>
                </a:lnTo>
                <a:lnTo>
                  <a:pt x="4792082" y="5587043"/>
                </a:lnTo>
                <a:lnTo>
                  <a:pt x="4794729" y="5595513"/>
                </a:lnTo>
                <a:lnTo>
                  <a:pt x="4796847" y="5604511"/>
                </a:lnTo>
                <a:lnTo>
                  <a:pt x="4798965" y="5613509"/>
                </a:lnTo>
                <a:lnTo>
                  <a:pt x="4800553" y="5622243"/>
                </a:lnTo>
                <a:lnTo>
                  <a:pt x="4802407" y="5631242"/>
                </a:lnTo>
                <a:lnTo>
                  <a:pt x="4803730" y="5640505"/>
                </a:lnTo>
                <a:lnTo>
                  <a:pt x="4805054" y="5649768"/>
                </a:lnTo>
                <a:lnTo>
                  <a:pt x="4805848" y="5659031"/>
                </a:lnTo>
                <a:lnTo>
                  <a:pt x="4806907" y="5668294"/>
                </a:lnTo>
                <a:lnTo>
                  <a:pt x="4827292" y="5668294"/>
                </a:lnTo>
                <a:lnTo>
                  <a:pt x="4826762" y="5658237"/>
                </a:lnTo>
                <a:lnTo>
                  <a:pt x="4825439" y="5648180"/>
                </a:lnTo>
                <a:lnTo>
                  <a:pt x="4824115" y="5638652"/>
                </a:lnTo>
                <a:lnTo>
                  <a:pt x="4822791" y="5628595"/>
                </a:lnTo>
                <a:lnTo>
                  <a:pt x="4820938" y="5619067"/>
                </a:lnTo>
                <a:lnTo>
                  <a:pt x="4819085" y="5609275"/>
                </a:lnTo>
                <a:lnTo>
                  <a:pt x="4816967" y="5599747"/>
                </a:lnTo>
                <a:lnTo>
                  <a:pt x="4814320" y="5590219"/>
                </a:lnTo>
                <a:lnTo>
                  <a:pt x="4811672" y="5580956"/>
                </a:lnTo>
                <a:lnTo>
                  <a:pt x="4808760" y="5571693"/>
                </a:lnTo>
                <a:lnTo>
                  <a:pt x="4805583" y="5562695"/>
                </a:lnTo>
                <a:lnTo>
                  <a:pt x="4802407" y="5553432"/>
                </a:lnTo>
                <a:lnTo>
                  <a:pt x="4798965" y="5544433"/>
                </a:lnTo>
                <a:lnTo>
                  <a:pt x="4795259" y="5535699"/>
                </a:lnTo>
                <a:lnTo>
                  <a:pt x="4791288" y="5526966"/>
                </a:lnTo>
                <a:lnTo>
                  <a:pt x="4787052" y="5517967"/>
                </a:lnTo>
                <a:close/>
                <a:moveTo>
                  <a:pt x="4065907" y="5517967"/>
                </a:moveTo>
                <a:lnTo>
                  <a:pt x="4061936" y="5526966"/>
                </a:lnTo>
                <a:lnTo>
                  <a:pt x="4057700" y="5535699"/>
                </a:lnTo>
                <a:lnTo>
                  <a:pt x="4054258" y="5544433"/>
                </a:lnTo>
                <a:lnTo>
                  <a:pt x="4050552" y="5553432"/>
                </a:lnTo>
                <a:lnTo>
                  <a:pt x="4047375" y="5562695"/>
                </a:lnTo>
                <a:lnTo>
                  <a:pt x="4044198" y="5571693"/>
                </a:lnTo>
                <a:lnTo>
                  <a:pt x="4041551" y="5580956"/>
                </a:lnTo>
                <a:lnTo>
                  <a:pt x="4038639" y="5590219"/>
                </a:lnTo>
                <a:lnTo>
                  <a:pt x="4036521" y="5599747"/>
                </a:lnTo>
                <a:lnTo>
                  <a:pt x="4034403" y="5609275"/>
                </a:lnTo>
                <a:lnTo>
                  <a:pt x="4032021" y="5619067"/>
                </a:lnTo>
                <a:lnTo>
                  <a:pt x="4030432" y="5628595"/>
                </a:lnTo>
                <a:lnTo>
                  <a:pt x="4028844" y="5638652"/>
                </a:lnTo>
                <a:lnTo>
                  <a:pt x="4027785" y="5648180"/>
                </a:lnTo>
                <a:lnTo>
                  <a:pt x="4026726" y="5658237"/>
                </a:lnTo>
                <a:lnTo>
                  <a:pt x="4025932" y="5668294"/>
                </a:lnTo>
                <a:lnTo>
                  <a:pt x="4046581" y="5668294"/>
                </a:lnTo>
                <a:lnTo>
                  <a:pt x="4047111" y="5659031"/>
                </a:lnTo>
                <a:lnTo>
                  <a:pt x="4048170" y="5649768"/>
                </a:lnTo>
                <a:lnTo>
                  <a:pt x="4049228" y="5640505"/>
                </a:lnTo>
                <a:lnTo>
                  <a:pt x="4050817" y="5631242"/>
                </a:lnTo>
                <a:lnTo>
                  <a:pt x="4052405" y="5622243"/>
                </a:lnTo>
                <a:lnTo>
                  <a:pt x="4054258" y="5613509"/>
                </a:lnTo>
                <a:lnTo>
                  <a:pt x="4056376" y="5604511"/>
                </a:lnTo>
                <a:lnTo>
                  <a:pt x="4058759" y="5595513"/>
                </a:lnTo>
                <a:lnTo>
                  <a:pt x="4060877" y="5587043"/>
                </a:lnTo>
                <a:lnTo>
                  <a:pt x="4063789" y="5578310"/>
                </a:lnTo>
                <a:lnTo>
                  <a:pt x="4066701" y="5569841"/>
                </a:lnTo>
                <a:lnTo>
                  <a:pt x="4069878" y="5561371"/>
                </a:lnTo>
                <a:lnTo>
                  <a:pt x="4072790" y="5552902"/>
                </a:lnTo>
                <a:lnTo>
                  <a:pt x="4076232" y="5544698"/>
                </a:lnTo>
                <a:lnTo>
                  <a:pt x="4080203" y="5536493"/>
                </a:lnTo>
                <a:lnTo>
                  <a:pt x="4083909" y="5528553"/>
                </a:lnTo>
                <a:lnTo>
                  <a:pt x="4065907" y="5517967"/>
                </a:lnTo>
                <a:close/>
                <a:moveTo>
                  <a:pt x="4633239" y="5390665"/>
                </a:moveTo>
                <a:lnTo>
                  <a:pt x="4537653" y="5556516"/>
                </a:lnTo>
                <a:lnTo>
                  <a:pt x="4539051" y="5599219"/>
                </a:lnTo>
                <a:lnTo>
                  <a:pt x="4731192" y="5488325"/>
                </a:lnTo>
                <a:lnTo>
                  <a:pt x="4726162" y="5481179"/>
                </a:lnTo>
                <a:lnTo>
                  <a:pt x="4720868" y="5474298"/>
                </a:lnTo>
                <a:lnTo>
                  <a:pt x="4715837" y="5467152"/>
                </a:lnTo>
                <a:lnTo>
                  <a:pt x="4710278" y="5460800"/>
                </a:lnTo>
                <a:lnTo>
                  <a:pt x="4704719" y="5454184"/>
                </a:lnTo>
                <a:lnTo>
                  <a:pt x="4698894" y="5447567"/>
                </a:lnTo>
                <a:lnTo>
                  <a:pt x="4693070" y="5441216"/>
                </a:lnTo>
                <a:lnTo>
                  <a:pt x="4686981" y="5434864"/>
                </a:lnTo>
                <a:lnTo>
                  <a:pt x="4680627" y="5429041"/>
                </a:lnTo>
                <a:lnTo>
                  <a:pt x="4674538" y="5422954"/>
                </a:lnTo>
                <a:lnTo>
                  <a:pt x="4667920" y="5417131"/>
                </a:lnTo>
                <a:lnTo>
                  <a:pt x="4661302" y="5411309"/>
                </a:lnTo>
                <a:lnTo>
                  <a:pt x="4654418" y="5406016"/>
                </a:lnTo>
                <a:lnTo>
                  <a:pt x="4647800" y="5400722"/>
                </a:lnTo>
                <a:lnTo>
                  <a:pt x="4640652" y="5395694"/>
                </a:lnTo>
                <a:lnTo>
                  <a:pt x="4633239" y="5390665"/>
                </a:lnTo>
                <a:close/>
                <a:moveTo>
                  <a:pt x="4219719" y="5390665"/>
                </a:moveTo>
                <a:lnTo>
                  <a:pt x="4212572" y="5395694"/>
                </a:lnTo>
                <a:lnTo>
                  <a:pt x="4205688" y="5400722"/>
                </a:lnTo>
                <a:lnTo>
                  <a:pt x="4198805" y="5406016"/>
                </a:lnTo>
                <a:lnTo>
                  <a:pt x="4191922" y="5411309"/>
                </a:lnTo>
                <a:lnTo>
                  <a:pt x="4185304" y="5417131"/>
                </a:lnTo>
                <a:lnTo>
                  <a:pt x="4178950" y="5422954"/>
                </a:lnTo>
                <a:lnTo>
                  <a:pt x="4172331" y="5429041"/>
                </a:lnTo>
                <a:lnTo>
                  <a:pt x="4166507" y="5434864"/>
                </a:lnTo>
                <a:lnTo>
                  <a:pt x="4160153" y="5441216"/>
                </a:lnTo>
                <a:lnTo>
                  <a:pt x="4154065" y="5447567"/>
                </a:lnTo>
                <a:lnTo>
                  <a:pt x="4148505" y="5454184"/>
                </a:lnTo>
                <a:lnTo>
                  <a:pt x="4142946" y="5460800"/>
                </a:lnTo>
                <a:lnTo>
                  <a:pt x="4137651" y="5467152"/>
                </a:lnTo>
                <a:lnTo>
                  <a:pt x="4132091" y="5474298"/>
                </a:lnTo>
                <a:lnTo>
                  <a:pt x="4126797" y="5481179"/>
                </a:lnTo>
                <a:lnTo>
                  <a:pt x="4122031" y="5488325"/>
                </a:lnTo>
                <a:lnTo>
                  <a:pt x="4301419" y="5591859"/>
                </a:lnTo>
                <a:lnTo>
                  <a:pt x="4302216" y="5533520"/>
                </a:lnTo>
                <a:lnTo>
                  <a:pt x="4219719" y="5390665"/>
                </a:lnTo>
                <a:close/>
                <a:moveTo>
                  <a:pt x="4650712" y="5361288"/>
                </a:moveTo>
                <a:lnTo>
                  <a:pt x="4640387" y="5379020"/>
                </a:lnTo>
                <a:lnTo>
                  <a:pt x="4647800" y="5384314"/>
                </a:lnTo>
                <a:lnTo>
                  <a:pt x="4654948" y="5389871"/>
                </a:lnTo>
                <a:lnTo>
                  <a:pt x="4662361" y="5395429"/>
                </a:lnTo>
                <a:lnTo>
                  <a:pt x="4669508" y="5400987"/>
                </a:lnTo>
                <a:lnTo>
                  <a:pt x="4676392" y="5407074"/>
                </a:lnTo>
                <a:lnTo>
                  <a:pt x="4683275" y="5412897"/>
                </a:lnTo>
                <a:lnTo>
                  <a:pt x="4689893" y="5419249"/>
                </a:lnTo>
                <a:lnTo>
                  <a:pt x="4696512" y="5425601"/>
                </a:lnTo>
                <a:lnTo>
                  <a:pt x="4702601" y="5432217"/>
                </a:lnTo>
                <a:lnTo>
                  <a:pt x="4708954" y="5438834"/>
                </a:lnTo>
                <a:lnTo>
                  <a:pt x="4715043" y="5445715"/>
                </a:lnTo>
                <a:lnTo>
                  <a:pt x="4720868" y="5452596"/>
                </a:lnTo>
                <a:lnTo>
                  <a:pt x="4726692" y="5459742"/>
                </a:lnTo>
                <a:lnTo>
                  <a:pt x="4732251" y="5466888"/>
                </a:lnTo>
                <a:lnTo>
                  <a:pt x="4737546" y="5474298"/>
                </a:lnTo>
                <a:lnTo>
                  <a:pt x="4742576" y="5481709"/>
                </a:lnTo>
                <a:lnTo>
                  <a:pt x="4760578" y="5471387"/>
                </a:lnTo>
                <a:lnTo>
                  <a:pt x="4754754" y="5463182"/>
                </a:lnTo>
                <a:lnTo>
                  <a:pt x="4749194" y="5455243"/>
                </a:lnTo>
                <a:lnTo>
                  <a:pt x="4743105" y="5447567"/>
                </a:lnTo>
                <a:lnTo>
                  <a:pt x="4737281" y="5439892"/>
                </a:lnTo>
                <a:lnTo>
                  <a:pt x="4730928" y="5432482"/>
                </a:lnTo>
                <a:lnTo>
                  <a:pt x="4724309" y="5425336"/>
                </a:lnTo>
                <a:lnTo>
                  <a:pt x="4717691" y="5417925"/>
                </a:lnTo>
                <a:lnTo>
                  <a:pt x="4710807" y="5411044"/>
                </a:lnTo>
                <a:lnTo>
                  <a:pt x="4703924" y="5404163"/>
                </a:lnTo>
                <a:lnTo>
                  <a:pt x="4696776" y="5397547"/>
                </a:lnTo>
                <a:lnTo>
                  <a:pt x="4689099" y="5390930"/>
                </a:lnTo>
                <a:lnTo>
                  <a:pt x="4681951" y="5384843"/>
                </a:lnTo>
                <a:lnTo>
                  <a:pt x="4674274" y="5378491"/>
                </a:lnTo>
                <a:lnTo>
                  <a:pt x="4666596" y="5372404"/>
                </a:lnTo>
                <a:lnTo>
                  <a:pt x="4658389" y="5366846"/>
                </a:lnTo>
                <a:lnTo>
                  <a:pt x="4650712" y="5361288"/>
                </a:lnTo>
                <a:close/>
                <a:moveTo>
                  <a:pt x="4202776" y="5361288"/>
                </a:moveTo>
                <a:lnTo>
                  <a:pt x="4194569" y="5366846"/>
                </a:lnTo>
                <a:lnTo>
                  <a:pt x="4186892" y="5372404"/>
                </a:lnTo>
                <a:lnTo>
                  <a:pt x="4178950" y="5378491"/>
                </a:lnTo>
                <a:lnTo>
                  <a:pt x="4171537" y="5384843"/>
                </a:lnTo>
                <a:lnTo>
                  <a:pt x="4163860" y="5390930"/>
                </a:lnTo>
                <a:lnTo>
                  <a:pt x="4156712" y="5397547"/>
                </a:lnTo>
                <a:lnTo>
                  <a:pt x="4149564" y="5404163"/>
                </a:lnTo>
                <a:lnTo>
                  <a:pt x="4142151" y="5411044"/>
                </a:lnTo>
                <a:lnTo>
                  <a:pt x="4135533" y="5417925"/>
                </a:lnTo>
                <a:lnTo>
                  <a:pt x="4128650" y="5425336"/>
                </a:lnTo>
                <a:lnTo>
                  <a:pt x="4122561" y="5432482"/>
                </a:lnTo>
                <a:lnTo>
                  <a:pt x="4116207" y="5439892"/>
                </a:lnTo>
                <a:lnTo>
                  <a:pt x="4109853" y="5447567"/>
                </a:lnTo>
                <a:lnTo>
                  <a:pt x="4104029" y="5455243"/>
                </a:lnTo>
                <a:lnTo>
                  <a:pt x="4098205" y="5463182"/>
                </a:lnTo>
                <a:lnTo>
                  <a:pt x="4092645" y="5471387"/>
                </a:lnTo>
                <a:lnTo>
                  <a:pt x="4110648" y="5481709"/>
                </a:lnTo>
                <a:lnTo>
                  <a:pt x="4115942" y="5474298"/>
                </a:lnTo>
                <a:lnTo>
                  <a:pt x="4121237" y="5466888"/>
                </a:lnTo>
                <a:lnTo>
                  <a:pt x="4126532" y="5459742"/>
                </a:lnTo>
                <a:lnTo>
                  <a:pt x="4132621" y="5452596"/>
                </a:lnTo>
                <a:lnTo>
                  <a:pt x="4138180" y="5445715"/>
                </a:lnTo>
                <a:lnTo>
                  <a:pt x="4144534" y="5438834"/>
                </a:lnTo>
                <a:lnTo>
                  <a:pt x="4150358" y="5432217"/>
                </a:lnTo>
                <a:lnTo>
                  <a:pt x="4156977" y="5425601"/>
                </a:lnTo>
                <a:lnTo>
                  <a:pt x="4163330" y="5419249"/>
                </a:lnTo>
                <a:lnTo>
                  <a:pt x="4170214" y="5412897"/>
                </a:lnTo>
                <a:lnTo>
                  <a:pt x="4176832" y="5407074"/>
                </a:lnTo>
                <a:lnTo>
                  <a:pt x="4183980" y="5400987"/>
                </a:lnTo>
                <a:lnTo>
                  <a:pt x="4190863" y="5395429"/>
                </a:lnTo>
                <a:lnTo>
                  <a:pt x="4198011" y="5389871"/>
                </a:lnTo>
                <a:lnTo>
                  <a:pt x="4205688" y="5384314"/>
                </a:lnTo>
                <a:lnTo>
                  <a:pt x="4213101" y="5379020"/>
                </a:lnTo>
                <a:lnTo>
                  <a:pt x="4202776" y="5361288"/>
                </a:lnTo>
                <a:close/>
                <a:moveTo>
                  <a:pt x="4304748" y="5348127"/>
                </a:moveTo>
                <a:lnTo>
                  <a:pt x="4297817" y="5350437"/>
                </a:lnTo>
                <a:lnTo>
                  <a:pt x="4289610" y="5353613"/>
                </a:lnTo>
                <a:lnTo>
                  <a:pt x="4281933" y="5356789"/>
                </a:lnTo>
                <a:lnTo>
                  <a:pt x="4273991" y="5360229"/>
                </a:lnTo>
                <a:lnTo>
                  <a:pt x="4266578" y="5363935"/>
                </a:lnTo>
                <a:lnTo>
                  <a:pt x="4303653" y="5428317"/>
                </a:lnTo>
                <a:lnTo>
                  <a:pt x="4304748" y="5348127"/>
                </a:lnTo>
                <a:close/>
                <a:moveTo>
                  <a:pt x="4530640" y="5342369"/>
                </a:moveTo>
                <a:lnTo>
                  <a:pt x="4534325" y="5454889"/>
                </a:lnTo>
                <a:lnTo>
                  <a:pt x="4586910" y="5363935"/>
                </a:lnTo>
                <a:lnTo>
                  <a:pt x="4578968" y="5360229"/>
                </a:lnTo>
                <a:lnTo>
                  <a:pt x="4571291" y="5356789"/>
                </a:lnTo>
                <a:lnTo>
                  <a:pt x="4563349" y="5353613"/>
                </a:lnTo>
                <a:lnTo>
                  <a:pt x="4555671" y="5350437"/>
                </a:lnTo>
                <a:lnTo>
                  <a:pt x="4547464" y="5347790"/>
                </a:lnTo>
                <a:lnTo>
                  <a:pt x="4539258" y="5344879"/>
                </a:lnTo>
                <a:lnTo>
                  <a:pt x="4531051" y="5342497"/>
                </a:lnTo>
                <a:lnTo>
                  <a:pt x="4530640" y="5342369"/>
                </a:lnTo>
                <a:close/>
                <a:moveTo>
                  <a:pt x="4305239" y="5312191"/>
                </a:moveTo>
                <a:lnTo>
                  <a:pt x="4302847" y="5312855"/>
                </a:lnTo>
                <a:lnTo>
                  <a:pt x="4293846" y="5316031"/>
                </a:lnTo>
                <a:lnTo>
                  <a:pt x="4284845" y="5319472"/>
                </a:lnTo>
                <a:lnTo>
                  <a:pt x="4275844" y="5322912"/>
                </a:lnTo>
                <a:lnTo>
                  <a:pt x="4266843" y="5326618"/>
                </a:lnTo>
                <a:lnTo>
                  <a:pt x="4258106" y="5330587"/>
                </a:lnTo>
                <a:lnTo>
                  <a:pt x="4249635" y="5334822"/>
                </a:lnTo>
                <a:lnTo>
                  <a:pt x="4259960" y="5352554"/>
                </a:lnTo>
                <a:lnTo>
                  <a:pt x="4267902" y="5348584"/>
                </a:lnTo>
                <a:lnTo>
                  <a:pt x="4275844" y="5345144"/>
                </a:lnTo>
                <a:lnTo>
                  <a:pt x="4284315" y="5341703"/>
                </a:lnTo>
                <a:lnTo>
                  <a:pt x="4292522" y="5338263"/>
                </a:lnTo>
                <a:lnTo>
                  <a:pt x="4300994" y="5335087"/>
                </a:lnTo>
                <a:lnTo>
                  <a:pt x="4304943" y="5333890"/>
                </a:lnTo>
                <a:lnTo>
                  <a:pt x="4305239" y="5312191"/>
                </a:lnTo>
                <a:close/>
                <a:moveTo>
                  <a:pt x="4529476" y="5306830"/>
                </a:moveTo>
                <a:lnTo>
                  <a:pt x="4530188" y="5328548"/>
                </a:lnTo>
                <a:lnTo>
                  <a:pt x="4534757" y="5329793"/>
                </a:lnTo>
                <a:lnTo>
                  <a:pt x="4543493" y="5332440"/>
                </a:lnTo>
                <a:lnTo>
                  <a:pt x="4551965" y="5335087"/>
                </a:lnTo>
                <a:lnTo>
                  <a:pt x="4560437" y="5338263"/>
                </a:lnTo>
                <a:lnTo>
                  <a:pt x="4568908" y="5341703"/>
                </a:lnTo>
                <a:lnTo>
                  <a:pt x="4577115" y="5345144"/>
                </a:lnTo>
                <a:lnTo>
                  <a:pt x="4585322" y="5348584"/>
                </a:lnTo>
                <a:lnTo>
                  <a:pt x="4593529" y="5352554"/>
                </a:lnTo>
                <a:lnTo>
                  <a:pt x="4603589" y="5334822"/>
                </a:lnTo>
                <a:lnTo>
                  <a:pt x="4595117" y="5330587"/>
                </a:lnTo>
                <a:lnTo>
                  <a:pt x="4586381" y="5326618"/>
                </a:lnTo>
                <a:lnTo>
                  <a:pt x="4577380" y="5322912"/>
                </a:lnTo>
                <a:lnTo>
                  <a:pt x="4568379" y="5319472"/>
                </a:lnTo>
                <a:lnTo>
                  <a:pt x="4559378" y="5316031"/>
                </a:lnTo>
                <a:lnTo>
                  <a:pt x="4550112" y="5312855"/>
                </a:lnTo>
                <a:lnTo>
                  <a:pt x="4540846" y="5310209"/>
                </a:lnTo>
                <a:lnTo>
                  <a:pt x="4531580" y="5307297"/>
                </a:lnTo>
                <a:lnTo>
                  <a:pt x="4529476" y="5306830"/>
                </a:lnTo>
                <a:close/>
                <a:moveTo>
                  <a:pt x="3189742" y="5095346"/>
                </a:moveTo>
                <a:lnTo>
                  <a:pt x="3177305" y="5115719"/>
                </a:lnTo>
                <a:lnTo>
                  <a:pt x="3164339" y="5135827"/>
                </a:lnTo>
                <a:lnTo>
                  <a:pt x="3151637" y="5155671"/>
                </a:lnTo>
                <a:lnTo>
                  <a:pt x="3138141" y="5175514"/>
                </a:lnTo>
                <a:lnTo>
                  <a:pt x="3124645" y="5194829"/>
                </a:lnTo>
                <a:lnTo>
                  <a:pt x="3110356" y="5214408"/>
                </a:lnTo>
                <a:lnTo>
                  <a:pt x="3096331" y="5233194"/>
                </a:lnTo>
                <a:lnTo>
                  <a:pt x="3081512" y="5251979"/>
                </a:lnTo>
                <a:lnTo>
                  <a:pt x="3066958" y="5270765"/>
                </a:lnTo>
                <a:lnTo>
                  <a:pt x="3051875" y="5289021"/>
                </a:lnTo>
                <a:lnTo>
                  <a:pt x="3036527" y="5307277"/>
                </a:lnTo>
                <a:lnTo>
                  <a:pt x="3021179" y="5325004"/>
                </a:lnTo>
                <a:lnTo>
                  <a:pt x="3005037" y="5342731"/>
                </a:lnTo>
                <a:lnTo>
                  <a:pt x="2989159" y="5360194"/>
                </a:lnTo>
                <a:lnTo>
                  <a:pt x="2972488" y="5377392"/>
                </a:lnTo>
                <a:lnTo>
                  <a:pt x="2955817" y="5394061"/>
                </a:lnTo>
                <a:lnTo>
                  <a:pt x="2938881" y="5410994"/>
                </a:lnTo>
                <a:lnTo>
                  <a:pt x="2921946" y="5427398"/>
                </a:lnTo>
                <a:lnTo>
                  <a:pt x="2904481" y="5443273"/>
                </a:lnTo>
                <a:lnTo>
                  <a:pt x="2886751" y="5459413"/>
                </a:lnTo>
                <a:lnTo>
                  <a:pt x="2869021" y="5475023"/>
                </a:lnTo>
                <a:lnTo>
                  <a:pt x="2850763" y="5490369"/>
                </a:lnTo>
                <a:lnTo>
                  <a:pt x="2832239" y="5505450"/>
                </a:lnTo>
                <a:lnTo>
                  <a:pt x="2813716" y="5520267"/>
                </a:lnTo>
                <a:lnTo>
                  <a:pt x="2794928" y="5534554"/>
                </a:lnTo>
                <a:lnTo>
                  <a:pt x="2775875" y="5548577"/>
                </a:lnTo>
                <a:lnTo>
                  <a:pt x="2756557" y="5562865"/>
                </a:lnTo>
                <a:lnTo>
                  <a:pt x="2737240" y="5576358"/>
                </a:lnTo>
                <a:lnTo>
                  <a:pt x="2717394" y="5589852"/>
                </a:lnTo>
                <a:lnTo>
                  <a:pt x="2697282" y="5603081"/>
                </a:lnTo>
                <a:lnTo>
                  <a:pt x="2677171" y="5615517"/>
                </a:lnTo>
                <a:lnTo>
                  <a:pt x="2656796" y="5627952"/>
                </a:lnTo>
                <a:lnTo>
                  <a:pt x="2698870" y="5700713"/>
                </a:lnTo>
                <a:lnTo>
                  <a:pt x="2720569" y="5687748"/>
                </a:lnTo>
                <a:lnTo>
                  <a:pt x="2742003" y="5674254"/>
                </a:lnTo>
                <a:lnTo>
                  <a:pt x="2762908" y="5660496"/>
                </a:lnTo>
                <a:lnTo>
                  <a:pt x="2783549" y="5646208"/>
                </a:lnTo>
                <a:lnTo>
                  <a:pt x="2804189" y="5631921"/>
                </a:lnTo>
                <a:lnTo>
                  <a:pt x="2824565" y="5617104"/>
                </a:lnTo>
                <a:lnTo>
                  <a:pt x="2844676" y="5602023"/>
                </a:lnTo>
                <a:lnTo>
                  <a:pt x="2864787" y="5586677"/>
                </a:lnTo>
                <a:lnTo>
                  <a:pt x="2884634" y="5571067"/>
                </a:lnTo>
                <a:lnTo>
                  <a:pt x="2903951" y="5554927"/>
                </a:lnTo>
                <a:lnTo>
                  <a:pt x="2923269" y="5539052"/>
                </a:lnTo>
                <a:lnTo>
                  <a:pt x="2942057" y="5522383"/>
                </a:lnTo>
                <a:lnTo>
                  <a:pt x="2960845" y="5505450"/>
                </a:lnTo>
                <a:lnTo>
                  <a:pt x="2979104" y="5488517"/>
                </a:lnTo>
                <a:lnTo>
                  <a:pt x="2997098" y="5471319"/>
                </a:lnTo>
                <a:lnTo>
                  <a:pt x="3015092" y="5453592"/>
                </a:lnTo>
                <a:lnTo>
                  <a:pt x="3032557" y="5435865"/>
                </a:lnTo>
                <a:lnTo>
                  <a:pt x="3050287" y="5417608"/>
                </a:lnTo>
                <a:lnTo>
                  <a:pt x="3067223" y="5399088"/>
                </a:lnTo>
                <a:lnTo>
                  <a:pt x="3084158" y="5380302"/>
                </a:lnTo>
                <a:lnTo>
                  <a:pt x="3100300" y="5361517"/>
                </a:lnTo>
                <a:lnTo>
                  <a:pt x="3116707" y="5342202"/>
                </a:lnTo>
                <a:lnTo>
                  <a:pt x="3132849" y="5322888"/>
                </a:lnTo>
                <a:lnTo>
                  <a:pt x="3148461" y="5303044"/>
                </a:lnTo>
                <a:lnTo>
                  <a:pt x="3163809" y="5283465"/>
                </a:lnTo>
                <a:lnTo>
                  <a:pt x="3178893" y="5263356"/>
                </a:lnTo>
                <a:lnTo>
                  <a:pt x="3193711" y="5242454"/>
                </a:lnTo>
                <a:lnTo>
                  <a:pt x="3208001" y="5222081"/>
                </a:lnTo>
                <a:lnTo>
                  <a:pt x="3222026" y="5201179"/>
                </a:lnTo>
                <a:lnTo>
                  <a:pt x="3236051" y="5180277"/>
                </a:lnTo>
                <a:lnTo>
                  <a:pt x="3249547" y="5158846"/>
                </a:lnTo>
                <a:lnTo>
                  <a:pt x="3262513" y="5137414"/>
                </a:lnTo>
                <a:lnTo>
                  <a:pt x="3189742" y="5095346"/>
                </a:lnTo>
                <a:close/>
                <a:moveTo>
                  <a:pt x="521568" y="5095346"/>
                </a:moveTo>
                <a:lnTo>
                  <a:pt x="448797" y="5137414"/>
                </a:lnTo>
                <a:lnTo>
                  <a:pt x="462028" y="5158846"/>
                </a:lnTo>
                <a:lnTo>
                  <a:pt x="475524" y="5180277"/>
                </a:lnTo>
                <a:lnTo>
                  <a:pt x="489284" y="5201179"/>
                </a:lnTo>
                <a:lnTo>
                  <a:pt x="503838" y="5222081"/>
                </a:lnTo>
                <a:lnTo>
                  <a:pt x="518128" y="5242454"/>
                </a:lnTo>
                <a:lnTo>
                  <a:pt x="532947" y="5263356"/>
                </a:lnTo>
                <a:lnTo>
                  <a:pt x="547766" y="5283465"/>
                </a:lnTo>
                <a:lnTo>
                  <a:pt x="563114" y="5303044"/>
                </a:lnTo>
                <a:lnTo>
                  <a:pt x="578726" y="5322888"/>
                </a:lnTo>
                <a:lnTo>
                  <a:pt x="594868" y="5342202"/>
                </a:lnTo>
                <a:lnTo>
                  <a:pt x="611010" y="5361517"/>
                </a:lnTo>
                <a:lnTo>
                  <a:pt x="627417" y="5380302"/>
                </a:lnTo>
                <a:lnTo>
                  <a:pt x="644352" y="5399088"/>
                </a:lnTo>
                <a:lnTo>
                  <a:pt x="661288" y="5417608"/>
                </a:lnTo>
                <a:lnTo>
                  <a:pt x="678753" y="5435865"/>
                </a:lnTo>
                <a:lnTo>
                  <a:pt x="696483" y="5453592"/>
                </a:lnTo>
                <a:lnTo>
                  <a:pt x="714212" y="5471319"/>
                </a:lnTo>
                <a:lnTo>
                  <a:pt x="732471" y="5488517"/>
                </a:lnTo>
                <a:lnTo>
                  <a:pt x="750730" y="5505450"/>
                </a:lnTo>
                <a:lnTo>
                  <a:pt x="769518" y="5522383"/>
                </a:lnTo>
                <a:lnTo>
                  <a:pt x="788306" y="5539052"/>
                </a:lnTo>
                <a:lnTo>
                  <a:pt x="807359" y="5554927"/>
                </a:lnTo>
                <a:lnTo>
                  <a:pt x="826941" y="5571067"/>
                </a:lnTo>
                <a:lnTo>
                  <a:pt x="846523" y="5586677"/>
                </a:lnTo>
                <a:lnTo>
                  <a:pt x="866634" y="5602023"/>
                </a:lnTo>
                <a:lnTo>
                  <a:pt x="886745" y="5617104"/>
                </a:lnTo>
                <a:lnTo>
                  <a:pt x="907121" y="5631921"/>
                </a:lnTo>
                <a:lnTo>
                  <a:pt x="927761" y="5646208"/>
                </a:lnTo>
                <a:lnTo>
                  <a:pt x="948666" y="5660496"/>
                </a:lnTo>
                <a:lnTo>
                  <a:pt x="969572" y="5674254"/>
                </a:lnTo>
                <a:lnTo>
                  <a:pt x="991006" y="5687748"/>
                </a:lnTo>
                <a:lnTo>
                  <a:pt x="1012440" y="5700713"/>
                </a:lnTo>
                <a:lnTo>
                  <a:pt x="1054515" y="5627952"/>
                </a:lnTo>
                <a:lnTo>
                  <a:pt x="1034139" y="5615517"/>
                </a:lnTo>
                <a:lnTo>
                  <a:pt x="1014028" y="5603081"/>
                </a:lnTo>
                <a:lnTo>
                  <a:pt x="994181" y="5589852"/>
                </a:lnTo>
                <a:lnTo>
                  <a:pt x="974335" y="5576358"/>
                </a:lnTo>
                <a:lnTo>
                  <a:pt x="954753" y="5562865"/>
                </a:lnTo>
                <a:lnTo>
                  <a:pt x="935700" y="5548577"/>
                </a:lnTo>
                <a:lnTo>
                  <a:pt x="916647" y="5534554"/>
                </a:lnTo>
                <a:lnTo>
                  <a:pt x="897859" y="5520267"/>
                </a:lnTo>
                <a:lnTo>
                  <a:pt x="879336" y="5505450"/>
                </a:lnTo>
                <a:lnTo>
                  <a:pt x="860812" y="5490369"/>
                </a:lnTo>
                <a:lnTo>
                  <a:pt x="842553" y="5475023"/>
                </a:lnTo>
                <a:lnTo>
                  <a:pt x="824559" y="5459413"/>
                </a:lnTo>
                <a:lnTo>
                  <a:pt x="807094" y="5443273"/>
                </a:lnTo>
                <a:lnTo>
                  <a:pt x="789894" y="5427398"/>
                </a:lnTo>
                <a:lnTo>
                  <a:pt x="772693" y="5410994"/>
                </a:lnTo>
                <a:lnTo>
                  <a:pt x="755758" y="5394061"/>
                </a:lnTo>
                <a:lnTo>
                  <a:pt x="739087" y="5377392"/>
                </a:lnTo>
                <a:lnTo>
                  <a:pt x="722680" y="5360194"/>
                </a:lnTo>
                <a:lnTo>
                  <a:pt x="706538" y="5342731"/>
                </a:lnTo>
                <a:lnTo>
                  <a:pt x="690396" y="5325004"/>
                </a:lnTo>
                <a:lnTo>
                  <a:pt x="675048" y="5307277"/>
                </a:lnTo>
                <a:lnTo>
                  <a:pt x="659700" y="5289021"/>
                </a:lnTo>
                <a:lnTo>
                  <a:pt x="644617" y="5270765"/>
                </a:lnTo>
                <a:lnTo>
                  <a:pt x="629798" y="5251979"/>
                </a:lnTo>
                <a:lnTo>
                  <a:pt x="615244" y="5233194"/>
                </a:lnTo>
                <a:lnTo>
                  <a:pt x="600954" y="5214408"/>
                </a:lnTo>
                <a:lnTo>
                  <a:pt x="586929" y="5194829"/>
                </a:lnTo>
                <a:lnTo>
                  <a:pt x="573434" y="5175514"/>
                </a:lnTo>
                <a:lnTo>
                  <a:pt x="559938" y="5155671"/>
                </a:lnTo>
                <a:lnTo>
                  <a:pt x="546972" y="5135827"/>
                </a:lnTo>
                <a:lnTo>
                  <a:pt x="534270" y="5115719"/>
                </a:lnTo>
                <a:lnTo>
                  <a:pt x="521568" y="5095346"/>
                </a:lnTo>
                <a:close/>
                <a:moveTo>
                  <a:pt x="3310569" y="4847258"/>
                </a:moveTo>
                <a:lnTo>
                  <a:pt x="3305911" y="4859337"/>
                </a:lnTo>
                <a:lnTo>
                  <a:pt x="3297443" y="4881033"/>
                </a:lnTo>
                <a:lnTo>
                  <a:pt x="3288446" y="4902464"/>
                </a:lnTo>
                <a:lnTo>
                  <a:pt x="3278919" y="4923896"/>
                </a:lnTo>
                <a:lnTo>
                  <a:pt x="3269128" y="4945327"/>
                </a:lnTo>
                <a:lnTo>
                  <a:pt x="3259337" y="4966229"/>
                </a:lnTo>
                <a:lnTo>
                  <a:pt x="3249017" y="4987131"/>
                </a:lnTo>
                <a:lnTo>
                  <a:pt x="3238697" y="5008033"/>
                </a:lnTo>
                <a:lnTo>
                  <a:pt x="3227848" y="5028406"/>
                </a:lnTo>
                <a:lnTo>
                  <a:pt x="3216469" y="5048779"/>
                </a:lnTo>
                <a:lnTo>
                  <a:pt x="3289240" y="5090848"/>
                </a:lnTo>
                <a:lnTo>
                  <a:pt x="3301148" y="5069152"/>
                </a:lnTo>
                <a:lnTo>
                  <a:pt x="3312526" y="5047456"/>
                </a:lnTo>
                <a:lnTo>
                  <a:pt x="3323640" y="5025496"/>
                </a:lnTo>
                <a:lnTo>
                  <a:pt x="3334754" y="5003535"/>
                </a:lnTo>
                <a:lnTo>
                  <a:pt x="3345075" y="4981310"/>
                </a:lnTo>
                <a:lnTo>
                  <a:pt x="3355395" y="4958821"/>
                </a:lnTo>
                <a:lnTo>
                  <a:pt x="3365186" y="4936067"/>
                </a:lnTo>
                <a:lnTo>
                  <a:pt x="3374977" y="4913312"/>
                </a:lnTo>
                <a:lnTo>
                  <a:pt x="3383974" y="4890294"/>
                </a:lnTo>
                <a:lnTo>
                  <a:pt x="3392706" y="4867010"/>
                </a:lnTo>
                <a:lnTo>
                  <a:pt x="3399973" y="4847258"/>
                </a:lnTo>
                <a:lnTo>
                  <a:pt x="3310569" y="4847258"/>
                </a:lnTo>
                <a:close/>
                <a:moveTo>
                  <a:pt x="2867778" y="4847258"/>
                </a:moveTo>
                <a:lnTo>
                  <a:pt x="3170160" y="5021792"/>
                </a:lnTo>
                <a:lnTo>
                  <a:pt x="3180745" y="5002212"/>
                </a:lnTo>
                <a:lnTo>
                  <a:pt x="3191065" y="4982633"/>
                </a:lnTo>
                <a:lnTo>
                  <a:pt x="3201385" y="4962525"/>
                </a:lnTo>
                <a:lnTo>
                  <a:pt x="3211176" y="4942417"/>
                </a:lnTo>
                <a:lnTo>
                  <a:pt x="3220967" y="4922044"/>
                </a:lnTo>
                <a:lnTo>
                  <a:pt x="3229965" y="4901671"/>
                </a:lnTo>
                <a:lnTo>
                  <a:pt x="3238962" y="4881033"/>
                </a:lnTo>
                <a:lnTo>
                  <a:pt x="3247430" y="4860131"/>
                </a:lnTo>
                <a:lnTo>
                  <a:pt x="3252645" y="4847258"/>
                </a:lnTo>
                <a:lnTo>
                  <a:pt x="2867778" y="4847258"/>
                </a:lnTo>
                <a:close/>
                <a:moveTo>
                  <a:pt x="2206324" y="4847258"/>
                </a:moveTo>
                <a:lnTo>
                  <a:pt x="2630333" y="5581650"/>
                </a:lnTo>
                <a:lnTo>
                  <a:pt x="2649651" y="5569479"/>
                </a:lnTo>
                <a:lnTo>
                  <a:pt x="2669233" y="5557308"/>
                </a:lnTo>
                <a:lnTo>
                  <a:pt x="2688285" y="5544608"/>
                </a:lnTo>
                <a:lnTo>
                  <a:pt x="2707073" y="5531644"/>
                </a:lnTo>
                <a:lnTo>
                  <a:pt x="2725861" y="5518679"/>
                </a:lnTo>
                <a:lnTo>
                  <a:pt x="2744385" y="5505186"/>
                </a:lnTo>
                <a:lnTo>
                  <a:pt x="2762908" y="5491427"/>
                </a:lnTo>
                <a:lnTo>
                  <a:pt x="2781167" y="5477404"/>
                </a:lnTo>
                <a:lnTo>
                  <a:pt x="2798897" y="5463117"/>
                </a:lnTo>
                <a:lnTo>
                  <a:pt x="2816626" y="5448565"/>
                </a:lnTo>
                <a:lnTo>
                  <a:pt x="2834091" y="5434013"/>
                </a:lnTo>
                <a:lnTo>
                  <a:pt x="2851292" y="5418931"/>
                </a:lnTo>
                <a:lnTo>
                  <a:pt x="2868228" y="5403586"/>
                </a:lnTo>
                <a:lnTo>
                  <a:pt x="2884899" y="5388240"/>
                </a:lnTo>
                <a:lnTo>
                  <a:pt x="2901570" y="5372100"/>
                </a:lnTo>
                <a:lnTo>
                  <a:pt x="2917976" y="5356225"/>
                </a:lnTo>
                <a:lnTo>
                  <a:pt x="2933854" y="5339821"/>
                </a:lnTo>
                <a:lnTo>
                  <a:pt x="2949466" y="5323417"/>
                </a:lnTo>
                <a:lnTo>
                  <a:pt x="2965343" y="5306483"/>
                </a:lnTo>
                <a:lnTo>
                  <a:pt x="2980692" y="5289550"/>
                </a:lnTo>
                <a:lnTo>
                  <a:pt x="2995775" y="5272352"/>
                </a:lnTo>
                <a:lnTo>
                  <a:pt x="3010329" y="5254890"/>
                </a:lnTo>
                <a:lnTo>
                  <a:pt x="3024883" y="5237162"/>
                </a:lnTo>
                <a:lnTo>
                  <a:pt x="3038908" y="5219435"/>
                </a:lnTo>
                <a:lnTo>
                  <a:pt x="3052933" y="5201179"/>
                </a:lnTo>
                <a:lnTo>
                  <a:pt x="3066958" y="5182923"/>
                </a:lnTo>
                <a:lnTo>
                  <a:pt x="3080454" y="5164402"/>
                </a:lnTo>
                <a:lnTo>
                  <a:pt x="3093420" y="5145617"/>
                </a:lnTo>
                <a:lnTo>
                  <a:pt x="3106387" y="5126567"/>
                </a:lnTo>
                <a:lnTo>
                  <a:pt x="3118824" y="5107252"/>
                </a:lnTo>
                <a:lnTo>
                  <a:pt x="3131261" y="5087937"/>
                </a:lnTo>
                <a:lnTo>
                  <a:pt x="3143169" y="5068358"/>
                </a:lnTo>
                <a:lnTo>
                  <a:pt x="2760036" y="4847258"/>
                </a:lnTo>
                <a:lnTo>
                  <a:pt x="2206324" y="4847258"/>
                </a:lnTo>
                <a:close/>
                <a:moveTo>
                  <a:pt x="1882779" y="4847258"/>
                </a:moveTo>
                <a:lnTo>
                  <a:pt x="1882779" y="5796227"/>
                </a:lnTo>
                <a:lnTo>
                  <a:pt x="1906595" y="5795433"/>
                </a:lnTo>
                <a:lnTo>
                  <a:pt x="1930146" y="5794640"/>
                </a:lnTo>
                <a:lnTo>
                  <a:pt x="1953697" y="5793317"/>
                </a:lnTo>
                <a:lnTo>
                  <a:pt x="1977249" y="5791465"/>
                </a:lnTo>
                <a:lnTo>
                  <a:pt x="2000271" y="5789613"/>
                </a:lnTo>
                <a:lnTo>
                  <a:pt x="2023822" y="5786967"/>
                </a:lnTo>
                <a:lnTo>
                  <a:pt x="2046844" y="5784321"/>
                </a:lnTo>
                <a:lnTo>
                  <a:pt x="2069866" y="5781146"/>
                </a:lnTo>
                <a:lnTo>
                  <a:pt x="2092888" y="5777706"/>
                </a:lnTo>
                <a:lnTo>
                  <a:pt x="2115646" y="5774002"/>
                </a:lnTo>
                <a:lnTo>
                  <a:pt x="2138403" y="5769769"/>
                </a:lnTo>
                <a:lnTo>
                  <a:pt x="2160896" y="5765536"/>
                </a:lnTo>
                <a:lnTo>
                  <a:pt x="2183653" y="5760508"/>
                </a:lnTo>
                <a:lnTo>
                  <a:pt x="2205881" y="5755481"/>
                </a:lnTo>
                <a:lnTo>
                  <a:pt x="2228109" y="5749661"/>
                </a:lnTo>
                <a:lnTo>
                  <a:pt x="2250073" y="5744104"/>
                </a:lnTo>
                <a:lnTo>
                  <a:pt x="2272037" y="5737754"/>
                </a:lnTo>
                <a:lnTo>
                  <a:pt x="2294000" y="5731669"/>
                </a:lnTo>
                <a:lnTo>
                  <a:pt x="2315699" y="5724790"/>
                </a:lnTo>
                <a:lnTo>
                  <a:pt x="2337133" y="5717381"/>
                </a:lnTo>
                <a:lnTo>
                  <a:pt x="2358568" y="5710238"/>
                </a:lnTo>
                <a:lnTo>
                  <a:pt x="2379473" y="5702300"/>
                </a:lnTo>
                <a:lnTo>
                  <a:pt x="2400907" y="5694363"/>
                </a:lnTo>
                <a:lnTo>
                  <a:pt x="2421547" y="5686161"/>
                </a:lnTo>
                <a:lnTo>
                  <a:pt x="2442717" y="5677429"/>
                </a:lnTo>
                <a:lnTo>
                  <a:pt x="2463357" y="5668169"/>
                </a:lnTo>
                <a:lnTo>
                  <a:pt x="2483733" y="5659173"/>
                </a:lnTo>
                <a:lnTo>
                  <a:pt x="2503845" y="5649383"/>
                </a:lnTo>
                <a:lnTo>
                  <a:pt x="2524220" y="5639594"/>
                </a:lnTo>
                <a:lnTo>
                  <a:pt x="2544067" y="5629540"/>
                </a:lnTo>
                <a:lnTo>
                  <a:pt x="2563649" y="5618956"/>
                </a:lnTo>
                <a:lnTo>
                  <a:pt x="2583496" y="5608373"/>
                </a:lnTo>
                <a:lnTo>
                  <a:pt x="2143941" y="4847258"/>
                </a:lnTo>
                <a:lnTo>
                  <a:pt x="1882779" y="4847258"/>
                </a:lnTo>
                <a:close/>
                <a:moveTo>
                  <a:pt x="1567433" y="4847258"/>
                </a:moveTo>
                <a:lnTo>
                  <a:pt x="1128080" y="5608373"/>
                </a:lnTo>
                <a:lnTo>
                  <a:pt x="1147661" y="5618956"/>
                </a:lnTo>
                <a:lnTo>
                  <a:pt x="1167508" y="5629540"/>
                </a:lnTo>
                <a:lnTo>
                  <a:pt x="1187355" y="5639594"/>
                </a:lnTo>
                <a:lnTo>
                  <a:pt x="1207730" y="5649383"/>
                </a:lnTo>
                <a:lnTo>
                  <a:pt x="1227842" y="5659173"/>
                </a:lnTo>
                <a:lnTo>
                  <a:pt x="1248482" y="5668169"/>
                </a:lnTo>
                <a:lnTo>
                  <a:pt x="1268858" y="5677429"/>
                </a:lnTo>
                <a:lnTo>
                  <a:pt x="1289763" y="5686161"/>
                </a:lnTo>
                <a:lnTo>
                  <a:pt x="1310668" y="5694363"/>
                </a:lnTo>
                <a:lnTo>
                  <a:pt x="1331838" y="5702300"/>
                </a:lnTo>
                <a:lnTo>
                  <a:pt x="1353007" y="5710238"/>
                </a:lnTo>
                <a:lnTo>
                  <a:pt x="1374442" y="5717381"/>
                </a:lnTo>
                <a:lnTo>
                  <a:pt x="1395876" y="5724790"/>
                </a:lnTo>
                <a:lnTo>
                  <a:pt x="1417575" y="5731669"/>
                </a:lnTo>
                <a:lnTo>
                  <a:pt x="1439539" y="5737754"/>
                </a:lnTo>
                <a:lnTo>
                  <a:pt x="1461502" y="5744104"/>
                </a:lnTo>
                <a:lnTo>
                  <a:pt x="1483466" y="5749661"/>
                </a:lnTo>
                <a:lnTo>
                  <a:pt x="1505694" y="5755481"/>
                </a:lnTo>
                <a:lnTo>
                  <a:pt x="1527922" y="5760508"/>
                </a:lnTo>
                <a:lnTo>
                  <a:pt x="1550415" y="5765536"/>
                </a:lnTo>
                <a:lnTo>
                  <a:pt x="1573172" y="5769769"/>
                </a:lnTo>
                <a:lnTo>
                  <a:pt x="1595665" y="5774002"/>
                </a:lnTo>
                <a:lnTo>
                  <a:pt x="1618687" y="5777706"/>
                </a:lnTo>
                <a:lnTo>
                  <a:pt x="1641444" y="5781146"/>
                </a:lnTo>
                <a:lnTo>
                  <a:pt x="1664731" y="5784321"/>
                </a:lnTo>
                <a:lnTo>
                  <a:pt x="1688018" y="5786967"/>
                </a:lnTo>
                <a:lnTo>
                  <a:pt x="1711040" y="5789613"/>
                </a:lnTo>
                <a:lnTo>
                  <a:pt x="1734326" y="5791465"/>
                </a:lnTo>
                <a:lnTo>
                  <a:pt x="1757878" y="5793317"/>
                </a:lnTo>
                <a:lnTo>
                  <a:pt x="1781429" y="5794640"/>
                </a:lnTo>
                <a:lnTo>
                  <a:pt x="1805245" y="5795433"/>
                </a:lnTo>
                <a:lnTo>
                  <a:pt x="1828796" y="5796227"/>
                </a:lnTo>
                <a:lnTo>
                  <a:pt x="1828796" y="4847258"/>
                </a:lnTo>
                <a:lnTo>
                  <a:pt x="1567433" y="4847258"/>
                </a:lnTo>
                <a:close/>
                <a:moveTo>
                  <a:pt x="1143886" y="4736257"/>
                </a:moveTo>
                <a:lnTo>
                  <a:pt x="568406" y="5068358"/>
                </a:lnTo>
                <a:lnTo>
                  <a:pt x="580314" y="5087937"/>
                </a:lnTo>
                <a:lnTo>
                  <a:pt x="592487" y="5107252"/>
                </a:lnTo>
                <a:lnTo>
                  <a:pt x="605188" y="5126567"/>
                </a:lnTo>
                <a:lnTo>
                  <a:pt x="617890" y="5145617"/>
                </a:lnTo>
                <a:lnTo>
                  <a:pt x="631121" y="5164402"/>
                </a:lnTo>
                <a:lnTo>
                  <a:pt x="644617" y="5182923"/>
                </a:lnTo>
                <a:lnTo>
                  <a:pt x="658377" y="5201179"/>
                </a:lnTo>
                <a:lnTo>
                  <a:pt x="672402" y="5219435"/>
                </a:lnTo>
                <a:lnTo>
                  <a:pt x="686692" y="5237162"/>
                </a:lnTo>
                <a:lnTo>
                  <a:pt x="700981" y="5254890"/>
                </a:lnTo>
                <a:lnTo>
                  <a:pt x="715800" y="5272352"/>
                </a:lnTo>
                <a:lnTo>
                  <a:pt x="730883" y="5289550"/>
                </a:lnTo>
                <a:lnTo>
                  <a:pt x="746231" y="5306483"/>
                </a:lnTo>
                <a:lnTo>
                  <a:pt x="761844" y="5323417"/>
                </a:lnTo>
                <a:lnTo>
                  <a:pt x="777721" y="5339821"/>
                </a:lnTo>
                <a:lnTo>
                  <a:pt x="793599" y="5356225"/>
                </a:lnTo>
                <a:lnTo>
                  <a:pt x="810005" y="5372100"/>
                </a:lnTo>
                <a:lnTo>
                  <a:pt x="826676" y="5388240"/>
                </a:lnTo>
                <a:lnTo>
                  <a:pt x="843083" y="5403586"/>
                </a:lnTo>
                <a:lnTo>
                  <a:pt x="860018" y="5418931"/>
                </a:lnTo>
                <a:lnTo>
                  <a:pt x="877483" y="5434013"/>
                </a:lnTo>
                <a:lnTo>
                  <a:pt x="894948" y="5448565"/>
                </a:lnTo>
                <a:lnTo>
                  <a:pt x="912413" y="5463117"/>
                </a:lnTo>
                <a:lnTo>
                  <a:pt x="930408" y="5477404"/>
                </a:lnTo>
                <a:lnTo>
                  <a:pt x="948666" y="5491427"/>
                </a:lnTo>
                <a:lnTo>
                  <a:pt x="967190" y="5505186"/>
                </a:lnTo>
                <a:lnTo>
                  <a:pt x="985713" y="5518679"/>
                </a:lnTo>
                <a:lnTo>
                  <a:pt x="1004502" y="5531644"/>
                </a:lnTo>
                <a:lnTo>
                  <a:pt x="1023290" y="5544608"/>
                </a:lnTo>
                <a:lnTo>
                  <a:pt x="1042342" y="5557308"/>
                </a:lnTo>
                <a:lnTo>
                  <a:pt x="1061924" y="5569479"/>
                </a:lnTo>
                <a:lnTo>
                  <a:pt x="1081242" y="5581650"/>
                </a:lnTo>
                <a:lnTo>
                  <a:pt x="1505251" y="4847258"/>
                </a:lnTo>
                <a:lnTo>
                  <a:pt x="1143886" y="4847258"/>
                </a:lnTo>
                <a:lnTo>
                  <a:pt x="1143886" y="4736257"/>
                </a:lnTo>
                <a:close/>
                <a:moveTo>
                  <a:pt x="2141843" y="4490508"/>
                </a:moveTo>
                <a:lnTo>
                  <a:pt x="2132317" y="4503208"/>
                </a:lnTo>
                <a:lnTo>
                  <a:pt x="2122790" y="4515908"/>
                </a:lnTo>
                <a:lnTo>
                  <a:pt x="2111941" y="4528079"/>
                </a:lnTo>
                <a:lnTo>
                  <a:pt x="2101091" y="4539456"/>
                </a:lnTo>
                <a:lnTo>
                  <a:pt x="2089448" y="4550304"/>
                </a:lnTo>
                <a:lnTo>
                  <a:pt x="2077540" y="4560887"/>
                </a:lnTo>
                <a:lnTo>
                  <a:pt x="2064838" y="4570942"/>
                </a:lnTo>
                <a:lnTo>
                  <a:pt x="2059236" y="4575026"/>
                </a:lnTo>
                <a:lnTo>
                  <a:pt x="2288299" y="4575026"/>
                </a:lnTo>
                <a:lnTo>
                  <a:pt x="2141843" y="4490508"/>
                </a:lnTo>
                <a:close/>
                <a:moveTo>
                  <a:pt x="1569732" y="4490508"/>
                </a:moveTo>
                <a:lnTo>
                  <a:pt x="1423276" y="4575026"/>
                </a:lnTo>
                <a:lnTo>
                  <a:pt x="1652191" y="4575026"/>
                </a:lnTo>
                <a:lnTo>
                  <a:pt x="1646472" y="4570942"/>
                </a:lnTo>
                <a:lnTo>
                  <a:pt x="1634035" y="4560887"/>
                </a:lnTo>
                <a:lnTo>
                  <a:pt x="1622127" y="4550304"/>
                </a:lnTo>
                <a:lnTo>
                  <a:pt x="1610484" y="4539456"/>
                </a:lnTo>
                <a:lnTo>
                  <a:pt x="1599370" y="4528079"/>
                </a:lnTo>
                <a:lnTo>
                  <a:pt x="1588785" y="4515908"/>
                </a:lnTo>
                <a:lnTo>
                  <a:pt x="1578994" y="4503208"/>
                </a:lnTo>
                <a:lnTo>
                  <a:pt x="1569732" y="4490508"/>
                </a:lnTo>
                <a:close/>
                <a:moveTo>
                  <a:pt x="3412024" y="4320910"/>
                </a:moveTo>
                <a:lnTo>
                  <a:pt x="3411230" y="4345781"/>
                </a:lnTo>
                <a:lnTo>
                  <a:pt x="3409907" y="4370387"/>
                </a:lnTo>
                <a:lnTo>
                  <a:pt x="3408848" y="4394729"/>
                </a:lnTo>
                <a:lnTo>
                  <a:pt x="3406996" y="4419071"/>
                </a:lnTo>
                <a:lnTo>
                  <a:pt x="3404879" y="4443412"/>
                </a:lnTo>
                <a:lnTo>
                  <a:pt x="3402497" y="4467489"/>
                </a:lnTo>
                <a:lnTo>
                  <a:pt x="3399587" y="4491566"/>
                </a:lnTo>
                <a:lnTo>
                  <a:pt x="3396147" y="4515379"/>
                </a:lnTo>
                <a:lnTo>
                  <a:pt x="3392706" y="4539456"/>
                </a:lnTo>
                <a:lnTo>
                  <a:pt x="3388737" y="4563269"/>
                </a:lnTo>
                <a:lnTo>
                  <a:pt x="3386491" y="4575026"/>
                </a:lnTo>
                <a:lnTo>
                  <a:pt x="3471880" y="4575026"/>
                </a:lnTo>
                <a:lnTo>
                  <a:pt x="3475533" y="4551892"/>
                </a:lnTo>
                <a:lnTo>
                  <a:pt x="3479767" y="4526756"/>
                </a:lnTo>
                <a:lnTo>
                  <a:pt x="3482678" y="4501356"/>
                </a:lnTo>
                <a:lnTo>
                  <a:pt x="3485853" y="4475956"/>
                </a:lnTo>
                <a:lnTo>
                  <a:pt x="3488499" y="4450556"/>
                </a:lnTo>
                <a:lnTo>
                  <a:pt x="3490616" y="4424891"/>
                </a:lnTo>
                <a:lnTo>
                  <a:pt x="3492469" y="4399227"/>
                </a:lnTo>
                <a:lnTo>
                  <a:pt x="3494056" y="4373033"/>
                </a:lnTo>
                <a:lnTo>
                  <a:pt x="3495115" y="4347104"/>
                </a:lnTo>
                <a:lnTo>
                  <a:pt x="3495644" y="4320910"/>
                </a:lnTo>
                <a:lnTo>
                  <a:pt x="3412024" y="4320910"/>
                </a:lnTo>
                <a:close/>
                <a:moveTo>
                  <a:pt x="2201383" y="4320910"/>
                </a:moveTo>
                <a:lnTo>
                  <a:pt x="2200853" y="4329112"/>
                </a:lnTo>
                <a:lnTo>
                  <a:pt x="2199795" y="4337314"/>
                </a:lnTo>
                <a:lnTo>
                  <a:pt x="2199001" y="4345252"/>
                </a:lnTo>
                <a:lnTo>
                  <a:pt x="2197413" y="4353454"/>
                </a:lnTo>
                <a:lnTo>
                  <a:pt x="2196090" y="4361127"/>
                </a:lnTo>
                <a:lnTo>
                  <a:pt x="2194503" y="4369064"/>
                </a:lnTo>
                <a:lnTo>
                  <a:pt x="2190533" y="4384675"/>
                </a:lnTo>
                <a:lnTo>
                  <a:pt x="2186034" y="4399756"/>
                </a:lnTo>
                <a:lnTo>
                  <a:pt x="2181007" y="4414837"/>
                </a:lnTo>
                <a:lnTo>
                  <a:pt x="2175185" y="4429125"/>
                </a:lnTo>
                <a:lnTo>
                  <a:pt x="2168570" y="4443677"/>
                </a:lnTo>
                <a:lnTo>
                  <a:pt x="2396133" y="4575026"/>
                </a:lnTo>
                <a:lnTo>
                  <a:pt x="3331902" y="4575026"/>
                </a:lnTo>
                <a:lnTo>
                  <a:pt x="3335813" y="4554008"/>
                </a:lnTo>
                <a:lnTo>
                  <a:pt x="3339518" y="4531254"/>
                </a:lnTo>
                <a:lnTo>
                  <a:pt x="3342958" y="4508235"/>
                </a:lnTo>
                <a:lnTo>
                  <a:pt x="3346133" y="4485481"/>
                </a:lnTo>
                <a:lnTo>
                  <a:pt x="3348779" y="4462198"/>
                </a:lnTo>
                <a:lnTo>
                  <a:pt x="3351426" y="4438914"/>
                </a:lnTo>
                <a:lnTo>
                  <a:pt x="3353278" y="4415366"/>
                </a:lnTo>
                <a:lnTo>
                  <a:pt x="3355130" y="4391819"/>
                </a:lnTo>
                <a:lnTo>
                  <a:pt x="3356453" y="4368271"/>
                </a:lnTo>
                <a:lnTo>
                  <a:pt x="3357247" y="4344987"/>
                </a:lnTo>
                <a:lnTo>
                  <a:pt x="3358041" y="4320910"/>
                </a:lnTo>
                <a:lnTo>
                  <a:pt x="2201383" y="4320910"/>
                </a:lnTo>
                <a:close/>
                <a:moveTo>
                  <a:pt x="353534" y="4320910"/>
                </a:moveTo>
                <a:lnTo>
                  <a:pt x="354063" y="4344987"/>
                </a:lnTo>
                <a:lnTo>
                  <a:pt x="355121" y="4368271"/>
                </a:lnTo>
                <a:lnTo>
                  <a:pt x="356444" y="4391819"/>
                </a:lnTo>
                <a:lnTo>
                  <a:pt x="358297" y="4415366"/>
                </a:lnTo>
                <a:lnTo>
                  <a:pt x="360149" y="4438914"/>
                </a:lnTo>
                <a:lnTo>
                  <a:pt x="362531" y="4462198"/>
                </a:lnTo>
                <a:lnTo>
                  <a:pt x="365442" y="4485481"/>
                </a:lnTo>
                <a:lnTo>
                  <a:pt x="368617" y="4508235"/>
                </a:lnTo>
                <a:lnTo>
                  <a:pt x="372057" y="4531254"/>
                </a:lnTo>
                <a:lnTo>
                  <a:pt x="375762" y="4554008"/>
                </a:lnTo>
                <a:lnTo>
                  <a:pt x="379996" y="4576762"/>
                </a:lnTo>
                <a:lnTo>
                  <a:pt x="384494" y="4599517"/>
                </a:lnTo>
                <a:lnTo>
                  <a:pt x="389258" y="4621742"/>
                </a:lnTo>
                <a:lnTo>
                  <a:pt x="394285" y="4643967"/>
                </a:lnTo>
                <a:lnTo>
                  <a:pt x="399842" y="4666456"/>
                </a:lnTo>
                <a:lnTo>
                  <a:pt x="405664" y="4688681"/>
                </a:lnTo>
                <a:lnTo>
                  <a:pt x="411750" y="4710642"/>
                </a:lnTo>
                <a:lnTo>
                  <a:pt x="418366" y="4732337"/>
                </a:lnTo>
                <a:lnTo>
                  <a:pt x="424981" y="4753769"/>
                </a:lnTo>
                <a:lnTo>
                  <a:pt x="432126" y="4775464"/>
                </a:lnTo>
                <a:lnTo>
                  <a:pt x="439800" y="4796896"/>
                </a:lnTo>
                <a:lnTo>
                  <a:pt x="447210" y="4818062"/>
                </a:lnTo>
                <a:lnTo>
                  <a:pt x="455413" y="4839229"/>
                </a:lnTo>
                <a:lnTo>
                  <a:pt x="463881" y="4860131"/>
                </a:lnTo>
                <a:lnTo>
                  <a:pt x="472349" y="4881033"/>
                </a:lnTo>
                <a:lnTo>
                  <a:pt x="481610" y="4901671"/>
                </a:lnTo>
                <a:lnTo>
                  <a:pt x="490607" y="4922044"/>
                </a:lnTo>
                <a:lnTo>
                  <a:pt x="500398" y="4942417"/>
                </a:lnTo>
                <a:lnTo>
                  <a:pt x="509925" y="4962525"/>
                </a:lnTo>
                <a:lnTo>
                  <a:pt x="520510" y="4982633"/>
                </a:lnTo>
                <a:lnTo>
                  <a:pt x="530830" y="5002212"/>
                </a:lnTo>
                <a:lnTo>
                  <a:pt x="541415" y="5021792"/>
                </a:lnTo>
                <a:lnTo>
                  <a:pt x="1143886" y="4674047"/>
                </a:lnTo>
                <a:lnTo>
                  <a:pt x="1143886" y="4575026"/>
                </a:lnTo>
                <a:lnTo>
                  <a:pt x="1315442" y="4575026"/>
                </a:lnTo>
                <a:lnTo>
                  <a:pt x="1543005" y="4443677"/>
                </a:lnTo>
                <a:lnTo>
                  <a:pt x="1536390" y="4429125"/>
                </a:lnTo>
                <a:lnTo>
                  <a:pt x="1530568" y="4414837"/>
                </a:lnTo>
                <a:lnTo>
                  <a:pt x="1525540" y="4399756"/>
                </a:lnTo>
                <a:lnTo>
                  <a:pt x="1521042" y="4384675"/>
                </a:lnTo>
                <a:lnTo>
                  <a:pt x="1517072" y="4369064"/>
                </a:lnTo>
                <a:lnTo>
                  <a:pt x="1515485" y="4361127"/>
                </a:lnTo>
                <a:lnTo>
                  <a:pt x="1514162" y="4353454"/>
                </a:lnTo>
                <a:lnTo>
                  <a:pt x="1512839" y="4345252"/>
                </a:lnTo>
                <a:lnTo>
                  <a:pt x="1511515" y="4337314"/>
                </a:lnTo>
                <a:lnTo>
                  <a:pt x="1510722" y="4329112"/>
                </a:lnTo>
                <a:lnTo>
                  <a:pt x="1509928" y="4320910"/>
                </a:lnTo>
                <a:lnTo>
                  <a:pt x="353534" y="4320910"/>
                </a:lnTo>
                <a:close/>
                <a:moveTo>
                  <a:pt x="215931" y="4320910"/>
                </a:moveTo>
                <a:lnTo>
                  <a:pt x="216460" y="4347104"/>
                </a:lnTo>
                <a:lnTo>
                  <a:pt x="217254" y="4373033"/>
                </a:lnTo>
                <a:lnTo>
                  <a:pt x="218842" y="4399227"/>
                </a:lnTo>
                <a:lnTo>
                  <a:pt x="220958" y="4424891"/>
                </a:lnTo>
                <a:lnTo>
                  <a:pt x="223075" y="4450556"/>
                </a:lnTo>
                <a:lnTo>
                  <a:pt x="225457" y="4475956"/>
                </a:lnTo>
                <a:lnTo>
                  <a:pt x="228633" y="4501356"/>
                </a:lnTo>
                <a:lnTo>
                  <a:pt x="232073" y="4526756"/>
                </a:lnTo>
                <a:lnTo>
                  <a:pt x="235777" y="4551892"/>
                </a:lnTo>
                <a:lnTo>
                  <a:pt x="240011" y="4577027"/>
                </a:lnTo>
                <a:lnTo>
                  <a:pt x="244245" y="4602162"/>
                </a:lnTo>
                <a:lnTo>
                  <a:pt x="249273" y="4626769"/>
                </a:lnTo>
                <a:lnTo>
                  <a:pt x="254830" y="4651639"/>
                </a:lnTo>
                <a:lnTo>
                  <a:pt x="260387" y="4675981"/>
                </a:lnTo>
                <a:lnTo>
                  <a:pt x="266209" y="4700587"/>
                </a:lnTo>
                <a:lnTo>
                  <a:pt x="272824" y="4724664"/>
                </a:lnTo>
                <a:lnTo>
                  <a:pt x="279440" y="4748742"/>
                </a:lnTo>
                <a:lnTo>
                  <a:pt x="286585" y="4772819"/>
                </a:lnTo>
                <a:lnTo>
                  <a:pt x="294259" y="4796631"/>
                </a:lnTo>
                <a:lnTo>
                  <a:pt x="302197" y="4820444"/>
                </a:lnTo>
                <a:lnTo>
                  <a:pt x="310136" y="4843992"/>
                </a:lnTo>
                <a:lnTo>
                  <a:pt x="318604" y="4867010"/>
                </a:lnTo>
                <a:lnTo>
                  <a:pt x="327601" y="4890294"/>
                </a:lnTo>
                <a:lnTo>
                  <a:pt x="336863" y="4913312"/>
                </a:lnTo>
                <a:lnTo>
                  <a:pt x="346389" y="4936067"/>
                </a:lnTo>
                <a:lnTo>
                  <a:pt x="355915" y="4958821"/>
                </a:lnTo>
                <a:lnTo>
                  <a:pt x="366500" y="4981310"/>
                </a:lnTo>
                <a:lnTo>
                  <a:pt x="376820" y="5003535"/>
                </a:lnTo>
                <a:lnTo>
                  <a:pt x="387670" y="5025496"/>
                </a:lnTo>
                <a:lnTo>
                  <a:pt x="399048" y="5047456"/>
                </a:lnTo>
                <a:lnTo>
                  <a:pt x="410163" y="5069152"/>
                </a:lnTo>
                <a:lnTo>
                  <a:pt x="422335" y="5090848"/>
                </a:lnTo>
                <a:lnTo>
                  <a:pt x="495106" y="5048779"/>
                </a:lnTo>
                <a:lnTo>
                  <a:pt x="483727" y="5028406"/>
                </a:lnTo>
                <a:lnTo>
                  <a:pt x="473142" y="5008033"/>
                </a:lnTo>
                <a:lnTo>
                  <a:pt x="462293" y="4987131"/>
                </a:lnTo>
                <a:lnTo>
                  <a:pt x="451973" y="4966229"/>
                </a:lnTo>
                <a:lnTo>
                  <a:pt x="442182" y="4945327"/>
                </a:lnTo>
                <a:lnTo>
                  <a:pt x="432655" y="4923896"/>
                </a:lnTo>
                <a:lnTo>
                  <a:pt x="423129" y="4902464"/>
                </a:lnTo>
                <a:lnTo>
                  <a:pt x="414132" y="4881033"/>
                </a:lnTo>
                <a:lnTo>
                  <a:pt x="405664" y="4859337"/>
                </a:lnTo>
                <a:lnTo>
                  <a:pt x="397196" y="4837377"/>
                </a:lnTo>
                <a:lnTo>
                  <a:pt x="388993" y="4815152"/>
                </a:lnTo>
                <a:lnTo>
                  <a:pt x="381319" y="4793192"/>
                </a:lnTo>
                <a:lnTo>
                  <a:pt x="373909" y="4770437"/>
                </a:lnTo>
                <a:lnTo>
                  <a:pt x="367029" y="4748212"/>
                </a:lnTo>
                <a:lnTo>
                  <a:pt x="360149" y="4725458"/>
                </a:lnTo>
                <a:lnTo>
                  <a:pt x="353798" y="4702704"/>
                </a:lnTo>
                <a:lnTo>
                  <a:pt x="347977" y="4679950"/>
                </a:lnTo>
                <a:lnTo>
                  <a:pt x="341890" y="4656667"/>
                </a:lnTo>
                <a:lnTo>
                  <a:pt x="336598" y="4633383"/>
                </a:lnTo>
                <a:lnTo>
                  <a:pt x="331570" y="4610100"/>
                </a:lnTo>
                <a:lnTo>
                  <a:pt x="327072" y="4586817"/>
                </a:lnTo>
                <a:lnTo>
                  <a:pt x="322838" y="4563269"/>
                </a:lnTo>
                <a:lnTo>
                  <a:pt x="318604" y="4539456"/>
                </a:lnTo>
                <a:lnTo>
                  <a:pt x="315164" y="4515379"/>
                </a:lnTo>
                <a:lnTo>
                  <a:pt x="311988" y="4491566"/>
                </a:lnTo>
                <a:lnTo>
                  <a:pt x="309077" y="4467489"/>
                </a:lnTo>
                <a:lnTo>
                  <a:pt x="306431" y="4443412"/>
                </a:lnTo>
                <a:lnTo>
                  <a:pt x="304579" y="4419071"/>
                </a:lnTo>
                <a:lnTo>
                  <a:pt x="302726" y="4394729"/>
                </a:lnTo>
                <a:lnTo>
                  <a:pt x="301403" y="4370387"/>
                </a:lnTo>
                <a:lnTo>
                  <a:pt x="300080" y="4345781"/>
                </a:lnTo>
                <a:lnTo>
                  <a:pt x="299816" y="4320910"/>
                </a:lnTo>
                <a:lnTo>
                  <a:pt x="215931" y="4320910"/>
                </a:lnTo>
                <a:close/>
                <a:moveTo>
                  <a:pt x="4528406" y="4262317"/>
                </a:moveTo>
                <a:lnTo>
                  <a:pt x="4518614" y="4263375"/>
                </a:lnTo>
                <a:lnTo>
                  <a:pt x="4508558" y="4264433"/>
                </a:lnTo>
                <a:lnTo>
                  <a:pt x="4498501" y="4266285"/>
                </a:lnTo>
                <a:lnTo>
                  <a:pt x="4498501" y="4612593"/>
                </a:lnTo>
                <a:lnTo>
                  <a:pt x="4761027" y="4590106"/>
                </a:lnTo>
                <a:lnTo>
                  <a:pt x="4760763" y="4586137"/>
                </a:lnTo>
                <a:lnTo>
                  <a:pt x="4758910" y="4574497"/>
                </a:lnTo>
                <a:lnTo>
                  <a:pt x="4755734" y="4556242"/>
                </a:lnTo>
                <a:lnTo>
                  <a:pt x="4753617" y="4545131"/>
                </a:lnTo>
                <a:lnTo>
                  <a:pt x="4750971" y="4532696"/>
                </a:lnTo>
                <a:lnTo>
                  <a:pt x="4748324" y="4519468"/>
                </a:lnTo>
                <a:lnTo>
                  <a:pt x="4744355" y="4505447"/>
                </a:lnTo>
                <a:lnTo>
                  <a:pt x="4740650" y="4490631"/>
                </a:lnTo>
                <a:lnTo>
                  <a:pt x="4735886" y="4475022"/>
                </a:lnTo>
                <a:lnTo>
                  <a:pt x="4731123" y="4459413"/>
                </a:lnTo>
                <a:lnTo>
                  <a:pt x="4725300" y="4443011"/>
                </a:lnTo>
                <a:lnTo>
                  <a:pt x="4718949" y="4426608"/>
                </a:lnTo>
                <a:lnTo>
                  <a:pt x="4712598" y="4410470"/>
                </a:lnTo>
                <a:lnTo>
                  <a:pt x="4704923" y="4394067"/>
                </a:lnTo>
                <a:lnTo>
                  <a:pt x="4700953" y="4386130"/>
                </a:lnTo>
                <a:lnTo>
                  <a:pt x="4696719" y="4378458"/>
                </a:lnTo>
                <a:lnTo>
                  <a:pt x="4692485" y="4370521"/>
                </a:lnTo>
                <a:lnTo>
                  <a:pt x="4687986" y="4362585"/>
                </a:lnTo>
                <a:lnTo>
                  <a:pt x="4683222" y="4355177"/>
                </a:lnTo>
                <a:lnTo>
                  <a:pt x="4678194" y="4348034"/>
                </a:lnTo>
                <a:lnTo>
                  <a:pt x="4673166" y="4340626"/>
                </a:lnTo>
                <a:lnTo>
                  <a:pt x="4667873" y="4333748"/>
                </a:lnTo>
                <a:lnTo>
                  <a:pt x="4662580" y="4326869"/>
                </a:lnTo>
                <a:lnTo>
                  <a:pt x="4657023" y="4320255"/>
                </a:lnTo>
                <a:lnTo>
                  <a:pt x="4650936" y="4314170"/>
                </a:lnTo>
                <a:lnTo>
                  <a:pt x="4645114" y="4308085"/>
                </a:lnTo>
                <a:lnTo>
                  <a:pt x="4638762" y="4302530"/>
                </a:lnTo>
                <a:lnTo>
                  <a:pt x="4632411" y="4296709"/>
                </a:lnTo>
                <a:lnTo>
                  <a:pt x="4625795" y="4291947"/>
                </a:lnTo>
                <a:lnTo>
                  <a:pt x="4618914" y="4287185"/>
                </a:lnTo>
                <a:lnTo>
                  <a:pt x="4611769" y="4282688"/>
                </a:lnTo>
                <a:lnTo>
                  <a:pt x="4604623" y="4278719"/>
                </a:lnTo>
                <a:lnTo>
                  <a:pt x="4596949" y="4275015"/>
                </a:lnTo>
                <a:lnTo>
                  <a:pt x="4589274" y="4271841"/>
                </a:lnTo>
                <a:lnTo>
                  <a:pt x="4581335" y="4268931"/>
                </a:lnTo>
                <a:lnTo>
                  <a:pt x="4572866" y="4266814"/>
                </a:lnTo>
                <a:lnTo>
                  <a:pt x="4564397" y="4264962"/>
                </a:lnTo>
                <a:lnTo>
                  <a:pt x="4555929" y="4263375"/>
                </a:lnTo>
                <a:lnTo>
                  <a:pt x="4546931" y="4262581"/>
                </a:lnTo>
                <a:lnTo>
                  <a:pt x="4537668" y="4262317"/>
                </a:lnTo>
                <a:lnTo>
                  <a:pt x="4528406" y="4262317"/>
                </a:lnTo>
                <a:close/>
                <a:moveTo>
                  <a:pt x="3402513" y="4120777"/>
                </a:moveTo>
                <a:lnTo>
                  <a:pt x="3404879" y="4144962"/>
                </a:lnTo>
                <a:lnTo>
                  <a:pt x="3406996" y="4169304"/>
                </a:lnTo>
                <a:lnTo>
                  <a:pt x="3408848" y="4193646"/>
                </a:lnTo>
                <a:lnTo>
                  <a:pt x="3409907" y="4218252"/>
                </a:lnTo>
                <a:lnTo>
                  <a:pt x="3411230" y="4242594"/>
                </a:lnTo>
                <a:lnTo>
                  <a:pt x="3412024" y="4267464"/>
                </a:lnTo>
                <a:lnTo>
                  <a:pt x="3495644" y="4267464"/>
                </a:lnTo>
                <a:lnTo>
                  <a:pt x="3495115" y="4241006"/>
                </a:lnTo>
                <a:lnTo>
                  <a:pt x="3494056" y="4215341"/>
                </a:lnTo>
                <a:lnTo>
                  <a:pt x="3492469" y="4189148"/>
                </a:lnTo>
                <a:lnTo>
                  <a:pt x="3490616" y="4163483"/>
                </a:lnTo>
                <a:lnTo>
                  <a:pt x="3488499" y="4137819"/>
                </a:lnTo>
                <a:lnTo>
                  <a:pt x="3486742" y="4120777"/>
                </a:lnTo>
                <a:lnTo>
                  <a:pt x="3402513" y="4120777"/>
                </a:lnTo>
                <a:close/>
                <a:moveTo>
                  <a:pt x="2209554" y="4120777"/>
                </a:moveTo>
                <a:lnTo>
                  <a:pt x="2168570" y="4144433"/>
                </a:lnTo>
                <a:lnTo>
                  <a:pt x="2175185" y="4158721"/>
                </a:lnTo>
                <a:lnTo>
                  <a:pt x="2181007" y="4173273"/>
                </a:lnTo>
                <a:lnTo>
                  <a:pt x="2186034" y="4188354"/>
                </a:lnTo>
                <a:lnTo>
                  <a:pt x="2190533" y="4203700"/>
                </a:lnTo>
                <a:lnTo>
                  <a:pt x="2194503" y="4219046"/>
                </a:lnTo>
                <a:lnTo>
                  <a:pt x="2196090" y="4226983"/>
                </a:lnTo>
                <a:lnTo>
                  <a:pt x="2197413" y="4234656"/>
                </a:lnTo>
                <a:lnTo>
                  <a:pt x="2199001" y="4242858"/>
                </a:lnTo>
                <a:lnTo>
                  <a:pt x="2199795" y="4251060"/>
                </a:lnTo>
                <a:lnTo>
                  <a:pt x="2200853" y="4258998"/>
                </a:lnTo>
                <a:lnTo>
                  <a:pt x="2201383" y="4266935"/>
                </a:lnTo>
                <a:lnTo>
                  <a:pt x="3358041" y="4267464"/>
                </a:lnTo>
                <a:lnTo>
                  <a:pt x="3357247" y="4243652"/>
                </a:lnTo>
                <a:lnTo>
                  <a:pt x="3356453" y="4219575"/>
                </a:lnTo>
                <a:lnTo>
                  <a:pt x="3355130" y="4196291"/>
                </a:lnTo>
                <a:lnTo>
                  <a:pt x="3353278" y="4172744"/>
                </a:lnTo>
                <a:lnTo>
                  <a:pt x="3351426" y="4149460"/>
                </a:lnTo>
                <a:lnTo>
                  <a:pt x="3348779" y="4126177"/>
                </a:lnTo>
                <a:lnTo>
                  <a:pt x="3348166" y="4120777"/>
                </a:lnTo>
                <a:lnTo>
                  <a:pt x="2209554" y="4120777"/>
                </a:lnTo>
                <a:close/>
                <a:moveTo>
                  <a:pt x="3170160" y="3566319"/>
                </a:moveTo>
                <a:lnTo>
                  <a:pt x="2821912" y="3767326"/>
                </a:lnTo>
                <a:lnTo>
                  <a:pt x="3262943" y="3767326"/>
                </a:lnTo>
                <a:lnTo>
                  <a:pt x="3255897" y="3749146"/>
                </a:lnTo>
                <a:lnTo>
                  <a:pt x="3247430" y="3728244"/>
                </a:lnTo>
                <a:lnTo>
                  <a:pt x="3238962" y="3707077"/>
                </a:lnTo>
                <a:lnTo>
                  <a:pt x="3229965" y="3686704"/>
                </a:lnTo>
                <a:lnTo>
                  <a:pt x="3220967" y="3666066"/>
                </a:lnTo>
                <a:lnTo>
                  <a:pt x="3211176" y="3645958"/>
                </a:lnTo>
                <a:lnTo>
                  <a:pt x="3201385" y="3625850"/>
                </a:lnTo>
                <a:lnTo>
                  <a:pt x="3191330" y="3605741"/>
                </a:lnTo>
                <a:lnTo>
                  <a:pt x="3180745" y="3586162"/>
                </a:lnTo>
                <a:lnTo>
                  <a:pt x="3170160" y="3566319"/>
                </a:lnTo>
                <a:close/>
                <a:moveTo>
                  <a:pt x="541415" y="3566319"/>
                </a:moveTo>
                <a:lnTo>
                  <a:pt x="530830" y="3586162"/>
                </a:lnTo>
                <a:lnTo>
                  <a:pt x="520510" y="3605741"/>
                </a:lnTo>
                <a:lnTo>
                  <a:pt x="509925" y="3625850"/>
                </a:lnTo>
                <a:lnTo>
                  <a:pt x="500398" y="3645958"/>
                </a:lnTo>
                <a:lnTo>
                  <a:pt x="490607" y="3666066"/>
                </a:lnTo>
                <a:lnTo>
                  <a:pt x="481610" y="3686704"/>
                </a:lnTo>
                <a:lnTo>
                  <a:pt x="472349" y="3707077"/>
                </a:lnTo>
                <a:lnTo>
                  <a:pt x="463881" y="3728244"/>
                </a:lnTo>
                <a:lnTo>
                  <a:pt x="455413" y="3749146"/>
                </a:lnTo>
                <a:lnTo>
                  <a:pt x="447210" y="3770312"/>
                </a:lnTo>
                <a:lnTo>
                  <a:pt x="439800" y="3791479"/>
                </a:lnTo>
                <a:lnTo>
                  <a:pt x="432126" y="3812910"/>
                </a:lnTo>
                <a:lnTo>
                  <a:pt x="424981" y="3834077"/>
                </a:lnTo>
                <a:lnTo>
                  <a:pt x="418366" y="3855773"/>
                </a:lnTo>
                <a:lnTo>
                  <a:pt x="411750" y="3877733"/>
                </a:lnTo>
                <a:lnTo>
                  <a:pt x="405664" y="3899694"/>
                </a:lnTo>
                <a:lnTo>
                  <a:pt x="399842" y="3921654"/>
                </a:lnTo>
                <a:lnTo>
                  <a:pt x="394285" y="3943879"/>
                </a:lnTo>
                <a:lnTo>
                  <a:pt x="389258" y="3966633"/>
                </a:lnTo>
                <a:lnTo>
                  <a:pt x="384230" y="3988858"/>
                </a:lnTo>
                <a:lnTo>
                  <a:pt x="379996" y="4011348"/>
                </a:lnTo>
                <a:lnTo>
                  <a:pt x="375762" y="4034366"/>
                </a:lnTo>
                <a:lnTo>
                  <a:pt x="372057" y="4056856"/>
                </a:lnTo>
                <a:lnTo>
                  <a:pt x="368617" y="4079875"/>
                </a:lnTo>
                <a:lnTo>
                  <a:pt x="365442" y="4102894"/>
                </a:lnTo>
                <a:lnTo>
                  <a:pt x="362531" y="4126177"/>
                </a:lnTo>
                <a:lnTo>
                  <a:pt x="360149" y="4149460"/>
                </a:lnTo>
                <a:lnTo>
                  <a:pt x="358297" y="4172744"/>
                </a:lnTo>
                <a:lnTo>
                  <a:pt x="356444" y="4196291"/>
                </a:lnTo>
                <a:lnTo>
                  <a:pt x="355121" y="4219575"/>
                </a:lnTo>
                <a:lnTo>
                  <a:pt x="354063" y="4243652"/>
                </a:lnTo>
                <a:lnTo>
                  <a:pt x="353534" y="4267464"/>
                </a:lnTo>
                <a:lnTo>
                  <a:pt x="1509928" y="4266935"/>
                </a:lnTo>
                <a:lnTo>
                  <a:pt x="1510722" y="4258998"/>
                </a:lnTo>
                <a:lnTo>
                  <a:pt x="1511515" y="4251060"/>
                </a:lnTo>
                <a:lnTo>
                  <a:pt x="1512839" y="4242858"/>
                </a:lnTo>
                <a:lnTo>
                  <a:pt x="1514162" y="4234656"/>
                </a:lnTo>
                <a:lnTo>
                  <a:pt x="1515485" y="4226983"/>
                </a:lnTo>
                <a:lnTo>
                  <a:pt x="1517072" y="4219046"/>
                </a:lnTo>
                <a:lnTo>
                  <a:pt x="1521042" y="4203700"/>
                </a:lnTo>
                <a:lnTo>
                  <a:pt x="1525540" y="4188354"/>
                </a:lnTo>
                <a:lnTo>
                  <a:pt x="1530568" y="4173273"/>
                </a:lnTo>
                <a:lnTo>
                  <a:pt x="1536390" y="4158721"/>
                </a:lnTo>
                <a:lnTo>
                  <a:pt x="1543005" y="4144433"/>
                </a:lnTo>
                <a:lnTo>
                  <a:pt x="541415" y="3566319"/>
                </a:lnTo>
                <a:close/>
                <a:moveTo>
                  <a:pt x="3289240" y="3497527"/>
                </a:moveTo>
                <a:lnTo>
                  <a:pt x="3216733" y="3539331"/>
                </a:lnTo>
                <a:lnTo>
                  <a:pt x="3227848" y="3559704"/>
                </a:lnTo>
                <a:lnTo>
                  <a:pt x="3238697" y="3580341"/>
                </a:lnTo>
                <a:lnTo>
                  <a:pt x="3249017" y="3601244"/>
                </a:lnTo>
                <a:lnTo>
                  <a:pt x="3259337" y="3622146"/>
                </a:lnTo>
                <a:lnTo>
                  <a:pt x="3269393" y="3643312"/>
                </a:lnTo>
                <a:lnTo>
                  <a:pt x="3278919" y="3664479"/>
                </a:lnTo>
                <a:lnTo>
                  <a:pt x="3288446" y="3685910"/>
                </a:lnTo>
                <a:lnTo>
                  <a:pt x="3297443" y="3707606"/>
                </a:lnTo>
                <a:lnTo>
                  <a:pt x="3305911" y="3729037"/>
                </a:lnTo>
                <a:lnTo>
                  <a:pt x="3314379" y="3750998"/>
                </a:lnTo>
                <a:lnTo>
                  <a:pt x="3320478" y="3767326"/>
                </a:lnTo>
                <a:lnTo>
                  <a:pt x="3409167" y="3767326"/>
                </a:lnTo>
                <a:lnTo>
                  <a:pt x="3401174" y="3744383"/>
                </a:lnTo>
                <a:lnTo>
                  <a:pt x="3392706" y="3721364"/>
                </a:lnTo>
                <a:lnTo>
                  <a:pt x="3383974" y="3698081"/>
                </a:lnTo>
                <a:lnTo>
                  <a:pt x="3374977" y="3675062"/>
                </a:lnTo>
                <a:lnTo>
                  <a:pt x="3365186" y="3652308"/>
                </a:lnTo>
                <a:lnTo>
                  <a:pt x="3355395" y="3629819"/>
                </a:lnTo>
                <a:lnTo>
                  <a:pt x="3345075" y="3607064"/>
                </a:lnTo>
                <a:lnTo>
                  <a:pt x="3334754" y="3584839"/>
                </a:lnTo>
                <a:lnTo>
                  <a:pt x="3323640" y="3562614"/>
                </a:lnTo>
                <a:lnTo>
                  <a:pt x="3312791" y="3540654"/>
                </a:lnTo>
                <a:lnTo>
                  <a:pt x="3301148" y="3518958"/>
                </a:lnTo>
                <a:lnTo>
                  <a:pt x="3289240" y="3497527"/>
                </a:lnTo>
                <a:close/>
                <a:moveTo>
                  <a:pt x="422335" y="3497527"/>
                </a:moveTo>
                <a:lnTo>
                  <a:pt x="410163" y="3518958"/>
                </a:lnTo>
                <a:lnTo>
                  <a:pt x="399048" y="3540654"/>
                </a:lnTo>
                <a:lnTo>
                  <a:pt x="387670" y="3562614"/>
                </a:lnTo>
                <a:lnTo>
                  <a:pt x="376820" y="3584839"/>
                </a:lnTo>
                <a:lnTo>
                  <a:pt x="366500" y="3607064"/>
                </a:lnTo>
                <a:lnTo>
                  <a:pt x="355915" y="3629819"/>
                </a:lnTo>
                <a:lnTo>
                  <a:pt x="346389" y="3652308"/>
                </a:lnTo>
                <a:lnTo>
                  <a:pt x="336598" y="3675062"/>
                </a:lnTo>
                <a:lnTo>
                  <a:pt x="327601" y="3698081"/>
                </a:lnTo>
                <a:lnTo>
                  <a:pt x="318604" y="3721364"/>
                </a:lnTo>
                <a:lnTo>
                  <a:pt x="310136" y="3744383"/>
                </a:lnTo>
                <a:lnTo>
                  <a:pt x="302197" y="3767931"/>
                </a:lnTo>
                <a:lnTo>
                  <a:pt x="294259" y="3791479"/>
                </a:lnTo>
                <a:lnTo>
                  <a:pt x="286585" y="3815291"/>
                </a:lnTo>
                <a:lnTo>
                  <a:pt x="279440" y="3839633"/>
                </a:lnTo>
                <a:lnTo>
                  <a:pt x="272824" y="3863710"/>
                </a:lnTo>
                <a:lnTo>
                  <a:pt x="266209" y="3887787"/>
                </a:lnTo>
                <a:lnTo>
                  <a:pt x="260387" y="3912394"/>
                </a:lnTo>
                <a:lnTo>
                  <a:pt x="254830" y="3936735"/>
                </a:lnTo>
                <a:lnTo>
                  <a:pt x="249273" y="3961606"/>
                </a:lnTo>
                <a:lnTo>
                  <a:pt x="244245" y="3986212"/>
                </a:lnTo>
                <a:lnTo>
                  <a:pt x="240011" y="4011083"/>
                </a:lnTo>
                <a:lnTo>
                  <a:pt x="235777" y="4036219"/>
                </a:lnTo>
                <a:lnTo>
                  <a:pt x="232073" y="4061619"/>
                </a:lnTo>
                <a:lnTo>
                  <a:pt x="228633" y="4086754"/>
                </a:lnTo>
                <a:lnTo>
                  <a:pt x="225457" y="4112154"/>
                </a:lnTo>
                <a:lnTo>
                  <a:pt x="223075" y="4137819"/>
                </a:lnTo>
                <a:lnTo>
                  <a:pt x="220958" y="4163483"/>
                </a:lnTo>
                <a:lnTo>
                  <a:pt x="218842" y="4189148"/>
                </a:lnTo>
                <a:lnTo>
                  <a:pt x="217254" y="4215341"/>
                </a:lnTo>
                <a:lnTo>
                  <a:pt x="216460" y="4241006"/>
                </a:lnTo>
                <a:lnTo>
                  <a:pt x="215931" y="4267464"/>
                </a:lnTo>
                <a:lnTo>
                  <a:pt x="299816" y="4267464"/>
                </a:lnTo>
                <a:lnTo>
                  <a:pt x="300080" y="4242594"/>
                </a:lnTo>
                <a:lnTo>
                  <a:pt x="301403" y="4218252"/>
                </a:lnTo>
                <a:lnTo>
                  <a:pt x="302726" y="4193646"/>
                </a:lnTo>
                <a:lnTo>
                  <a:pt x="304579" y="4169304"/>
                </a:lnTo>
                <a:lnTo>
                  <a:pt x="306431" y="4144962"/>
                </a:lnTo>
                <a:lnTo>
                  <a:pt x="309077" y="4120621"/>
                </a:lnTo>
                <a:lnTo>
                  <a:pt x="311724" y="4096808"/>
                </a:lnTo>
                <a:lnTo>
                  <a:pt x="315164" y="4072466"/>
                </a:lnTo>
                <a:lnTo>
                  <a:pt x="318604" y="4049183"/>
                </a:lnTo>
                <a:lnTo>
                  <a:pt x="322838" y="4025106"/>
                </a:lnTo>
                <a:lnTo>
                  <a:pt x="327072" y="4001823"/>
                </a:lnTo>
                <a:lnTo>
                  <a:pt x="331570" y="3978275"/>
                </a:lnTo>
                <a:lnTo>
                  <a:pt x="336598" y="3954991"/>
                </a:lnTo>
                <a:lnTo>
                  <a:pt x="341890" y="3931708"/>
                </a:lnTo>
                <a:lnTo>
                  <a:pt x="347977" y="3908425"/>
                </a:lnTo>
                <a:lnTo>
                  <a:pt x="353798" y="3885671"/>
                </a:lnTo>
                <a:lnTo>
                  <a:pt x="360149" y="3862652"/>
                </a:lnTo>
                <a:lnTo>
                  <a:pt x="367029" y="3840162"/>
                </a:lnTo>
                <a:lnTo>
                  <a:pt x="373909" y="3817673"/>
                </a:lnTo>
                <a:lnTo>
                  <a:pt x="381319" y="3795183"/>
                </a:lnTo>
                <a:lnTo>
                  <a:pt x="388993" y="3772958"/>
                </a:lnTo>
                <a:lnTo>
                  <a:pt x="397196" y="3750998"/>
                </a:lnTo>
                <a:lnTo>
                  <a:pt x="405664" y="3729037"/>
                </a:lnTo>
                <a:lnTo>
                  <a:pt x="414132" y="3707606"/>
                </a:lnTo>
                <a:lnTo>
                  <a:pt x="423129" y="3685910"/>
                </a:lnTo>
                <a:lnTo>
                  <a:pt x="432655" y="3664479"/>
                </a:lnTo>
                <a:lnTo>
                  <a:pt x="441917" y="3643312"/>
                </a:lnTo>
                <a:lnTo>
                  <a:pt x="451973" y="3622146"/>
                </a:lnTo>
                <a:lnTo>
                  <a:pt x="462293" y="3601244"/>
                </a:lnTo>
                <a:lnTo>
                  <a:pt x="472613" y="3580341"/>
                </a:lnTo>
                <a:lnTo>
                  <a:pt x="483727" y="3559704"/>
                </a:lnTo>
                <a:lnTo>
                  <a:pt x="495106" y="3539331"/>
                </a:lnTo>
                <a:lnTo>
                  <a:pt x="422335" y="3497527"/>
                </a:lnTo>
                <a:close/>
                <a:moveTo>
                  <a:pt x="3290825" y="3118626"/>
                </a:moveTo>
                <a:lnTo>
                  <a:pt x="3301412" y="3131608"/>
                </a:lnTo>
                <a:lnTo>
                  <a:pt x="3315173" y="3149071"/>
                </a:lnTo>
                <a:lnTo>
                  <a:pt x="3329197" y="3166798"/>
                </a:lnTo>
                <a:lnTo>
                  <a:pt x="3342693" y="3184260"/>
                </a:lnTo>
                <a:lnTo>
                  <a:pt x="3355660" y="3202517"/>
                </a:lnTo>
                <a:lnTo>
                  <a:pt x="3368891" y="3220244"/>
                </a:lnTo>
                <a:lnTo>
                  <a:pt x="3381592" y="3238764"/>
                </a:lnTo>
                <a:lnTo>
                  <a:pt x="3394294" y="3257021"/>
                </a:lnTo>
                <a:lnTo>
                  <a:pt x="3406467" y="3275806"/>
                </a:lnTo>
                <a:lnTo>
                  <a:pt x="3418904" y="3294592"/>
                </a:lnTo>
                <a:lnTo>
                  <a:pt x="3430812" y="3313642"/>
                </a:lnTo>
                <a:lnTo>
                  <a:pt x="3442720" y="3332692"/>
                </a:lnTo>
                <a:lnTo>
                  <a:pt x="3453834" y="3351742"/>
                </a:lnTo>
                <a:lnTo>
                  <a:pt x="3465477" y="3370792"/>
                </a:lnTo>
                <a:lnTo>
                  <a:pt x="3476591" y="3390635"/>
                </a:lnTo>
                <a:lnTo>
                  <a:pt x="3487176" y="3410214"/>
                </a:lnTo>
                <a:lnTo>
                  <a:pt x="3497761" y="3429794"/>
                </a:lnTo>
                <a:lnTo>
                  <a:pt x="3508081" y="3449902"/>
                </a:lnTo>
                <a:lnTo>
                  <a:pt x="3518666" y="3470010"/>
                </a:lnTo>
                <a:lnTo>
                  <a:pt x="3528192" y="3490119"/>
                </a:lnTo>
                <a:lnTo>
                  <a:pt x="3537983" y="3510491"/>
                </a:lnTo>
                <a:lnTo>
                  <a:pt x="3547510" y="3531129"/>
                </a:lnTo>
                <a:lnTo>
                  <a:pt x="3556507" y="3551502"/>
                </a:lnTo>
                <a:lnTo>
                  <a:pt x="3565504" y="3572404"/>
                </a:lnTo>
                <a:lnTo>
                  <a:pt x="3574501" y="3593306"/>
                </a:lnTo>
                <a:lnTo>
                  <a:pt x="3582440" y="3614208"/>
                </a:lnTo>
                <a:lnTo>
                  <a:pt x="3590908" y="3635375"/>
                </a:lnTo>
                <a:lnTo>
                  <a:pt x="3598846" y="3656541"/>
                </a:lnTo>
                <a:lnTo>
                  <a:pt x="3606520" y="3677973"/>
                </a:lnTo>
                <a:lnTo>
                  <a:pt x="3613930" y="3699669"/>
                </a:lnTo>
                <a:lnTo>
                  <a:pt x="3621074" y="3721100"/>
                </a:lnTo>
                <a:lnTo>
                  <a:pt x="3627955" y="3743060"/>
                </a:lnTo>
                <a:lnTo>
                  <a:pt x="3634570" y="3764491"/>
                </a:lnTo>
                <a:lnTo>
                  <a:pt x="3635424" y="3767326"/>
                </a:lnTo>
                <a:lnTo>
                  <a:pt x="3670168" y="3767326"/>
                </a:lnTo>
                <a:lnTo>
                  <a:pt x="3670168" y="3118626"/>
                </a:lnTo>
                <a:lnTo>
                  <a:pt x="3290825" y="3118626"/>
                </a:lnTo>
                <a:close/>
                <a:moveTo>
                  <a:pt x="2875012" y="3118626"/>
                </a:moveTo>
                <a:lnTo>
                  <a:pt x="2886751" y="3128962"/>
                </a:lnTo>
                <a:lnTo>
                  <a:pt x="2904481" y="3144837"/>
                </a:lnTo>
                <a:lnTo>
                  <a:pt x="2921946" y="3160977"/>
                </a:lnTo>
                <a:lnTo>
                  <a:pt x="2938881" y="3177381"/>
                </a:lnTo>
                <a:lnTo>
                  <a:pt x="2955817" y="3194050"/>
                </a:lnTo>
                <a:lnTo>
                  <a:pt x="2972488" y="3210983"/>
                </a:lnTo>
                <a:lnTo>
                  <a:pt x="2989159" y="3228181"/>
                </a:lnTo>
                <a:lnTo>
                  <a:pt x="3005037" y="3245379"/>
                </a:lnTo>
                <a:lnTo>
                  <a:pt x="3021179" y="3263106"/>
                </a:lnTo>
                <a:lnTo>
                  <a:pt x="3036791" y="3281098"/>
                </a:lnTo>
                <a:lnTo>
                  <a:pt x="3051875" y="3299089"/>
                </a:lnTo>
                <a:lnTo>
                  <a:pt x="3066958" y="3317610"/>
                </a:lnTo>
                <a:lnTo>
                  <a:pt x="3082041" y="3336131"/>
                </a:lnTo>
                <a:lnTo>
                  <a:pt x="3096331" y="3354917"/>
                </a:lnTo>
                <a:lnTo>
                  <a:pt x="3110356" y="3373967"/>
                </a:lnTo>
                <a:lnTo>
                  <a:pt x="3124645" y="3393281"/>
                </a:lnTo>
                <a:lnTo>
                  <a:pt x="3138141" y="3412596"/>
                </a:lnTo>
                <a:lnTo>
                  <a:pt x="3151637" y="3432439"/>
                </a:lnTo>
                <a:lnTo>
                  <a:pt x="3164603" y="3452548"/>
                </a:lnTo>
                <a:lnTo>
                  <a:pt x="3177305" y="3472656"/>
                </a:lnTo>
                <a:lnTo>
                  <a:pt x="3189742" y="3493029"/>
                </a:lnTo>
                <a:lnTo>
                  <a:pt x="3262513" y="3450960"/>
                </a:lnTo>
                <a:lnTo>
                  <a:pt x="3249547" y="3429529"/>
                </a:lnTo>
                <a:lnTo>
                  <a:pt x="3236051" y="3408362"/>
                </a:lnTo>
                <a:lnTo>
                  <a:pt x="3222026" y="3386931"/>
                </a:lnTo>
                <a:lnTo>
                  <a:pt x="3208001" y="3366294"/>
                </a:lnTo>
                <a:lnTo>
                  <a:pt x="3193711" y="3345392"/>
                </a:lnTo>
                <a:lnTo>
                  <a:pt x="3178893" y="3325019"/>
                </a:lnTo>
                <a:lnTo>
                  <a:pt x="3163809" y="3305175"/>
                </a:lnTo>
                <a:lnTo>
                  <a:pt x="3148461" y="3285067"/>
                </a:lnTo>
                <a:lnTo>
                  <a:pt x="3132849" y="3265487"/>
                </a:lnTo>
                <a:lnTo>
                  <a:pt x="3116707" y="3246173"/>
                </a:lnTo>
                <a:lnTo>
                  <a:pt x="3100300" y="3226594"/>
                </a:lnTo>
                <a:lnTo>
                  <a:pt x="3084158" y="3207808"/>
                </a:lnTo>
                <a:lnTo>
                  <a:pt x="3067223" y="3189287"/>
                </a:lnTo>
                <a:lnTo>
                  <a:pt x="3050287" y="3170767"/>
                </a:lnTo>
                <a:lnTo>
                  <a:pt x="3033086" y="3152510"/>
                </a:lnTo>
                <a:lnTo>
                  <a:pt x="3015092" y="3134783"/>
                </a:lnTo>
                <a:lnTo>
                  <a:pt x="2998692" y="3118626"/>
                </a:lnTo>
                <a:lnTo>
                  <a:pt x="2875012" y="3118626"/>
                </a:lnTo>
                <a:close/>
                <a:moveTo>
                  <a:pt x="2565709" y="3118626"/>
                </a:moveTo>
                <a:lnTo>
                  <a:pt x="2191076" y="3767326"/>
                </a:lnTo>
                <a:lnTo>
                  <a:pt x="2714966" y="3767326"/>
                </a:lnTo>
                <a:lnTo>
                  <a:pt x="3143433" y="3520016"/>
                </a:lnTo>
                <a:lnTo>
                  <a:pt x="3131261" y="3500173"/>
                </a:lnTo>
                <a:lnTo>
                  <a:pt x="3118824" y="3480594"/>
                </a:lnTo>
                <a:lnTo>
                  <a:pt x="3106387" y="3461544"/>
                </a:lnTo>
                <a:lnTo>
                  <a:pt x="3093420" y="3442758"/>
                </a:lnTo>
                <a:lnTo>
                  <a:pt x="3080454" y="3423973"/>
                </a:lnTo>
                <a:lnTo>
                  <a:pt x="3066958" y="3405452"/>
                </a:lnTo>
                <a:lnTo>
                  <a:pt x="3052933" y="3386931"/>
                </a:lnTo>
                <a:lnTo>
                  <a:pt x="3039173" y="3368939"/>
                </a:lnTo>
                <a:lnTo>
                  <a:pt x="3024883" y="3350948"/>
                </a:lnTo>
                <a:lnTo>
                  <a:pt x="3010329" y="3333221"/>
                </a:lnTo>
                <a:lnTo>
                  <a:pt x="2995775" y="3315758"/>
                </a:lnTo>
                <a:lnTo>
                  <a:pt x="2980692" y="3298560"/>
                </a:lnTo>
                <a:lnTo>
                  <a:pt x="2965343" y="3281627"/>
                </a:lnTo>
                <a:lnTo>
                  <a:pt x="2949731" y="3264958"/>
                </a:lnTo>
                <a:lnTo>
                  <a:pt x="2933854" y="3248289"/>
                </a:lnTo>
                <a:lnTo>
                  <a:pt x="2917976" y="3231885"/>
                </a:lnTo>
                <a:lnTo>
                  <a:pt x="2901570" y="3216010"/>
                </a:lnTo>
                <a:lnTo>
                  <a:pt x="2885163" y="3200400"/>
                </a:lnTo>
                <a:lnTo>
                  <a:pt x="2868228" y="3184525"/>
                </a:lnTo>
                <a:lnTo>
                  <a:pt x="2851292" y="3169179"/>
                </a:lnTo>
                <a:lnTo>
                  <a:pt x="2834091" y="3154362"/>
                </a:lnTo>
                <a:lnTo>
                  <a:pt x="2816626" y="3139546"/>
                </a:lnTo>
                <a:lnTo>
                  <a:pt x="2798897" y="3124994"/>
                </a:lnTo>
                <a:lnTo>
                  <a:pt x="2790847" y="3118626"/>
                </a:lnTo>
                <a:lnTo>
                  <a:pt x="2565709" y="3118626"/>
                </a:lnTo>
                <a:close/>
                <a:moveTo>
                  <a:pt x="1937815" y="3118626"/>
                </a:moveTo>
                <a:lnTo>
                  <a:pt x="1937815" y="3767326"/>
                </a:lnTo>
                <a:lnTo>
                  <a:pt x="2128772" y="3767326"/>
                </a:lnTo>
                <a:lnTo>
                  <a:pt x="2503306" y="3118626"/>
                </a:lnTo>
                <a:lnTo>
                  <a:pt x="1937815" y="3118626"/>
                </a:lnTo>
                <a:close/>
                <a:moveTo>
                  <a:pt x="1081242" y="3006725"/>
                </a:moveTo>
                <a:lnTo>
                  <a:pt x="1061924" y="3018631"/>
                </a:lnTo>
                <a:lnTo>
                  <a:pt x="1042342" y="3030802"/>
                </a:lnTo>
                <a:lnTo>
                  <a:pt x="1023290" y="3043767"/>
                </a:lnTo>
                <a:lnTo>
                  <a:pt x="1003972" y="3056731"/>
                </a:lnTo>
                <a:lnTo>
                  <a:pt x="985713" y="3069696"/>
                </a:lnTo>
                <a:lnTo>
                  <a:pt x="966661" y="3082925"/>
                </a:lnTo>
                <a:lnTo>
                  <a:pt x="948666" y="3096683"/>
                </a:lnTo>
                <a:lnTo>
                  <a:pt x="930408" y="3110971"/>
                </a:lnTo>
                <a:lnTo>
                  <a:pt x="912413" y="3124994"/>
                </a:lnTo>
                <a:lnTo>
                  <a:pt x="894948" y="3139546"/>
                </a:lnTo>
                <a:lnTo>
                  <a:pt x="877483" y="3154362"/>
                </a:lnTo>
                <a:lnTo>
                  <a:pt x="860018" y="3169179"/>
                </a:lnTo>
                <a:lnTo>
                  <a:pt x="843083" y="3184525"/>
                </a:lnTo>
                <a:lnTo>
                  <a:pt x="826676" y="3200400"/>
                </a:lnTo>
                <a:lnTo>
                  <a:pt x="810005" y="3216010"/>
                </a:lnTo>
                <a:lnTo>
                  <a:pt x="793599" y="3231885"/>
                </a:lnTo>
                <a:lnTo>
                  <a:pt x="777721" y="3248289"/>
                </a:lnTo>
                <a:lnTo>
                  <a:pt x="761579" y="3264958"/>
                </a:lnTo>
                <a:lnTo>
                  <a:pt x="746231" y="3281627"/>
                </a:lnTo>
                <a:lnTo>
                  <a:pt x="730883" y="3298560"/>
                </a:lnTo>
                <a:lnTo>
                  <a:pt x="715800" y="3315758"/>
                </a:lnTo>
                <a:lnTo>
                  <a:pt x="700981" y="3333221"/>
                </a:lnTo>
                <a:lnTo>
                  <a:pt x="686692" y="3350948"/>
                </a:lnTo>
                <a:lnTo>
                  <a:pt x="672137" y="3368939"/>
                </a:lnTo>
                <a:lnTo>
                  <a:pt x="658377" y="3386931"/>
                </a:lnTo>
                <a:lnTo>
                  <a:pt x="644617" y="3405452"/>
                </a:lnTo>
                <a:lnTo>
                  <a:pt x="631121" y="3423973"/>
                </a:lnTo>
                <a:lnTo>
                  <a:pt x="617890" y="3442758"/>
                </a:lnTo>
                <a:lnTo>
                  <a:pt x="605188" y="3461544"/>
                </a:lnTo>
                <a:lnTo>
                  <a:pt x="592487" y="3480594"/>
                </a:lnTo>
                <a:lnTo>
                  <a:pt x="580314" y="3500173"/>
                </a:lnTo>
                <a:lnTo>
                  <a:pt x="568406" y="3520016"/>
                </a:lnTo>
                <a:lnTo>
                  <a:pt x="1569732" y="4098131"/>
                </a:lnTo>
                <a:lnTo>
                  <a:pt x="1578994" y="4084902"/>
                </a:lnTo>
                <a:lnTo>
                  <a:pt x="1588785" y="4072202"/>
                </a:lnTo>
                <a:lnTo>
                  <a:pt x="1599370" y="4060296"/>
                </a:lnTo>
                <a:lnTo>
                  <a:pt x="1610484" y="4048654"/>
                </a:lnTo>
                <a:lnTo>
                  <a:pt x="1622127" y="4037806"/>
                </a:lnTo>
                <a:lnTo>
                  <a:pt x="1634035" y="4027223"/>
                </a:lnTo>
                <a:lnTo>
                  <a:pt x="1646472" y="4017433"/>
                </a:lnTo>
                <a:lnTo>
                  <a:pt x="1659439" y="4007908"/>
                </a:lnTo>
                <a:lnTo>
                  <a:pt x="1081242" y="3006725"/>
                </a:lnTo>
                <a:close/>
                <a:moveTo>
                  <a:pt x="1012440" y="2887662"/>
                </a:moveTo>
                <a:lnTo>
                  <a:pt x="991006" y="2900627"/>
                </a:lnTo>
                <a:lnTo>
                  <a:pt x="969572" y="2914121"/>
                </a:lnTo>
                <a:lnTo>
                  <a:pt x="948666" y="2928144"/>
                </a:lnTo>
                <a:lnTo>
                  <a:pt x="927761" y="2942167"/>
                </a:lnTo>
                <a:lnTo>
                  <a:pt x="907121" y="2956454"/>
                </a:lnTo>
                <a:lnTo>
                  <a:pt x="886745" y="2971271"/>
                </a:lnTo>
                <a:lnTo>
                  <a:pt x="866634" y="2986352"/>
                </a:lnTo>
                <a:lnTo>
                  <a:pt x="846523" y="3001698"/>
                </a:lnTo>
                <a:lnTo>
                  <a:pt x="826941" y="3017044"/>
                </a:lnTo>
                <a:lnTo>
                  <a:pt x="807359" y="3033183"/>
                </a:lnTo>
                <a:lnTo>
                  <a:pt x="788306" y="3049323"/>
                </a:lnTo>
                <a:lnTo>
                  <a:pt x="769518" y="3065992"/>
                </a:lnTo>
                <a:lnTo>
                  <a:pt x="750730" y="3082660"/>
                </a:lnTo>
                <a:lnTo>
                  <a:pt x="732471" y="3099594"/>
                </a:lnTo>
                <a:lnTo>
                  <a:pt x="714212" y="3117056"/>
                </a:lnTo>
                <a:lnTo>
                  <a:pt x="696483" y="3134783"/>
                </a:lnTo>
                <a:lnTo>
                  <a:pt x="678753" y="3152510"/>
                </a:lnTo>
                <a:lnTo>
                  <a:pt x="661288" y="3170767"/>
                </a:lnTo>
                <a:lnTo>
                  <a:pt x="644352" y="3189287"/>
                </a:lnTo>
                <a:lnTo>
                  <a:pt x="627417" y="3207808"/>
                </a:lnTo>
                <a:lnTo>
                  <a:pt x="611010" y="3226594"/>
                </a:lnTo>
                <a:lnTo>
                  <a:pt x="594868" y="3246173"/>
                </a:lnTo>
                <a:lnTo>
                  <a:pt x="578726" y="3265487"/>
                </a:lnTo>
                <a:lnTo>
                  <a:pt x="563114" y="3285067"/>
                </a:lnTo>
                <a:lnTo>
                  <a:pt x="547766" y="3305175"/>
                </a:lnTo>
                <a:lnTo>
                  <a:pt x="532682" y="3325019"/>
                </a:lnTo>
                <a:lnTo>
                  <a:pt x="517863" y="3345392"/>
                </a:lnTo>
                <a:lnTo>
                  <a:pt x="503574" y="3366294"/>
                </a:lnTo>
                <a:lnTo>
                  <a:pt x="489284" y="3386931"/>
                </a:lnTo>
                <a:lnTo>
                  <a:pt x="475524" y="3408362"/>
                </a:lnTo>
                <a:lnTo>
                  <a:pt x="462028" y="3429529"/>
                </a:lnTo>
                <a:lnTo>
                  <a:pt x="448797" y="3450960"/>
                </a:lnTo>
                <a:lnTo>
                  <a:pt x="521568" y="3493029"/>
                </a:lnTo>
                <a:lnTo>
                  <a:pt x="534270" y="3472656"/>
                </a:lnTo>
                <a:lnTo>
                  <a:pt x="546707" y="3452548"/>
                </a:lnTo>
                <a:lnTo>
                  <a:pt x="559938" y="3432439"/>
                </a:lnTo>
                <a:lnTo>
                  <a:pt x="573434" y="3412596"/>
                </a:lnTo>
                <a:lnTo>
                  <a:pt x="586929" y="3393281"/>
                </a:lnTo>
                <a:lnTo>
                  <a:pt x="600954" y="3373967"/>
                </a:lnTo>
                <a:lnTo>
                  <a:pt x="615244" y="3354917"/>
                </a:lnTo>
                <a:lnTo>
                  <a:pt x="629533" y="3336131"/>
                </a:lnTo>
                <a:lnTo>
                  <a:pt x="644617" y="3317610"/>
                </a:lnTo>
                <a:lnTo>
                  <a:pt x="659700" y="3299089"/>
                </a:lnTo>
                <a:lnTo>
                  <a:pt x="675048" y="3281098"/>
                </a:lnTo>
                <a:lnTo>
                  <a:pt x="690396" y="3263106"/>
                </a:lnTo>
                <a:lnTo>
                  <a:pt x="706538" y="3245379"/>
                </a:lnTo>
                <a:lnTo>
                  <a:pt x="722415" y="3228181"/>
                </a:lnTo>
                <a:lnTo>
                  <a:pt x="739087" y="3210983"/>
                </a:lnTo>
                <a:lnTo>
                  <a:pt x="755758" y="3194050"/>
                </a:lnTo>
                <a:lnTo>
                  <a:pt x="772693" y="3177381"/>
                </a:lnTo>
                <a:lnTo>
                  <a:pt x="789629" y="3160977"/>
                </a:lnTo>
                <a:lnTo>
                  <a:pt x="807094" y="3144837"/>
                </a:lnTo>
                <a:lnTo>
                  <a:pt x="824559" y="3128962"/>
                </a:lnTo>
                <a:lnTo>
                  <a:pt x="842553" y="3113352"/>
                </a:lnTo>
                <a:lnTo>
                  <a:pt x="860812" y="3098006"/>
                </a:lnTo>
                <a:lnTo>
                  <a:pt x="879336" y="3082925"/>
                </a:lnTo>
                <a:lnTo>
                  <a:pt x="897859" y="3068108"/>
                </a:lnTo>
                <a:lnTo>
                  <a:pt x="916647" y="3053556"/>
                </a:lnTo>
                <a:lnTo>
                  <a:pt x="935700" y="3039269"/>
                </a:lnTo>
                <a:lnTo>
                  <a:pt x="954753" y="3025511"/>
                </a:lnTo>
                <a:lnTo>
                  <a:pt x="974335" y="3011752"/>
                </a:lnTo>
                <a:lnTo>
                  <a:pt x="994181" y="2998258"/>
                </a:lnTo>
                <a:lnTo>
                  <a:pt x="1013763" y="2985558"/>
                </a:lnTo>
                <a:lnTo>
                  <a:pt x="1034139" y="2972594"/>
                </a:lnTo>
                <a:lnTo>
                  <a:pt x="1054515" y="2959894"/>
                </a:lnTo>
                <a:lnTo>
                  <a:pt x="1012440" y="2887662"/>
                </a:lnTo>
                <a:close/>
                <a:moveTo>
                  <a:pt x="1427194" y="2853925"/>
                </a:moveTo>
                <a:lnTo>
                  <a:pt x="1417575" y="2856706"/>
                </a:lnTo>
                <a:lnTo>
                  <a:pt x="1395876" y="2863850"/>
                </a:lnTo>
                <a:lnTo>
                  <a:pt x="1374177" y="2870729"/>
                </a:lnTo>
                <a:lnTo>
                  <a:pt x="1353007" y="2878138"/>
                </a:lnTo>
                <a:lnTo>
                  <a:pt x="1331573" y="2886075"/>
                </a:lnTo>
                <a:lnTo>
                  <a:pt x="1310668" y="2893748"/>
                </a:lnTo>
                <a:lnTo>
                  <a:pt x="1289498" y="2902214"/>
                </a:lnTo>
                <a:lnTo>
                  <a:pt x="1268858" y="2910681"/>
                </a:lnTo>
                <a:lnTo>
                  <a:pt x="1248217" y="2919942"/>
                </a:lnTo>
                <a:lnTo>
                  <a:pt x="1227842" y="2929202"/>
                </a:lnTo>
                <a:lnTo>
                  <a:pt x="1207466" y="2938727"/>
                </a:lnTo>
                <a:lnTo>
                  <a:pt x="1187355" y="2948517"/>
                </a:lnTo>
                <a:lnTo>
                  <a:pt x="1167508" y="2958835"/>
                </a:lnTo>
                <a:lnTo>
                  <a:pt x="1147397" y="2969154"/>
                </a:lnTo>
                <a:lnTo>
                  <a:pt x="1128080" y="2979737"/>
                </a:lnTo>
                <a:lnTo>
                  <a:pt x="1706012" y="3981185"/>
                </a:lnTo>
                <a:lnTo>
                  <a:pt x="1720566" y="3974835"/>
                </a:lnTo>
                <a:lnTo>
                  <a:pt x="1734856" y="3969014"/>
                </a:lnTo>
                <a:lnTo>
                  <a:pt x="1749654" y="3963823"/>
                </a:lnTo>
                <a:lnTo>
                  <a:pt x="1749654" y="3122330"/>
                </a:lnTo>
                <a:lnTo>
                  <a:pt x="1446373" y="3122330"/>
                </a:lnTo>
                <a:lnTo>
                  <a:pt x="1437904" y="2999839"/>
                </a:lnTo>
                <a:lnTo>
                  <a:pt x="1427583" y="2859094"/>
                </a:lnTo>
                <a:lnTo>
                  <a:pt x="1427194" y="2853925"/>
                </a:lnTo>
                <a:close/>
                <a:moveTo>
                  <a:pt x="1416622" y="2713482"/>
                </a:moveTo>
                <a:lnTo>
                  <a:pt x="1400904" y="2717800"/>
                </a:lnTo>
                <a:lnTo>
                  <a:pt x="1377088" y="2725208"/>
                </a:lnTo>
                <a:lnTo>
                  <a:pt x="1353272" y="2732617"/>
                </a:lnTo>
                <a:lnTo>
                  <a:pt x="1329721" y="2740554"/>
                </a:lnTo>
                <a:lnTo>
                  <a:pt x="1306169" y="2748492"/>
                </a:lnTo>
                <a:lnTo>
                  <a:pt x="1282618" y="2756958"/>
                </a:lnTo>
                <a:lnTo>
                  <a:pt x="1259861" y="2765954"/>
                </a:lnTo>
                <a:lnTo>
                  <a:pt x="1236574" y="2775214"/>
                </a:lnTo>
                <a:lnTo>
                  <a:pt x="1213552" y="2784740"/>
                </a:lnTo>
                <a:lnTo>
                  <a:pt x="1191059" y="2794529"/>
                </a:lnTo>
                <a:lnTo>
                  <a:pt x="1168831" y="2804848"/>
                </a:lnTo>
                <a:lnTo>
                  <a:pt x="1146603" y="2815431"/>
                </a:lnTo>
                <a:lnTo>
                  <a:pt x="1124110" y="2826015"/>
                </a:lnTo>
                <a:lnTo>
                  <a:pt x="1102147" y="2837392"/>
                </a:lnTo>
                <a:lnTo>
                  <a:pt x="1080712" y="2848769"/>
                </a:lnTo>
                <a:lnTo>
                  <a:pt x="1059013" y="2860675"/>
                </a:lnTo>
                <a:lnTo>
                  <a:pt x="1101088" y="2933435"/>
                </a:lnTo>
                <a:lnTo>
                  <a:pt x="1121464" y="2922058"/>
                </a:lnTo>
                <a:lnTo>
                  <a:pt x="1142104" y="2911475"/>
                </a:lnTo>
                <a:lnTo>
                  <a:pt x="1162745" y="2900627"/>
                </a:lnTo>
                <a:lnTo>
                  <a:pt x="1183385" y="2890308"/>
                </a:lnTo>
                <a:lnTo>
                  <a:pt x="1204820" y="2880783"/>
                </a:lnTo>
                <a:lnTo>
                  <a:pt x="1225989" y="2870994"/>
                </a:lnTo>
                <a:lnTo>
                  <a:pt x="1247424" y="2861469"/>
                </a:lnTo>
                <a:lnTo>
                  <a:pt x="1268858" y="2852737"/>
                </a:lnTo>
                <a:lnTo>
                  <a:pt x="1290821" y="2844006"/>
                </a:lnTo>
                <a:lnTo>
                  <a:pt x="1312785" y="2835539"/>
                </a:lnTo>
                <a:lnTo>
                  <a:pt x="1334749" y="2827602"/>
                </a:lnTo>
                <a:lnTo>
                  <a:pt x="1356977" y="2819929"/>
                </a:lnTo>
                <a:lnTo>
                  <a:pt x="1379205" y="2812256"/>
                </a:lnTo>
                <a:lnTo>
                  <a:pt x="1401962" y="2805377"/>
                </a:lnTo>
                <a:lnTo>
                  <a:pt x="1423054" y="2798926"/>
                </a:lnTo>
                <a:lnTo>
                  <a:pt x="1416622" y="2713482"/>
                </a:lnTo>
                <a:close/>
                <a:moveTo>
                  <a:pt x="1621831" y="1665666"/>
                </a:moveTo>
                <a:lnTo>
                  <a:pt x="1621831" y="2022293"/>
                </a:lnTo>
                <a:lnTo>
                  <a:pt x="3670168" y="2022293"/>
                </a:lnTo>
                <a:lnTo>
                  <a:pt x="3670698" y="2018589"/>
                </a:lnTo>
                <a:lnTo>
                  <a:pt x="3672285" y="2008006"/>
                </a:lnTo>
                <a:lnTo>
                  <a:pt x="3674403" y="1991339"/>
                </a:lnTo>
                <a:lnTo>
                  <a:pt x="3677049" y="1969381"/>
                </a:lnTo>
                <a:lnTo>
                  <a:pt x="3677843" y="1957211"/>
                </a:lnTo>
                <a:lnTo>
                  <a:pt x="3678901" y="1943718"/>
                </a:lnTo>
                <a:lnTo>
                  <a:pt x="3679431" y="1929697"/>
                </a:lnTo>
                <a:lnTo>
                  <a:pt x="3679960" y="1915146"/>
                </a:lnTo>
                <a:lnTo>
                  <a:pt x="3679960" y="1899801"/>
                </a:lnTo>
                <a:lnTo>
                  <a:pt x="3679695" y="1883928"/>
                </a:lnTo>
                <a:lnTo>
                  <a:pt x="3679166" y="1868054"/>
                </a:lnTo>
                <a:lnTo>
                  <a:pt x="3677843" y="1851651"/>
                </a:lnTo>
                <a:lnTo>
                  <a:pt x="3675990" y="1835513"/>
                </a:lnTo>
                <a:lnTo>
                  <a:pt x="3673873" y="1819375"/>
                </a:lnTo>
                <a:lnTo>
                  <a:pt x="3672285" y="1811174"/>
                </a:lnTo>
                <a:lnTo>
                  <a:pt x="3670698" y="1803502"/>
                </a:lnTo>
                <a:lnTo>
                  <a:pt x="3668845" y="1795565"/>
                </a:lnTo>
                <a:lnTo>
                  <a:pt x="3666993" y="1787628"/>
                </a:lnTo>
                <a:lnTo>
                  <a:pt x="3664611" y="1779956"/>
                </a:lnTo>
                <a:lnTo>
                  <a:pt x="3662229" y="1772284"/>
                </a:lnTo>
                <a:lnTo>
                  <a:pt x="3659318" y="1764876"/>
                </a:lnTo>
                <a:lnTo>
                  <a:pt x="3656671" y="1757733"/>
                </a:lnTo>
                <a:lnTo>
                  <a:pt x="3653760" y="1750325"/>
                </a:lnTo>
                <a:lnTo>
                  <a:pt x="3650320" y="1743447"/>
                </a:lnTo>
                <a:lnTo>
                  <a:pt x="3646880" y="1736833"/>
                </a:lnTo>
                <a:lnTo>
                  <a:pt x="3643175" y="1730219"/>
                </a:lnTo>
                <a:lnTo>
                  <a:pt x="3638940" y="1723869"/>
                </a:lnTo>
                <a:lnTo>
                  <a:pt x="3634706" y="1717785"/>
                </a:lnTo>
                <a:lnTo>
                  <a:pt x="3629943" y="1711964"/>
                </a:lnTo>
                <a:lnTo>
                  <a:pt x="3625179" y="1706408"/>
                </a:lnTo>
                <a:lnTo>
                  <a:pt x="3619886" y="1701117"/>
                </a:lnTo>
                <a:lnTo>
                  <a:pt x="3614593" y="1696091"/>
                </a:lnTo>
                <a:lnTo>
                  <a:pt x="3608506" y="1691328"/>
                </a:lnTo>
                <a:lnTo>
                  <a:pt x="3602684" y="1687096"/>
                </a:lnTo>
                <a:lnTo>
                  <a:pt x="3596333" y="1682863"/>
                </a:lnTo>
                <a:lnTo>
                  <a:pt x="3589452" y="1679423"/>
                </a:lnTo>
                <a:lnTo>
                  <a:pt x="3582571" y="1675984"/>
                </a:lnTo>
                <a:lnTo>
                  <a:pt x="3574897" y="1673339"/>
                </a:lnTo>
                <a:lnTo>
                  <a:pt x="3567487" y="1670693"/>
                </a:lnTo>
                <a:lnTo>
                  <a:pt x="3559283" y="1668576"/>
                </a:lnTo>
                <a:lnTo>
                  <a:pt x="3550814" y="1666989"/>
                </a:lnTo>
                <a:lnTo>
                  <a:pt x="3542081" y="1665666"/>
                </a:lnTo>
                <a:lnTo>
                  <a:pt x="3409309" y="1665666"/>
                </a:lnTo>
                <a:lnTo>
                  <a:pt x="3408100" y="1671700"/>
                </a:lnTo>
                <a:lnTo>
                  <a:pt x="3406513" y="1679353"/>
                </a:lnTo>
                <a:lnTo>
                  <a:pt x="3404398" y="1687271"/>
                </a:lnTo>
                <a:lnTo>
                  <a:pt x="3401489" y="1694660"/>
                </a:lnTo>
                <a:lnTo>
                  <a:pt x="3398580" y="1702050"/>
                </a:lnTo>
                <a:lnTo>
                  <a:pt x="3395406" y="1709176"/>
                </a:lnTo>
                <a:lnTo>
                  <a:pt x="3391969" y="1716037"/>
                </a:lnTo>
                <a:lnTo>
                  <a:pt x="3388002" y="1722899"/>
                </a:lnTo>
                <a:lnTo>
                  <a:pt x="3384035" y="1729233"/>
                </a:lnTo>
                <a:lnTo>
                  <a:pt x="3379275" y="1735831"/>
                </a:lnTo>
                <a:lnTo>
                  <a:pt x="3374515" y="1741637"/>
                </a:lnTo>
                <a:lnTo>
                  <a:pt x="3369491" y="1747706"/>
                </a:lnTo>
                <a:lnTo>
                  <a:pt x="3364202" y="1753249"/>
                </a:lnTo>
                <a:lnTo>
                  <a:pt x="3358648" y="1758527"/>
                </a:lnTo>
                <a:lnTo>
                  <a:pt x="3352566" y="1763541"/>
                </a:lnTo>
                <a:lnTo>
                  <a:pt x="3346748" y="1768292"/>
                </a:lnTo>
                <a:lnTo>
                  <a:pt x="3340401" y="1772778"/>
                </a:lnTo>
                <a:lnTo>
                  <a:pt x="3333790" y="1777001"/>
                </a:lnTo>
                <a:lnTo>
                  <a:pt x="3326914" y="1780696"/>
                </a:lnTo>
                <a:lnTo>
                  <a:pt x="3320039" y="1784654"/>
                </a:lnTo>
                <a:lnTo>
                  <a:pt x="3312899" y="1787557"/>
                </a:lnTo>
                <a:lnTo>
                  <a:pt x="3305494" y="1790460"/>
                </a:lnTo>
                <a:lnTo>
                  <a:pt x="3298089" y="1793099"/>
                </a:lnTo>
                <a:lnTo>
                  <a:pt x="3290420" y="1795211"/>
                </a:lnTo>
                <a:lnTo>
                  <a:pt x="3282751" y="1797058"/>
                </a:lnTo>
                <a:lnTo>
                  <a:pt x="3274554" y="1798378"/>
                </a:lnTo>
                <a:lnTo>
                  <a:pt x="3266620" y="1799433"/>
                </a:lnTo>
                <a:lnTo>
                  <a:pt x="3258422" y="1800225"/>
                </a:lnTo>
                <a:lnTo>
                  <a:pt x="3249960" y="1800225"/>
                </a:lnTo>
                <a:lnTo>
                  <a:pt x="2017102" y="1800225"/>
                </a:lnTo>
                <a:lnTo>
                  <a:pt x="2008639" y="1800225"/>
                </a:lnTo>
                <a:lnTo>
                  <a:pt x="2000441" y="1799433"/>
                </a:lnTo>
                <a:lnTo>
                  <a:pt x="1992508" y="1798378"/>
                </a:lnTo>
                <a:lnTo>
                  <a:pt x="1984574" y="1797058"/>
                </a:lnTo>
                <a:lnTo>
                  <a:pt x="1976641" y="1795211"/>
                </a:lnTo>
                <a:lnTo>
                  <a:pt x="1969236" y="1793099"/>
                </a:lnTo>
                <a:lnTo>
                  <a:pt x="1961567" y="1790460"/>
                </a:lnTo>
                <a:lnTo>
                  <a:pt x="1954163" y="1787557"/>
                </a:lnTo>
                <a:lnTo>
                  <a:pt x="1947287" y="1784654"/>
                </a:lnTo>
                <a:lnTo>
                  <a:pt x="1940147" y="1780696"/>
                </a:lnTo>
                <a:lnTo>
                  <a:pt x="1933536" y="1777001"/>
                </a:lnTo>
                <a:lnTo>
                  <a:pt x="1926925" y="1772778"/>
                </a:lnTo>
                <a:lnTo>
                  <a:pt x="1920578" y="1768292"/>
                </a:lnTo>
                <a:lnTo>
                  <a:pt x="1914231" y="1763541"/>
                </a:lnTo>
                <a:lnTo>
                  <a:pt x="1908678" y="1758527"/>
                </a:lnTo>
                <a:lnTo>
                  <a:pt x="1903124" y="1753249"/>
                </a:lnTo>
                <a:lnTo>
                  <a:pt x="1897835" y="1747706"/>
                </a:lnTo>
                <a:lnTo>
                  <a:pt x="1892811" y="1741637"/>
                </a:lnTo>
                <a:lnTo>
                  <a:pt x="1887786" y="1735831"/>
                </a:lnTo>
                <a:lnTo>
                  <a:pt x="1883291" y="1729233"/>
                </a:lnTo>
                <a:lnTo>
                  <a:pt x="1879324" y="1722899"/>
                </a:lnTo>
                <a:lnTo>
                  <a:pt x="1875093" y="1716037"/>
                </a:lnTo>
                <a:lnTo>
                  <a:pt x="1871655" y="1709176"/>
                </a:lnTo>
                <a:lnTo>
                  <a:pt x="1868217" y="1702050"/>
                </a:lnTo>
                <a:lnTo>
                  <a:pt x="1865573" y="1694660"/>
                </a:lnTo>
                <a:lnTo>
                  <a:pt x="1862928" y="1687271"/>
                </a:lnTo>
                <a:lnTo>
                  <a:pt x="1860813" y="1679353"/>
                </a:lnTo>
                <a:lnTo>
                  <a:pt x="1858961" y="1671700"/>
                </a:lnTo>
                <a:lnTo>
                  <a:pt x="1857954" y="1665666"/>
                </a:lnTo>
                <a:lnTo>
                  <a:pt x="1621831" y="1665666"/>
                </a:lnTo>
                <a:close/>
                <a:moveTo>
                  <a:pt x="504561" y="0"/>
                </a:moveTo>
                <a:lnTo>
                  <a:pt x="843228" y="0"/>
                </a:lnTo>
                <a:lnTo>
                  <a:pt x="850107" y="264"/>
                </a:lnTo>
                <a:lnTo>
                  <a:pt x="856721" y="528"/>
                </a:lnTo>
                <a:lnTo>
                  <a:pt x="863071" y="1584"/>
                </a:lnTo>
                <a:lnTo>
                  <a:pt x="869686" y="2905"/>
                </a:lnTo>
                <a:lnTo>
                  <a:pt x="876301" y="4489"/>
                </a:lnTo>
                <a:lnTo>
                  <a:pt x="882651" y="6073"/>
                </a:lnTo>
                <a:lnTo>
                  <a:pt x="885415" y="6993"/>
                </a:lnTo>
                <a:lnTo>
                  <a:pt x="896445" y="6085"/>
                </a:lnTo>
                <a:lnTo>
                  <a:pt x="919733" y="3969"/>
                </a:lnTo>
                <a:lnTo>
                  <a:pt x="943551" y="2381"/>
                </a:lnTo>
                <a:lnTo>
                  <a:pt x="968428" y="1323"/>
                </a:lnTo>
                <a:lnTo>
                  <a:pt x="993569" y="265"/>
                </a:lnTo>
                <a:lnTo>
                  <a:pt x="1018974" y="0"/>
                </a:lnTo>
                <a:lnTo>
                  <a:pt x="1044645" y="265"/>
                </a:lnTo>
                <a:lnTo>
                  <a:pt x="1070050" y="1058"/>
                </a:lnTo>
                <a:lnTo>
                  <a:pt x="1095456" y="2117"/>
                </a:lnTo>
                <a:lnTo>
                  <a:pt x="1107894" y="3175"/>
                </a:lnTo>
                <a:lnTo>
                  <a:pt x="1120597" y="4498"/>
                </a:lnTo>
                <a:lnTo>
                  <a:pt x="1132771" y="5556"/>
                </a:lnTo>
                <a:lnTo>
                  <a:pt x="1144944" y="7143"/>
                </a:lnTo>
                <a:lnTo>
                  <a:pt x="1157118" y="8731"/>
                </a:lnTo>
                <a:lnTo>
                  <a:pt x="1168762" y="10583"/>
                </a:lnTo>
                <a:lnTo>
                  <a:pt x="1180407" y="12964"/>
                </a:lnTo>
                <a:lnTo>
                  <a:pt x="1192051" y="15345"/>
                </a:lnTo>
                <a:lnTo>
                  <a:pt x="1203166" y="17990"/>
                </a:lnTo>
                <a:lnTo>
                  <a:pt x="1214016" y="20636"/>
                </a:lnTo>
                <a:lnTo>
                  <a:pt x="1224602" y="23810"/>
                </a:lnTo>
                <a:lnTo>
                  <a:pt x="1234923" y="27250"/>
                </a:lnTo>
                <a:lnTo>
                  <a:pt x="1244980" y="30689"/>
                </a:lnTo>
                <a:lnTo>
                  <a:pt x="1254771" y="34922"/>
                </a:lnTo>
                <a:lnTo>
                  <a:pt x="1264034" y="38890"/>
                </a:lnTo>
                <a:lnTo>
                  <a:pt x="1273032" y="43388"/>
                </a:lnTo>
                <a:lnTo>
                  <a:pt x="1281500" y="48415"/>
                </a:lnTo>
                <a:lnTo>
                  <a:pt x="1289440" y="53441"/>
                </a:lnTo>
                <a:lnTo>
                  <a:pt x="1297114" y="58732"/>
                </a:lnTo>
                <a:lnTo>
                  <a:pt x="1304260" y="64288"/>
                </a:lnTo>
                <a:lnTo>
                  <a:pt x="1310876" y="70373"/>
                </a:lnTo>
                <a:lnTo>
                  <a:pt x="1316962" y="76458"/>
                </a:lnTo>
                <a:lnTo>
                  <a:pt x="1322520" y="83336"/>
                </a:lnTo>
                <a:lnTo>
                  <a:pt x="1327813" y="90215"/>
                </a:lnTo>
                <a:lnTo>
                  <a:pt x="1330195" y="94183"/>
                </a:lnTo>
                <a:lnTo>
                  <a:pt x="1332576" y="98416"/>
                </a:lnTo>
                <a:lnTo>
                  <a:pt x="1337340" y="107940"/>
                </a:lnTo>
                <a:lnTo>
                  <a:pt x="1342104" y="119052"/>
                </a:lnTo>
                <a:lnTo>
                  <a:pt x="1346602" y="131751"/>
                </a:lnTo>
                <a:lnTo>
                  <a:pt x="1351366" y="145508"/>
                </a:lnTo>
                <a:lnTo>
                  <a:pt x="1356130" y="160588"/>
                </a:lnTo>
                <a:lnTo>
                  <a:pt x="1360629" y="177255"/>
                </a:lnTo>
                <a:lnTo>
                  <a:pt x="1364863" y="194716"/>
                </a:lnTo>
                <a:lnTo>
                  <a:pt x="1369626" y="214029"/>
                </a:lnTo>
                <a:lnTo>
                  <a:pt x="1374125" y="233871"/>
                </a:lnTo>
                <a:lnTo>
                  <a:pt x="1378360" y="255035"/>
                </a:lnTo>
                <a:lnTo>
                  <a:pt x="1382594" y="276994"/>
                </a:lnTo>
                <a:lnTo>
                  <a:pt x="1386828" y="300275"/>
                </a:lnTo>
                <a:lnTo>
                  <a:pt x="1391063" y="324085"/>
                </a:lnTo>
                <a:lnTo>
                  <a:pt x="1399531" y="374352"/>
                </a:lnTo>
                <a:lnTo>
                  <a:pt x="1407206" y="427793"/>
                </a:lnTo>
                <a:lnTo>
                  <a:pt x="1415145" y="483615"/>
                </a:lnTo>
                <a:lnTo>
                  <a:pt x="1422555" y="541553"/>
                </a:lnTo>
                <a:lnTo>
                  <a:pt x="1429965" y="601608"/>
                </a:lnTo>
                <a:lnTo>
                  <a:pt x="1437110" y="662457"/>
                </a:lnTo>
                <a:lnTo>
                  <a:pt x="1443726" y="724099"/>
                </a:lnTo>
                <a:lnTo>
                  <a:pt x="1450342" y="786535"/>
                </a:lnTo>
                <a:lnTo>
                  <a:pt x="1456429" y="848707"/>
                </a:lnTo>
                <a:lnTo>
                  <a:pt x="1462252" y="910614"/>
                </a:lnTo>
                <a:lnTo>
                  <a:pt x="1467809" y="971462"/>
                </a:lnTo>
                <a:lnTo>
                  <a:pt x="1477865" y="1088927"/>
                </a:lnTo>
                <a:lnTo>
                  <a:pt x="1486599" y="1197396"/>
                </a:lnTo>
                <a:lnTo>
                  <a:pt x="1494273" y="1294489"/>
                </a:lnTo>
                <a:lnTo>
                  <a:pt x="1500095" y="1375180"/>
                </a:lnTo>
                <a:lnTo>
                  <a:pt x="1504330" y="1437616"/>
                </a:lnTo>
                <a:lnTo>
                  <a:pt x="1507770" y="1491322"/>
                </a:lnTo>
                <a:lnTo>
                  <a:pt x="1865130" y="1491322"/>
                </a:lnTo>
                <a:lnTo>
                  <a:pt x="1865573" y="1490129"/>
                </a:lnTo>
                <a:lnTo>
                  <a:pt x="1868217" y="1482739"/>
                </a:lnTo>
                <a:lnTo>
                  <a:pt x="1871655" y="1475350"/>
                </a:lnTo>
                <a:lnTo>
                  <a:pt x="1875093" y="1468488"/>
                </a:lnTo>
                <a:lnTo>
                  <a:pt x="1879324" y="1461890"/>
                </a:lnTo>
                <a:lnTo>
                  <a:pt x="1883291" y="1455292"/>
                </a:lnTo>
                <a:lnTo>
                  <a:pt x="1887786" y="1449222"/>
                </a:lnTo>
                <a:lnTo>
                  <a:pt x="1892811" y="1442888"/>
                </a:lnTo>
                <a:lnTo>
                  <a:pt x="1897835" y="1436818"/>
                </a:lnTo>
                <a:lnTo>
                  <a:pt x="1903124" y="1431540"/>
                </a:lnTo>
                <a:lnTo>
                  <a:pt x="1908678" y="1426262"/>
                </a:lnTo>
                <a:lnTo>
                  <a:pt x="1914231" y="1420984"/>
                </a:lnTo>
                <a:lnTo>
                  <a:pt x="1920578" y="1416233"/>
                </a:lnTo>
                <a:lnTo>
                  <a:pt x="1926925" y="1412011"/>
                </a:lnTo>
                <a:lnTo>
                  <a:pt x="1933536" y="1407524"/>
                </a:lnTo>
                <a:lnTo>
                  <a:pt x="1940147" y="1403830"/>
                </a:lnTo>
                <a:lnTo>
                  <a:pt x="1947287" y="1400399"/>
                </a:lnTo>
                <a:lnTo>
                  <a:pt x="1954163" y="1396968"/>
                </a:lnTo>
                <a:lnTo>
                  <a:pt x="1961567" y="1394065"/>
                </a:lnTo>
                <a:lnTo>
                  <a:pt x="1969236" y="1391689"/>
                </a:lnTo>
                <a:lnTo>
                  <a:pt x="1976641" y="1389314"/>
                </a:lnTo>
                <a:lnTo>
                  <a:pt x="1984574" y="1387467"/>
                </a:lnTo>
                <a:lnTo>
                  <a:pt x="1992508" y="1386147"/>
                </a:lnTo>
                <a:lnTo>
                  <a:pt x="2000441" y="1385356"/>
                </a:lnTo>
                <a:lnTo>
                  <a:pt x="2008639" y="1384564"/>
                </a:lnTo>
                <a:lnTo>
                  <a:pt x="2017102" y="1384300"/>
                </a:lnTo>
                <a:lnTo>
                  <a:pt x="3249960" y="1384300"/>
                </a:lnTo>
                <a:lnTo>
                  <a:pt x="3258422" y="1384564"/>
                </a:lnTo>
                <a:lnTo>
                  <a:pt x="3266620" y="1385356"/>
                </a:lnTo>
                <a:lnTo>
                  <a:pt x="3274554" y="1386147"/>
                </a:lnTo>
                <a:lnTo>
                  <a:pt x="3282751" y="1387467"/>
                </a:lnTo>
                <a:lnTo>
                  <a:pt x="3290420" y="1389314"/>
                </a:lnTo>
                <a:lnTo>
                  <a:pt x="3298089" y="1391689"/>
                </a:lnTo>
                <a:lnTo>
                  <a:pt x="3305494" y="1394065"/>
                </a:lnTo>
                <a:lnTo>
                  <a:pt x="3312899" y="1396968"/>
                </a:lnTo>
                <a:lnTo>
                  <a:pt x="3320039" y="1400399"/>
                </a:lnTo>
                <a:lnTo>
                  <a:pt x="3326914" y="1403830"/>
                </a:lnTo>
                <a:lnTo>
                  <a:pt x="3333790" y="1407524"/>
                </a:lnTo>
                <a:lnTo>
                  <a:pt x="3340401" y="1412011"/>
                </a:lnTo>
                <a:lnTo>
                  <a:pt x="3346748" y="1416233"/>
                </a:lnTo>
                <a:lnTo>
                  <a:pt x="3352566" y="1420984"/>
                </a:lnTo>
                <a:lnTo>
                  <a:pt x="3358648" y="1426262"/>
                </a:lnTo>
                <a:lnTo>
                  <a:pt x="3364202" y="1431540"/>
                </a:lnTo>
                <a:lnTo>
                  <a:pt x="3369491" y="1436818"/>
                </a:lnTo>
                <a:lnTo>
                  <a:pt x="3374515" y="1442888"/>
                </a:lnTo>
                <a:lnTo>
                  <a:pt x="3379275" y="1449222"/>
                </a:lnTo>
                <a:lnTo>
                  <a:pt x="3384035" y="1455292"/>
                </a:lnTo>
                <a:lnTo>
                  <a:pt x="3388002" y="1461890"/>
                </a:lnTo>
                <a:lnTo>
                  <a:pt x="3391969" y="1468488"/>
                </a:lnTo>
                <a:lnTo>
                  <a:pt x="3395406" y="1475350"/>
                </a:lnTo>
                <a:lnTo>
                  <a:pt x="3398580" y="1482739"/>
                </a:lnTo>
                <a:lnTo>
                  <a:pt x="3401489" y="1490129"/>
                </a:lnTo>
                <a:lnTo>
                  <a:pt x="3401976" y="1491322"/>
                </a:lnTo>
                <a:lnTo>
                  <a:pt x="3628884" y="1491322"/>
                </a:lnTo>
                <a:lnTo>
                  <a:pt x="3638411" y="1497936"/>
                </a:lnTo>
                <a:lnTo>
                  <a:pt x="3648997" y="1505343"/>
                </a:lnTo>
                <a:lnTo>
                  <a:pt x="3662758" y="1515926"/>
                </a:lnTo>
                <a:lnTo>
                  <a:pt x="3679431" y="1528889"/>
                </a:lnTo>
                <a:lnTo>
                  <a:pt x="3688164" y="1536561"/>
                </a:lnTo>
                <a:lnTo>
                  <a:pt x="3697691" y="1544763"/>
                </a:lnTo>
                <a:lnTo>
                  <a:pt x="3707483" y="1553229"/>
                </a:lnTo>
                <a:lnTo>
                  <a:pt x="3717539" y="1562224"/>
                </a:lnTo>
                <a:lnTo>
                  <a:pt x="3727331" y="1572012"/>
                </a:lnTo>
                <a:lnTo>
                  <a:pt x="3737388" y="1582330"/>
                </a:lnTo>
                <a:lnTo>
                  <a:pt x="3747444" y="1592912"/>
                </a:lnTo>
                <a:lnTo>
                  <a:pt x="3757500" y="1604289"/>
                </a:lnTo>
                <a:lnTo>
                  <a:pt x="3767557" y="1615929"/>
                </a:lnTo>
                <a:lnTo>
                  <a:pt x="3777349" y="1627834"/>
                </a:lnTo>
                <a:lnTo>
                  <a:pt x="3786611" y="1640269"/>
                </a:lnTo>
                <a:lnTo>
                  <a:pt x="3795609" y="1653232"/>
                </a:lnTo>
                <a:lnTo>
                  <a:pt x="3804078" y="1666460"/>
                </a:lnTo>
                <a:lnTo>
                  <a:pt x="3812017" y="1679953"/>
                </a:lnTo>
                <a:lnTo>
                  <a:pt x="3819427" y="1693710"/>
                </a:lnTo>
                <a:lnTo>
                  <a:pt x="3822867" y="1700588"/>
                </a:lnTo>
                <a:lnTo>
                  <a:pt x="3826043" y="1707731"/>
                </a:lnTo>
                <a:lnTo>
                  <a:pt x="3828689" y="1714875"/>
                </a:lnTo>
                <a:lnTo>
                  <a:pt x="3831601" y="1722282"/>
                </a:lnTo>
                <a:lnTo>
                  <a:pt x="3834512" y="1729425"/>
                </a:lnTo>
                <a:lnTo>
                  <a:pt x="3836629" y="1736833"/>
                </a:lnTo>
                <a:lnTo>
                  <a:pt x="3838746" y="1744505"/>
                </a:lnTo>
                <a:lnTo>
                  <a:pt x="3840598" y="1751913"/>
                </a:lnTo>
                <a:lnTo>
                  <a:pt x="3842186" y="1759585"/>
                </a:lnTo>
                <a:lnTo>
                  <a:pt x="3843509" y="1766993"/>
                </a:lnTo>
                <a:lnTo>
                  <a:pt x="3844568" y="1774665"/>
                </a:lnTo>
                <a:lnTo>
                  <a:pt x="3845362" y="1782337"/>
                </a:lnTo>
                <a:lnTo>
                  <a:pt x="3845627" y="1790274"/>
                </a:lnTo>
                <a:lnTo>
                  <a:pt x="3846156" y="1797681"/>
                </a:lnTo>
                <a:lnTo>
                  <a:pt x="3846156" y="2373098"/>
                </a:lnTo>
                <a:lnTo>
                  <a:pt x="4269850" y="2373098"/>
                </a:lnTo>
                <a:lnTo>
                  <a:pt x="4271967" y="2373098"/>
                </a:lnTo>
                <a:lnTo>
                  <a:pt x="4279377" y="2373892"/>
                </a:lnTo>
                <a:lnTo>
                  <a:pt x="4289963" y="2375479"/>
                </a:lnTo>
                <a:lnTo>
                  <a:pt x="4296843" y="2376802"/>
                </a:lnTo>
                <a:lnTo>
                  <a:pt x="4303989" y="2378389"/>
                </a:lnTo>
                <a:lnTo>
                  <a:pt x="4312193" y="2380241"/>
                </a:lnTo>
                <a:lnTo>
                  <a:pt x="4320926" y="2382622"/>
                </a:lnTo>
                <a:lnTo>
                  <a:pt x="4330453" y="2385797"/>
                </a:lnTo>
                <a:lnTo>
                  <a:pt x="4339715" y="2389236"/>
                </a:lnTo>
                <a:lnTo>
                  <a:pt x="4349772" y="2393469"/>
                </a:lnTo>
                <a:lnTo>
                  <a:pt x="4360093" y="2398496"/>
                </a:lnTo>
                <a:lnTo>
                  <a:pt x="4370943" y="2403787"/>
                </a:lnTo>
                <a:lnTo>
                  <a:pt x="4381529" y="2409872"/>
                </a:lnTo>
                <a:lnTo>
                  <a:pt x="4392379" y="2417015"/>
                </a:lnTo>
                <a:lnTo>
                  <a:pt x="4403230" y="2424687"/>
                </a:lnTo>
                <a:lnTo>
                  <a:pt x="4408523" y="2428920"/>
                </a:lnTo>
                <a:lnTo>
                  <a:pt x="4413816" y="2433153"/>
                </a:lnTo>
                <a:lnTo>
                  <a:pt x="4419108" y="2437915"/>
                </a:lnTo>
                <a:lnTo>
                  <a:pt x="4424401" y="2442942"/>
                </a:lnTo>
                <a:lnTo>
                  <a:pt x="4429429" y="2447968"/>
                </a:lnTo>
                <a:lnTo>
                  <a:pt x="4434987" y="2453259"/>
                </a:lnTo>
                <a:lnTo>
                  <a:pt x="4439751" y="2458815"/>
                </a:lnTo>
                <a:lnTo>
                  <a:pt x="4444779" y="2464900"/>
                </a:lnTo>
                <a:lnTo>
                  <a:pt x="4449542" y="2471250"/>
                </a:lnTo>
                <a:lnTo>
                  <a:pt x="4454306" y="2477334"/>
                </a:lnTo>
                <a:lnTo>
                  <a:pt x="4459070" y="2483948"/>
                </a:lnTo>
                <a:lnTo>
                  <a:pt x="4463304" y="2491356"/>
                </a:lnTo>
                <a:lnTo>
                  <a:pt x="4467803" y="2498499"/>
                </a:lnTo>
                <a:lnTo>
                  <a:pt x="4472302" y="2505907"/>
                </a:lnTo>
                <a:lnTo>
                  <a:pt x="4476271" y="2513844"/>
                </a:lnTo>
                <a:lnTo>
                  <a:pt x="4479976" y="2522045"/>
                </a:lnTo>
                <a:lnTo>
                  <a:pt x="4483681" y="2530511"/>
                </a:lnTo>
                <a:lnTo>
                  <a:pt x="4487651" y="2539241"/>
                </a:lnTo>
                <a:lnTo>
                  <a:pt x="4490827" y="2548236"/>
                </a:lnTo>
                <a:lnTo>
                  <a:pt x="4494267" y="2557761"/>
                </a:lnTo>
                <a:lnTo>
                  <a:pt x="4496913" y="2567549"/>
                </a:lnTo>
                <a:lnTo>
                  <a:pt x="4499825" y="2577603"/>
                </a:lnTo>
                <a:lnTo>
                  <a:pt x="4502206" y="2587920"/>
                </a:lnTo>
                <a:lnTo>
                  <a:pt x="4504588" y="2598767"/>
                </a:lnTo>
                <a:lnTo>
                  <a:pt x="4506705" y="2609879"/>
                </a:lnTo>
                <a:lnTo>
                  <a:pt x="4508293" y="2621255"/>
                </a:lnTo>
                <a:lnTo>
                  <a:pt x="4509881" y="2633424"/>
                </a:lnTo>
                <a:lnTo>
                  <a:pt x="4511204" y="2645594"/>
                </a:lnTo>
                <a:lnTo>
                  <a:pt x="4511204" y="4090882"/>
                </a:lnTo>
                <a:lnTo>
                  <a:pt x="4515438" y="4089295"/>
                </a:lnTo>
                <a:lnTo>
                  <a:pt x="4520731" y="4087972"/>
                </a:lnTo>
                <a:lnTo>
                  <a:pt x="4528141" y="4086649"/>
                </a:lnTo>
                <a:lnTo>
                  <a:pt x="4537139" y="4085856"/>
                </a:lnTo>
                <a:lnTo>
                  <a:pt x="4542432" y="4085327"/>
                </a:lnTo>
                <a:lnTo>
                  <a:pt x="4547990" y="4085327"/>
                </a:lnTo>
                <a:lnTo>
                  <a:pt x="4554076" y="4085327"/>
                </a:lnTo>
                <a:lnTo>
                  <a:pt x="4560692" y="4085856"/>
                </a:lnTo>
                <a:lnTo>
                  <a:pt x="4567573" y="4086120"/>
                </a:lnTo>
                <a:lnTo>
                  <a:pt x="4574719" y="4086914"/>
                </a:lnTo>
                <a:lnTo>
                  <a:pt x="4582393" y="4088237"/>
                </a:lnTo>
                <a:lnTo>
                  <a:pt x="4590068" y="4089824"/>
                </a:lnTo>
                <a:lnTo>
                  <a:pt x="4598272" y="4091676"/>
                </a:lnTo>
                <a:lnTo>
                  <a:pt x="4606740" y="4093792"/>
                </a:lnTo>
                <a:lnTo>
                  <a:pt x="4615474" y="4096703"/>
                </a:lnTo>
                <a:lnTo>
                  <a:pt x="4625001" y="4100142"/>
                </a:lnTo>
                <a:lnTo>
                  <a:pt x="4633999" y="4104375"/>
                </a:lnTo>
                <a:lnTo>
                  <a:pt x="4643790" y="4108608"/>
                </a:lnTo>
                <a:lnTo>
                  <a:pt x="4653847" y="4113634"/>
                </a:lnTo>
                <a:lnTo>
                  <a:pt x="4663903" y="4119190"/>
                </a:lnTo>
                <a:lnTo>
                  <a:pt x="4674224" y="4125804"/>
                </a:lnTo>
                <a:lnTo>
                  <a:pt x="4684810" y="4132683"/>
                </a:lnTo>
                <a:lnTo>
                  <a:pt x="4695660" y="4140619"/>
                </a:lnTo>
                <a:lnTo>
                  <a:pt x="4706511" y="4149350"/>
                </a:lnTo>
                <a:lnTo>
                  <a:pt x="4717890" y="4158874"/>
                </a:lnTo>
                <a:lnTo>
                  <a:pt x="4729005" y="4169192"/>
                </a:lnTo>
                <a:lnTo>
                  <a:pt x="4740385" y="4180039"/>
                </a:lnTo>
                <a:lnTo>
                  <a:pt x="4752029" y="4192473"/>
                </a:lnTo>
                <a:lnTo>
                  <a:pt x="4763938" y="4205701"/>
                </a:lnTo>
                <a:lnTo>
                  <a:pt x="4775583" y="4219458"/>
                </a:lnTo>
                <a:lnTo>
                  <a:pt x="4787492" y="4234538"/>
                </a:lnTo>
                <a:lnTo>
                  <a:pt x="4799400" y="4250676"/>
                </a:lnTo>
                <a:lnTo>
                  <a:pt x="4811309" y="4267608"/>
                </a:lnTo>
                <a:lnTo>
                  <a:pt x="4823483" y="4286127"/>
                </a:lnTo>
                <a:lnTo>
                  <a:pt x="4835657" y="4305704"/>
                </a:lnTo>
                <a:lnTo>
                  <a:pt x="4847566" y="4326340"/>
                </a:lnTo>
                <a:lnTo>
                  <a:pt x="4860004" y="4348034"/>
                </a:lnTo>
                <a:lnTo>
                  <a:pt x="4872177" y="4371051"/>
                </a:lnTo>
                <a:lnTo>
                  <a:pt x="4884086" y="4395655"/>
                </a:lnTo>
                <a:lnTo>
                  <a:pt x="4896260" y="4421317"/>
                </a:lnTo>
                <a:lnTo>
                  <a:pt x="4908433" y="4448302"/>
                </a:lnTo>
                <a:lnTo>
                  <a:pt x="4920342" y="4476874"/>
                </a:lnTo>
                <a:lnTo>
                  <a:pt x="4932516" y="4506770"/>
                </a:lnTo>
                <a:lnTo>
                  <a:pt x="4944425" y="4537988"/>
                </a:lnTo>
                <a:lnTo>
                  <a:pt x="4955805" y="4571057"/>
                </a:lnTo>
                <a:lnTo>
                  <a:pt x="4967714" y="4605450"/>
                </a:lnTo>
                <a:lnTo>
                  <a:pt x="4979093" y="4641430"/>
                </a:lnTo>
                <a:lnTo>
                  <a:pt x="4990738" y="4678733"/>
                </a:lnTo>
                <a:lnTo>
                  <a:pt x="5002117" y="4718153"/>
                </a:lnTo>
                <a:lnTo>
                  <a:pt x="5012968" y="4759159"/>
                </a:lnTo>
                <a:lnTo>
                  <a:pt x="5024083" y="4801489"/>
                </a:lnTo>
                <a:lnTo>
                  <a:pt x="5034668" y="4845935"/>
                </a:lnTo>
                <a:lnTo>
                  <a:pt x="5045254" y="4891704"/>
                </a:lnTo>
                <a:lnTo>
                  <a:pt x="5055575" y="4939853"/>
                </a:lnTo>
                <a:lnTo>
                  <a:pt x="5065632" y="4989326"/>
                </a:lnTo>
                <a:lnTo>
                  <a:pt x="5075688" y="5041180"/>
                </a:lnTo>
                <a:lnTo>
                  <a:pt x="5085215" y="5094356"/>
                </a:lnTo>
                <a:lnTo>
                  <a:pt x="5094478" y="5149914"/>
                </a:lnTo>
                <a:lnTo>
                  <a:pt x="5367325" y="5104409"/>
                </a:lnTo>
                <a:lnTo>
                  <a:pt x="5427663" y="5239864"/>
                </a:lnTo>
                <a:lnTo>
                  <a:pt x="4880911" y="5376906"/>
                </a:lnTo>
                <a:lnTo>
                  <a:pt x="4880911" y="5239864"/>
                </a:lnTo>
                <a:lnTo>
                  <a:pt x="4881969" y="5223990"/>
                </a:lnTo>
                <a:lnTo>
                  <a:pt x="4882498" y="5205471"/>
                </a:lnTo>
                <a:lnTo>
                  <a:pt x="4883028" y="5180867"/>
                </a:lnTo>
                <a:lnTo>
                  <a:pt x="4883822" y="5151236"/>
                </a:lnTo>
                <a:lnTo>
                  <a:pt x="4883822" y="5117373"/>
                </a:lnTo>
                <a:lnTo>
                  <a:pt x="4883557" y="5098854"/>
                </a:lnTo>
                <a:lnTo>
                  <a:pt x="4882763" y="5079805"/>
                </a:lnTo>
                <a:lnTo>
                  <a:pt x="4882234" y="5059963"/>
                </a:lnTo>
                <a:lnTo>
                  <a:pt x="4881175" y="5039857"/>
                </a:lnTo>
                <a:lnTo>
                  <a:pt x="4880117" y="5019221"/>
                </a:lnTo>
                <a:lnTo>
                  <a:pt x="4878529" y="4997792"/>
                </a:lnTo>
                <a:lnTo>
                  <a:pt x="4876676" y="4976892"/>
                </a:lnTo>
                <a:lnTo>
                  <a:pt x="4874030" y="4955198"/>
                </a:lnTo>
                <a:lnTo>
                  <a:pt x="4871648" y="4933768"/>
                </a:lnTo>
                <a:lnTo>
                  <a:pt x="4868472" y="4912604"/>
                </a:lnTo>
                <a:lnTo>
                  <a:pt x="4864503" y="4891174"/>
                </a:lnTo>
                <a:lnTo>
                  <a:pt x="4860533" y="4870274"/>
                </a:lnTo>
                <a:lnTo>
                  <a:pt x="4856034" y="4849903"/>
                </a:lnTo>
                <a:lnTo>
                  <a:pt x="4851271" y="4829797"/>
                </a:lnTo>
                <a:lnTo>
                  <a:pt x="4845184" y="4810219"/>
                </a:lnTo>
                <a:lnTo>
                  <a:pt x="4842273" y="4800960"/>
                </a:lnTo>
                <a:lnTo>
                  <a:pt x="4838832" y="4791700"/>
                </a:lnTo>
                <a:lnTo>
                  <a:pt x="4835657" y="4782705"/>
                </a:lnTo>
                <a:lnTo>
                  <a:pt x="4832216" y="4773975"/>
                </a:lnTo>
                <a:lnTo>
                  <a:pt x="4828511" y="4764980"/>
                </a:lnTo>
                <a:lnTo>
                  <a:pt x="4824806" y="4757043"/>
                </a:lnTo>
                <a:lnTo>
                  <a:pt x="4820837" y="4748841"/>
                </a:lnTo>
                <a:lnTo>
                  <a:pt x="4816338" y="4740905"/>
                </a:lnTo>
                <a:lnTo>
                  <a:pt x="4811839" y="4733497"/>
                </a:lnTo>
                <a:lnTo>
                  <a:pt x="4807604" y="4726089"/>
                </a:lnTo>
                <a:lnTo>
                  <a:pt x="4511204" y="4748841"/>
                </a:lnTo>
                <a:lnTo>
                  <a:pt x="4527670" y="5251656"/>
                </a:lnTo>
                <a:lnTo>
                  <a:pt x="4529198" y="5251983"/>
                </a:lnTo>
                <a:lnTo>
                  <a:pt x="4540052" y="5254630"/>
                </a:lnTo>
                <a:lnTo>
                  <a:pt x="4551171" y="5257806"/>
                </a:lnTo>
                <a:lnTo>
                  <a:pt x="4561760" y="5260717"/>
                </a:lnTo>
                <a:lnTo>
                  <a:pt x="4572615" y="5264158"/>
                </a:lnTo>
                <a:lnTo>
                  <a:pt x="4582939" y="5268128"/>
                </a:lnTo>
                <a:lnTo>
                  <a:pt x="4593264" y="5271833"/>
                </a:lnTo>
                <a:lnTo>
                  <a:pt x="4603589" y="5276067"/>
                </a:lnTo>
                <a:lnTo>
                  <a:pt x="4613649" y="5280567"/>
                </a:lnTo>
                <a:lnTo>
                  <a:pt x="4623709" y="5285331"/>
                </a:lnTo>
                <a:lnTo>
                  <a:pt x="4633239" y="5290359"/>
                </a:lnTo>
                <a:lnTo>
                  <a:pt x="4643035" y="5295388"/>
                </a:lnTo>
                <a:lnTo>
                  <a:pt x="4652830" y="5300681"/>
                </a:lnTo>
                <a:lnTo>
                  <a:pt x="4662361" y="5306239"/>
                </a:lnTo>
                <a:lnTo>
                  <a:pt x="4671626" y="5312061"/>
                </a:lnTo>
                <a:lnTo>
                  <a:pt x="4680627" y="5318148"/>
                </a:lnTo>
                <a:lnTo>
                  <a:pt x="4689893" y="5324236"/>
                </a:lnTo>
                <a:lnTo>
                  <a:pt x="4698630" y="5330852"/>
                </a:lnTo>
                <a:lnTo>
                  <a:pt x="4707101" y="5337469"/>
                </a:lnTo>
                <a:lnTo>
                  <a:pt x="4715837" y="5344350"/>
                </a:lnTo>
                <a:lnTo>
                  <a:pt x="4724044" y="5351496"/>
                </a:lnTo>
                <a:lnTo>
                  <a:pt x="4732251" y="5358641"/>
                </a:lnTo>
                <a:lnTo>
                  <a:pt x="4740458" y="5366052"/>
                </a:lnTo>
                <a:lnTo>
                  <a:pt x="4748135" y="5373727"/>
                </a:lnTo>
                <a:lnTo>
                  <a:pt x="4755813" y="5381667"/>
                </a:lnTo>
                <a:lnTo>
                  <a:pt x="4763226" y="5389342"/>
                </a:lnTo>
                <a:lnTo>
                  <a:pt x="4770638" y="5397547"/>
                </a:lnTo>
                <a:lnTo>
                  <a:pt x="4777521" y="5406016"/>
                </a:lnTo>
                <a:lnTo>
                  <a:pt x="4784404" y="5414485"/>
                </a:lnTo>
                <a:lnTo>
                  <a:pt x="4791023" y="5423219"/>
                </a:lnTo>
                <a:lnTo>
                  <a:pt x="4797377" y="5432217"/>
                </a:lnTo>
                <a:lnTo>
                  <a:pt x="4803730" y="5440951"/>
                </a:lnTo>
                <a:lnTo>
                  <a:pt x="4809819" y="5450214"/>
                </a:lnTo>
                <a:lnTo>
                  <a:pt x="4815379" y="5459477"/>
                </a:lnTo>
                <a:lnTo>
                  <a:pt x="4820938" y="5468740"/>
                </a:lnTo>
                <a:lnTo>
                  <a:pt x="4826498" y="5478533"/>
                </a:lnTo>
                <a:lnTo>
                  <a:pt x="4831793" y="5488325"/>
                </a:lnTo>
                <a:lnTo>
                  <a:pt x="4836293" y="5498118"/>
                </a:lnTo>
                <a:lnTo>
                  <a:pt x="4841058" y="5508175"/>
                </a:lnTo>
                <a:lnTo>
                  <a:pt x="4845824" y="5518496"/>
                </a:lnTo>
                <a:lnTo>
                  <a:pt x="4849795" y="5528553"/>
                </a:lnTo>
                <a:lnTo>
                  <a:pt x="4854030" y="5538875"/>
                </a:lnTo>
                <a:lnTo>
                  <a:pt x="4857472" y="5549462"/>
                </a:lnTo>
                <a:lnTo>
                  <a:pt x="4860914" y="5560048"/>
                </a:lnTo>
                <a:lnTo>
                  <a:pt x="4864355" y="5570899"/>
                </a:lnTo>
                <a:lnTo>
                  <a:pt x="4867267" y="5581486"/>
                </a:lnTo>
                <a:lnTo>
                  <a:pt x="4869650" y="5592337"/>
                </a:lnTo>
                <a:lnTo>
                  <a:pt x="4872297" y="5603452"/>
                </a:lnTo>
                <a:lnTo>
                  <a:pt x="4874415" y="5614833"/>
                </a:lnTo>
                <a:lnTo>
                  <a:pt x="4876268" y="5625949"/>
                </a:lnTo>
                <a:lnTo>
                  <a:pt x="4877857" y="5637329"/>
                </a:lnTo>
                <a:lnTo>
                  <a:pt x="4879181" y="5648709"/>
                </a:lnTo>
                <a:lnTo>
                  <a:pt x="4879975" y="5660354"/>
                </a:lnTo>
                <a:lnTo>
                  <a:pt x="4881034" y="5671735"/>
                </a:lnTo>
                <a:lnTo>
                  <a:pt x="4881298" y="5683380"/>
                </a:lnTo>
                <a:lnTo>
                  <a:pt x="4881563" y="5695025"/>
                </a:lnTo>
                <a:lnTo>
                  <a:pt x="4881298" y="5706935"/>
                </a:lnTo>
                <a:lnTo>
                  <a:pt x="4881034" y="5718580"/>
                </a:lnTo>
                <a:lnTo>
                  <a:pt x="4879975" y="5730225"/>
                </a:lnTo>
                <a:lnTo>
                  <a:pt x="4879181" y="5741605"/>
                </a:lnTo>
                <a:lnTo>
                  <a:pt x="4877857" y="5752986"/>
                </a:lnTo>
                <a:lnTo>
                  <a:pt x="4876268" y="5764366"/>
                </a:lnTo>
                <a:lnTo>
                  <a:pt x="4874415" y="5775482"/>
                </a:lnTo>
                <a:lnTo>
                  <a:pt x="4872297" y="5786597"/>
                </a:lnTo>
                <a:lnTo>
                  <a:pt x="4869650" y="5797713"/>
                </a:lnTo>
                <a:lnTo>
                  <a:pt x="4867267" y="5808564"/>
                </a:lnTo>
                <a:lnTo>
                  <a:pt x="4864355" y="5819680"/>
                </a:lnTo>
                <a:lnTo>
                  <a:pt x="4860914" y="5830266"/>
                </a:lnTo>
                <a:lnTo>
                  <a:pt x="4857472" y="5840853"/>
                </a:lnTo>
                <a:lnTo>
                  <a:pt x="4854030" y="5851439"/>
                </a:lnTo>
                <a:lnTo>
                  <a:pt x="4849795" y="5861761"/>
                </a:lnTo>
                <a:lnTo>
                  <a:pt x="4845824" y="5872083"/>
                </a:lnTo>
                <a:lnTo>
                  <a:pt x="4841058" y="5882140"/>
                </a:lnTo>
                <a:lnTo>
                  <a:pt x="4836293" y="5892197"/>
                </a:lnTo>
                <a:lnTo>
                  <a:pt x="4831793" y="5901725"/>
                </a:lnTo>
                <a:lnTo>
                  <a:pt x="4826498" y="5911517"/>
                </a:lnTo>
                <a:lnTo>
                  <a:pt x="4820938" y="5921310"/>
                </a:lnTo>
                <a:lnTo>
                  <a:pt x="4815379" y="5930573"/>
                </a:lnTo>
                <a:lnTo>
                  <a:pt x="4809819" y="5940100"/>
                </a:lnTo>
                <a:lnTo>
                  <a:pt x="4803730" y="5949099"/>
                </a:lnTo>
                <a:lnTo>
                  <a:pt x="4797377" y="5958362"/>
                </a:lnTo>
                <a:lnTo>
                  <a:pt x="4791023" y="5967096"/>
                </a:lnTo>
                <a:lnTo>
                  <a:pt x="4784404" y="5975565"/>
                </a:lnTo>
                <a:lnTo>
                  <a:pt x="4777521" y="5984299"/>
                </a:lnTo>
                <a:lnTo>
                  <a:pt x="4770638" y="5992503"/>
                </a:lnTo>
                <a:lnTo>
                  <a:pt x="4763226" y="6000708"/>
                </a:lnTo>
                <a:lnTo>
                  <a:pt x="4755813" y="6008912"/>
                </a:lnTo>
                <a:lnTo>
                  <a:pt x="4748135" y="6016587"/>
                </a:lnTo>
                <a:lnTo>
                  <a:pt x="4740458" y="6024263"/>
                </a:lnTo>
                <a:lnTo>
                  <a:pt x="4732251" y="6031673"/>
                </a:lnTo>
                <a:lnTo>
                  <a:pt x="4724044" y="6038819"/>
                </a:lnTo>
                <a:lnTo>
                  <a:pt x="4715837" y="6045965"/>
                </a:lnTo>
                <a:lnTo>
                  <a:pt x="4707101" y="6052846"/>
                </a:lnTo>
                <a:lnTo>
                  <a:pt x="4698630" y="6059462"/>
                </a:lnTo>
                <a:lnTo>
                  <a:pt x="4689893" y="6065814"/>
                </a:lnTo>
                <a:lnTo>
                  <a:pt x="4680627" y="6072166"/>
                </a:lnTo>
                <a:lnTo>
                  <a:pt x="4671626" y="6078253"/>
                </a:lnTo>
                <a:lnTo>
                  <a:pt x="4662361" y="6083811"/>
                </a:lnTo>
                <a:lnTo>
                  <a:pt x="4652830" y="6089369"/>
                </a:lnTo>
                <a:lnTo>
                  <a:pt x="4643035" y="6094662"/>
                </a:lnTo>
                <a:lnTo>
                  <a:pt x="4633239" y="6100220"/>
                </a:lnTo>
                <a:lnTo>
                  <a:pt x="4623709" y="6104719"/>
                </a:lnTo>
                <a:lnTo>
                  <a:pt x="4613649" y="6109483"/>
                </a:lnTo>
                <a:lnTo>
                  <a:pt x="4603589" y="6114247"/>
                </a:lnTo>
                <a:lnTo>
                  <a:pt x="4593264" y="6118217"/>
                </a:lnTo>
                <a:lnTo>
                  <a:pt x="4582939" y="6122452"/>
                </a:lnTo>
                <a:lnTo>
                  <a:pt x="4572615" y="6125892"/>
                </a:lnTo>
                <a:lnTo>
                  <a:pt x="4561760" y="6129333"/>
                </a:lnTo>
                <a:lnTo>
                  <a:pt x="4551171" y="6132773"/>
                </a:lnTo>
                <a:lnTo>
                  <a:pt x="4540052" y="6135685"/>
                </a:lnTo>
                <a:lnTo>
                  <a:pt x="4529198" y="6138066"/>
                </a:lnTo>
                <a:lnTo>
                  <a:pt x="4518079" y="6140713"/>
                </a:lnTo>
                <a:lnTo>
                  <a:pt x="4506960" y="6142830"/>
                </a:lnTo>
                <a:lnTo>
                  <a:pt x="4495841" y="6144683"/>
                </a:lnTo>
                <a:lnTo>
                  <a:pt x="4484722" y="6146271"/>
                </a:lnTo>
                <a:lnTo>
                  <a:pt x="4473073" y="6147594"/>
                </a:lnTo>
                <a:lnTo>
                  <a:pt x="4461689" y="6148388"/>
                </a:lnTo>
                <a:lnTo>
                  <a:pt x="4450041" y="6149447"/>
                </a:lnTo>
                <a:lnTo>
                  <a:pt x="4438393" y="6149712"/>
                </a:lnTo>
                <a:lnTo>
                  <a:pt x="4426479" y="6149976"/>
                </a:lnTo>
                <a:lnTo>
                  <a:pt x="4414831" y="6149712"/>
                </a:lnTo>
                <a:lnTo>
                  <a:pt x="4403447" y="6149447"/>
                </a:lnTo>
                <a:lnTo>
                  <a:pt x="4391799" y="6148388"/>
                </a:lnTo>
                <a:lnTo>
                  <a:pt x="4380150" y="6147594"/>
                </a:lnTo>
                <a:lnTo>
                  <a:pt x="4368767" y="6146271"/>
                </a:lnTo>
                <a:lnTo>
                  <a:pt x="4357648" y="6144683"/>
                </a:lnTo>
                <a:lnTo>
                  <a:pt x="4346264" y="6142830"/>
                </a:lnTo>
                <a:lnTo>
                  <a:pt x="4334880" y="6140713"/>
                </a:lnTo>
                <a:lnTo>
                  <a:pt x="4324026" y="6138066"/>
                </a:lnTo>
                <a:lnTo>
                  <a:pt x="4312907" y="6135685"/>
                </a:lnTo>
                <a:lnTo>
                  <a:pt x="4302318" y="6132773"/>
                </a:lnTo>
                <a:lnTo>
                  <a:pt x="4291728" y="6129333"/>
                </a:lnTo>
                <a:lnTo>
                  <a:pt x="4280874" y="6125892"/>
                </a:lnTo>
                <a:lnTo>
                  <a:pt x="4270284" y="6122452"/>
                </a:lnTo>
                <a:lnTo>
                  <a:pt x="4259960" y="6118217"/>
                </a:lnTo>
                <a:lnTo>
                  <a:pt x="4249900" y="6114247"/>
                </a:lnTo>
                <a:lnTo>
                  <a:pt x="4239575" y="6109483"/>
                </a:lnTo>
                <a:lnTo>
                  <a:pt x="4229515" y="6104719"/>
                </a:lnTo>
                <a:lnTo>
                  <a:pt x="4219719" y="6100220"/>
                </a:lnTo>
                <a:lnTo>
                  <a:pt x="4209924" y="6094662"/>
                </a:lnTo>
                <a:lnTo>
                  <a:pt x="4200394" y="6089369"/>
                </a:lnTo>
                <a:lnTo>
                  <a:pt x="4190863" y="6083811"/>
                </a:lnTo>
                <a:lnTo>
                  <a:pt x="4181862" y="6078253"/>
                </a:lnTo>
                <a:lnTo>
                  <a:pt x="4172331" y="6072166"/>
                </a:lnTo>
                <a:lnTo>
                  <a:pt x="4163595" y="6065814"/>
                </a:lnTo>
                <a:lnTo>
                  <a:pt x="4154594" y="6059462"/>
                </a:lnTo>
                <a:lnTo>
                  <a:pt x="4146122" y="6052846"/>
                </a:lnTo>
                <a:lnTo>
                  <a:pt x="4137651" y="6045965"/>
                </a:lnTo>
                <a:lnTo>
                  <a:pt x="4129179" y="6038819"/>
                </a:lnTo>
                <a:lnTo>
                  <a:pt x="4120972" y="6031673"/>
                </a:lnTo>
                <a:lnTo>
                  <a:pt x="4113030" y="6024263"/>
                </a:lnTo>
                <a:lnTo>
                  <a:pt x="4105088" y="6016587"/>
                </a:lnTo>
                <a:lnTo>
                  <a:pt x="4097411" y="6008912"/>
                </a:lnTo>
                <a:lnTo>
                  <a:pt x="4090263" y="6000708"/>
                </a:lnTo>
                <a:lnTo>
                  <a:pt x="4082850" y="5992503"/>
                </a:lnTo>
                <a:lnTo>
                  <a:pt x="4075702" y="5984299"/>
                </a:lnTo>
                <a:lnTo>
                  <a:pt x="4068819" y="5975565"/>
                </a:lnTo>
                <a:lnTo>
                  <a:pt x="4062201" y="5967096"/>
                </a:lnTo>
                <a:lnTo>
                  <a:pt x="4055582" y="5958362"/>
                </a:lnTo>
                <a:lnTo>
                  <a:pt x="4049758" y="5949099"/>
                </a:lnTo>
                <a:lnTo>
                  <a:pt x="4043404" y="5940100"/>
                </a:lnTo>
                <a:lnTo>
                  <a:pt x="4037845" y="5930573"/>
                </a:lnTo>
                <a:lnTo>
                  <a:pt x="4032021" y="5921310"/>
                </a:lnTo>
                <a:lnTo>
                  <a:pt x="4026726" y="5911517"/>
                </a:lnTo>
                <a:lnTo>
                  <a:pt x="4021696" y="5901725"/>
                </a:lnTo>
                <a:lnTo>
                  <a:pt x="4016666" y="5892197"/>
                </a:lnTo>
                <a:lnTo>
                  <a:pt x="4011900" y="5882140"/>
                </a:lnTo>
                <a:lnTo>
                  <a:pt x="4007665" y="5872083"/>
                </a:lnTo>
                <a:lnTo>
                  <a:pt x="4003164" y="5861761"/>
                </a:lnTo>
                <a:lnTo>
                  <a:pt x="3999458" y="5851439"/>
                </a:lnTo>
                <a:lnTo>
                  <a:pt x="3995751" y="5840853"/>
                </a:lnTo>
                <a:lnTo>
                  <a:pt x="3992310" y="5830266"/>
                </a:lnTo>
                <a:lnTo>
                  <a:pt x="3989133" y="5819680"/>
                </a:lnTo>
                <a:lnTo>
                  <a:pt x="3985956" y="5808564"/>
                </a:lnTo>
                <a:lnTo>
                  <a:pt x="3983574" y="5797713"/>
                </a:lnTo>
                <a:lnTo>
                  <a:pt x="3980926" y="5786597"/>
                </a:lnTo>
                <a:lnTo>
                  <a:pt x="3978808" y="5775482"/>
                </a:lnTo>
                <a:lnTo>
                  <a:pt x="3976955" y="5764366"/>
                </a:lnTo>
                <a:lnTo>
                  <a:pt x="3975367" y="5752986"/>
                </a:lnTo>
                <a:lnTo>
                  <a:pt x="3974043" y="5741605"/>
                </a:lnTo>
                <a:lnTo>
                  <a:pt x="3972984" y="5730225"/>
                </a:lnTo>
                <a:lnTo>
                  <a:pt x="3972455" y="5718580"/>
                </a:lnTo>
                <a:lnTo>
                  <a:pt x="3971925" y="5706935"/>
                </a:lnTo>
                <a:lnTo>
                  <a:pt x="3971925" y="5695025"/>
                </a:lnTo>
                <a:lnTo>
                  <a:pt x="3971925" y="5683380"/>
                </a:lnTo>
                <a:lnTo>
                  <a:pt x="3972455" y="5671735"/>
                </a:lnTo>
                <a:lnTo>
                  <a:pt x="3972984" y="5660354"/>
                </a:lnTo>
                <a:lnTo>
                  <a:pt x="3974043" y="5648709"/>
                </a:lnTo>
                <a:lnTo>
                  <a:pt x="3975367" y="5637329"/>
                </a:lnTo>
                <a:lnTo>
                  <a:pt x="3976955" y="5625949"/>
                </a:lnTo>
                <a:lnTo>
                  <a:pt x="3978808" y="5614833"/>
                </a:lnTo>
                <a:lnTo>
                  <a:pt x="3980926" y="5603452"/>
                </a:lnTo>
                <a:lnTo>
                  <a:pt x="3983574" y="5592337"/>
                </a:lnTo>
                <a:lnTo>
                  <a:pt x="3985956" y="5581486"/>
                </a:lnTo>
                <a:lnTo>
                  <a:pt x="3989133" y="5570899"/>
                </a:lnTo>
                <a:lnTo>
                  <a:pt x="3992310" y="5560048"/>
                </a:lnTo>
                <a:lnTo>
                  <a:pt x="3995751" y="5549462"/>
                </a:lnTo>
                <a:lnTo>
                  <a:pt x="3999458" y="5538875"/>
                </a:lnTo>
                <a:lnTo>
                  <a:pt x="4003164" y="5528553"/>
                </a:lnTo>
                <a:lnTo>
                  <a:pt x="4007665" y="5518496"/>
                </a:lnTo>
                <a:lnTo>
                  <a:pt x="4011900" y="5508175"/>
                </a:lnTo>
                <a:lnTo>
                  <a:pt x="4016666" y="5498118"/>
                </a:lnTo>
                <a:lnTo>
                  <a:pt x="4021696" y="5488325"/>
                </a:lnTo>
                <a:lnTo>
                  <a:pt x="4026726" y="5478533"/>
                </a:lnTo>
                <a:lnTo>
                  <a:pt x="4032021" y="5468740"/>
                </a:lnTo>
                <a:lnTo>
                  <a:pt x="4037845" y="5459477"/>
                </a:lnTo>
                <a:lnTo>
                  <a:pt x="4043404" y="5450214"/>
                </a:lnTo>
                <a:lnTo>
                  <a:pt x="4049758" y="5440951"/>
                </a:lnTo>
                <a:lnTo>
                  <a:pt x="4055582" y="5432217"/>
                </a:lnTo>
                <a:lnTo>
                  <a:pt x="4062201" y="5423219"/>
                </a:lnTo>
                <a:lnTo>
                  <a:pt x="4068819" y="5414485"/>
                </a:lnTo>
                <a:lnTo>
                  <a:pt x="4075702" y="5406016"/>
                </a:lnTo>
                <a:lnTo>
                  <a:pt x="4082850" y="5397547"/>
                </a:lnTo>
                <a:lnTo>
                  <a:pt x="4090263" y="5389342"/>
                </a:lnTo>
                <a:lnTo>
                  <a:pt x="4097411" y="5381667"/>
                </a:lnTo>
                <a:lnTo>
                  <a:pt x="4105088" y="5373727"/>
                </a:lnTo>
                <a:lnTo>
                  <a:pt x="4113030" y="5366052"/>
                </a:lnTo>
                <a:lnTo>
                  <a:pt x="4120972" y="5358641"/>
                </a:lnTo>
                <a:lnTo>
                  <a:pt x="4129179" y="5351496"/>
                </a:lnTo>
                <a:lnTo>
                  <a:pt x="4137651" y="5344350"/>
                </a:lnTo>
                <a:lnTo>
                  <a:pt x="4146122" y="5337469"/>
                </a:lnTo>
                <a:lnTo>
                  <a:pt x="4154594" y="5330852"/>
                </a:lnTo>
                <a:lnTo>
                  <a:pt x="4163595" y="5324236"/>
                </a:lnTo>
                <a:lnTo>
                  <a:pt x="4172331" y="5318148"/>
                </a:lnTo>
                <a:lnTo>
                  <a:pt x="4181862" y="5312061"/>
                </a:lnTo>
                <a:lnTo>
                  <a:pt x="4190863" y="5306239"/>
                </a:lnTo>
                <a:lnTo>
                  <a:pt x="4200394" y="5300681"/>
                </a:lnTo>
                <a:lnTo>
                  <a:pt x="4209924" y="5295388"/>
                </a:lnTo>
                <a:lnTo>
                  <a:pt x="4219719" y="5290359"/>
                </a:lnTo>
                <a:lnTo>
                  <a:pt x="4229515" y="5285331"/>
                </a:lnTo>
                <a:lnTo>
                  <a:pt x="4239575" y="5280567"/>
                </a:lnTo>
                <a:lnTo>
                  <a:pt x="4249900" y="5276067"/>
                </a:lnTo>
                <a:lnTo>
                  <a:pt x="4259960" y="5271833"/>
                </a:lnTo>
                <a:lnTo>
                  <a:pt x="4270284" y="5268128"/>
                </a:lnTo>
                <a:lnTo>
                  <a:pt x="4280874" y="5264158"/>
                </a:lnTo>
                <a:lnTo>
                  <a:pt x="4291728" y="5260717"/>
                </a:lnTo>
                <a:lnTo>
                  <a:pt x="4302318" y="5257806"/>
                </a:lnTo>
                <a:lnTo>
                  <a:pt x="4305997" y="5256702"/>
                </a:lnTo>
                <a:lnTo>
                  <a:pt x="4341039" y="2691099"/>
                </a:lnTo>
                <a:lnTo>
                  <a:pt x="4339186" y="2685013"/>
                </a:lnTo>
                <a:lnTo>
                  <a:pt x="4336540" y="2678135"/>
                </a:lnTo>
                <a:lnTo>
                  <a:pt x="4333099" y="2669404"/>
                </a:lnTo>
                <a:lnTo>
                  <a:pt x="4328865" y="2658822"/>
                </a:lnTo>
                <a:lnTo>
                  <a:pt x="4323308" y="2647181"/>
                </a:lnTo>
                <a:lnTo>
                  <a:pt x="4316692" y="2634218"/>
                </a:lnTo>
                <a:lnTo>
                  <a:pt x="4313251" y="2627604"/>
                </a:lnTo>
                <a:lnTo>
                  <a:pt x="4309017" y="2620726"/>
                </a:lnTo>
                <a:lnTo>
                  <a:pt x="4305047" y="2614112"/>
                </a:lnTo>
                <a:lnTo>
                  <a:pt x="4300548" y="2607233"/>
                </a:lnTo>
                <a:lnTo>
                  <a:pt x="4295785" y="2600619"/>
                </a:lnTo>
                <a:lnTo>
                  <a:pt x="4290757" y="2594005"/>
                </a:lnTo>
                <a:lnTo>
                  <a:pt x="4285464" y="2587391"/>
                </a:lnTo>
                <a:lnTo>
                  <a:pt x="4279906" y="2581306"/>
                </a:lnTo>
                <a:lnTo>
                  <a:pt x="4274349" y="2575222"/>
                </a:lnTo>
                <a:lnTo>
                  <a:pt x="4267997" y="2569666"/>
                </a:lnTo>
                <a:lnTo>
                  <a:pt x="4261646" y="2564375"/>
                </a:lnTo>
                <a:lnTo>
                  <a:pt x="4255030" y="2559348"/>
                </a:lnTo>
                <a:lnTo>
                  <a:pt x="4248149" y="2554586"/>
                </a:lnTo>
                <a:lnTo>
                  <a:pt x="4241004" y="2550617"/>
                </a:lnTo>
                <a:lnTo>
                  <a:pt x="4233329" y="2546649"/>
                </a:lnTo>
                <a:lnTo>
                  <a:pt x="4225654" y="2544004"/>
                </a:lnTo>
                <a:lnTo>
                  <a:pt x="4217450" y="2541358"/>
                </a:lnTo>
                <a:lnTo>
                  <a:pt x="4208982" y="2539506"/>
                </a:lnTo>
                <a:lnTo>
                  <a:pt x="3838217" y="2539506"/>
                </a:lnTo>
                <a:lnTo>
                  <a:pt x="3838217" y="4847258"/>
                </a:lnTo>
                <a:lnTo>
                  <a:pt x="3627416" y="4847258"/>
                </a:lnTo>
                <a:lnTo>
                  <a:pt x="3621074" y="4867010"/>
                </a:lnTo>
                <a:lnTo>
                  <a:pt x="3613930" y="4888706"/>
                </a:lnTo>
                <a:lnTo>
                  <a:pt x="3606520" y="4910137"/>
                </a:lnTo>
                <a:lnTo>
                  <a:pt x="3598846" y="4931304"/>
                </a:lnTo>
                <a:lnTo>
                  <a:pt x="3590908" y="4952735"/>
                </a:lnTo>
                <a:lnTo>
                  <a:pt x="3582440" y="4973637"/>
                </a:lnTo>
                <a:lnTo>
                  <a:pt x="3574501" y="4994804"/>
                </a:lnTo>
                <a:lnTo>
                  <a:pt x="3565504" y="5015706"/>
                </a:lnTo>
                <a:lnTo>
                  <a:pt x="3556507" y="5036608"/>
                </a:lnTo>
                <a:lnTo>
                  <a:pt x="3547510" y="5057246"/>
                </a:lnTo>
                <a:lnTo>
                  <a:pt x="3537983" y="5077619"/>
                </a:lnTo>
                <a:lnTo>
                  <a:pt x="3528192" y="5097992"/>
                </a:lnTo>
                <a:lnTo>
                  <a:pt x="3518666" y="5118100"/>
                </a:lnTo>
                <a:lnTo>
                  <a:pt x="3508081" y="5138208"/>
                </a:lnTo>
                <a:lnTo>
                  <a:pt x="3497761" y="5158317"/>
                </a:lnTo>
                <a:lnTo>
                  <a:pt x="3487176" y="5177896"/>
                </a:lnTo>
                <a:lnTo>
                  <a:pt x="3476591" y="5197739"/>
                </a:lnTo>
                <a:lnTo>
                  <a:pt x="3465477" y="5217054"/>
                </a:lnTo>
                <a:lnTo>
                  <a:pt x="3453834" y="5236633"/>
                </a:lnTo>
                <a:lnTo>
                  <a:pt x="3442720" y="5255683"/>
                </a:lnTo>
                <a:lnTo>
                  <a:pt x="3430812" y="5274998"/>
                </a:lnTo>
                <a:lnTo>
                  <a:pt x="3418904" y="5293783"/>
                </a:lnTo>
                <a:lnTo>
                  <a:pt x="3406467" y="5312569"/>
                </a:lnTo>
                <a:lnTo>
                  <a:pt x="3394294" y="5331090"/>
                </a:lnTo>
                <a:lnTo>
                  <a:pt x="3381592" y="5349611"/>
                </a:lnTo>
                <a:lnTo>
                  <a:pt x="3368891" y="5367602"/>
                </a:lnTo>
                <a:lnTo>
                  <a:pt x="3355660" y="5385858"/>
                </a:lnTo>
                <a:lnTo>
                  <a:pt x="3342693" y="5403850"/>
                </a:lnTo>
                <a:lnTo>
                  <a:pt x="3329197" y="5421577"/>
                </a:lnTo>
                <a:lnTo>
                  <a:pt x="3315173" y="5439304"/>
                </a:lnTo>
                <a:lnTo>
                  <a:pt x="3301412" y="5456502"/>
                </a:lnTo>
                <a:lnTo>
                  <a:pt x="3287387" y="5473700"/>
                </a:lnTo>
                <a:lnTo>
                  <a:pt x="3272833" y="5490898"/>
                </a:lnTo>
                <a:lnTo>
                  <a:pt x="3258544" y="5507831"/>
                </a:lnTo>
                <a:lnTo>
                  <a:pt x="3243725" y="5524500"/>
                </a:lnTo>
                <a:lnTo>
                  <a:pt x="3228906" y="5541169"/>
                </a:lnTo>
                <a:lnTo>
                  <a:pt x="3214087" y="5557838"/>
                </a:lnTo>
                <a:lnTo>
                  <a:pt x="3198475" y="5573713"/>
                </a:lnTo>
                <a:lnTo>
                  <a:pt x="3183127" y="5589852"/>
                </a:lnTo>
                <a:lnTo>
                  <a:pt x="3167514" y="5605727"/>
                </a:lnTo>
                <a:lnTo>
                  <a:pt x="3151637" y="5621602"/>
                </a:lnTo>
                <a:lnTo>
                  <a:pt x="3135495" y="5636948"/>
                </a:lnTo>
                <a:lnTo>
                  <a:pt x="3119353" y="5652294"/>
                </a:lnTo>
                <a:lnTo>
                  <a:pt x="3102946" y="5667375"/>
                </a:lnTo>
                <a:lnTo>
                  <a:pt x="3086275" y="5681927"/>
                </a:lnTo>
                <a:lnTo>
                  <a:pt x="3069604" y="5696744"/>
                </a:lnTo>
                <a:lnTo>
                  <a:pt x="3052668" y="5711296"/>
                </a:lnTo>
                <a:lnTo>
                  <a:pt x="3035468" y="5725583"/>
                </a:lnTo>
                <a:lnTo>
                  <a:pt x="3018268" y="5739606"/>
                </a:lnTo>
                <a:lnTo>
                  <a:pt x="3001067" y="5753629"/>
                </a:lnTo>
                <a:lnTo>
                  <a:pt x="2983073" y="5767388"/>
                </a:lnTo>
                <a:lnTo>
                  <a:pt x="2965608" y="5780881"/>
                </a:lnTo>
                <a:lnTo>
                  <a:pt x="2947614" y="5794111"/>
                </a:lnTo>
                <a:lnTo>
                  <a:pt x="2929355" y="5807075"/>
                </a:lnTo>
                <a:lnTo>
                  <a:pt x="2910832" y="5820040"/>
                </a:lnTo>
                <a:lnTo>
                  <a:pt x="2892837" y="5832475"/>
                </a:lnTo>
                <a:lnTo>
                  <a:pt x="2874049" y="5844911"/>
                </a:lnTo>
                <a:lnTo>
                  <a:pt x="2855526" y="5857081"/>
                </a:lnTo>
                <a:lnTo>
                  <a:pt x="2836208" y="5868988"/>
                </a:lnTo>
                <a:lnTo>
                  <a:pt x="2817420" y="5880894"/>
                </a:lnTo>
                <a:lnTo>
                  <a:pt x="2798103" y="5892536"/>
                </a:lnTo>
                <a:lnTo>
                  <a:pt x="2778786" y="5903648"/>
                </a:lnTo>
                <a:lnTo>
                  <a:pt x="2759468" y="5914761"/>
                </a:lnTo>
                <a:lnTo>
                  <a:pt x="2739622" y="5925608"/>
                </a:lnTo>
                <a:lnTo>
                  <a:pt x="2720040" y="5936192"/>
                </a:lnTo>
                <a:lnTo>
                  <a:pt x="2699929" y="5946511"/>
                </a:lnTo>
                <a:lnTo>
                  <a:pt x="2679818" y="5956829"/>
                </a:lnTo>
                <a:lnTo>
                  <a:pt x="2659706" y="5966619"/>
                </a:lnTo>
                <a:lnTo>
                  <a:pt x="2639331" y="5976144"/>
                </a:lnTo>
                <a:lnTo>
                  <a:pt x="2618955" y="5985669"/>
                </a:lnTo>
                <a:lnTo>
                  <a:pt x="2598314" y="5994665"/>
                </a:lnTo>
                <a:lnTo>
                  <a:pt x="2577409" y="6003925"/>
                </a:lnTo>
                <a:lnTo>
                  <a:pt x="2556504" y="6012656"/>
                </a:lnTo>
                <a:lnTo>
                  <a:pt x="2535599" y="6021123"/>
                </a:lnTo>
                <a:lnTo>
                  <a:pt x="2514429" y="6029325"/>
                </a:lnTo>
                <a:lnTo>
                  <a:pt x="2493260" y="6036998"/>
                </a:lnTo>
                <a:lnTo>
                  <a:pt x="2471825" y="6044936"/>
                </a:lnTo>
                <a:lnTo>
                  <a:pt x="2450391" y="6052079"/>
                </a:lnTo>
                <a:lnTo>
                  <a:pt x="2428957" y="6059488"/>
                </a:lnTo>
                <a:lnTo>
                  <a:pt x="2406993" y="6066367"/>
                </a:lnTo>
                <a:lnTo>
                  <a:pt x="2385294" y="6072717"/>
                </a:lnTo>
                <a:lnTo>
                  <a:pt x="2363331" y="6079331"/>
                </a:lnTo>
                <a:lnTo>
                  <a:pt x="2341367" y="6085417"/>
                </a:lnTo>
                <a:lnTo>
                  <a:pt x="2319139" y="6091238"/>
                </a:lnTo>
                <a:lnTo>
                  <a:pt x="2296646" y="6097058"/>
                </a:lnTo>
                <a:lnTo>
                  <a:pt x="2274418" y="6102350"/>
                </a:lnTo>
                <a:lnTo>
                  <a:pt x="2251925" y="6107377"/>
                </a:lnTo>
                <a:lnTo>
                  <a:pt x="2229433" y="6112140"/>
                </a:lnTo>
                <a:lnTo>
                  <a:pt x="2206675" y="6116638"/>
                </a:lnTo>
                <a:lnTo>
                  <a:pt x="2183917" y="6120871"/>
                </a:lnTo>
                <a:lnTo>
                  <a:pt x="2160896" y="6124840"/>
                </a:lnTo>
                <a:lnTo>
                  <a:pt x="2138138" y="6128279"/>
                </a:lnTo>
                <a:lnTo>
                  <a:pt x="2114852" y="6131719"/>
                </a:lnTo>
                <a:lnTo>
                  <a:pt x="2091829" y="6134894"/>
                </a:lnTo>
                <a:lnTo>
                  <a:pt x="2068543" y="6137804"/>
                </a:lnTo>
                <a:lnTo>
                  <a:pt x="2045256" y="6140186"/>
                </a:lnTo>
                <a:lnTo>
                  <a:pt x="2021705" y="6142567"/>
                </a:lnTo>
                <a:lnTo>
                  <a:pt x="1998418" y="6144419"/>
                </a:lnTo>
                <a:lnTo>
                  <a:pt x="1974602" y="6146271"/>
                </a:lnTo>
                <a:lnTo>
                  <a:pt x="1951051" y="6147594"/>
                </a:lnTo>
                <a:lnTo>
                  <a:pt x="1927235" y="6148388"/>
                </a:lnTo>
                <a:lnTo>
                  <a:pt x="1903419" y="6149446"/>
                </a:lnTo>
                <a:lnTo>
                  <a:pt x="1879603" y="6149711"/>
                </a:lnTo>
                <a:lnTo>
                  <a:pt x="1855787" y="6149975"/>
                </a:lnTo>
                <a:lnTo>
                  <a:pt x="1831972" y="6149711"/>
                </a:lnTo>
                <a:lnTo>
                  <a:pt x="1808156" y="6149446"/>
                </a:lnTo>
                <a:lnTo>
                  <a:pt x="1784340" y="6148388"/>
                </a:lnTo>
                <a:lnTo>
                  <a:pt x="1760259" y="6147594"/>
                </a:lnTo>
                <a:lnTo>
                  <a:pt x="1736973" y="6146271"/>
                </a:lnTo>
                <a:lnTo>
                  <a:pt x="1712892" y="6144419"/>
                </a:lnTo>
                <a:lnTo>
                  <a:pt x="1689870" y="6142567"/>
                </a:lnTo>
                <a:lnTo>
                  <a:pt x="1666319" y="6140186"/>
                </a:lnTo>
                <a:lnTo>
                  <a:pt x="1643032" y="6137804"/>
                </a:lnTo>
                <a:lnTo>
                  <a:pt x="1619745" y="6134894"/>
                </a:lnTo>
                <a:lnTo>
                  <a:pt x="1596723" y="6131719"/>
                </a:lnTo>
                <a:lnTo>
                  <a:pt x="1573437" y="6128279"/>
                </a:lnTo>
                <a:lnTo>
                  <a:pt x="1550415" y="6124840"/>
                </a:lnTo>
                <a:lnTo>
                  <a:pt x="1527657" y="6120871"/>
                </a:lnTo>
                <a:lnTo>
                  <a:pt x="1504635" y="6116638"/>
                </a:lnTo>
                <a:lnTo>
                  <a:pt x="1482142" y="6112140"/>
                </a:lnTo>
                <a:lnTo>
                  <a:pt x="1459650" y="6107377"/>
                </a:lnTo>
                <a:lnTo>
                  <a:pt x="1436892" y="6102350"/>
                </a:lnTo>
                <a:lnTo>
                  <a:pt x="1414664" y="6097058"/>
                </a:lnTo>
                <a:lnTo>
                  <a:pt x="1392436" y="6091238"/>
                </a:lnTo>
                <a:lnTo>
                  <a:pt x="1370208" y="6085417"/>
                </a:lnTo>
                <a:lnTo>
                  <a:pt x="1348244" y="6079331"/>
                </a:lnTo>
                <a:lnTo>
                  <a:pt x="1326281" y="6072717"/>
                </a:lnTo>
                <a:lnTo>
                  <a:pt x="1304582" y="6066367"/>
                </a:lnTo>
                <a:lnTo>
                  <a:pt x="1282618" y="6059488"/>
                </a:lnTo>
                <a:lnTo>
                  <a:pt x="1260919" y="6052079"/>
                </a:lnTo>
                <a:lnTo>
                  <a:pt x="1239750" y="6044936"/>
                </a:lnTo>
                <a:lnTo>
                  <a:pt x="1218315" y="6036998"/>
                </a:lnTo>
                <a:lnTo>
                  <a:pt x="1196881" y="6029325"/>
                </a:lnTo>
                <a:lnTo>
                  <a:pt x="1175976" y="6021123"/>
                </a:lnTo>
                <a:lnTo>
                  <a:pt x="1155071" y="6012656"/>
                </a:lnTo>
                <a:lnTo>
                  <a:pt x="1133901" y="6003925"/>
                </a:lnTo>
                <a:lnTo>
                  <a:pt x="1113261" y="5994665"/>
                </a:lnTo>
                <a:lnTo>
                  <a:pt x="1092620" y="5985669"/>
                </a:lnTo>
                <a:lnTo>
                  <a:pt x="1072244" y="5976144"/>
                </a:lnTo>
                <a:lnTo>
                  <a:pt x="1051869" y="5966619"/>
                </a:lnTo>
                <a:lnTo>
                  <a:pt x="1031757" y="5956829"/>
                </a:lnTo>
                <a:lnTo>
                  <a:pt x="1011646" y="5946511"/>
                </a:lnTo>
                <a:lnTo>
                  <a:pt x="991535" y="5936192"/>
                </a:lnTo>
                <a:lnTo>
                  <a:pt x="971689" y="5925608"/>
                </a:lnTo>
                <a:lnTo>
                  <a:pt x="952371" y="5914761"/>
                </a:lnTo>
                <a:lnTo>
                  <a:pt x="932525" y="5903648"/>
                </a:lnTo>
                <a:lnTo>
                  <a:pt x="913472" y="5892536"/>
                </a:lnTo>
                <a:lnTo>
                  <a:pt x="893890" y="5880894"/>
                </a:lnTo>
                <a:lnTo>
                  <a:pt x="875102" y="5868988"/>
                </a:lnTo>
                <a:lnTo>
                  <a:pt x="856049" y="5857081"/>
                </a:lnTo>
                <a:lnTo>
                  <a:pt x="837526" y="5844911"/>
                </a:lnTo>
                <a:lnTo>
                  <a:pt x="818738" y="5832475"/>
                </a:lnTo>
                <a:lnTo>
                  <a:pt x="800479" y="5820040"/>
                </a:lnTo>
                <a:lnTo>
                  <a:pt x="781955" y="5807075"/>
                </a:lnTo>
                <a:lnTo>
                  <a:pt x="764226" y="5794111"/>
                </a:lnTo>
                <a:lnTo>
                  <a:pt x="745967" y="5780881"/>
                </a:lnTo>
                <a:lnTo>
                  <a:pt x="728237" y="5767388"/>
                </a:lnTo>
                <a:lnTo>
                  <a:pt x="710508" y="5753629"/>
                </a:lnTo>
                <a:lnTo>
                  <a:pt x="693307" y="5739606"/>
                </a:lnTo>
                <a:lnTo>
                  <a:pt x="676107" y="5725583"/>
                </a:lnTo>
                <a:lnTo>
                  <a:pt x="658642" y="5711296"/>
                </a:lnTo>
                <a:lnTo>
                  <a:pt x="641706" y="5696744"/>
                </a:lnTo>
                <a:lnTo>
                  <a:pt x="625035" y="5681927"/>
                </a:lnTo>
                <a:lnTo>
                  <a:pt x="608628" y="5667375"/>
                </a:lnTo>
                <a:lnTo>
                  <a:pt x="592222" y="5652294"/>
                </a:lnTo>
                <a:lnTo>
                  <a:pt x="575815" y="5636948"/>
                </a:lnTo>
                <a:lnTo>
                  <a:pt x="559938" y="5621602"/>
                </a:lnTo>
                <a:lnTo>
                  <a:pt x="543796" y="5605727"/>
                </a:lnTo>
                <a:lnTo>
                  <a:pt x="528184" y="5589852"/>
                </a:lnTo>
                <a:lnTo>
                  <a:pt x="512836" y="5573713"/>
                </a:lnTo>
                <a:lnTo>
                  <a:pt x="497488" y="5557838"/>
                </a:lnTo>
                <a:lnTo>
                  <a:pt x="482404" y="5541169"/>
                </a:lnTo>
                <a:lnTo>
                  <a:pt x="467585" y="5524500"/>
                </a:lnTo>
                <a:lnTo>
                  <a:pt x="453031" y="5507831"/>
                </a:lnTo>
                <a:lnTo>
                  <a:pt x="438477" y="5490898"/>
                </a:lnTo>
                <a:lnTo>
                  <a:pt x="424188" y="5473700"/>
                </a:lnTo>
                <a:lnTo>
                  <a:pt x="409898" y="5456502"/>
                </a:lnTo>
                <a:lnTo>
                  <a:pt x="396138" y="5439304"/>
                </a:lnTo>
                <a:lnTo>
                  <a:pt x="382377" y="5421577"/>
                </a:lnTo>
                <a:lnTo>
                  <a:pt x="368882" y="5403850"/>
                </a:lnTo>
                <a:lnTo>
                  <a:pt x="355651" y="5385858"/>
                </a:lnTo>
                <a:lnTo>
                  <a:pt x="342949" y="5367602"/>
                </a:lnTo>
                <a:lnTo>
                  <a:pt x="329982" y="5349611"/>
                </a:lnTo>
                <a:lnTo>
                  <a:pt x="317016" y="5331090"/>
                </a:lnTo>
                <a:lnTo>
                  <a:pt x="304843" y="5312569"/>
                </a:lnTo>
                <a:lnTo>
                  <a:pt x="292671" y="5293783"/>
                </a:lnTo>
                <a:lnTo>
                  <a:pt x="280763" y="5274998"/>
                </a:lnTo>
                <a:lnTo>
                  <a:pt x="268855" y="5255683"/>
                </a:lnTo>
                <a:lnTo>
                  <a:pt x="257476" y="5236633"/>
                </a:lnTo>
                <a:lnTo>
                  <a:pt x="246362" y="5217054"/>
                </a:lnTo>
                <a:lnTo>
                  <a:pt x="234983" y="5197739"/>
                </a:lnTo>
                <a:lnTo>
                  <a:pt x="224399" y="5177896"/>
                </a:lnTo>
                <a:lnTo>
                  <a:pt x="213549" y="5158317"/>
                </a:lnTo>
                <a:lnTo>
                  <a:pt x="203229" y="5138208"/>
                </a:lnTo>
                <a:lnTo>
                  <a:pt x="192909" y="5118100"/>
                </a:lnTo>
                <a:lnTo>
                  <a:pt x="183118" y="5097992"/>
                </a:lnTo>
                <a:lnTo>
                  <a:pt x="173591" y="5077619"/>
                </a:lnTo>
                <a:lnTo>
                  <a:pt x="164065" y="5057246"/>
                </a:lnTo>
                <a:lnTo>
                  <a:pt x="155068" y="5036608"/>
                </a:lnTo>
                <a:lnTo>
                  <a:pt x="145806" y="5015706"/>
                </a:lnTo>
                <a:lnTo>
                  <a:pt x="137338" y="4994804"/>
                </a:lnTo>
                <a:lnTo>
                  <a:pt x="128870" y="4973637"/>
                </a:lnTo>
                <a:lnTo>
                  <a:pt x="120403" y="4952735"/>
                </a:lnTo>
                <a:lnTo>
                  <a:pt x="112729" y="4931304"/>
                </a:lnTo>
                <a:lnTo>
                  <a:pt x="105055" y="4910137"/>
                </a:lnTo>
                <a:lnTo>
                  <a:pt x="97645" y="4888706"/>
                </a:lnTo>
                <a:lnTo>
                  <a:pt x="90236" y="4867010"/>
                </a:lnTo>
                <a:lnTo>
                  <a:pt x="83356" y="4845579"/>
                </a:lnTo>
                <a:lnTo>
                  <a:pt x="76740" y="4823619"/>
                </a:lnTo>
                <a:lnTo>
                  <a:pt x="70389" y="4801658"/>
                </a:lnTo>
                <a:lnTo>
                  <a:pt x="64303" y="4779698"/>
                </a:lnTo>
                <a:lnTo>
                  <a:pt x="58217" y="4757208"/>
                </a:lnTo>
                <a:lnTo>
                  <a:pt x="52660" y="4734983"/>
                </a:lnTo>
                <a:lnTo>
                  <a:pt x="47367" y="4712758"/>
                </a:lnTo>
                <a:lnTo>
                  <a:pt x="42339" y="4690269"/>
                </a:lnTo>
                <a:lnTo>
                  <a:pt x="37576" y="4667514"/>
                </a:lnTo>
                <a:lnTo>
                  <a:pt x="33342" y="4645025"/>
                </a:lnTo>
                <a:lnTo>
                  <a:pt x="28844" y="4622006"/>
                </a:lnTo>
                <a:lnTo>
                  <a:pt x="25139" y="4599252"/>
                </a:lnTo>
                <a:lnTo>
                  <a:pt x="21434" y="4576233"/>
                </a:lnTo>
                <a:lnTo>
                  <a:pt x="17994" y="4553214"/>
                </a:lnTo>
                <a:lnTo>
                  <a:pt x="14819" y="4530196"/>
                </a:lnTo>
                <a:lnTo>
                  <a:pt x="11908" y="4506912"/>
                </a:lnTo>
                <a:lnTo>
                  <a:pt x="9526" y="4483629"/>
                </a:lnTo>
                <a:lnTo>
                  <a:pt x="7145" y="4460346"/>
                </a:lnTo>
                <a:lnTo>
                  <a:pt x="5292" y="4436798"/>
                </a:lnTo>
                <a:lnTo>
                  <a:pt x="3705" y="4413250"/>
                </a:lnTo>
                <a:lnTo>
                  <a:pt x="2117" y="4389437"/>
                </a:lnTo>
                <a:lnTo>
                  <a:pt x="1323" y="4365889"/>
                </a:lnTo>
                <a:lnTo>
                  <a:pt x="265" y="4342077"/>
                </a:lnTo>
                <a:lnTo>
                  <a:pt x="0" y="4318264"/>
                </a:lnTo>
                <a:lnTo>
                  <a:pt x="0" y="4293923"/>
                </a:lnTo>
                <a:lnTo>
                  <a:pt x="0" y="4270110"/>
                </a:lnTo>
                <a:lnTo>
                  <a:pt x="265" y="4246298"/>
                </a:lnTo>
                <a:lnTo>
                  <a:pt x="1323" y="4222485"/>
                </a:lnTo>
                <a:lnTo>
                  <a:pt x="2117" y="4198673"/>
                </a:lnTo>
                <a:lnTo>
                  <a:pt x="3705" y="4175125"/>
                </a:lnTo>
                <a:lnTo>
                  <a:pt x="5292" y="4151577"/>
                </a:lnTo>
                <a:lnTo>
                  <a:pt x="7145" y="4128029"/>
                </a:lnTo>
                <a:lnTo>
                  <a:pt x="9526" y="4104481"/>
                </a:lnTo>
                <a:lnTo>
                  <a:pt x="11908" y="4081462"/>
                </a:lnTo>
                <a:lnTo>
                  <a:pt x="14819" y="4058179"/>
                </a:lnTo>
                <a:lnTo>
                  <a:pt x="17994" y="4034896"/>
                </a:lnTo>
                <a:lnTo>
                  <a:pt x="21434" y="4011612"/>
                </a:lnTo>
                <a:lnTo>
                  <a:pt x="25139" y="3988858"/>
                </a:lnTo>
                <a:lnTo>
                  <a:pt x="28844" y="3965839"/>
                </a:lnTo>
                <a:lnTo>
                  <a:pt x="33342" y="3943350"/>
                </a:lnTo>
                <a:lnTo>
                  <a:pt x="37576" y="3920596"/>
                </a:lnTo>
                <a:lnTo>
                  <a:pt x="42339" y="3897841"/>
                </a:lnTo>
                <a:lnTo>
                  <a:pt x="47367" y="3875616"/>
                </a:lnTo>
                <a:lnTo>
                  <a:pt x="52660" y="3853127"/>
                </a:lnTo>
                <a:lnTo>
                  <a:pt x="58217" y="3830637"/>
                </a:lnTo>
                <a:lnTo>
                  <a:pt x="64303" y="3808677"/>
                </a:lnTo>
                <a:lnTo>
                  <a:pt x="70389" y="3786452"/>
                </a:lnTo>
                <a:lnTo>
                  <a:pt x="76740" y="3764491"/>
                </a:lnTo>
                <a:lnTo>
                  <a:pt x="83356" y="3743060"/>
                </a:lnTo>
                <a:lnTo>
                  <a:pt x="90236" y="3721100"/>
                </a:lnTo>
                <a:lnTo>
                  <a:pt x="97645" y="3699669"/>
                </a:lnTo>
                <a:lnTo>
                  <a:pt x="105055" y="3677973"/>
                </a:lnTo>
                <a:lnTo>
                  <a:pt x="112729" y="3656541"/>
                </a:lnTo>
                <a:lnTo>
                  <a:pt x="120403" y="3635375"/>
                </a:lnTo>
                <a:lnTo>
                  <a:pt x="128870" y="3614208"/>
                </a:lnTo>
                <a:lnTo>
                  <a:pt x="137338" y="3593306"/>
                </a:lnTo>
                <a:lnTo>
                  <a:pt x="145806" y="3572404"/>
                </a:lnTo>
                <a:lnTo>
                  <a:pt x="155068" y="3551502"/>
                </a:lnTo>
                <a:lnTo>
                  <a:pt x="164065" y="3531129"/>
                </a:lnTo>
                <a:lnTo>
                  <a:pt x="173591" y="3510491"/>
                </a:lnTo>
                <a:lnTo>
                  <a:pt x="183118" y="3490119"/>
                </a:lnTo>
                <a:lnTo>
                  <a:pt x="192909" y="3470010"/>
                </a:lnTo>
                <a:lnTo>
                  <a:pt x="203229" y="3449902"/>
                </a:lnTo>
                <a:lnTo>
                  <a:pt x="213549" y="3429794"/>
                </a:lnTo>
                <a:lnTo>
                  <a:pt x="224399" y="3410214"/>
                </a:lnTo>
                <a:lnTo>
                  <a:pt x="234983" y="3390635"/>
                </a:lnTo>
                <a:lnTo>
                  <a:pt x="246362" y="3370792"/>
                </a:lnTo>
                <a:lnTo>
                  <a:pt x="257476" y="3351742"/>
                </a:lnTo>
                <a:lnTo>
                  <a:pt x="268855" y="3332692"/>
                </a:lnTo>
                <a:lnTo>
                  <a:pt x="280763" y="3313642"/>
                </a:lnTo>
                <a:lnTo>
                  <a:pt x="292671" y="3294592"/>
                </a:lnTo>
                <a:lnTo>
                  <a:pt x="304843" y="3275806"/>
                </a:lnTo>
                <a:lnTo>
                  <a:pt x="317016" y="3257021"/>
                </a:lnTo>
                <a:lnTo>
                  <a:pt x="329982" y="3238764"/>
                </a:lnTo>
                <a:lnTo>
                  <a:pt x="342949" y="3220244"/>
                </a:lnTo>
                <a:lnTo>
                  <a:pt x="355651" y="3202517"/>
                </a:lnTo>
                <a:lnTo>
                  <a:pt x="368882" y="3184260"/>
                </a:lnTo>
                <a:lnTo>
                  <a:pt x="382377" y="3166798"/>
                </a:lnTo>
                <a:lnTo>
                  <a:pt x="396138" y="3149071"/>
                </a:lnTo>
                <a:lnTo>
                  <a:pt x="409898" y="3131608"/>
                </a:lnTo>
                <a:lnTo>
                  <a:pt x="424188" y="3114410"/>
                </a:lnTo>
                <a:lnTo>
                  <a:pt x="438477" y="3097212"/>
                </a:lnTo>
                <a:lnTo>
                  <a:pt x="453031" y="3080279"/>
                </a:lnTo>
                <a:lnTo>
                  <a:pt x="467585" y="3063610"/>
                </a:lnTo>
                <a:lnTo>
                  <a:pt x="482404" y="3046942"/>
                </a:lnTo>
                <a:lnTo>
                  <a:pt x="497488" y="3030537"/>
                </a:lnTo>
                <a:lnTo>
                  <a:pt x="512836" y="3014398"/>
                </a:lnTo>
                <a:lnTo>
                  <a:pt x="528184" y="2998258"/>
                </a:lnTo>
                <a:lnTo>
                  <a:pt x="543796" y="2982648"/>
                </a:lnTo>
                <a:lnTo>
                  <a:pt x="559938" y="2967037"/>
                </a:lnTo>
                <a:lnTo>
                  <a:pt x="575815" y="2951162"/>
                </a:lnTo>
                <a:lnTo>
                  <a:pt x="592222" y="2936081"/>
                </a:lnTo>
                <a:lnTo>
                  <a:pt x="608628" y="2920735"/>
                </a:lnTo>
                <a:lnTo>
                  <a:pt x="625035" y="2906183"/>
                </a:lnTo>
                <a:lnTo>
                  <a:pt x="641706" y="2891367"/>
                </a:lnTo>
                <a:lnTo>
                  <a:pt x="658642" y="2876814"/>
                </a:lnTo>
                <a:lnTo>
                  <a:pt x="676107" y="2862527"/>
                </a:lnTo>
                <a:lnTo>
                  <a:pt x="693307" y="2848239"/>
                </a:lnTo>
                <a:lnTo>
                  <a:pt x="710508" y="2834481"/>
                </a:lnTo>
                <a:lnTo>
                  <a:pt x="728237" y="2820987"/>
                </a:lnTo>
                <a:lnTo>
                  <a:pt x="745967" y="2807494"/>
                </a:lnTo>
                <a:lnTo>
                  <a:pt x="764226" y="2794000"/>
                </a:lnTo>
                <a:lnTo>
                  <a:pt x="781955" y="2781300"/>
                </a:lnTo>
                <a:lnTo>
                  <a:pt x="800479" y="2768335"/>
                </a:lnTo>
                <a:lnTo>
                  <a:pt x="818738" y="2755635"/>
                </a:lnTo>
                <a:lnTo>
                  <a:pt x="837526" y="2743200"/>
                </a:lnTo>
                <a:lnTo>
                  <a:pt x="856049" y="2731029"/>
                </a:lnTo>
                <a:lnTo>
                  <a:pt x="875102" y="2719123"/>
                </a:lnTo>
                <a:lnTo>
                  <a:pt x="893890" y="2707217"/>
                </a:lnTo>
                <a:lnTo>
                  <a:pt x="913472" y="2695839"/>
                </a:lnTo>
                <a:lnTo>
                  <a:pt x="932525" y="2684727"/>
                </a:lnTo>
                <a:lnTo>
                  <a:pt x="952371" y="2673350"/>
                </a:lnTo>
                <a:lnTo>
                  <a:pt x="971689" y="2662767"/>
                </a:lnTo>
                <a:lnTo>
                  <a:pt x="991535" y="2651919"/>
                </a:lnTo>
                <a:lnTo>
                  <a:pt x="1011646" y="2641600"/>
                </a:lnTo>
                <a:lnTo>
                  <a:pt x="1031757" y="2631546"/>
                </a:lnTo>
                <a:lnTo>
                  <a:pt x="1051869" y="2621492"/>
                </a:lnTo>
                <a:lnTo>
                  <a:pt x="1072244" y="2611967"/>
                </a:lnTo>
                <a:lnTo>
                  <a:pt x="1092620" y="2602442"/>
                </a:lnTo>
                <a:lnTo>
                  <a:pt x="1113261" y="2593446"/>
                </a:lnTo>
                <a:lnTo>
                  <a:pt x="1133901" y="2584186"/>
                </a:lnTo>
                <a:lnTo>
                  <a:pt x="1155071" y="2575719"/>
                </a:lnTo>
                <a:lnTo>
                  <a:pt x="1175976" y="2567252"/>
                </a:lnTo>
                <a:lnTo>
                  <a:pt x="1196881" y="2559050"/>
                </a:lnTo>
                <a:lnTo>
                  <a:pt x="1218315" y="2551112"/>
                </a:lnTo>
                <a:lnTo>
                  <a:pt x="1239750" y="2543439"/>
                </a:lnTo>
                <a:lnTo>
                  <a:pt x="1260919" y="2536031"/>
                </a:lnTo>
                <a:lnTo>
                  <a:pt x="1282618" y="2528623"/>
                </a:lnTo>
                <a:lnTo>
                  <a:pt x="1304582" y="2521744"/>
                </a:lnTo>
                <a:lnTo>
                  <a:pt x="1326281" y="2515129"/>
                </a:lnTo>
                <a:lnTo>
                  <a:pt x="1348244" y="2509044"/>
                </a:lnTo>
                <a:lnTo>
                  <a:pt x="1370208" y="2502694"/>
                </a:lnTo>
                <a:lnTo>
                  <a:pt x="1392436" y="2496608"/>
                </a:lnTo>
                <a:lnTo>
                  <a:pt x="1399837" y="2494758"/>
                </a:lnTo>
                <a:lnTo>
                  <a:pt x="1397149" y="2459873"/>
                </a:lnTo>
                <a:lnTo>
                  <a:pt x="1378095" y="2217802"/>
                </a:lnTo>
                <a:lnTo>
                  <a:pt x="1367509" y="2089491"/>
                </a:lnTo>
                <a:lnTo>
                  <a:pt x="1356394" y="1958004"/>
                </a:lnTo>
                <a:lnTo>
                  <a:pt x="1344750" y="1824138"/>
                </a:lnTo>
                <a:lnTo>
                  <a:pt x="1333106" y="1689212"/>
                </a:lnTo>
                <a:lnTo>
                  <a:pt x="1320932" y="1554022"/>
                </a:lnTo>
                <a:lnTo>
                  <a:pt x="1308494" y="1419626"/>
                </a:lnTo>
                <a:lnTo>
                  <a:pt x="1295526" y="1286817"/>
                </a:lnTo>
                <a:lnTo>
                  <a:pt x="1282294" y="1156919"/>
                </a:lnTo>
                <a:lnTo>
                  <a:pt x="1269591" y="1030988"/>
                </a:lnTo>
                <a:lnTo>
                  <a:pt x="1256095" y="909820"/>
                </a:lnTo>
                <a:lnTo>
                  <a:pt x="1249478" y="851617"/>
                </a:lnTo>
                <a:lnTo>
                  <a:pt x="1242862" y="794737"/>
                </a:lnTo>
                <a:lnTo>
                  <a:pt x="1236246" y="739973"/>
                </a:lnTo>
                <a:lnTo>
                  <a:pt x="1229365" y="686532"/>
                </a:lnTo>
                <a:lnTo>
                  <a:pt x="1222749" y="635472"/>
                </a:lnTo>
                <a:lnTo>
                  <a:pt x="1216133" y="586264"/>
                </a:lnTo>
                <a:lnTo>
                  <a:pt x="1209517" y="539437"/>
                </a:lnTo>
                <a:lnTo>
                  <a:pt x="1203166" y="494991"/>
                </a:lnTo>
                <a:lnTo>
                  <a:pt x="1196550" y="453190"/>
                </a:lnTo>
                <a:lnTo>
                  <a:pt x="1190198" y="413771"/>
                </a:lnTo>
                <a:lnTo>
                  <a:pt x="1183582" y="377262"/>
                </a:lnTo>
                <a:lnTo>
                  <a:pt x="1177231" y="343663"/>
                </a:lnTo>
                <a:lnTo>
                  <a:pt x="1170615" y="312974"/>
                </a:lnTo>
                <a:lnTo>
                  <a:pt x="1164528" y="285460"/>
                </a:lnTo>
                <a:lnTo>
                  <a:pt x="1161617" y="272761"/>
                </a:lnTo>
                <a:lnTo>
                  <a:pt x="1158441" y="261385"/>
                </a:lnTo>
                <a:lnTo>
                  <a:pt x="1155266" y="250273"/>
                </a:lnTo>
                <a:lnTo>
                  <a:pt x="1152354" y="240485"/>
                </a:lnTo>
                <a:lnTo>
                  <a:pt x="1149443" y="231490"/>
                </a:lnTo>
                <a:lnTo>
                  <a:pt x="1146268" y="223288"/>
                </a:lnTo>
                <a:lnTo>
                  <a:pt x="1143092" y="215881"/>
                </a:lnTo>
                <a:lnTo>
                  <a:pt x="1140181" y="209531"/>
                </a:lnTo>
                <a:lnTo>
                  <a:pt x="1137534" y="204240"/>
                </a:lnTo>
                <a:lnTo>
                  <a:pt x="1134359" y="199743"/>
                </a:lnTo>
                <a:lnTo>
                  <a:pt x="1131448" y="196303"/>
                </a:lnTo>
                <a:lnTo>
                  <a:pt x="1128801" y="193922"/>
                </a:lnTo>
                <a:lnTo>
                  <a:pt x="964968" y="187623"/>
                </a:lnTo>
                <a:lnTo>
                  <a:pt x="963348" y="191179"/>
                </a:lnTo>
                <a:lnTo>
                  <a:pt x="960438" y="196988"/>
                </a:lnTo>
                <a:lnTo>
                  <a:pt x="957263" y="202534"/>
                </a:lnTo>
                <a:lnTo>
                  <a:pt x="953823" y="207815"/>
                </a:lnTo>
                <a:lnTo>
                  <a:pt x="950119" y="213096"/>
                </a:lnTo>
                <a:lnTo>
                  <a:pt x="945886" y="218113"/>
                </a:lnTo>
                <a:lnTo>
                  <a:pt x="941917" y="222866"/>
                </a:lnTo>
                <a:lnTo>
                  <a:pt x="937419" y="227619"/>
                </a:lnTo>
                <a:lnTo>
                  <a:pt x="932921" y="231844"/>
                </a:lnTo>
                <a:lnTo>
                  <a:pt x="927894" y="236069"/>
                </a:lnTo>
                <a:lnTo>
                  <a:pt x="922867" y="240030"/>
                </a:lnTo>
                <a:lnTo>
                  <a:pt x="917840" y="243991"/>
                </a:lnTo>
                <a:lnTo>
                  <a:pt x="912019" y="247424"/>
                </a:lnTo>
                <a:lnTo>
                  <a:pt x="906463" y="250328"/>
                </a:lnTo>
                <a:lnTo>
                  <a:pt x="900907" y="253497"/>
                </a:lnTo>
                <a:lnTo>
                  <a:pt x="894821" y="256138"/>
                </a:lnTo>
                <a:lnTo>
                  <a:pt x="889001" y="258514"/>
                </a:lnTo>
                <a:lnTo>
                  <a:pt x="882651" y="260891"/>
                </a:lnTo>
                <a:lnTo>
                  <a:pt x="876301" y="262211"/>
                </a:lnTo>
                <a:lnTo>
                  <a:pt x="869686" y="263795"/>
                </a:lnTo>
                <a:lnTo>
                  <a:pt x="863071" y="265116"/>
                </a:lnTo>
                <a:lnTo>
                  <a:pt x="856721" y="265644"/>
                </a:lnTo>
                <a:lnTo>
                  <a:pt x="850107" y="266436"/>
                </a:lnTo>
                <a:lnTo>
                  <a:pt x="843228" y="266700"/>
                </a:lnTo>
                <a:lnTo>
                  <a:pt x="504561" y="266700"/>
                </a:lnTo>
                <a:lnTo>
                  <a:pt x="497681" y="266436"/>
                </a:lnTo>
                <a:lnTo>
                  <a:pt x="491331" y="265644"/>
                </a:lnTo>
                <a:lnTo>
                  <a:pt x="484188" y="265116"/>
                </a:lnTo>
                <a:lnTo>
                  <a:pt x="477838" y="263795"/>
                </a:lnTo>
                <a:lnTo>
                  <a:pt x="471488" y="262211"/>
                </a:lnTo>
                <a:lnTo>
                  <a:pt x="465138" y="260891"/>
                </a:lnTo>
                <a:lnTo>
                  <a:pt x="458788" y="258514"/>
                </a:lnTo>
                <a:lnTo>
                  <a:pt x="452967" y="256138"/>
                </a:lnTo>
                <a:lnTo>
                  <a:pt x="446881" y="253497"/>
                </a:lnTo>
                <a:lnTo>
                  <a:pt x="441061" y="250328"/>
                </a:lnTo>
                <a:lnTo>
                  <a:pt x="435504" y="247424"/>
                </a:lnTo>
                <a:lnTo>
                  <a:pt x="429948" y="243991"/>
                </a:lnTo>
                <a:lnTo>
                  <a:pt x="424921" y="240030"/>
                </a:lnTo>
                <a:lnTo>
                  <a:pt x="419629" y="236069"/>
                </a:lnTo>
                <a:lnTo>
                  <a:pt x="414867" y="231844"/>
                </a:lnTo>
                <a:lnTo>
                  <a:pt x="410369" y="227619"/>
                </a:lnTo>
                <a:lnTo>
                  <a:pt x="405871" y="222866"/>
                </a:lnTo>
                <a:lnTo>
                  <a:pt x="401902" y="218113"/>
                </a:lnTo>
                <a:lnTo>
                  <a:pt x="397669" y="213096"/>
                </a:lnTo>
                <a:lnTo>
                  <a:pt x="393965" y="207815"/>
                </a:lnTo>
                <a:lnTo>
                  <a:pt x="390525" y="202534"/>
                </a:lnTo>
                <a:lnTo>
                  <a:pt x="387350" y="196988"/>
                </a:lnTo>
                <a:lnTo>
                  <a:pt x="384440" y="191179"/>
                </a:lnTo>
                <a:lnTo>
                  <a:pt x="381794" y="185370"/>
                </a:lnTo>
                <a:lnTo>
                  <a:pt x="379148" y="179032"/>
                </a:lnTo>
                <a:lnTo>
                  <a:pt x="377296" y="173223"/>
                </a:lnTo>
                <a:lnTo>
                  <a:pt x="375444" y="166622"/>
                </a:lnTo>
                <a:lnTo>
                  <a:pt x="373856" y="160284"/>
                </a:lnTo>
                <a:lnTo>
                  <a:pt x="372533" y="153683"/>
                </a:lnTo>
                <a:lnTo>
                  <a:pt x="372004" y="147081"/>
                </a:lnTo>
                <a:lnTo>
                  <a:pt x="371475" y="140216"/>
                </a:lnTo>
                <a:lnTo>
                  <a:pt x="371475" y="133350"/>
                </a:lnTo>
                <a:lnTo>
                  <a:pt x="371475" y="126485"/>
                </a:lnTo>
                <a:lnTo>
                  <a:pt x="372004" y="119619"/>
                </a:lnTo>
                <a:lnTo>
                  <a:pt x="372533" y="113017"/>
                </a:lnTo>
                <a:lnTo>
                  <a:pt x="373856" y="106416"/>
                </a:lnTo>
                <a:lnTo>
                  <a:pt x="375444" y="100079"/>
                </a:lnTo>
                <a:lnTo>
                  <a:pt x="377296" y="93477"/>
                </a:lnTo>
                <a:lnTo>
                  <a:pt x="379148" y="87668"/>
                </a:lnTo>
                <a:lnTo>
                  <a:pt x="381794" y="81330"/>
                </a:lnTo>
                <a:lnTo>
                  <a:pt x="384440" y="75521"/>
                </a:lnTo>
                <a:lnTo>
                  <a:pt x="387350" y="69712"/>
                </a:lnTo>
                <a:lnTo>
                  <a:pt x="390525" y="64166"/>
                </a:lnTo>
                <a:lnTo>
                  <a:pt x="393965" y="58885"/>
                </a:lnTo>
                <a:lnTo>
                  <a:pt x="397669" y="53604"/>
                </a:lnTo>
                <a:lnTo>
                  <a:pt x="401902" y="48587"/>
                </a:lnTo>
                <a:lnTo>
                  <a:pt x="405871" y="43834"/>
                </a:lnTo>
                <a:lnTo>
                  <a:pt x="410369" y="39081"/>
                </a:lnTo>
                <a:lnTo>
                  <a:pt x="414867" y="34856"/>
                </a:lnTo>
                <a:lnTo>
                  <a:pt x="419629" y="30367"/>
                </a:lnTo>
                <a:lnTo>
                  <a:pt x="424921" y="26670"/>
                </a:lnTo>
                <a:lnTo>
                  <a:pt x="429948" y="22973"/>
                </a:lnTo>
                <a:lnTo>
                  <a:pt x="435504" y="19540"/>
                </a:lnTo>
                <a:lnTo>
                  <a:pt x="441061" y="16372"/>
                </a:lnTo>
                <a:lnTo>
                  <a:pt x="446881" y="13203"/>
                </a:lnTo>
                <a:lnTo>
                  <a:pt x="452967" y="10562"/>
                </a:lnTo>
                <a:lnTo>
                  <a:pt x="458788" y="8186"/>
                </a:lnTo>
                <a:lnTo>
                  <a:pt x="465138" y="6073"/>
                </a:lnTo>
                <a:lnTo>
                  <a:pt x="471488" y="4489"/>
                </a:lnTo>
                <a:lnTo>
                  <a:pt x="477838" y="2905"/>
                </a:lnTo>
                <a:lnTo>
                  <a:pt x="484188" y="1584"/>
                </a:lnTo>
                <a:lnTo>
                  <a:pt x="491331" y="528"/>
                </a:lnTo>
                <a:lnTo>
                  <a:pt x="497681" y="264"/>
                </a:lnTo>
                <a:lnTo>
                  <a:pt x="50456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KSO_Shape"/>
          <p:cNvSpPr/>
          <p:nvPr/>
        </p:nvSpPr>
        <p:spPr bwMode="auto">
          <a:xfrm>
            <a:off x="5334122" y="3513233"/>
            <a:ext cx="672303" cy="836892"/>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6" name="KSO_Shape"/>
          <p:cNvSpPr/>
          <p:nvPr/>
        </p:nvSpPr>
        <p:spPr bwMode="auto">
          <a:xfrm>
            <a:off x="5405955" y="5089427"/>
            <a:ext cx="528637" cy="462557"/>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Rectangle 42"/>
          <p:cNvSpPr>
            <a:spLocks noChangeArrowheads="1"/>
          </p:cNvSpPr>
          <p:nvPr/>
        </p:nvSpPr>
        <p:spPr bwMode="auto">
          <a:xfrm>
            <a:off x="738580" y="2272437"/>
            <a:ext cx="341031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9600" dirty="0">
                <a:solidFill>
                  <a:schemeClr val="accent1"/>
                </a:solidFill>
                <a:latin typeface="+mn-lt"/>
              </a:rPr>
              <a:t>888</a:t>
            </a:r>
            <a:r>
              <a:rPr lang="zh-CN" altLang="en-US" sz="5400" dirty="0">
                <a:solidFill>
                  <a:schemeClr val="accent1"/>
                </a:solidFill>
                <a:latin typeface="+mn-lt"/>
              </a:rPr>
              <a:t>万</a:t>
            </a:r>
            <a:endParaRPr lang="zh-CN" altLang="en-US" sz="7200" dirty="0">
              <a:solidFill>
                <a:schemeClr val="accent1"/>
              </a:solidFill>
              <a:latin typeface="+mn-lt"/>
            </a:endParaRPr>
          </a:p>
        </p:txBody>
      </p:sp>
      <p:sp>
        <p:nvSpPr>
          <p:cNvPr id="20" name="KSO_Shape"/>
          <p:cNvSpPr/>
          <p:nvPr/>
        </p:nvSpPr>
        <p:spPr bwMode="auto">
          <a:xfrm>
            <a:off x="1176985" y="3981020"/>
            <a:ext cx="2533500" cy="2216813"/>
          </a:xfrm>
          <a:custGeom>
            <a:avLst/>
            <a:gdLst>
              <a:gd name="T0" fmla="*/ 1057936 w 2019300"/>
              <a:gd name="T1" fmla="*/ 1427350 h 1766888"/>
              <a:gd name="T2" fmla="*/ 1097009 w 2019300"/>
              <a:gd name="T3" fmla="*/ 1440995 h 1766888"/>
              <a:gd name="T4" fmla="*/ 1134812 w 2019300"/>
              <a:gd name="T5" fmla="*/ 1428936 h 1766888"/>
              <a:gd name="T6" fmla="*/ 1155143 w 2019300"/>
              <a:gd name="T7" fmla="*/ 1405454 h 1766888"/>
              <a:gd name="T8" fmla="*/ 1376876 w 2019300"/>
              <a:gd name="T9" fmla="*/ 1161748 h 1766888"/>
              <a:gd name="T10" fmla="*/ 1401654 w 2019300"/>
              <a:gd name="T11" fmla="*/ 1182374 h 1766888"/>
              <a:gd name="T12" fmla="*/ 1606550 w 2019300"/>
              <a:gd name="T13" fmla="*/ 1189038 h 1766888"/>
              <a:gd name="T14" fmla="*/ 1071596 w 2019300"/>
              <a:gd name="T15" fmla="*/ 1750387 h 1766888"/>
              <a:gd name="T16" fmla="*/ 1029346 w 2019300"/>
              <a:gd name="T17" fmla="*/ 1765302 h 1766888"/>
              <a:gd name="T18" fmla="*/ 983601 w 2019300"/>
              <a:gd name="T19" fmla="*/ 1764032 h 1766888"/>
              <a:gd name="T20" fmla="*/ 941987 w 2019300"/>
              <a:gd name="T21" fmla="*/ 1747214 h 1766888"/>
              <a:gd name="T22" fmla="*/ 516628 w 2019300"/>
              <a:gd name="T23" fmla="*/ 1189038 h 1766888"/>
              <a:gd name="T24" fmla="*/ 544265 w 2019300"/>
              <a:gd name="T25" fmla="*/ 1182374 h 1766888"/>
              <a:gd name="T26" fmla="*/ 561102 w 2019300"/>
              <a:gd name="T27" fmla="*/ 1170633 h 1766888"/>
              <a:gd name="T28" fmla="*/ 798083 w 2019300"/>
              <a:gd name="T29" fmla="*/ 611188 h 1766888"/>
              <a:gd name="T30" fmla="*/ 602838 w 2019300"/>
              <a:gd name="T31" fmla="*/ 3809 h 1766888"/>
              <a:gd name="T32" fmla="*/ 692676 w 2019300"/>
              <a:gd name="T33" fmla="*/ 22854 h 1766888"/>
              <a:gd name="T34" fmla="*/ 777435 w 2019300"/>
              <a:gd name="T35" fmla="*/ 56817 h 1766888"/>
              <a:gd name="T36" fmla="*/ 855211 w 2019300"/>
              <a:gd name="T37" fmla="*/ 104746 h 1766888"/>
              <a:gd name="T38" fmla="*/ 929494 w 2019300"/>
              <a:gd name="T39" fmla="*/ 171403 h 1766888"/>
              <a:gd name="T40" fmla="*/ 1009491 w 2019300"/>
              <a:gd name="T41" fmla="*/ 283450 h 1766888"/>
              <a:gd name="T42" fmla="*/ 1089806 w 2019300"/>
              <a:gd name="T43" fmla="*/ 171403 h 1766888"/>
              <a:gd name="T44" fmla="*/ 1163772 w 2019300"/>
              <a:gd name="T45" fmla="*/ 104746 h 1766888"/>
              <a:gd name="T46" fmla="*/ 1241865 w 2019300"/>
              <a:gd name="T47" fmla="*/ 56817 h 1766888"/>
              <a:gd name="T48" fmla="*/ 1326624 w 2019300"/>
              <a:gd name="T49" fmla="*/ 22854 h 1766888"/>
              <a:gd name="T50" fmla="*/ 1416145 w 2019300"/>
              <a:gd name="T51" fmla="*/ 3809 h 1766888"/>
              <a:gd name="T52" fmla="*/ 1509475 w 2019300"/>
              <a:gd name="T53" fmla="*/ 635 h 1766888"/>
              <a:gd name="T54" fmla="*/ 1600901 w 2019300"/>
              <a:gd name="T55" fmla="*/ 13014 h 1766888"/>
              <a:gd name="T56" fmla="*/ 1687882 w 2019300"/>
              <a:gd name="T57" fmla="*/ 40311 h 1766888"/>
              <a:gd name="T58" fmla="*/ 1769150 w 2019300"/>
              <a:gd name="T59" fmla="*/ 82527 h 1766888"/>
              <a:gd name="T60" fmla="*/ 1842480 w 2019300"/>
              <a:gd name="T61" fmla="*/ 138709 h 1766888"/>
              <a:gd name="T62" fmla="*/ 1905971 w 2019300"/>
              <a:gd name="T63" fmla="*/ 206636 h 1766888"/>
              <a:gd name="T64" fmla="*/ 1956128 w 2019300"/>
              <a:gd name="T65" fmla="*/ 283767 h 1766888"/>
              <a:gd name="T66" fmla="*/ 1991999 w 2019300"/>
              <a:gd name="T67" fmla="*/ 367247 h 1766888"/>
              <a:gd name="T68" fmla="*/ 2012951 w 2019300"/>
              <a:gd name="T69" fmla="*/ 456757 h 1766888"/>
              <a:gd name="T70" fmla="*/ 2018665 w 2019300"/>
              <a:gd name="T71" fmla="*/ 549759 h 1766888"/>
              <a:gd name="T72" fmla="*/ 2008824 w 2019300"/>
              <a:gd name="T73" fmla="*/ 641491 h 1766888"/>
              <a:gd name="T74" fmla="*/ 1983111 w 2019300"/>
              <a:gd name="T75" fmla="*/ 729415 h 1766888"/>
              <a:gd name="T76" fmla="*/ 1943430 w 2019300"/>
              <a:gd name="T77" fmla="*/ 811307 h 1766888"/>
              <a:gd name="T78" fmla="*/ 1889146 w 2019300"/>
              <a:gd name="T79" fmla="*/ 886217 h 1766888"/>
              <a:gd name="T80" fmla="*/ 1321862 w 2019300"/>
              <a:gd name="T81" fmla="*/ 757982 h 1766888"/>
              <a:gd name="T82" fmla="*/ 1294562 w 2019300"/>
              <a:gd name="T83" fmla="*/ 726558 h 1766888"/>
              <a:gd name="T84" fmla="*/ 1257103 w 2019300"/>
              <a:gd name="T85" fmla="*/ 718623 h 1766888"/>
              <a:gd name="T86" fmla="*/ 1219326 w 2019300"/>
              <a:gd name="T87" fmla="*/ 737033 h 1766888"/>
              <a:gd name="T88" fmla="*/ 863782 w 2019300"/>
              <a:gd name="T89" fmla="*/ 397083 h 1766888"/>
              <a:gd name="T90" fmla="*/ 842195 w 2019300"/>
              <a:gd name="T91" fmla="*/ 372960 h 1766888"/>
              <a:gd name="T92" fmla="*/ 811403 w 2019300"/>
              <a:gd name="T93" fmla="*/ 362803 h 1766888"/>
              <a:gd name="T94" fmla="*/ 780293 w 2019300"/>
              <a:gd name="T95" fmla="*/ 368516 h 1766888"/>
              <a:gd name="T96" fmla="*/ 755214 w 2019300"/>
              <a:gd name="T97" fmla="*/ 389148 h 1766888"/>
              <a:gd name="T98" fmla="*/ 147615 w 2019300"/>
              <a:gd name="T99" fmla="*/ 905579 h 1766888"/>
              <a:gd name="T100" fmla="*/ 89521 w 2019300"/>
              <a:gd name="T101" fmla="*/ 833526 h 1766888"/>
              <a:gd name="T102" fmla="*/ 45713 w 2019300"/>
              <a:gd name="T103" fmla="*/ 753221 h 1766888"/>
              <a:gd name="T104" fmla="*/ 15873 w 2019300"/>
              <a:gd name="T105" fmla="*/ 667202 h 1766888"/>
              <a:gd name="T106" fmla="*/ 1270 w 2019300"/>
              <a:gd name="T107" fmla="*/ 576104 h 1766888"/>
              <a:gd name="T108" fmla="*/ 2857 w 2019300"/>
              <a:gd name="T109" fmla="*/ 482785 h 1766888"/>
              <a:gd name="T110" fmla="*/ 19365 w 2019300"/>
              <a:gd name="T111" fmla="*/ 392640 h 1766888"/>
              <a:gd name="T112" fmla="*/ 51110 w 2019300"/>
              <a:gd name="T113" fmla="*/ 307256 h 1766888"/>
              <a:gd name="T114" fmla="*/ 97140 w 2019300"/>
              <a:gd name="T115" fmla="*/ 228220 h 1766888"/>
              <a:gd name="T116" fmla="*/ 157455 w 2019300"/>
              <a:gd name="T117" fmla="*/ 156802 h 1766888"/>
              <a:gd name="T118" fmla="*/ 228247 w 2019300"/>
              <a:gd name="T119" fmla="*/ 97128 h 1766888"/>
              <a:gd name="T120" fmla="*/ 307292 w 2019300"/>
              <a:gd name="T121" fmla="*/ 51103 h 1766888"/>
              <a:gd name="T122" fmla="*/ 392686 w 2019300"/>
              <a:gd name="T123" fmla="*/ 19045 h 1766888"/>
              <a:gd name="T124" fmla="*/ 483159 w 2019300"/>
              <a:gd name="T125" fmla="*/ 2222 h 1766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9300" h="1766888">
                <a:moveTo>
                  <a:pt x="798083" y="611188"/>
                </a:moveTo>
                <a:lnTo>
                  <a:pt x="1039193" y="1402281"/>
                </a:lnTo>
                <a:lnTo>
                  <a:pt x="1042052" y="1407993"/>
                </a:lnTo>
                <a:lnTo>
                  <a:pt x="1045229" y="1413387"/>
                </a:lnTo>
                <a:lnTo>
                  <a:pt x="1049359" y="1418465"/>
                </a:lnTo>
                <a:lnTo>
                  <a:pt x="1053171" y="1422907"/>
                </a:lnTo>
                <a:lnTo>
                  <a:pt x="1057936" y="1427350"/>
                </a:lnTo>
                <a:lnTo>
                  <a:pt x="1062701" y="1430840"/>
                </a:lnTo>
                <a:lnTo>
                  <a:pt x="1068101" y="1433696"/>
                </a:lnTo>
                <a:lnTo>
                  <a:pt x="1073502" y="1436552"/>
                </a:lnTo>
                <a:lnTo>
                  <a:pt x="1079220" y="1438139"/>
                </a:lnTo>
                <a:lnTo>
                  <a:pt x="1084938" y="1440043"/>
                </a:lnTo>
                <a:lnTo>
                  <a:pt x="1090973" y="1440677"/>
                </a:lnTo>
                <a:lnTo>
                  <a:pt x="1097009" y="1440995"/>
                </a:lnTo>
                <a:lnTo>
                  <a:pt x="1103363" y="1440677"/>
                </a:lnTo>
                <a:lnTo>
                  <a:pt x="1109398" y="1440043"/>
                </a:lnTo>
                <a:lnTo>
                  <a:pt x="1115434" y="1438456"/>
                </a:lnTo>
                <a:lnTo>
                  <a:pt x="1121470" y="1436552"/>
                </a:lnTo>
                <a:lnTo>
                  <a:pt x="1126235" y="1434331"/>
                </a:lnTo>
                <a:lnTo>
                  <a:pt x="1130364" y="1431792"/>
                </a:lnTo>
                <a:lnTo>
                  <a:pt x="1134812" y="1428936"/>
                </a:lnTo>
                <a:lnTo>
                  <a:pt x="1138306" y="1426080"/>
                </a:lnTo>
                <a:lnTo>
                  <a:pt x="1141801" y="1422907"/>
                </a:lnTo>
                <a:lnTo>
                  <a:pt x="1144977" y="1419417"/>
                </a:lnTo>
                <a:lnTo>
                  <a:pt x="1148472" y="1415926"/>
                </a:lnTo>
                <a:lnTo>
                  <a:pt x="1150695" y="1411801"/>
                </a:lnTo>
                <a:lnTo>
                  <a:pt x="1152919" y="1408627"/>
                </a:lnTo>
                <a:lnTo>
                  <a:pt x="1155143" y="1405454"/>
                </a:lnTo>
                <a:lnTo>
                  <a:pt x="1157366" y="1401964"/>
                </a:lnTo>
                <a:lnTo>
                  <a:pt x="1158637" y="1398473"/>
                </a:lnTo>
                <a:lnTo>
                  <a:pt x="1279351" y="961833"/>
                </a:lnTo>
                <a:lnTo>
                  <a:pt x="1369569" y="1148738"/>
                </a:lnTo>
                <a:lnTo>
                  <a:pt x="1371793" y="1153498"/>
                </a:lnTo>
                <a:lnTo>
                  <a:pt x="1374017" y="1157623"/>
                </a:lnTo>
                <a:lnTo>
                  <a:pt x="1376876" y="1161748"/>
                </a:lnTo>
                <a:lnTo>
                  <a:pt x="1379735" y="1165239"/>
                </a:lnTo>
                <a:lnTo>
                  <a:pt x="1382911" y="1168729"/>
                </a:lnTo>
                <a:lnTo>
                  <a:pt x="1386088" y="1171903"/>
                </a:lnTo>
                <a:lnTo>
                  <a:pt x="1389900" y="1174758"/>
                </a:lnTo>
                <a:lnTo>
                  <a:pt x="1393394" y="1177614"/>
                </a:lnTo>
                <a:lnTo>
                  <a:pt x="1397524" y="1180153"/>
                </a:lnTo>
                <a:lnTo>
                  <a:pt x="1401654" y="1182374"/>
                </a:lnTo>
                <a:lnTo>
                  <a:pt x="1406101" y="1184596"/>
                </a:lnTo>
                <a:lnTo>
                  <a:pt x="1410231" y="1185865"/>
                </a:lnTo>
                <a:lnTo>
                  <a:pt x="1414996" y="1187134"/>
                </a:lnTo>
                <a:lnTo>
                  <a:pt x="1419443" y="1188086"/>
                </a:lnTo>
                <a:lnTo>
                  <a:pt x="1424526" y="1188721"/>
                </a:lnTo>
                <a:lnTo>
                  <a:pt x="1429609" y="1189038"/>
                </a:lnTo>
                <a:lnTo>
                  <a:pt x="1606550" y="1189038"/>
                </a:lnTo>
                <a:lnTo>
                  <a:pt x="1102092" y="1726588"/>
                </a:lnTo>
                <a:lnTo>
                  <a:pt x="1097645" y="1731348"/>
                </a:lnTo>
                <a:lnTo>
                  <a:pt x="1092879" y="1735473"/>
                </a:lnTo>
                <a:lnTo>
                  <a:pt x="1087797" y="1739598"/>
                </a:lnTo>
                <a:lnTo>
                  <a:pt x="1082714" y="1743723"/>
                </a:lnTo>
                <a:lnTo>
                  <a:pt x="1076996" y="1747214"/>
                </a:lnTo>
                <a:lnTo>
                  <a:pt x="1071596" y="1750387"/>
                </a:lnTo>
                <a:lnTo>
                  <a:pt x="1065878" y="1753561"/>
                </a:lnTo>
                <a:lnTo>
                  <a:pt x="1060160" y="1756099"/>
                </a:lnTo>
                <a:lnTo>
                  <a:pt x="1054124" y="1758638"/>
                </a:lnTo>
                <a:lnTo>
                  <a:pt x="1048088" y="1760859"/>
                </a:lnTo>
                <a:lnTo>
                  <a:pt x="1041735" y="1762446"/>
                </a:lnTo>
                <a:lnTo>
                  <a:pt x="1035699" y="1764032"/>
                </a:lnTo>
                <a:lnTo>
                  <a:pt x="1029346" y="1765302"/>
                </a:lnTo>
                <a:lnTo>
                  <a:pt x="1022992" y="1766254"/>
                </a:lnTo>
                <a:lnTo>
                  <a:pt x="1016004" y="1766571"/>
                </a:lnTo>
                <a:lnTo>
                  <a:pt x="1009650" y="1766888"/>
                </a:lnTo>
                <a:lnTo>
                  <a:pt x="1003297" y="1766571"/>
                </a:lnTo>
                <a:lnTo>
                  <a:pt x="996626" y="1766254"/>
                </a:lnTo>
                <a:lnTo>
                  <a:pt x="989955" y="1765302"/>
                </a:lnTo>
                <a:lnTo>
                  <a:pt x="983601" y="1764032"/>
                </a:lnTo>
                <a:lnTo>
                  <a:pt x="977566" y="1762446"/>
                </a:lnTo>
                <a:lnTo>
                  <a:pt x="971212" y="1760859"/>
                </a:lnTo>
                <a:lnTo>
                  <a:pt x="965177" y="1758638"/>
                </a:lnTo>
                <a:lnTo>
                  <a:pt x="959141" y="1756099"/>
                </a:lnTo>
                <a:lnTo>
                  <a:pt x="953423" y="1753561"/>
                </a:lnTo>
                <a:lnTo>
                  <a:pt x="947705" y="1750387"/>
                </a:lnTo>
                <a:lnTo>
                  <a:pt x="941987" y="1747214"/>
                </a:lnTo>
                <a:lnTo>
                  <a:pt x="936586" y="1743723"/>
                </a:lnTo>
                <a:lnTo>
                  <a:pt x="931504" y="1739598"/>
                </a:lnTo>
                <a:lnTo>
                  <a:pt x="926739" y="1735473"/>
                </a:lnTo>
                <a:lnTo>
                  <a:pt x="921656" y="1731348"/>
                </a:lnTo>
                <a:lnTo>
                  <a:pt x="916891" y="1726588"/>
                </a:lnTo>
                <a:lnTo>
                  <a:pt x="412750" y="1189038"/>
                </a:lnTo>
                <a:lnTo>
                  <a:pt x="516628" y="1189038"/>
                </a:lnTo>
                <a:lnTo>
                  <a:pt x="516946" y="1189038"/>
                </a:lnTo>
                <a:lnTo>
                  <a:pt x="522028" y="1188721"/>
                </a:lnTo>
                <a:lnTo>
                  <a:pt x="527429" y="1188086"/>
                </a:lnTo>
                <a:lnTo>
                  <a:pt x="532511" y="1186499"/>
                </a:lnTo>
                <a:lnTo>
                  <a:pt x="537594" y="1185230"/>
                </a:lnTo>
                <a:lnTo>
                  <a:pt x="540771" y="1183961"/>
                </a:lnTo>
                <a:lnTo>
                  <a:pt x="544265" y="1182374"/>
                </a:lnTo>
                <a:lnTo>
                  <a:pt x="547442" y="1180470"/>
                </a:lnTo>
                <a:lnTo>
                  <a:pt x="549666" y="1179518"/>
                </a:lnTo>
                <a:lnTo>
                  <a:pt x="551254" y="1178249"/>
                </a:lnTo>
                <a:lnTo>
                  <a:pt x="553795" y="1176345"/>
                </a:lnTo>
                <a:lnTo>
                  <a:pt x="556337" y="1174441"/>
                </a:lnTo>
                <a:lnTo>
                  <a:pt x="558560" y="1172220"/>
                </a:lnTo>
                <a:lnTo>
                  <a:pt x="561102" y="1170633"/>
                </a:lnTo>
                <a:lnTo>
                  <a:pt x="565231" y="1165239"/>
                </a:lnTo>
                <a:lnTo>
                  <a:pt x="567137" y="1163335"/>
                </a:lnTo>
                <a:lnTo>
                  <a:pt x="568726" y="1160796"/>
                </a:lnTo>
                <a:lnTo>
                  <a:pt x="572220" y="1156036"/>
                </a:lnTo>
                <a:lnTo>
                  <a:pt x="575079" y="1150324"/>
                </a:lnTo>
                <a:lnTo>
                  <a:pt x="575079" y="1150007"/>
                </a:lnTo>
                <a:lnTo>
                  <a:pt x="798083" y="611188"/>
                </a:lnTo>
                <a:close/>
                <a:moveTo>
                  <a:pt x="523158" y="0"/>
                </a:moveTo>
                <a:lnTo>
                  <a:pt x="536173" y="0"/>
                </a:lnTo>
                <a:lnTo>
                  <a:pt x="549824" y="0"/>
                </a:lnTo>
                <a:lnTo>
                  <a:pt x="562839" y="635"/>
                </a:lnTo>
                <a:lnTo>
                  <a:pt x="576490" y="1270"/>
                </a:lnTo>
                <a:lnTo>
                  <a:pt x="589822" y="2222"/>
                </a:lnTo>
                <a:lnTo>
                  <a:pt x="602838" y="3809"/>
                </a:lnTo>
                <a:lnTo>
                  <a:pt x="615536" y="5713"/>
                </a:lnTo>
                <a:lnTo>
                  <a:pt x="628869" y="7618"/>
                </a:lnTo>
                <a:lnTo>
                  <a:pt x="641567" y="10157"/>
                </a:lnTo>
                <a:lnTo>
                  <a:pt x="654582" y="13014"/>
                </a:lnTo>
                <a:lnTo>
                  <a:pt x="667280" y="15871"/>
                </a:lnTo>
                <a:lnTo>
                  <a:pt x="679978" y="19045"/>
                </a:lnTo>
                <a:lnTo>
                  <a:pt x="692676" y="22854"/>
                </a:lnTo>
                <a:lnTo>
                  <a:pt x="705057" y="26980"/>
                </a:lnTo>
                <a:lnTo>
                  <a:pt x="717120" y="31106"/>
                </a:lnTo>
                <a:lnTo>
                  <a:pt x="729501" y="35550"/>
                </a:lnTo>
                <a:lnTo>
                  <a:pt x="741881" y="40311"/>
                </a:lnTo>
                <a:lnTo>
                  <a:pt x="753627" y="45390"/>
                </a:lnTo>
                <a:lnTo>
                  <a:pt x="765690" y="51103"/>
                </a:lnTo>
                <a:lnTo>
                  <a:pt x="777435" y="56817"/>
                </a:lnTo>
                <a:lnTo>
                  <a:pt x="788864" y="62848"/>
                </a:lnTo>
                <a:lnTo>
                  <a:pt x="800292" y="68879"/>
                </a:lnTo>
                <a:lnTo>
                  <a:pt x="811403" y="75862"/>
                </a:lnTo>
                <a:lnTo>
                  <a:pt x="822513" y="82527"/>
                </a:lnTo>
                <a:lnTo>
                  <a:pt x="833624" y="89510"/>
                </a:lnTo>
                <a:lnTo>
                  <a:pt x="844735" y="97128"/>
                </a:lnTo>
                <a:lnTo>
                  <a:pt x="855211" y="104746"/>
                </a:lnTo>
                <a:lnTo>
                  <a:pt x="865687" y="112682"/>
                </a:lnTo>
                <a:lnTo>
                  <a:pt x="875845" y="121252"/>
                </a:lnTo>
                <a:lnTo>
                  <a:pt x="886321" y="129822"/>
                </a:lnTo>
                <a:lnTo>
                  <a:pt x="896162" y="138709"/>
                </a:lnTo>
                <a:lnTo>
                  <a:pt x="906003" y="147597"/>
                </a:lnTo>
                <a:lnTo>
                  <a:pt x="915526" y="156802"/>
                </a:lnTo>
                <a:lnTo>
                  <a:pt x="929494" y="171403"/>
                </a:lnTo>
                <a:lnTo>
                  <a:pt x="942510" y="186321"/>
                </a:lnTo>
                <a:lnTo>
                  <a:pt x="955525" y="201557"/>
                </a:lnTo>
                <a:lnTo>
                  <a:pt x="967588" y="217110"/>
                </a:lnTo>
                <a:lnTo>
                  <a:pt x="979016" y="232981"/>
                </a:lnTo>
                <a:lnTo>
                  <a:pt x="989492" y="249487"/>
                </a:lnTo>
                <a:lnTo>
                  <a:pt x="999968" y="266309"/>
                </a:lnTo>
                <a:lnTo>
                  <a:pt x="1009491" y="283450"/>
                </a:lnTo>
                <a:lnTo>
                  <a:pt x="1019015" y="266309"/>
                </a:lnTo>
                <a:lnTo>
                  <a:pt x="1029173" y="249487"/>
                </a:lnTo>
                <a:lnTo>
                  <a:pt x="1040284" y="232981"/>
                </a:lnTo>
                <a:lnTo>
                  <a:pt x="1051712" y="217110"/>
                </a:lnTo>
                <a:lnTo>
                  <a:pt x="1063775" y="201557"/>
                </a:lnTo>
                <a:lnTo>
                  <a:pt x="1076156" y="186321"/>
                </a:lnTo>
                <a:lnTo>
                  <a:pt x="1089806" y="171403"/>
                </a:lnTo>
                <a:lnTo>
                  <a:pt x="1103457" y="156802"/>
                </a:lnTo>
                <a:lnTo>
                  <a:pt x="1113298" y="147597"/>
                </a:lnTo>
                <a:lnTo>
                  <a:pt x="1122821" y="138709"/>
                </a:lnTo>
                <a:lnTo>
                  <a:pt x="1132662" y="129822"/>
                </a:lnTo>
                <a:lnTo>
                  <a:pt x="1143138" y="121252"/>
                </a:lnTo>
                <a:lnTo>
                  <a:pt x="1153296" y="112682"/>
                </a:lnTo>
                <a:lnTo>
                  <a:pt x="1163772" y="104746"/>
                </a:lnTo>
                <a:lnTo>
                  <a:pt x="1174566" y="97128"/>
                </a:lnTo>
                <a:lnTo>
                  <a:pt x="1185359" y="89510"/>
                </a:lnTo>
                <a:lnTo>
                  <a:pt x="1196470" y="82527"/>
                </a:lnTo>
                <a:lnTo>
                  <a:pt x="1207580" y="75862"/>
                </a:lnTo>
                <a:lnTo>
                  <a:pt x="1219009" y="68879"/>
                </a:lnTo>
                <a:lnTo>
                  <a:pt x="1230437" y="62848"/>
                </a:lnTo>
                <a:lnTo>
                  <a:pt x="1241865" y="56817"/>
                </a:lnTo>
                <a:lnTo>
                  <a:pt x="1253611" y="51103"/>
                </a:lnTo>
                <a:lnTo>
                  <a:pt x="1265356" y="45390"/>
                </a:lnTo>
                <a:lnTo>
                  <a:pt x="1277419" y="40311"/>
                </a:lnTo>
                <a:lnTo>
                  <a:pt x="1289482" y="35550"/>
                </a:lnTo>
                <a:lnTo>
                  <a:pt x="1301546" y="31106"/>
                </a:lnTo>
                <a:lnTo>
                  <a:pt x="1313926" y="26980"/>
                </a:lnTo>
                <a:lnTo>
                  <a:pt x="1326624" y="22854"/>
                </a:lnTo>
                <a:lnTo>
                  <a:pt x="1339005" y="19045"/>
                </a:lnTo>
                <a:lnTo>
                  <a:pt x="1351703" y="15871"/>
                </a:lnTo>
                <a:lnTo>
                  <a:pt x="1364718" y="13014"/>
                </a:lnTo>
                <a:lnTo>
                  <a:pt x="1377416" y="10157"/>
                </a:lnTo>
                <a:lnTo>
                  <a:pt x="1390114" y="7618"/>
                </a:lnTo>
                <a:lnTo>
                  <a:pt x="1403130" y="5713"/>
                </a:lnTo>
                <a:lnTo>
                  <a:pt x="1416145" y="3809"/>
                </a:lnTo>
                <a:lnTo>
                  <a:pt x="1429478" y="2222"/>
                </a:lnTo>
                <a:lnTo>
                  <a:pt x="1442493" y="1270"/>
                </a:lnTo>
                <a:lnTo>
                  <a:pt x="1456144" y="635"/>
                </a:lnTo>
                <a:lnTo>
                  <a:pt x="1469159" y="0"/>
                </a:lnTo>
                <a:lnTo>
                  <a:pt x="1482810" y="0"/>
                </a:lnTo>
                <a:lnTo>
                  <a:pt x="1496142" y="0"/>
                </a:lnTo>
                <a:lnTo>
                  <a:pt x="1509475" y="635"/>
                </a:lnTo>
                <a:lnTo>
                  <a:pt x="1522808" y="1270"/>
                </a:lnTo>
                <a:lnTo>
                  <a:pt x="1535824" y="2222"/>
                </a:lnTo>
                <a:lnTo>
                  <a:pt x="1549157" y="3809"/>
                </a:lnTo>
                <a:lnTo>
                  <a:pt x="1562172" y="5713"/>
                </a:lnTo>
                <a:lnTo>
                  <a:pt x="1575188" y="7618"/>
                </a:lnTo>
                <a:lnTo>
                  <a:pt x="1588203" y="10157"/>
                </a:lnTo>
                <a:lnTo>
                  <a:pt x="1600901" y="13014"/>
                </a:lnTo>
                <a:lnTo>
                  <a:pt x="1613916" y="15871"/>
                </a:lnTo>
                <a:lnTo>
                  <a:pt x="1626297" y="19045"/>
                </a:lnTo>
                <a:lnTo>
                  <a:pt x="1638678" y="22854"/>
                </a:lnTo>
                <a:lnTo>
                  <a:pt x="1651376" y="26980"/>
                </a:lnTo>
                <a:lnTo>
                  <a:pt x="1663756" y="31106"/>
                </a:lnTo>
                <a:lnTo>
                  <a:pt x="1675819" y="35550"/>
                </a:lnTo>
                <a:lnTo>
                  <a:pt x="1687882" y="40311"/>
                </a:lnTo>
                <a:lnTo>
                  <a:pt x="1699945" y="45390"/>
                </a:lnTo>
                <a:lnTo>
                  <a:pt x="1711691" y="51103"/>
                </a:lnTo>
                <a:lnTo>
                  <a:pt x="1723437" y="56817"/>
                </a:lnTo>
                <a:lnTo>
                  <a:pt x="1735182" y="62848"/>
                </a:lnTo>
                <a:lnTo>
                  <a:pt x="1746611" y="68879"/>
                </a:lnTo>
                <a:lnTo>
                  <a:pt x="1757721" y="75862"/>
                </a:lnTo>
                <a:lnTo>
                  <a:pt x="1769150" y="82527"/>
                </a:lnTo>
                <a:lnTo>
                  <a:pt x="1780260" y="89510"/>
                </a:lnTo>
                <a:lnTo>
                  <a:pt x="1790736" y="97128"/>
                </a:lnTo>
                <a:lnTo>
                  <a:pt x="1801529" y="104746"/>
                </a:lnTo>
                <a:lnTo>
                  <a:pt x="1812323" y="112682"/>
                </a:lnTo>
                <a:lnTo>
                  <a:pt x="1822481" y="121252"/>
                </a:lnTo>
                <a:lnTo>
                  <a:pt x="1832640" y="129822"/>
                </a:lnTo>
                <a:lnTo>
                  <a:pt x="1842480" y="138709"/>
                </a:lnTo>
                <a:lnTo>
                  <a:pt x="1852004" y="147597"/>
                </a:lnTo>
                <a:lnTo>
                  <a:pt x="1861845" y="156802"/>
                </a:lnTo>
                <a:lnTo>
                  <a:pt x="1871368" y="166642"/>
                </a:lnTo>
                <a:lnTo>
                  <a:pt x="1880257" y="176482"/>
                </a:lnTo>
                <a:lnTo>
                  <a:pt x="1889146" y="186321"/>
                </a:lnTo>
                <a:lnTo>
                  <a:pt x="1897717" y="196479"/>
                </a:lnTo>
                <a:lnTo>
                  <a:pt x="1905971" y="206636"/>
                </a:lnTo>
                <a:lnTo>
                  <a:pt x="1914224" y="217428"/>
                </a:lnTo>
                <a:lnTo>
                  <a:pt x="1921526" y="228220"/>
                </a:lnTo>
                <a:lnTo>
                  <a:pt x="1929144" y="238694"/>
                </a:lnTo>
                <a:lnTo>
                  <a:pt x="1936128" y="249804"/>
                </a:lnTo>
                <a:lnTo>
                  <a:pt x="1943430" y="260913"/>
                </a:lnTo>
                <a:lnTo>
                  <a:pt x="1949779" y="272340"/>
                </a:lnTo>
                <a:lnTo>
                  <a:pt x="1956128" y="283767"/>
                </a:lnTo>
                <a:lnTo>
                  <a:pt x="1962159" y="295511"/>
                </a:lnTo>
                <a:lnTo>
                  <a:pt x="1967873" y="307256"/>
                </a:lnTo>
                <a:lnTo>
                  <a:pt x="1973270" y="319000"/>
                </a:lnTo>
                <a:lnTo>
                  <a:pt x="1978667" y="331062"/>
                </a:lnTo>
                <a:lnTo>
                  <a:pt x="1983111" y="343123"/>
                </a:lnTo>
                <a:lnTo>
                  <a:pt x="1987873" y="355185"/>
                </a:lnTo>
                <a:lnTo>
                  <a:pt x="1991999" y="367247"/>
                </a:lnTo>
                <a:lnTo>
                  <a:pt x="1996126" y="379943"/>
                </a:lnTo>
                <a:lnTo>
                  <a:pt x="1999618" y="392640"/>
                </a:lnTo>
                <a:lnTo>
                  <a:pt x="2003110" y="405019"/>
                </a:lnTo>
                <a:lnTo>
                  <a:pt x="2005967" y="418033"/>
                </a:lnTo>
                <a:lnTo>
                  <a:pt x="2008824" y="430729"/>
                </a:lnTo>
                <a:lnTo>
                  <a:pt x="2011364" y="443426"/>
                </a:lnTo>
                <a:lnTo>
                  <a:pt x="2012951" y="456757"/>
                </a:lnTo>
                <a:lnTo>
                  <a:pt x="2014856" y="469771"/>
                </a:lnTo>
                <a:lnTo>
                  <a:pt x="2016443" y="482785"/>
                </a:lnTo>
                <a:lnTo>
                  <a:pt x="2017713" y="496116"/>
                </a:lnTo>
                <a:lnTo>
                  <a:pt x="2018348" y="509448"/>
                </a:lnTo>
                <a:lnTo>
                  <a:pt x="2018665" y="522462"/>
                </a:lnTo>
                <a:lnTo>
                  <a:pt x="2019300" y="536110"/>
                </a:lnTo>
                <a:lnTo>
                  <a:pt x="2018665" y="549759"/>
                </a:lnTo>
                <a:lnTo>
                  <a:pt x="2018348" y="562773"/>
                </a:lnTo>
                <a:lnTo>
                  <a:pt x="2017713" y="576104"/>
                </a:lnTo>
                <a:lnTo>
                  <a:pt x="2016443" y="589436"/>
                </a:lnTo>
                <a:lnTo>
                  <a:pt x="2014856" y="602767"/>
                </a:lnTo>
                <a:lnTo>
                  <a:pt x="2012951" y="615464"/>
                </a:lnTo>
                <a:lnTo>
                  <a:pt x="2011364" y="628795"/>
                </a:lnTo>
                <a:lnTo>
                  <a:pt x="2008824" y="641491"/>
                </a:lnTo>
                <a:lnTo>
                  <a:pt x="2005967" y="654188"/>
                </a:lnTo>
                <a:lnTo>
                  <a:pt x="2003110" y="667202"/>
                </a:lnTo>
                <a:lnTo>
                  <a:pt x="1999618" y="679898"/>
                </a:lnTo>
                <a:lnTo>
                  <a:pt x="1996126" y="692277"/>
                </a:lnTo>
                <a:lnTo>
                  <a:pt x="1991999" y="704974"/>
                </a:lnTo>
                <a:lnTo>
                  <a:pt x="1987873" y="717036"/>
                </a:lnTo>
                <a:lnTo>
                  <a:pt x="1983111" y="729415"/>
                </a:lnTo>
                <a:lnTo>
                  <a:pt x="1978667" y="741476"/>
                </a:lnTo>
                <a:lnTo>
                  <a:pt x="1973270" y="753221"/>
                </a:lnTo>
                <a:lnTo>
                  <a:pt x="1967873" y="765282"/>
                </a:lnTo>
                <a:lnTo>
                  <a:pt x="1962159" y="777027"/>
                </a:lnTo>
                <a:lnTo>
                  <a:pt x="1956128" y="788453"/>
                </a:lnTo>
                <a:lnTo>
                  <a:pt x="1949779" y="799880"/>
                </a:lnTo>
                <a:lnTo>
                  <a:pt x="1943430" y="811307"/>
                </a:lnTo>
                <a:lnTo>
                  <a:pt x="1936128" y="822417"/>
                </a:lnTo>
                <a:lnTo>
                  <a:pt x="1929144" y="833526"/>
                </a:lnTo>
                <a:lnTo>
                  <a:pt x="1921526" y="844318"/>
                </a:lnTo>
                <a:lnTo>
                  <a:pt x="1914224" y="855110"/>
                </a:lnTo>
                <a:lnTo>
                  <a:pt x="1905971" y="865585"/>
                </a:lnTo>
                <a:lnTo>
                  <a:pt x="1897717" y="875742"/>
                </a:lnTo>
                <a:lnTo>
                  <a:pt x="1889146" y="886217"/>
                </a:lnTo>
                <a:lnTo>
                  <a:pt x="1880257" y="896056"/>
                </a:lnTo>
                <a:lnTo>
                  <a:pt x="1871368" y="905579"/>
                </a:lnTo>
                <a:lnTo>
                  <a:pt x="1861845" y="915419"/>
                </a:lnTo>
                <a:lnTo>
                  <a:pt x="1724389" y="1062063"/>
                </a:lnTo>
                <a:lnTo>
                  <a:pt x="1467572" y="1062063"/>
                </a:lnTo>
                <a:lnTo>
                  <a:pt x="1324402" y="764330"/>
                </a:lnTo>
                <a:lnTo>
                  <a:pt x="1321862" y="757982"/>
                </a:lnTo>
                <a:lnTo>
                  <a:pt x="1319005" y="751634"/>
                </a:lnTo>
                <a:lnTo>
                  <a:pt x="1315513" y="745920"/>
                </a:lnTo>
                <a:lnTo>
                  <a:pt x="1311069" y="740207"/>
                </a:lnTo>
                <a:lnTo>
                  <a:pt x="1306307" y="735128"/>
                </a:lnTo>
                <a:lnTo>
                  <a:pt x="1300911" y="730367"/>
                </a:lnTo>
                <a:lnTo>
                  <a:pt x="1297736" y="728462"/>
                </a:lnTo>
                <a:lnTo>
                  <a:pt x="1294562" y="726558"/>
                </a:lnTo>
                <a:lnTo>
                  <a:pt x="1291387" y="724971"/>
                </a:lnTo>
                <a:lnTo>
                  <a:pt x="1287895" y="723384"/>
                </a:lnTo>
                <a:lnTo>
                  <a:pt x="1281864" y="721162"/>
                </a:lnTo>
                <a:lnTo>
                  <a:pt x="1275515" y="719892"/>
                </a:lnTo>
                <a:lnTo>
                  <a:pt x="1269483" y="718623"/>
                </a:lnTo>
                <a:lnTo>
                  <a:pt x="1263452" y="718305"/>
                </a:lnTo>
                <a:lnTo>
                  <a:pt x="1257103" y="718623"/>
                </a:lnTo>
                <a:lnTo>
                  <a:pt x="1251071" y="719892"/>
                </a:lnTo>
                <a:lnTo>
                  <a:pt x="1245357" y="721162"/>
                </a:lnTo>
                <a:lnTo>
                  <a:pt x="1239643" y="723384"/>
                </a:lnTo>
                <a:lnTo>
                  <a:pt x="1234246" y="725923"/>
                </a:lnTo>
                <a:lnTo>
                  <a:pt x="1228849" y="729097"/>
                </a:lnTo>
                <a:lnTo>
                  <a:pt x="1223770" y="732589"/>
                </a:lnTo>
                <a:lnTo>
                  <a:pt x="1219326" y="737033"/>
                </a:lnTo>
                <a:lnTo>
                  <a:pt x="1215517" y="741159"/>
                </a:lnTo>
                <a:lnTo>
                  <a:pt x="1211390" y="746238"/>
                </a:lnTo>
                <a:lnTo>
                  <a:pt x="1208215" y="751951"/>
                </a:lnTo>
                <a:lnTo>
                  <a:pt x="1205358" y="757664"/>
                </a:lnTo>
                <a:lnTo>
                  <a:pt x="1095203" y="1155700"/>
                </a:lnTo>
                <a:lnTo>
                  <a:pt x="866004" y="401527"/>
                </a:lnTo>
                <a:lnTo>
                  <a:pt x="863782" y="397083"/>
                </a:lnTo>
                <a:lnTo>
                  <a:pt x="861242" y="392957"/>
                </a:lnTo>
                <a:lnTo>
                  <a:pt x="859020" y="389148"/>
                </a:lnTo>
                <a:lnTo>
                  <a:pt x="856163" y="385022"/>
                </a:lnTo>
                <a:lnTo>
                  <a:pt x="852989" y="381530"/>
                </a:lnTo>
                <a:lnTo>
                  <a:pt x="849179" y="378356"/>
                </a:lnTo>
                <a:lnTo>
                  <a:pt x="845687" y="375499"/>
                </a:lnTo>
                <a:lnTo>
                  <a:pt x="842195" y="372960"/>
                </a:lnTo>
                <a:lnTo>
                  <a:pt x="837751" y="370421"/>
                </a:lnTo>
                <a:lnTo>
                  <a:pt x="833942" y="368516"/>
                </a:lnTo>
                <a:lnTo>
                  <a:pt x="829815" y="366612"/>
                </a:lnTo>
                <a:lnTo>
                  <a:pt x="825370" y="365342"/>
                </a:lnTo>
                <a:lnTo>
                  <a:pt x="820926" y="364073"/>
                </a:lnTo>
                <a:lnTo>
                  <a:pt x="816164" y="363438"/>
                </a:lnTo>
                <a:lnTo>
                  <a:pt x="811403" y="362803"/>
                </a:lnTo>
                <a:lnTo>
                  <a:pt x="806958" y="362803"/>
                </a:lnTo>
                <a:lnTo>
                  <a:pt x="802197" y="362803"/>
                </a:lnTo>
                <a:lnTo>
                  <a:pt x="797752" y="363438"/>
                </a:lnTo>
                <a:lnTo>
                  <a:pt x="793308" y="364073"/>
                </a:lnTo>
                <a:lnTo>
                  <a:pt x="788864" y="365342"/>
                </a:lnTo>
                <a:lnTo>
                  <a:pt x="784419" y="366612"/>
                </a:lnTo>
                <a:lnTo>
                  <a:pt x="780293" y="368516"/>
                </a:lnTo>
                <a:lnTo>
                  <a:pt x="775848" y="370421"/>
                </a:lnTo>
                <a:lnTo>
                  <a:pt x="772039" y="372960"/>
                </a:lnTo>
                <a:lnTo>
                  <a:pt x="768229" y="375499"/>
                </a:lnTo>
                <a:lnTo>
                  <a:pt x="764420" y="378356"/>
                </a:lnTo>
                <a:lnTo>
                  <a:pt x="761246" y="381530"/>
                </a:lnTo>
                <a:lnTo>
                  <a:pt x="758071" y="385022"/>
                </a:lnTo>
                <a:lnTo>
                  <a:pt x="755214" y="389148"/>
                </a:lnTo>
                <a:lnTo>
                  <a:pt x="752357" y="392957"/>
                </a:lnTo>
                <a:lnTo>
                  <a:pt x="750135" y="397083"/>
                </a:lnTo>
                <a:lnTo>
                  <a:pt x="748230" y="401527"/>
                </a:lnTo>
                <a:lnTo>
                  <a:pt x="474588" y="1062063"/>
                </a:lnTo>
                <a:lnTo>
                  <a:pt x="294911" y="1062063"/>
                </a:lnTo>
                <a:lnTo>
                  <a:pt x="157455" y="915419"/>
                </a:lnTo>
                <a:lnTo>
                  <a:pt x="147615" y="905579"/>
                </a:lnTo>
                <a:lnTo>
                  <a:pt x="138726" y="896056"/>
                </a:lnTo>
                <a:lnTo>
                  <a:pt x="129837" y="886217"/>
                </a:lnTo>
                <a:lnTo>
                  <a:pt x="121266" y="875742"/>
                </a:lnTo>
                <a:lnTo>
                  <a:pt x="113330" y="865585"/>
                </a:lnTo>
                <a:lnTo>
                  <a:pt x="105076" y="855110"/>
                </a:lnTo>
                <a:lnTo>
                  <a:pt x="97140" y="844318"/>
                </a:lnTo>
                <a:lnTo>
                  <a:pt x="89521" y="833526"/>
                </a:lnTo>
                <a:lnTo>
                  <a:pt x="82537" y="822417"/>
                </a:lnTo>
                <a:lnTo>
                  <a:pt x="75871" y="811307"/>
                </a:lnTo>
                <a:lnTo>
                  <a:pt x="68887" y="799880"/>
                </a:lnTo>
                <a:lnTo>
                  <a:pt x="62855" y="788453"/>
                </a:lnTo>
                <a:lnTo>
                  <a:pt x="56824" y="777027"/>
                </a:lnTo>
                <a:lnTo>
                  <a:pt x="51110" y="765282"/>
                </a:lnTo>
                <a:lnTo>
                  <a:pt x="45713" y="753221"/>
                </a:lnTo>
                <a:lnTo>
                  <a:pt x="40634" y="741476"/>
                </a:lnTo>
                <a:lnTo>
                  <a:pt x="35872" y="729415"/>
                </a:lnTo>
                <a:lnTo>
                  <a:pt x="31110" y="717036"/>
                </a:lnTo>
                <a:lnTo>
                  <a:pt x="26984" y="704974"/>
                </a:lnTo>
                <a:lnTo>
                  <a:pt x="23174" y="692277"/>
                </a:lnTo>
                <a:lnTo>
                  <a:pt x="19365" y="679898"/>
                </a:lnTo>
                <a:lnTo>
                  <a:pt x="15873" y="667202"/>
                </a:lnTo>
                <a:lnTo>
                  <a:pt x="13016" y="654188"/>
                </a:lnTo>
                <a:lnTo>
                  <a:pt x="10159" y="641491"/>
                </a:lnTo>
                <a:lnTo>
                  <a:pt x="7619" y="628795"/>
                </a:lnTo>
                <a:lnTo>
                  <a:pt x="6032" y="615464"/>
                </a:lnTo>
                <a:lnTo>
                  <a:pt x="4127" y="602767"/>
                </a:lnTo>
                <a:lnTo>
                  <a:pt x="2857" y="589436"/>
                </a:lnTo>
                <a:lnTo>
                  <a:pt x="1270" y="576104"/>
                </a:lnTo>
                <a:lnTo>
                  <a:pt x="635" y="562773"/>
                </a:lnTo>
                <a:lnTo>
                  <a:pt x="318" y="549759"/>
                </a:lnTo>
                <a:lnTo>
                  <a:pt x="0" y="536110"/>
                </a:lnTo>
                <a:lnTo>
                  <a:pt x="318" y="522462"/>
                </a:lnTo>
                <a:lnTo>
                  <a:pt x="635" y="509448"/>
                </a:lnTo>
                <a:lnTo>
                  <a:pt x="1270" y="496116"/>
                </a:lnTo>
                <a:lnTo>
                  <a:pt x="2857" y="482785"/>
                </a:lnTo>
                <a:lnTo>
                  <a:pt x="4127" y="469771"/>
                </a:lnTo>
                <a:lnTo>
                  <a:pt x="6032" y="456757"/>
                </a:lnTo>
                <a:lnTo>
                  <a:pt x="7619" y="443426"/>
                </a:lnTo>
                <a:lnTo>
                  <a:pt x="10159" y="430729"/>
                </a:lnTo>
                <a:lnTo>
                  <a:pt x="13016" y="418033"/>
                </a:lnTo>
                <a:lnTo>
                  <a:pt x="15873" y="405019"/>
                </a:lnTo>
                <a:lnTo>
                  <a:pt x="19365" y="392640"/>
                </a:lnTo>
                <a:lnTo>
                  <a:pt x="23174" y="379943"/>
                </a:lnTo>
                <a:lnTo>
                  <a:pt x="26984" y="367247"/>
                </a:lnTo>
                <a:lnTo>
                  <a:pt x="31110" y="355185"/>
                </a:lnTo>
                <a:lnTo>
                  <a:pt x="35872" y="343123"/>
                </a:lnTo>
                <a:lnTo>
                  <a:pt x="40634" y="331062"/>
                </a:lnTo>
                <a:lnTo>
                  <a:pt x="45713" y="319000"/>
                </a:lnTo>
                <a:lnTo>
                  <a:pt x="51110" y="307256"/>
                </a:lnTo>
                <a:lnTo>
                  <a:pt x="56824" y="295511"/>
                </a:lnTo>
                <a:lnTo>
                  <a:pt x="62855" y="283767"/>
                </a:lnTo>
                <a:lnTo>
                  <a:pt x="68887" y="272340"/>
                </a:lnTo>
                <a:lnTo>
                  <a:pt x="75871" y="260913"/>
                </a:lnTo>
                <a:lnTo>
                  <a:pt x="82537" y="249804"/>
                </a:lnTo>
                <a:lnTo>
                  <a:pt x="89521" y="238694"/>
                </a:lnTo>
                <a:lnTo>
                  <a:pt x="97140" y="228220"/>
                </a:lnTo>
                <a:lnTo>
                  <a:pt x="105076" y="217428"/>
                </a:lnTo>
                <a:lnTo>
                  <a:pt x="113330" y="206636"/>
                </a:lnTo>
                <a:lnTo>
                  <a:pt x="121266" y="196479"/>
                </a:lnTo>
                <a:lnTo>
                  <a:pt x="129837" y="186321"/>
                </a:lnTo>
                <a:lnTo>
                  <a:pt x="138726" y="176482"/>
                </a:lnTo>
                <a:lnTo>
                  <a:pt x="147615" y="166642"/>
                </a:lnTo>
                <a:lnTo>
                  <a:pt x="157455" y="156802"/>
                </a:lnTo>
                <a:lnTo>
                  <a:pt x="166662" y="147597"/>
                </a:lnTo>
                <a:lnTo>
                  <a:pt x="176502" y="138709"/>
                </a:lnTo>
                <a:lnTo>
                  <a:pt x="186661" y="129822"/>
                </a:lnTo>
                <a:lnTo>
                  <a:pt x="196502" y="121252"/>
                </a:lnTo>
                <a:lnTo>
                  <a:pt x="206978" y="112682"/>
                </a:lnTo>
                <a:lnTo>
                  <a:pt x="217454" y="104746"/>
                </a:lnTo>
                <a:lnTo>
                  <a:pt x="228247" y="97128"/>
                </a:lnTo>
                <a:lnTo>
                  <a:pt x="239040" y="89510"/>
                </a:lnTo>
                <a:lnTo>
                  <a:pt x="249833" y="82527"/>
                </a:lnTo>
                <a:lnTo>
                  <a:pt x="260944" y="75862"/>
                </a:lnTo>
                <a:lnTo>
                  <a:pt x="272372" y="68879"/>
                </a:lnTo>
                <a:lnTo>
                  <a:pt x="283801" y="62848"/>
                </a:lnTo>
                <a:lnTo>
                  <a:pt x="295546" y="56817"/>
                </a:lnTo>
                <a:lnTo>
                  <a:pt x="307292" y="51103"/>
                </a:lnTo>
                <a:lnTo>
                  <a:pt x="319038" y="45390"/>
                </a:lnTo>
                <a:lnTo>
                  <a:pt x="331101" y="40311"/>
                </a:lnTo>
                <a:lnTo>
                  <a:pt x="343164" y="35550"/>
                </a:lnTo>
                <a:lnTo>
                  <a:pt x="355227" y="31106"/>
                </a:lnTo>
                <a:lnTo>
                  <a:pt x="367925" y="26980"/>
                </a:lnTo>
                <a:lnTo>
                  <a:pt x="380305" y="22854"/>
                </a:lnTo>
                <a:lnTo>
                  <a:pt x="392686" y="19045"/>
                </a:lnTo>
                <a:lnTo>
                  <a:pt x="405067" y="15871"/>
                </a:lnTo>
                <a:lnTo>
                  <a:pt x="418082" y="13014"/>
                </a:lnTo>
                <a:lnTo>
                  <a:pt x="430780" y="10157"/>
                </a:lnTo>
                <a:lnTo>
                  <a:pt x="444113" y="7618"/>
                </a:lnTo>
                <a:lnTo>
                  <a:pt x="456811" y="5713"/>
                </a:lnTo>
                <a:lnTo>
                  <a:pt x="470144" y="3809"/>
                </a:lnTo>
                <a:lnTo>
                  <a:pt x="483159" y="2222"/>
                </a:lnTo>
                <a:lnTo>
                  <a:pt x="496492" y="1270"/>
                </a:lnTo>
                <a:lnTo>
                  <a:pt x="509508" y="635"/>
                </a:lnTo>
                <a:lnTo>
                  <a:pt x="523158"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椭圆 18"/>
          <p:cNvSpPr/>
          <p:nvPr/>
        </p:nvSpPr>
        <p:spPr>
          <a:xfrm>
            <a:off x="9143997" y="2723333"/>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1" name="椭圆 20"/>
          <p:cNvSpPr/>
          <p:nvPr/>
        </p:nvSpPr>
        <p:spPr>
          <a:xfrm>
            <a:off x="8109727" y="453354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4" name="椭圆 23"/>
          <p:cNvSpPr/>
          <p:nvPr/>
        </p:nvSpPr>
        <p:spPr>
          <a:xfrm>
            <a:off x="10179565" y="4542349"/>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25" name="椭圆 5"/>
          <p:cNvSpPr/>
          <p:nvPr/>
        </p:nvSpPr>
        <p:spPr>
          <a:xfrm rot="14398930">
            <a:off x="7188816" y="3764177"/>
            <a:ext cx="2393950" cy="2162175"/>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26" name="椭圆 5"/>
          <p:cNvSpPr/>
          <p:nvPr/>
        </p:nvSpPr>
        <p:spPr>
          <a:xfrm rot="7201070" flipH="1">
            <a:off x="9322416" y="3759414"/>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27" name="椭圆 5"/>
          <p:cNvSpPr/>
          <p:nvPr/>
        </p:nvSpPr>
        <p:spPr>
          <a:xfrm>
            <a:off x="8254028" y="1916327"/>
            <a:ext cx="2395538" cy="2163763"/>
          </a:xfrm>
          <a:custGeom>
            <a:avLst/>
            <a:gdLst/>
            <a:ahLst/>
            <a:cxnLst/>
            <a:rect l="l" t="t" r="r" b="b"/>
            <a:pathLst>
              <a:path w="2532508" h="2287660">
                <a:moveTo>
                  <a:pt x="1266254" y="0"/>
                </a:moveTo>
                <a:cubicBezTo>
                  <a:pt x="1965587" y="0"/>
                  <a:pt x="2532508" y="566921"/>
                  <a:pt x="2532508" y="1266254"/>
                </a:cubicBezTo>
                <a:cubicBezTo>
                  <a:pt x="2532508" y="1686211"/>
                  <a:pt x="2328070" y="2058418"/>
                  <a:pt x="2012465" y="2287660"/>
                </a:cubicBezTo>
                <a:lnTo>
                  <a:pt x="1774621" y="1877585"/>
                </a:lnTo>
                <a:cubicBezTo>
                  <a:pt x="1952954" y="1733884"/>
                  <a:pt x="2064978" y="1513151"/>
                  <a:pt x="2064978" y="1266254"/>
                </a:cubicBezTo>
                <a:cubicBezTo>
                  <a:pt x="2064978" y="825131"/>
                  <a:pt x="1707377" y="467530"/>
                  <a:pt x="1266254" y="467530"/>
                </a:cubicBezTo>
                <a:cubicBezTo>
                  <a:pt x="825131" y="467530"/>
                  <a:pt x="467530" y="825131"/>
                  <a:pt x="467530" y="1266254"/>
                </a:cubicBezTo>
                <a:cubicBezTo>
                  <a:pt x="467530" y="1513151"/>
                  <a:pt x="579554" y="1733884"/>
                  <a:pt x="757887" y="1877585"/>
                </a:cubicBezTo>
                <a:lnTo>
                  <a:pt x="520044" y="2287660"/>
                </a:lnTo>
                <a:cubicBezTo>
                  <a:pt x="204439" y="2058418"/>
                  <a:pt x="0" y="1686211"/>
                  <a:pt x="0" y="1266254"/>
                </a:cubicBezTo>
                <a:cubicBezTo>
                  <a:pt x="0" y="566921"/>
                  <a:pt x="566921" y="0"/>
                  <a:pt x="1266254"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solidFill>
                <a:schemeClr val="tx1"/>
              </a:solidFill>
            </a:endParaRPr>
          </a:p>
        </p:txBody>
      </p:sp>
      <p:sp>
        <p:nvSpPr>
          <p:cNvPr id="28" name="圆角矩形 38"/>
          <p:cNvSpPr/>
          <p:nvPr/>
        </p:nvSpPr>
        <p:spPr>
          <a:xfrm>
            <a:off x="1675296" y="1873926"/>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29" name="直接连接符 28"/>
          <p:cNvCxnSpPr/>
          <p:nvPr/>
        </p:nvCxnSpPr>
        <p:spPr>
          <a:xfrm>
            <a:off x="926274" y="3201215"/>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0" name="圆角矩形 44"/>
          <p:cNvSpPr/>
          <p:nvPr/>
        </p:nvSpPr>
        <p:spPr>
          <a:xfrm>
            <a:off x="1675296" y="3262952"/>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1" name="直接连接符 30"/>
          <p:cNvCxnSpPr/>
          <p:nvPr/>
        </p:nvCxnSpPr>
        <p:spPr>
          <a:xfrm>
            <a:off x="926274" y="4590241"/>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2" name="圆角矩形 47"/>
          <p:cNvSpPr/>
          <p:nvPr/>
        </p:nvSpPr>
        <p:spPr>
          <a:xfrm>
            <a:off x="1675296" y="4651978"/>
            <a:ext cx="4931206"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请输入文本请输入文本请输入文本请输入文本请输入文本请输入文本请输入文本请输入文本请输入文本请输入文本请输入文本</a:t>
            </a:r>
            <a:endParaRPr lang="zh-CN" altLang="zh-CN" sz="1800" dirty="0">
              <a:solidFill>
                <a:schemeClr val="tx1"/>
              </a:solidFill>
              <a:latin typeface="+mj-ea"/>
              <a:ea typeface="+mj-ea"/>
            </a:endParaRPr>
          </a:p>
        </p:txBody>
      </p:sp>
      <p:cxnSp>
        <p:nvCxnSpPr>
          <p:cNvPr id="33" name="直接连接符 32"/>
          <p:cNvCxnSpPr/>
          <p:nvPr/>
        </p:nvCxnSpPr>
        <p:spPr>
          <a:xfrm>
            <a:off x="926274" y="5979267"/>
            <a:ext cx="565413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4" name="椭圆 33"/>
          <p:cNvSpPr/>
          <p:nvPr/>
        </p:nvSpPr>
        <p:spPr>
          <a:xfrm>
            <a:off x="825908" y="2205875"/>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A</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35" name="椭圆 34"/>
          <p:cNvSpPr/>
          <p:nvPr/>
        </p:nvSpPr>
        <p:spPr>
          <a:xfrm>
            <a:off x="825908" y="3594901"/>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B</a:t>
            </a:r>
            <a:endParaRPr lang="zh-CN" altLang="en-US" sz="2800" dirty="0">
              <a:solidFill>
                <a:schemeClr val="accent1"/>
              </a:solidFill>
              <a:latin typeface="Arial" panose="020B0604020202020204" pitchFamily="34" charset="0"/>
              <a:cs typeface="Arial" panose="020B0604020202020204" pitchFamily="34" charset="0"/>
            </a:endParaRPr>
          </a:p>
        </p:txBody>
      </p:sp>
      <p:sp>
        <p:nvSpPr>
          <p:cNvPr id="36" name="椭圆 35"/>
          <p:cNvSpPr/>
          <p:nvPr/>
        </p:nvSpPr>
        <p:spPr>
          <a:xfrm>
            <a:off x="825908" y="4983927"/>
            <a:ext cx="615600" cy="6154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a:solidFill>
                  <a:schemeClr val="accent1"/>
                </a:solidFill>
                <a:latin typeface="Arial" panose="020B0604020202020204" pitchFamily="34" charset="0"/>
                <a:cs typeface="Arial" panose="020B0604020202020204" pitchFamily="34" charset="0"/>
              </a:rPr>
              <a:t>C</a:t>
            </a:r>
            <a:endParaRPr lang="zh-CN" altLang="en-US" sz="2800" dirty="0">
              <a:solidFill>
                <a:schemeClr val="accent1"/>
              </a:solidFill>
              <a:latin typeface="Arial" panose="020B0604020202020204" pitchFamily="34" charset="0"/>
              <a:cs typeface="Arial" panose="020B0604020202020204" pitchFamily="34" charset="0"/>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KSO_Shape"/>
          <p:cNvSpPr/>
          <p:nvPr/>
        </p:nvSpPr>
        <p:spPr bwMode="auto">
          <a:xfrm>
            <a:off x="966989" y="2243216"/>
            <a:ext cx="2062645" cy="2153812"/>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3" name="矩形 12"/>
          <p:cNvSpPr/>
          <p:nvPr/>
        </p:nvSpPr>
        <p:spPr>
          <a:xfrm>
            <a:off x="5767527" y="1716422"/>
            <a:ext cx="5364957" cy="2081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KSO_Shape"/>
          <p:cNvSpPr/>
          <p:nvPr/>
        </p:nvSpPr>
        <p:spPr bwMode="auto">
          <a:xfrm>
            <a:off x="2754890" y="2243216"/>
            <a:ext cx="549487" cy="57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KSO_Shape"/>
          <p:cNvSpPr/>
          <p:nvPr/>
        </p:nvSpPr>
        <p:spPr bwMode="auto">
          <a:xfrm>
            <a:off x="3029634" y="3085514"/>
            <a:ext cx="964517" cy="1007148"/>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6" name="矩形 15"/>
          <p:cNvSpPr/>
          <p:nvPr/>
        </p:nvSpPr>
        <p:spPr>
          <a:xfrm>
            <a:off x="850159" y="4894626"/>
            <a:ext cx="3434506" cy="10632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17" name="矩形 16"/>
          <p:cNvSpPr/>
          <p:nvPr/>
        </p:nvSpPr>
        <p:spPr>
          <a:xfrm>
            <a:off x="5767527" y="4397028"/>
            <a:ext cx="5364957" cy="2081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8" name="直接连接符 17"/>
          <p:cNvCxnSpPr/>
          <p:nvPr/>
        </p:nvCxnSpPr>
        <p:spPr>
          <a:xfrm>
            <a:off x="5767527" y="4097653"/>
            <a:ext cx="5400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5" name="任意多边形: 形状 14"/>
          <p:cNvSpPr/>
          <p:nvPr/>
        </p:nvSpPr>
        <p:spPr>
          <a:xfrm flipH="1">
            <a:off x="3338173" y="2626945"/>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2564572" y="2626946"/>
            <a:ext cx="615553" cy="1255942"/>
          </a:xfrm>
          <a:prstGeom prst="rect">
            <a:avLst/>
          </a:prstGeom>
          <a:noFill/>
        </p:spPr>
        <p:txBody>
          <a:bodyPr vert="eaVert" wrap="square" rtlCol="0">
            <a:spAutoFit/>
          </a:bodyPr>
          <a:lstStyle/>
          <a:p>
            <a:pPr algn="dist"/>
            <a:r>
              <a:rPr lang="en-US" altLang="zh-CN" sz="2800" dirty="0">
                <a:latin typeface="+mj-ea"/>
                <a:ea typeface="+mj-ea"/>
              </a:rPr>
              <a:t>2015</a:t>
            </a:r>
            <a:endParaRPr lang="zh-CN" altLang="en-US" sz="2800" dirty="0">
              <a:latin typeface="+mj-ea"/>
              <a:ea typeface="+mj-ea"/>
            </a:endParaRPr>
          </a:p>
        </p:txBody>
      </p:sp>
      <p:sp>
        <p:nvSpPr>
          <p:cNvPr id="20" name="椭圆 19"/>
          <p:cNvSpPr/>
          <p:nvPr/>
        </p:nvSpPr>
        <p:spPr>
          <a:xfrm>
            <a:off x="3338173" y="2348649"/>
            <a:ext cx="556591" cy="556591"/>
          </a:xfrm>
          <a:prstGeom prst="ellipse">
            <a:avLst/>
          </a:prstGeom>
          <a:ln w="57150">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271812" y="4102072"/>
            <a:ext cx="2622952"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2" name="任意多边形: 形状 21"/>
          <p:cNvSpPr/>
          <p:nvPr/>
        </p:nvSpPr>
        <p:spPr>
          <a:xfrm flipH="1">
            <a:off x="6637964" y="2626945"/>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5866506" y="2626946"/>
            <a:ext cx="613410" cy="1255942"/>
          </a:xfrm>
          <a:prstGeom prst="rect">
            <a:avLst/>
          </a:prstGeom>
          <a:noFill/>
        </p:spPr>
        <p:txBody>
          <a:bodyPr vert="eaVert" wrap="square" rtlCol="0">
            <a:spAutoFit/>
          </a:bodyPr>
          <a:lstStyle/>
          <a:p>
            <a:pPr algn="dist"/>
            <a:r>
              <a:rPr lang="en-US" altLang="zh-CN" sz="2800" dirty="0">
                <a:latin typeface="+mj-ea"/>
                <a:ea typeface="+mj-ea"/>
              </a:rPr>
              <a:t>20xx</a:t>
            </a:r>
            <a:endParaRPr lang="zh-CN" altLang="en-US" sz="2800" dirty="0">
              <a:latin typeface="+mj-ea"/>
              <a:ea typeface="+mj-ea"/>
            </a:endParaRPr>
          </a:p>
        </p:txBody>
      </p:sp>
      <p:sp>
        <p:nvSpPr>
          <p:cNvPr id="24" name="椭圆 23"/>
          <p:cNvSpPr/>
          <p:nvPr/>
        </p:nvSpPr>
        <p:spPr>
          <a:xfrm>
            <a:off x="6637964" y="2348649"/>
            <a:ext cx="556591" cy="556591"/>
          </a:xfrm>
          <a:prstGeom prst="ellipse">
            <a:avLst/>
          </a:prstGeom>
          <a:ln w="57150">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p:nvSpPr>
        <p:spPr>
          <a:xfrm>
            <a:off x="4571603" y="4102072"/>
            <a:ext cx="2622952"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任意多边形: 形状 26"/>
          <p:cNvSpPr/>
          <p:nvPr/>
        </p:nvSpPr>
        <p:spPr>
          <a:xfrm flipH="1">
            <a:off x="9937755" y="2626945"/>
            <a:ext cx="982433" cy="2218607"/>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9166297" y="2626946"/>
            <a:ext cx="613410" cy="1255942"/>
          </a:xfrm>
          <a:prstGeom prst="rect">
            <a:avLst/>
          </a:prstGeom>
          <a:noFill/>
        </p:spPr>
        <p:txBody>
          <a:bodyPr vert="eaVert" wrap="square" rtlCol="0">
            <a:spAutoFit/>
          </a:bodyPr>
          <a:lstStyle/>
          <a:p>
            <a:pPr algn="dist"/>
            <a:r>
              <a:rPr lang="en-US" altLang="zh-CN" sz="2800" dirty="0">
                <a:latin typeface="+mj-ea"/>
                <a:ea typeface="+mj-ea"/>
              </a:rPr>
              <a:t>20xx</a:t>
            </a:r>
            <a:endParaRPr lang="zh-CN" altLang="en-US" sz="2800" dirty="0">
              <a:latin typeface="+mj-ea"/>
              <a:ea typeface="+mj-ea"/>
            </a:endParaRPr>
          </a:p>
        </p:txBody>
      </p:sp>
      <p:sp>
        <p:nvSpPr>
          <p:cNvPr id="30" name="椭圆 29"/>
          <p:cNvSpPr/>
          <p:nvPr/>
        </p:nvSpPr>
        <p:spPr>
          <a:xfrm>
            <a:off x="9937755" y="2348649"/>
            <a:ext cx="556591" cy="556591"/>
          </a:xfrm>
          <a:prstGeom prst="ellipse">
            <a:avLst/>
          </a:prstGeom>
          <a:ln w="57150">
            <a:solidFill>
              <a:srgbClr val="FFFFFF"/>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7871394" y="4102072"/>
            <a:ext cx="2622952" cy="2159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9" name="任意多边形 16"/>
          <p:cNvSpPr/>
          <p:nvPr/>
        </p:nvSpPr>
        <p:spPr>
          <a:xfrm rot="5400000">
            <a:off x="7989320" y="3592771"/>
            <a:ext cx="1867900" cy="1875983"/>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7" name="KSO_Shape"/>
          <p:cNvSpPr/>
          <p:nvPr/>
        </p:nvSpPr>
        <p:spPr bwMode="auto">
          <a:xfrm>
            <a:off x="8113452" y="4829754"/>
            <a:ext cx="312336" cy="326141"/>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8816373" y="5013758"/>
            <a:ext cx="280699" cy="326141"/>
          </a:xfrm>
          <a:custGeom>
            <a:avLst/>
            <a:gdLst>
              <a:gd name="T0" fmla="*/ 361529 w 2823"/>
              <a:gd name="T1" fmla="*/ 288173 h 3280"/>
              <a:gd name="T2" fmla="*/ 649545 w 2823"/>
              <a:gd name="T3" fmla="*/ 288173 h 3280"/>
              <a:gd name="T4" fmla="*/ 793278 w 2823"/>
              <a:gd name="T5" fmla="*/ 144361 h 3280"/>
              <a:gd name="T6" fmla="*/ 649545 w 2823"/>
              <a:gd name="T7" fmla="*/ 0 h 3280"/>
              <a:gd name="T8" fmla="*/ 361529 w 2823"/>
              <a:gd name="T9" fmla="*/ 0 h 3280"/>
              <a:gd name="T10" fmla="*/ 217246 w 2823"/>
              <a:gd name="T11" fmla="*/ 144361 h 3280"/>
              <a:gd name="T12" fmla="*/ 361529 w 2823"/>
              <a:gd name="T13" fmla="*/ 288173 h 3280"/>
              <a:gd name="T14" fmla="*/ 541470 w 2823"/>
              <a:gd name="T15" fmla="*/ 863971 h 3280"/>
              <a:gd name="T16" fmla="*/ 469603 w 2823"/>
              <a:gd name="T17" fmla="*/ 863971 h 3280"/>
              <a:gd name="T18" fmla="*/ 469603 w 2823"/>
              <a:gd name="T19" fmla="*/ 1008332 h 3280"/>
              <a:gd name="T20" fmla="*/ 323126 w 2823"/>
              <a:gd name="T21" fmla="*/ 1008332 h 3280"/>
              <a:gd name="T22" fmla="*/ 323126 w 2823"/>
              <a:gd name="T23" fmla="*/ 1080238 h 3280"/>
              <a:gd name="T24" fmla="*/ 469603 w 2823"/>
              <a:gd name="T25" fmla="*/ 1080238 h 3280"/>
              <a:gd name="T26" fmla="*/ 469603 w 2823"/>
              <a:gd name="T27" fmla="*/ 1224050 h 3280"/>
              <a:gd name="T28" fmla="*/ 541470 w 2823"/>
              <a:gd name="T29" fmla="*/ 1224050 h 3280"/>
              <a:gd name="T30" fmla="*/ 541470 w 2823"/>
              <a:gd name="T31" fmla="*/ 1080238 h 3280"/>
              <a:gd name="T32" fmla="*/ 685204 w 2823"/>
              <a:gd name="T33" fmla="*/ 1080238 h 3280"/>
              <a:gd name="T34" fmla="*/ 685204 w 2823"/>
              <a:gd name="T35" fmla="*/ 1008332 h 3280"/>
              <a:gd name="T36" fmla="*/ 541470 w 2823"/>
              <a:gd name="T37" fmla="*/ 1008332 h 3280"/>
              <a:gd name="T38" fmla="*/ 541470 w 2823"/>
              <a:gd name="T39" fmla="*/ 863971 h 3280"/>
              <a:gd name="T40" fmla="*/ 762557 w 2823"/>
              <a:gd name="T41" fmla="*/ 356237 h 3280"/>
              <a:gd name="T42" fmla="*/ 236996 w 2823"/>
              <a:gd name="T43" fmla="*/ 356237 h 3280"/>
              <a:gd name="T44" fmla="*/ 0 w 2823"/>
              <a:gd name="T45" fmla="*/ 1486425 h 3280"/>
              <a:gd name="T46" fmla="*/ 1646 w 2823"/>
              <a:gd name="T47" fmla="*/ 1486425 h 3280"/>
              <a:gd name="T48" fmla="*/ 1646 w 2823"/>
              <a:gd name="T49" fmla="*/ 1620357 h 3280"/>
              <a:gd name="T50" fmla="*/ 181587 w 2823"/>
              <a:gd name="T51" fmla="*/ 1800397 h 3280"/>
              <a:gd name="T52" fmla="*/ 829486 w 2823"/>
              <a:gd name="T53" fmla="*/ 1800397 h 3280"/>
              <a:gd name="T54" fmla="*/ 1008879 w 2823"/>
              <a:gd name="T55" fmla="*/ 1620357 h 3280"/>
              <a:gd name="T56" fmla="*/ 1008879 w 2823"/>
              <a:gd name="T57" fmla="*/ 1440318 h 3280"/>
              <a:gd name="T58" fmla="*/ 1003393 w 2823"/>
              <a:gd name="T59" fmla="*/ 1396405 h 3280"/>
              <a:gd name="T60" fmla="*/ 762557 w 2823"/>
              <a:gd name="T61" fmla="*/ 356237 h 3280"/>
              <a:gd name="T62" fmla="*/ 498679 w 2823"/>
              <a:gd name="T63" fmla="*/ 1327793 h 3280"/>
              <a:gd name="T64" fmla="*/ 208469 w 2823"/>
              <a:gd name="T65" fmla="*/ 1037424 h 3280"/>
              <a:gd name="T66" fmla="*/ 498679 w 2823"/>
              <a:gd name="T67" fmla="*/ 747604 h 3280"/>
              <a:gd name="T68" fmla="*/ 788889 w 2823"/>
              <a:gd name="T69" fmla="*/ 1037424 h 3280"/>
              <a:gd name="T70" fmla="*/ 498679 w 2823"/>
              <a:gd name="T71" fmla="*/ 1327793 h 3280"/>
              <a:gd name="T72" fmla="*/ 1298541 w 2823"/>
              <a:gd name="T73" fmla="*/ 206936 h 3280"/>
              <a:gd name="T74" fmla="*/ 1039052 w 2823"/>
              <a:gd name="T75" fmla="*/ 634530 h 3280"/>
              <a:gd name="T76" fmla="*/ 1190466 w 2823"/>
              <a:gd name="T77" fmla="*/ 1008332 h 3280"/>
              <a:gd name="T78" fmla="*/ 1187723 w 2823"/>
              <a:gd name="T79" fmla="*/ 1575347 h 3280"/>
              <a:gd name="T80" fmla="*/ 1290860 w 2823"/>
              <a:gd name="T81" fmla="*/ 1672503 h 3280"/>
              <a:gd name="T82" fmla="*/ 1404969 w 2823"/>
              <a:gd name="T83" fmla="*/ 1575347 h 3280"/>
              <a:gd name="T84" fmla="*/ 1404969 w 2823"/>
              <a:gd name="T85" fmla="*/ 1002294 h 3280"/>
              <a:gd name="T86" fmla="*/ 1548703 w 2823"/>
              <a:gd name="T87" fmla="*/ 634530 h 3280"/>
              <a:gd name="T88" fmla="*/ 1298541 w 2823"/>
              <a:gd name="T89" fmla="*/ 206936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23" h="3280">
                <a:moveTo>
                  <a:pt x="659" y="525"/>
                </a:moveTo>
                <a:cubicBezTo>
                  <a:pt x="1184" y="525"/>
                  <a:pt x="1184" y="525"/>
                  <a:pt x="1184" y="525"/>
                </a:cubicBezTo>
                <a:cubicBezTo>
                  <a:pt x="1329" y="525"/>
                  <a:pt x="1446" y="408"/>
                  <a:pt x="1446" y="263"/>
                </a:cubicBezTo>
                <a:cubicBezTo>
                  <a:pt x="1446" y="118"/>
                  <a:pt x="1329" y="0"/>
                  <a:pt x="1184" y="0"/>
                </a:cubicBezTo>
                <a:cubicBezTo>
                  <a:pt x="659" y="0"/>
                  <a:pt x="659" y="0"/>
                  <a:pt x="659" y="0"/>
                </a:cubicBezTo>
                <a:cubicBezTo>
                  <a:pt x="514" y="0"/>
                  <a:pt x="396" y="118"/>
                  <a:pt x="396" y="263"/>
                </a:cubicBezTo>
                <a:cubicBezTo>
                  <a:pt x="396" y="408"/>
                  <a:pt x="514" y="525"/>
                  <a:pt x="659" y="525"/>
                </a:cubicBezTo>
                <a:close/>
                <a:moveTo>
                  <a:pt x="987" y="1574"/>
                </a:moveTo>
                <a:cubicBezTo>
                  <a:pt x="856" y="1574"/>
                  <a:pt x="856" y="1574"/>
                  <a:pt x="856" y="1574"/>
                </a:cubicBezTo>
                <a:cubicBezTo>
                  <a:pt x="856" y="1837"/>
                  <a:pt x="856" y="1837"/>
                  <a:pt x="856" y="1837"/>
                </a:cubicBezTo>
                <a:cubicBezTo>
                  <a:pt x="589" y="1837"/>
                  <a:pt x="589" y="1837"/>
                  <a:pt x="589" y="1837"/>
                </a:cubicBezTo>
                <a:cubicBezTo>
                  <a:pt x="589" y="1968"/>
                  <a:pt x="589" y="1968"/>
                  <a:pt x="589" y="1968"/>
                </a:cubicBezTo>
                <a:cubicBezTo>
                  <a:pt x="856" y="1968"/>
                  <a:pt x="856" y="1968"/>
                  <a:pt x="856" y="1968"/>
                </a:cubicBezTo>
                <a:cubicBezTo>
                  <a:pt x="856" y="2230"/>
                  <a:pt x="856" y="2230"/>
                  <a:pt x="856" y="2230"/>
                </a:cubicBezTo>
                <a:cubicBezTo>
                  <a:pt x="987" y="2230"/>
                  <a:pt x="987" y="2230"/>
                  <a:pt x="987" y="2230"/>
                </a:cubicBezTo>
                <a:cubicBezTo>
                  <a:pt x="987" y="1968"/>
                  <a:pt x="987" y="1968"/>
                  <a:pt x="987" y="1968"/>
                </a:cubicBezTo>
                <a:cubicBezTo>
                  <a:pt x="1249" y="1968"/>
                  <a:pt x="1249" y="1968"/>
                  <a:pt x="1249" y="1968"/>
                </a:cubicBezTo>
                <a:cubicBezTo>
                  <a:pt x="1249" y="1837"/>
                  <a:pt x="1249" y="1837"/>
                  <a:pt x="1249" y="1837"/>
                </a:cubicBezTo>
                <a:cubicBezTo>
                  <a:pt x="987" y="1837"/>
                  <a:pt x="987" y="1837"/>
                  <a:pt x="987" y="1837"/>
                </a:cubicBezTo>
                <a:lnTo>
                  <a:pt x="987" y="1574"/>
                </a:lnTo>
                <a:close/>
                <a:moveTo>
                  <a:pt x="1390" y="649"/>
                </a:moveTo>
                <a:cubicBezTo>
                  <a:pt x="432" y="649"/>
                  <a:pt x="432" y="649"/>
                  <a:pt x="432" y="649"/>
                </a:cubicBezTo>
                <a:cubicBezTo>
                  <a:pt x="432" y="649"/>
                  <a:pt x="0" y="1036"/>
                  <a:pt x="0" y="2708"/>
                </a:cubicBezTo>
                <a:cubicBezTo>
                  <a:pt x="3" y="2708"/>
                  <a:pt x="3" y="2708"/>
                  <a:pt x="3" y="2708"/>
                </a:cubicBezTo>
                <a:cubicBezTo>
                  <a:pt x="3" y="2952"/>
                  <a:pt x="3" y="2952"/>
                  <a:pt x="3" y="2952"/>
                </a:cubicBezTo>
                <a:cubicBezTo>
                  <a:pt x="3" y="3133"/>
                  <a:pt x="150" y="3280"/>
                  <a:pt x="331" y="3280"/>
                </a:cubicBezTo>
                <a:cubicBezTo>
                  <a:pt x="1512" y="3280"/>
                  <a:pt x="1512" y="3280"/>
                  <a:pt x="1512" y="3280"/>
                </a:cubicBezTo>
                <a:cubicBezTo>
                  <a:pt x="1693" y="3280"/>
                  <a:pt x="1839" y="3133"/>
                  <a:pt x="1839" y="2952"/>
                </a:cubicBezTo>
                <a:cubicBezTo>
                  <a:pt x="1839" y="2624"/>
                  <a:pt x="1839" y="2624"/>
                  <a:pt x="1839" y="2624"/>
                </a:cubicBezTo>
                <a:cubicBezTo>
                  <a:pt x="1839" y="2596"/>
                  <a:pt x="1835" y="2570"/>
                  <a:pt x="1829" y="2544"/>
                </a:cubicBezTo>
                <a:cubicBezTo>
                  <a:pt x="1801" y="1010"/>
                  <a:pt x="1390" y="649"/>
                  <a:pt x="1390" y="649"/>
                </a:cubicBezTo>
                <a:close/>
                <a:moveTo>
                  <a:pt x="909" y="2419"/>
                </a:moveTo>
                <a:cubicBezTo>
                  <a:pt x="617" y="2419"/>
                  <a:pt x="380" y="2182"/>
                  <a:pt x="380" y="1890"/>
                </a:cubicBezTo>
                <a:cubicBezTo>
                  <a:pt x="380" y="1598"/>
                  <a:pt x="617" y="1362"/>
                  <a:pt x="909" y="1362"/>
                </a:cubicBezTo>
                <a:cubicBezTo>
                  <a:pt x="1201" y="1362"/>
                  <a:pt x="1438" y="1598"/>
                  <a:pt x="1438" y="1890"/>
                </a:cubicBezTo>
                <a:cubicBezTo>
                  <a:pt x="1438" y="2182"/>
                  <a:pt x="1201" y="2419"/>
                  <a:pt x="909" y="2419"/>
                </a:cubicBezTo>
                <a:close/>
                <a:moveTo>
                  <a:pt x="2367" y="377"/>
                </a:moveTo>
                <a:cubicBezTo>
                  <a:pt x="2118" y="377"/>
                  <a:pt x="1894" y="737"/>
                  <a:pt x="1894" y="1156"/>
                </a:cubicBezTo>
                <a:cubicBezTo>
                  <a:pt x="1894" y="1457"/>
                  <a:pt x="2020" y="1714"/>
                  <a:pt x="2170" y="1837"/>
                </a:cubicBezTo>
                <a:cubicBezTo>
                  <a:pt x="2165" y="2870"/>
                  <a:pt x="2165" y="2870"/>
                  <a:pt x="2165" y="2870"/>
                </a:cubicBezTo>
                <a:cubicBezTo>
                  <a:pt x="2165" y="2967"/>
                  <a:pt x="2255" y="3047"/>
                  <a:pt x="2353" y="3047"/>
                </a:cubicBezTo>
                <a:cubicBezTo>
                  <a:pt x="2450" y="3047"/>
                  <a:pt x="2561" y="2967"/>
                  <a:pt x="2561" y="2870"/>
                </a:cubicBezTo>
                <a:cubicBezTo>
                  <a:pt x="2561" y="1826"/>
                  <a:pt x="2561" y="1826"/>
                  <a:pt x="2561" y="1826"/>
                </a:cubicBezTo>
                <a:cubicBezTo>
                  <a:pt x="2694" y="1693"/>
                  <a:pt x="2823" y="1436"/>
                  <a:pt x="2823" y="1156"/>
                </a:cubicBezTo>
                <a:cubicBezTo>
                  <a:pt x="2823" y="737"/>
                  <a:pt x="2616" y="377"/>
                  <a:pt x="2367" y="377"/>
                </a:cubicBez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29" name="KSO_Shape"/>
          <p:cNvSpPr/>
          <p:nvPr/>
        </p:nvSpPr>
        <p:spPr bwMode="auto">
          <a:xfrm>
            <a:off x="9412654" y="4829754"/>
            <a:ext cx="319813" cy="326141"/>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20" name="任意多边形 16"/>
          <p:cNvSpPr/>
          <p:nvPr/>
        </p:nvSpPr>
        <p:spPr>
          <a:xfrm rot="16200000" flipV="1">
            <a:off x="7989320" y="2601125"/>
            <a:ext cx="1867900" cy="1875983"/>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24" name="文本框 23"/>
          <p:cNvSpPr txBox="1"/>
          <p:nvPr/>
        </p:nvSpPr>
        <p:spPr>
          <a:xfrm>
            <a:off x="6269893" y="2112723"/>
            <a:ext cx="1546572" cy="984885"/>
          </a:xfrm>
          <a:prstGeom prst="rect">
            <a:avLst/>
          </a:prstGeom>
          <a:noFill/>
        </p:spPr>
        <p:txBody>
          <a:bodyPr wrap="square" rtlCol="0">
            <a:spAutoFit/>
          </a:bodyPr>
          <a:lstStyle/>
          <a:p>
            <a:pPr algn="ctr"/>
            <a:r>
              <a:rPr lang="en-US" altLang="zh-CN" sz="4000" dirty="0">
                <a:latin typeface="+mj-ea"/>
                <a:ea typeface="+mj-ea"/>
              </a:rPr>
              <a:t>82</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25" name="文本框 24"/>
          <p:cNvSpPr txBox="1"/>
          <p:nvPr/>
        </p:nvSpPr>
        <p:spPr>
          <a:xfrm>
            <a:off x="10012381" y="2112723"/>
            <a:ext cx="1546572" cy="984885"/>
          </a:xfrm>
          <a:prstGeom prst="rect">
            <a:avLst/>
          </a:prstGeom>
          <a:noFill/>
        </p:spPr>
        <p:txBody>
          <a:bodyPr wrap="square" rtlCol="0">
            <a:spAutoFit/>
          </a:bodyPr>
          <a:lstStyle/>
          <a:p>
            <a:pPr algn="ctr"/>
            <a:r>
              <a:rPr lang="en-US" altLang="zh-CN" sz="4000" dirty="0">
                <a:latin typeface="+mj-ea"/>
                <a:ea typeface="+mj-ea"/>
              </a:rPr>
              <a:t>53</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26" name="文本框 25"/>
          <p:cNvSpPr txBox="1"/>
          <p:nvPr/>
        </p:nvSpPr>
        <p:spPr>
          <a:xfrm>
            <a:off x="8149983" y="1502335"/>
            <a:ext cx="1546572" cy="984885"/>
          </a:xfrm>
          <a:prstGeom prst="rect">
            <a:avLst/>
          </a:prstGeom>
          <a:noFill/>
        </p:spPr>
        <p:txBody>
          <a:bodyPr wrap="square" rtlCol="0">
            <a:spAutoFit/>
          </a:bodyPr>
          <a:lstStyle/>
          <a:p>
            <a:pPr algn="ctr"/>
            <a:r>
              <a:rPr lang="en-US" altLang="zh-CN" sz="4000" dirty="0">
                <a:latin typeface="+mj-ea"/>
                <a:ea typeface="+mj-ea"/>
              </a:rPr>
              <a:t>48</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1" name="文本框 30"/>
          <p:cNvSpPr txBox="1"/>
          <p:nvPr/>
        </p:nvSpPr>
        <p:spPr>
          <a:xfrm>
            <a:off x="8149983" y="5631899"/>
            <a:ext cx="1546572" cy="984885"/>
          </a:xfrm>
          <a:prstGeom prst="rect">
            <a:avLst/>
          </a:prstGeom>
          <a:noFill/>
        </p:spPr>
        <p:txBody>
          <a:bodyPr wrap="square" rtlCol="0">
            <a:spAutoFit/>
          </a:bodyPr>
          <a:lstStyle/>
          <a:p>
            <a:pPr algn="ctr"/>
            <a:r>
              <a:rPr lang="en-US" altLang="zh-CN" sz="4000" dirty="0">
                <a:latin typeface="+mj-ea"/>
                <a:ea typeface="+mj-ea"/>
              </a:rPr>
              <a:t>25</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2" name="文本框 31"/>
          <p:cNvSpPr txBox="1"/>
          <p:nvPr/>
        </p:nvSpPr>
        <p:spPr>
          <a:xfrm>
            <a:off x="6269893" y="4289443"/>
            <a:ext cx="1546572" cy="984885"/>
          </a:xfrm>
          <a:prstGeom prst="rect">
            <a:avLst/>
          </a:prstGeom>
          <a:noFill/>
        </p:spPr>
        <p:txBody>
          <a:bodyPr wrap="square" rtlCol="0">
            <a:spAutoFit/>
          </a:bodyPr>
          <a:lstStyle/>
          <a:p>
            <a:pPr algn="ctr"/>
            <a:r>
              <a:rPr lang="en-US" altLang="zh-CN" sz="4000" dirty="0">
                <a:latin typeface="+mj-ea"/>
                <a:ea typeface="+mj-ea"/>
              </a:rPr>
              <a:t>17</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3" name="文本框 32"/>
          <p:cNvSpPr txBox="1"/>
          <p:nvPr/>
        </p:nvSpPr>
        <p:spPr>
          <a:xfrm>
            <a:off x="10012381" y="4289443"/>
            <a:ext cx="1546572" cy="984885"/>
          </a:xfrm>
          <a:prstGeom prst="rect">
            <a:avLst/>
          </a:prstGeom>
          <a:noFill/>
        </p:spPr>
        <p:txBody>
          <a:bodyPr wrap="square" rtlCol="0">
            <a:spAutoFit/>
          </a:bodyPr>
          <a:lstStyle/>
          <a:p>
            <a:pPr algn="ctr"/>
            <a:r>
              <a:rPr lang="en-US" altLang="zh-CN" sz="4000" dirty="0">
                <a:latin typeface="+mj-ea"/>
                <a:ea typeface="+mj-ea"/>
              </a:rPr>
              <a:t>96</a:t>
            </a:r>
            <a:r>
              <a:rPr lang="en-US" altLang="zh-CN" sz="1800" dirty="0">
                <a:latin typeface="+mj-ea"/>
                <a:ea typeface="+mj-ea"/>
              </a:rPr>
              <a:t>%</a:t>
            </a:r>
            <a:endParaRPr lang="en-US" altLang="zh-CN" sz="1800" dirty="0">
              <a:latin typeface="+mj-ea"/>
              <a:ea typeface="+mj-ea"/>
            </a:endParaRPr>
          </a:p>
          <a:p>
            <a:pPr algn="ctr"/>
            <a:r>
              <a:rPr lang="zh-CN" altLang="en-US" sz="1800" dirty="0">
                <a:latin typeface="+mj-ea"/>
                <a:ea typeface="+mj-ea"/>
              </a:rPr>
              <a:t>请输入文本</a:t>
            </a:r>
            <a:endParaRPr lang="zh-CN" altLang="en-US" sz="4000" dirty="0">
              <a:latin typeface="+mj-ea"/>
              <a:ea typeface="+mj-ea"/>
            </a:endParaRPr>
          </a:p>
        </p:txBody>
      </p:sp>
      <p:sp>
        <p:nvSpPr>
          <p:cNvPr id="34" name="矩形 33"/>
          <p:cNvSpPr/>
          <p:nvPr/>
        </p:nvSpPr>
        <p:spPr>
          <a:xfrm>
            <a:off x="331471" y="1403860"/>
            <a:ext cx="5364957" cy="5440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8113452" y="2946915"/>
            <a:ext cx="312336" cy="260280"/>
          </a:xfrm>
          <a:custGeom>
            <a:avLst/>
            <a:gdLst>
              <a:gd name="T0" fmla="*/ 1507495 w 4409"/>
              <a:gd name="T1" fmla="*/ 451166 h 3674"/>
              <a:gd name="T2" fmla="*/ 1499286 w 4409"/>
              <a:gd name="T3" fmla="*/ 391586 h 3674"/>
              <a:gd name="T4" fmla="*/ 1483299 w 4409"/>
              <a:gd name="T5" fmla="*/ 334596 h 3674"/>
              <a:gd name="T6" fmla="*/ 1459103 w 4409"/>
              <a:gd name="T7" fmla="*/ 280198 h 3674"/>
              <a:gd name="T8" fmla="*/ 1427562 w 4409"/>
              <a:gd name="T9" fmla="*/ 229253 h 3674"/>
              <a:gd name="T10" fmla="*/ 1389540 w 4409"/>
              <a:gd name="T11" fmla="*/ 182193 h 3674"/>
              <a:gd name="T12" fmla="*/ 1345036 w 4409"/>
              <a:gd name="T13" fmla="*/ 139451 h 3674"/>
              <a:gd name="T14" fmla="*/ 1295780 w 4409"/>
              <a:gd name="T15" fmla="*/ 101458 h 3674"/>
              <a:gd name="T16" fmla="*/ 1240475 w 4409"/>
              <a:gd name="T17" fmla="*/ 69078 h 3674"/>
              <a:gd name="T18" fmla="*/ 1181281 w 4409"/>
              <a:gd name="T19" fmla="*/ 41879 h 3674"/>
              <a:gd name="T20" fmla="*/ 1117767 w 4409"/>
              <a:gd name="T21" fmla="*/ 21155 h 3674"/>
              <a:gd name="T22" fmla="*/ 1050796 w 4409"/>
              <a:gd name="T23" fmla="*/ 7340 h 3674"/>
              <a:gd name="T24" fmla="*/ 980801 w 4409"/>
              <a:gd name="T25" fmla="*/ 432 h 3674"/>
              <a:gd name="T26" fmla="*/ 924199 w 4409"/>
              <a:gd name="T27" fmla="*/ 432 h 3674"/>
              <a:gd name="T28" fmla="*/ 854204 w 4409"/>
              <a:gd name="T29" fmla="*/ 7340 h 3674"/>
              <a:gd name="T30" fmla="*/ 787665 w 4409"/>
              <a:gd name="T31" fmla="*/ 21155 h 3674"/>
              <a:gd name="T32" fmla="*/ 724151 w 4409"/>
              <a:gd name="T33" fmla="*/ 41879 h 3674"/>
              <a:gd name="T34" fmla="*/ 664957 w 4409"/>
              <a:gd name="T35" fmla="*/ 69078 h 3674"/>
              <a:gd name="T36" fmla="*/ 609652 w 4409"/>
              <a:gd name="T37" fmla="*/ 101458 h 3674"/>
              <a:gd name="T38" fmla="*/ 559964 w 4409"/>
              <a:gd name="T39" fmla="*/ 139451 h 3674"/>
              <a:gd name="T40" fmla="*/ 515460 w 4409"/>
              <a:gd name="T41" fmla="*/ 182193 h 3674"/>
              <a:gd name="T42" fmla="*/ 477870 w 4409"/>
              <a:gd name="T43" fmla="*/ 229253 h 3674"/>
              <a:gd name="T44" fmla="*/ 446329 w 4409"/>
              <a:gd name="T45" fmla="*/ 280198 h 3674"/>
              <a:gd name="T46" fmla="*/ 422133 w 4409"/>
              <a:gd name="T47" fmla="*/ 334596 h 3674"/>
              <a:gd name="T48" fmla="*/ 406147 w 4409"/>
              <a:gd name="T49" fmla="*/ 391586 h 3674"/>
              <a:gd name="T50" fmla="*/ 397505 w 4409"/>
              <a:gd name="T51" fmla="*/ 451166 h 3674"/>
              <a:gd name="T52" fmla="*/ 150793 w 4409"/>
              <a:gd name="T53" fmla="*/ 475775 h 3674"/>
              <a:gd name="T54" fmla="*/ 111906 w 4409"/>
              <a:gd name="T55" fmla="*/ 482682 h 3674"/>
              <a:gd name="T56" fmla="*/ 76909 w 4409"/>
              <a:gd name="T57" fmla="*/ 498657 h 3674"/>
              <a:gd name="T58" fmla="*/ 46664 w 4409"/>
              <a:gd name="T59" fmla="*/ 522402 h 3674"/>
              <a:gd name="T60" fmla="*/ 23332 w 4409"/>
              <a:gd name="T61" fmla="*/ 552192 h 3674"/>
              <a:gd name="T62" fmla="*/ 7777 w 4409"/>
              <a:gd name="T63" fmla="*/ 587163 h 3674"/>
              <a:gd name="T64" fmla="*/ 864 w 4409"/>
              <a:gd name="T65" fmla="*/ 626019 h 3674"/>
              <a:gd name="T66" fmla="*/ 1905000 w 4409"/>
              <a:gd name="T67" fmla="*/ 634222 h 3674"/>
              <a:gd name="T68" fmla="*/ 1899815 w 4409"/>
              <a:gd name="T69" fmla="*/ 594502 h 3674"/>
              <a:gd name="T70" fmla="*/ 1885989 w 4409"/>
              <a:gd name="T71" fmla="*/ 558668 h 3674"/>
              <a:gd name="T72" fmla="*/ 1863521 w 4409"/>
              <a:gd name="T73" fmla="*/ 527583 h 3674"/>
              <a:gd name="T74" fmla="*/ 1835005 w 4409"/>
              <a:gd name="T75" fmla="*/ 502542 h 3674"/>
              <a:gd name="T76" fmla="*/ 1800871 w 4409"/>
              <a:gd name="T77" fmla="*/ 485705 h 3674"/>
              <a:gd name="T78" fmla="*/ 1762417 w 4409"/>
              <a:gd name="T79" fmla="*/ 476206 h 3674"/>
              <a:gd name="T80" fmla="*/ 1111718 w 4409"/>
              <a:gd name="T81" fmla="*/ 1427324 h 3674"/>
              <a:gd name="T82" fmla="*/ 793714 w 4409"/>
              <a:gd name="T83" fmla="*/ 872109 h 3674"/>
              <a:gd name="T84" fmla="*/ 1349789 w 4409"/>
              <a:gd name="T85" fmla="*/ 1189436 h 3674"/>
              <a:gd name="T86" fmla="*/ 560396 w 4409"/>
              <a:gd name="T87" fmla="*/ 427420 h 3674"/>
              <a:gd name="T88" fmla="*/ 587184 w 4409"/>
              <a:gd name="T89" fmla="*/ 352298 h 3674"/>
              <a:gd name="T90" fmla="*/ 634712 w 4409"/>
              <a:gd name="T91" fmla="*/ 285810 h 3674"/>
              <a:gd name="T92" fmla="*/ 700387 w 4409"/>
              <a:gd name="T93" fmla="*/ 230979 h 3674"/>
              <a:gd name="T94" fmla="*/ 780752 w 4409"/>
              <a:gd name="T95" fmla="*/ 189964 h 3674"/>
              <a:gd name="T96" fmla="*/ 872783 w 4409"/>
              <a:gd name="T97" fmla="*/ 164924 h 3674"/>
              <a:gd name="T98" fmla="*/ 952716 w 4409"/>
              <a:gd name="T99" fmla="*/ 158448 h 3674"/>
              <a:gd name="T100" fmla="*/ 1051660 w 4409"/>
              <a:gd name="T101" fmla="*/ 168378 h 3674"/>
              <a:gd name="T102" fmla="*/ 1141963 w 4409"/>
              <a:gd name="T103" fmla="*/ 196872 h 3674"/>
              <a:gd name="T104" fmla="*/ 1219304 w 4409"/>
              <a:gd name="T105" fmla="*/ 241341 h 3674"/>
              <a:gd name="T106" fmla="*/ 1281522 w 4409"/>
              <a:gd name="T107" fmla="*/ 298331 h 3674"/>
              <a:gd name="T108" fmla="*/ 1325593 w 4409"/>
              <a:gd name="T109" fmla="*/ 366977 h 3674"/>
              <a:gd name="T110" fmla="*/ 1347197 w 4409"/>
              <a:gd name="T111" fmla="*/ 443394 h 36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09" h="3674">
                <a:moveTo>
                  <a:pt x="4041" y="1102"/>
                </a:moveTo>
                <a:lnTo>
                  <a:pt x="3491" y="1102"/>
                </a:lnTo>
                <a:lnTo>
                  <a:pt x="3491" y="1074"/>
                </a:lnTo>
                <a:lnTo>
                  <a:pt x="3489" y="1045"/>
                </a:lnTo>
                <a:lnTo>
                  <a:pt x="3487" y="1017"/>
                </a:lnTo>
                <a:lnTo>
                  <a:pt x="3484" y="990"/>
                </a:lnTo>
                <a:lnTo>
                  <a:pt x="3481" y="961"/>
                </a:lnTo>
                <a:lnTo>
                  <a:pt x="3475" y="934"/>
                </a:lnTo>
                <a:lnTo>
                  <a:pt x="3470" y="907"/>
                </a:lnTo>
                <a:lnTo>
                  <a:pt x="3464" y="880"/>
                </a:lnTo>
                <a:lnTo>
                  <a:pt x="3457" y="854"/>
                </a:lnTo>
                <a:lnTo>
                  <a:pt x="3450" y="826"/>
                </a:lnTo>
                <a:lnTo>
                  <a:pt x="3442" y="800"/>
                </a:lnTo>
                <a:lnTo>
                  <a:pt x="3433" y="775"/>
                </a:lnTo>
                <a:lnTo>
                  <a:pt x="3423" y="748"/>
                </a:lnTo>
                <a:lnTo>
                  <a:pt x="3413" y="723"/>
                </a:lnTo>
                <a:lnTo>
                  <a:pt x="3401" y="698"/>
                </a:lnTo>
                <a:lnTo>
                  <a:pt x="3389" y="673"/>
                </a:lnTo>
                <a:lnTo>
                  <a:pt x="3377" y="649"/>
                </a:lnTo>
                <a:lnTo>
                  <a:pt x="3364" y="624"/>
                </a:lnTo>
                <a:lnTo>
                  <a:pt x="3350" y="600"/>
                </a:lnTo>
                <a:lnTo>
                  <a:pt x="3336" y="577"/>
                </a:lnTo>
                <a:lnTo>
                  <a:pt x="3320" y="553"/>
                </a:lnTo>
                <a:lnTo>
                  <a:pt x="3304" y="531"/>
                </a:lnTo>
                <a:lnTo>
                  <a:pt x="3288" y="508"/>
                </a:lnTo>
                <a:lnTo>
                  <a:pt x="3271" y="485"/>
                </a:lnTo>
                <a:lnTo>
                  <a:pt x="3253" y="464"/>
                </a:lnTo>
                <a:lnTo>
                  <a:pt x="3235" y="443"/>
                </a:lnTo>
                <a:lnTo>
                  <a:pt x="3216" y="422"/>
                </a:lnTo>
                <a:lnTo>
                  <a:pt x="3197" y="401"/>
                </a:lnTo>
                <a:lnTo>
                  <a:pt x="3177" y="381"/>
                </a:lnTo>
                <a:lnTo>
                  <a:pt x="3156" y="361"/>
                </a:lnTo>
                <a:lnTo>
                  <a:pt x="3136" y="341"/>
                </a:lnTo>
                <a:lnTo>
                  <a:pt x="3113" y="323"/>
                </a:lnTo>
                <a:lnTo>
                  <a:pt x="3092" y="304"/>
                </a:lnTo>
                <a:lnTo>
                  <a:pt x="3069" y="287"/>
                </a:lnTo>
                <a:lnTo>
                  <a:pt x="3045" y="268"/>
                </a:lnTo>
                <a:lnTo>
                  <a:pt x="3022" y="251"/>
                </a:lnTo>
                <a:lnTo>
                  <a:pt x="2999" y="235"/>
                </a:lnTo>
                <a:lnTo>
                  <a:pt x="2973" y="219"/>
                </a:lnTo>
                <a:lnTo>
                  <a:pt x="2949" y="203"/>
                </a:lnTo>
                <a:lnTo>
                  <a:pt x="2924" y="188"/>
                </a:lnTo>
                <a:lnTo>
                  <a:pt x="2897" y="173"/>
                </a:lnTo>
                <a:lnTo>
                  <a:pt x="2871" y="160"/>
                </a:lnTo>
                <a:lnTo>
                  <a:pt x="2845" y="146"/>
                </a:lnTo>
                <a:lnTo>
                  <a:pt x="2817" y="132"/>
                </a:lnTo>
                <a:lnTo>
                  <a:pt x="2790" y="120"/>
                </a:lnTo>
                <a:lnTo>
                  <a:pt x="2761" y="108"/>
                </a:lnTo>
                <a:lnTo>
                  <a:pt x="2734" y="97"/>
                </a:lnTo>
                <a:lnTo>
                  <a:pt x="2705" y="87"/>
                </a:lnTo>
                <a:lnTo>
                  <a:pt x="2676" y="77"/>
                </a:lnTo>
                <a:lnTo>
                  <a:pt x="2647" y="67"/>
                </a:lnTo>
                <a:lnTo>
                  <a:pt x="2617" y="57"/>
                </a:lnTo>
                <a:lnTo>
                  <a:pt x="2587" y="49"/>
                </a:lnTo>
                <a:lnTo>
                  <a:pt x="2557" y="41"/>
                </a:lnTo>
                <a:lnTo>
                  <a:pt x="2526" y="34"/>
                </a:lnTo>
                <a:lnTo>
                  <a:pt x="2495" y="28"/>
                </a:lnTo>
                <a:lnTo>
                  <a:pt x="2464" y="22"/>
                </a:lnTo>
                <a:lnTo>
                  <a:pt x="2432" y="17"/>
                </a:lnTo>
                <a:lnTo>
                  <a:pt x="2400" y="13"/>
                </a:lnTo>
                <a:lnTo>
                  <a:pt x="2369" y="9"/>
                </a:lnTo>
                <a:lnTo>
                  <a:pt x="2336" y="6"/>
                </a:lnTo>
                <a:lnTo>
                  <a:pt x="2304" y="3"/>
                </a:lnTo>
                <a:lnTo>
                  <a:pt x="2270" y="1"/>
                </a:lnTo>
                <a:lnTo>
                  <a:pt x="2238" y="0"/>
                </a:lnTo>
                <a:lnTo>
                  <a:pt x="2205" y="0"/>
                </a:lnTo>
                <a:lnTo>
                  <a:pt x="2172" y="0"/>
                </a:lnTo>
                <a:lnTo>
                  <a:pt x="2139" y="1"/>
                </a:lnTo>
                <a:lnTo>
                  <a:pt x="2106" y="3"/>
                </a:lnTo>
                <a:lnTo>
                  <a:pt x="2074" y="6"/>
                </a:lnTo>
                <a:lnTo>
                  <a:pt x="2041" y="9"/>
                </a:lnTo>
                <a:lnTo>
                  <a:pt x="2010" y="13"/>
                </a:lnTo>
                <a:lnTo>
                  <a:pt x="1977" y="17"/>
                </a:lnTo>
                <a:lnTo>
                  <a:pt x="1946" y="22"/>
                </a:lnTo>
                <a:lnTo>
                  <a:pt x="1914" y="28"/>
                </a:lnTo>
                <a:lnTo>
                  <a:pt x="1884" y="34"/>
                </a:lnTo>
                <a:lnTo>
                  <a:pt x="1854" y="41"/>
                </a:lnTo>
                <a:lnTo>
                  <a:pt x="1823" y="49"/>
                </a:lnTo>
                <a:lnTo>
                  <a:pt x="1793" y="57"/>
                </a:lnTo>
                <a:lnTo>
                  <a:pt x="1763" y="67"/>
                </a:lnTo>
                <a:lnTo>
                  <a:pt x="1734" y="77"/>
                </a:lnTo>
                <a:lnTo>
                  <a:pt x="1705" y="87"/>
                </a:lnTo>
                <a:lnTo>
                  <a:pt x="1676" y="97"/>
                </a:lnTo>
                <a:lnTo>
                  <a:pt x="1648" y="108"/>
                </a:lnTo>
                <a:lnTo>
                  <a:pt x="1620" y="120"/>
                </a:lnTo>
                <a:lnTo>
                  <a:pt x="1593" y="132"/>
                </a:lnTo>
                <a:lnTo>
                  <a:pt x="1566" y="146"/>
                </a:lnTo>
                <a:lnTo>
                  <a:pt x="1539" y="160"/>
                </a:lnTo>
                <a:lnTo>
                  <a:pt x="1513" y="173"/>
                </a:lnTo>
                <a:lnTo>
                  <a:pt x="1486" y="188"/>
                </a:lnTo>
                <a:lnTo>
                  <a:pt x="1461" y="203"/>
                </a:lnTo>
                <a:lnTo>
                  <a:pt x="1436" y="219"/>
                </a:lnTo>
                <a:lnTo>
                  <a:pt x="1411" y="235"/>
                </a:lnTo>
                <a:lnTo>
                  <a:pt x="1388" y="251"/>
                </a:lnTo>
                <a:lnTo>
                  <a:pt x="1364" y="268"/>
                </a:lnTo>
                <a:lnTo>
                  <a:pt x="1341" y="287"/>
                </a:lnTo>
                <a:lnTo>
                  <a:pt x="1318" y="304"/>
                </a:lnTo>
                <a:lnTo>
                  <a:pt x="1296" y="323"/>
                </a:lnTo>
                <a:lnTo>
                  <a:pt x="1274" y="341"/>
                </a:lnTo>
                <a:lnTo>
                  <a:pt x="1253" y="361"/>
                </a:lnTo>
                <a:lnTo>
                  <a:pt x="1233" y="381"/>
                </a:lnTo>
                <a:lnTo>
                  <a:pt x="1214" y="401"/>
                </a:lnTo>
                <a:lnTo>
                  <a:pt x="1193" y="422"/>
                </a:lnTo>
                <a:lnTo>
                  <a:pt x="1175" y="443"/>
                </a:lnTo>
                <a:lnTo>
                  <a:pt x="1157" y="464"/>
                </a:lnTo>
                <a:lnTo>
                  <a:pt x="1140" y="485"/>
                </a:lnTo>
                <a:lnTo>
                  <a:pt x="1122" y="508"/>
                </a:lnTo>
                <a:lnTo>
                  <a:pt x="1106" y="531"/>
                </a:lnTo>
                <a:lnTo>
                  <a:pt x="1090" y="553"/>
                </a:lnTo>
                <a:lnTo>
                  <a:pt x="1075" y="577"/>
                </a:lnTo>
                <a:lnTo>
                  <a:pt x="1060" y="600"/>
                </a:lnTo>
                <a:lnTo>
                  <a:pt x="1046" y="624"/>
                </a:lnTo>
                <a:lnTo>
                  <a:pt x="1033" y="649"/>
                </a:lnTo>
                <a:lnTo>
                  <a:pt x="1020" y="673"/>
                </a:lnTo>
                <a:lnTo>
                  <a:pt x="1009" y="698"/>
                </a:lnTo>
                <a:lnTo>
                  <a:pt x="998" y="723"/>
                </a:lnTo>
                <a:lnTo>
                  <a:pt x="986" y="748"/>
                </a:lnTo>
                <a:lnTo>
                  <a:pt x="977" y="775"/>
                </a:lnTo>
                <a:lnTo>
                  <a:pt x="968" y="800"/>
                </a:lnTo>
                <a:lnTo>
                  <a:pt x="960" y="826"/>
                </a:lnTo>
                <a:lnTo>
                  <a:pt x="952" y="854"/>
                </a:lnTo>
                <a:lnTo>
                  <a:pt x="946" y="880"/>
                </a:lnTo>
                <a:lnTo>
                  <a:pt x="940" y="907"/>
                </a:lnTo>
                <a:lnTo>
                  <a:pt x="934" y="934"/>
                </a:lnTo>
                <a:lnTo>
                  <a:pt x="930" y="961"/>
                </a:lnTo>
                <a:lnTo>
                  <a:pt x="926" y="990"/>
                </a:lnTo>
                <a:lnTo>
                  <a:pt x="922" y="1017"/>
                </a:lnTo>
                <a:lnTo>
                  <a:pt x="920" y="1045"/>
                </a:lnTo>
                <a:lnTo>
                  <a:pt x="919" y="1074"/>
                </a:lnTo>
                <a:lnTo>
                  <a:pt x="919" y="1102"/>
                </a:lnTo>
                <a:lnTo>
                  <a:pt x="368" y="1102"/>
                </a:lnTo>
                <a:lnTo>
                  <a:pt x="349" y="1102"/>
                </a:lnTo>
                <a:lnTo>
                  <a:pt x="330" y="1103"/>
                </a:lnTo>
                <a:lnTo>
                  <a:pt x="312" y="1106"/>
                </a:lnTo>
                <a:lnTo>
                  <a:pt x="294" y="1109"/>
                </a:lnTo>
                <a:lnTo>
                  <a:pt x="276" y="1113"/>
                </a:lnTo>
                <a:lnTo>
                  <a:pt x="259" y="1118"/>
                </a:lnTo>
                <a:lnTo>
                  <a:pt x="242" y="1125"/>
                </a:lnTo>
                <a:lnTo>
                  <a:pt x="225" y="1131"/>
                </a:lnTo>
                <a:lnTo>
                  <a:pt x="208" y="1138"/>
                </a:lnTo>
                <a:lnTo>
                  <a:pt x="193" y="1146"/>
                </a:lnTo>
                <a:lnTo>
                  <a:pt x="178" y="1155"/>
                </a:lnTo>
                <a:lnTo>
                  <a:pt x="163" y="1164"/>
                </a:lnTo>
                <a:lnTo>
                  <a:pt x="149" y="1174"/>
                </a:lnTo>
                <a:lnTo>
                  <a:pt x="134" y="1185"/>
                </a:lnTo>
                <a:lnTo>
                  <a:pt x="121" y="1198"/>
                </a:lnTo>
                <a:lnTo>
                  <a:pt x="108" y="1210"/>
                </a:lnTo>
                <a:lnTo>
                  <a:pt x="96" y="1222"/>
                </a:lnTo>
                <a:lnTo>
                  <a:pt x="85" y="1235"/>
                </a:lnTo>
                <a:lnTo>
                  <a:pt x="74" y="1249"/>
                </a:lnTo>
                <a:lnTo>
                  <a:pt x="63" y="1263"/>
                </a:lnTo>
                <a:lnTo>
                  <a:pt x="54" y="1279"/>
                </a:lnTo>
                <a:lnTo>
                  <a:pt x="45" y="1294"/>
                </a:lnTo>
                <a:lnTo>
                  <a:pt x="37" y="1310"/>
                </a:lnTo>
                <a:lnTo>
                  <a:pt x="30" y="1326"/>
                </a:lnTo>
                <a:lnTo>
                  <a:pt x="23" y="1343"/>
                </a:lnTo>
                <a:lnTo>
                  <a:pt x="18" y="1360"/>
                </a:lnTo>
                <a:lnTo>
                  <a:pt x="13" y="1377"/>
                </a:lnTo>
                <a:lnTo>
                  <a:pt x="9" y="1395"/>
                </a:lnTo>
                <a:lnTo>
                  <a:pt x="5" y="1414"/>
                </a:lnTo>
                <a:lnTo>
                  <a:pt x="3" y="1432"/>
                </a:lnTo>
                <a:lnTo>
                  <a:pt x="2" y="1450"/>
                </a:lnTo>
                <a:lnTo>
                  <a:pt x="0" y="1469"/>
                </a:lnTo>
                <a:lnTo>
                  <a:pt x="0" y="3674"/>
                </a:lnTo>
                <a:lnTo>
                  <a:pt x="4409" y="3674"/>
                </a:lnTo>
                <a:lnTo>
                  <a:pt x="4409" y="1469"/>
                </a:lnTo>
                <a:lnTo>
                  <a:pt x="4409" y="1450"/>
                </a:lnTo>
                <a:lnTo>
                  <a:pt x="4408" y="1432"/>
                </a:lnTo>
                <a:lnTo>
                  <a:pt x="4405" y="1414"/>
                </a:lnTo>
                <a:lnTo>
                  <a:pt x="4402" y="1395"/>
                </a:lnTo>
                <a:lnTo>
                  <a:pt x="4397" y="1377"/>
                </a:lnTo>
                <a:lnTo>
                  <a:pt x="4392" y="1360"/>
                </a:lnTo>
                <a:lnTo>
                  <a:pt x="4386" y="1343"/>
                </a:lnTo>
                <a:lnTo>
                  <a:pt x="4380" y="1326"/>
                </a:lnTo>
                <a:lnTo>
                  <a:pt x="4373" y="1310"/>
                </a:lnTo>
                <a:lnTo>
                  <a:pt x="4365" y="1294"/>
                </a:lnTo>
                <a:lnTo>
                  <a:pt x="4356" y="1279"/>
                </a:lnTo>
                <a:lnTo>
                  <a:pt x="4347" y="1263"/>
                </a:lnTo>
                <a:lnTo>
                  <a:pt x="4336" y="1249"/>
                </a:lnTo>
                <a:lnTo>
                  <a:pt x="4325" y="1235"/>
                </a:lnTo>
                <a:lnTo>
                  <a:pt x="4313" y="1222"/>
                </a:lnTo>
                <a:lnTo>
                  <a:pt x="4301" y="1210"/>
                </a:lnTo>
                <a:lnTo>
                  <a:pt x="4289" y="1198"/>
                </a:lnTo>
                <a:lnTo>
                  <a:pt x="4276" y="1185"/>
                </a:lnTo>
                <a:lnTo>
                  <a:pt x="4262" y="1174"/>
                </a:lnTo>
                <a:lnTo>
                  <a:pt x="4247" y="1164"/>
                </a:lnTo>
                <a:lnTo>
                  <a:pt x="4232" y="1155"/>
                </a:lnTo>
                <a:lnTo>
                  <a:pt x="4217" y="1146"/>
                </a:lnTo>
                <a:lnTo>
                  <a:pt x="4201" y="1138"/>
                </a:lnTo>
                <a:lnTo>
                  <a:pt x="4184" y="1131"/>
                </a:lnTo>
                <a:lnTo>
                  <a:pt x="4168" y="1125"/>
                </a:lnTo>
                <a:lnTo>
                  <a:pt x="4151" y="1118"/>
                </a:lnTo>
                <a:lnTo>
                  <a:pt x="4134" y="1113"/>
                </a:lnTo>
                <a:lnTo>
                  <a:pt x="4115" y="1109"/>
                </a:lnTo>
                <a:lnTo>
                  <a:pt x="4097" y="1106"/>
                </a:lnTo>
                <a:lnTo>
                  <a:pt x="4079" y="1103"/>
                </a:lnTo>
                <a:lnTo>
                  <a:pt x="4061" y="1102"/>
                </a:lnTo>
                <a:lnTo>
                  <a:pt x="4041" y="1102"/>
                </a:lnTo>
                <a:close/>
                <a:moveTo>
                  <a:pt x="3124" y="2755"/>
                </a:moveTo>
                <a:lnTo>
                  <a:pt x="2573" y="2755"/>
                </a:lnTo>
                <a:lnTo>
                  <a:pt x="2573" y="3306"/>
                </a:lnTo>
                <a:lnTo>
                  <a:pt x="1837" y="3306"/>
                </a:lnTo>
                <a:lnTo>
                  <a:pt x="1837" y="2755"/>
                </a:lnTo>
                <a:lnTo>
                  <a:pt x="1287" y="2755"/>
                </a:lnTo>
                <a:lnTo>
                  <a:pt x="1287" y="2020"/>
                </a:lnTo>
                <a:lnTo>
                  <a:pt x="1837" y="2020"/>
                </a:lnTo>
                <a:lnTo>
                  <a:pt x="1837" y="1469"/>
                </a:lnTo>
                <a:lnTo>
                  <a:pt x="2573" y="1469"/>
                </a:lnTo>
                <a:lnTo>
                  <a:pt x="2573" y="2020"/>
                </a:lnTo>
                <a:lnTo>
                  <a:pt x="3124" y="2020"/>
                </a:lnTo>
                <a:lnTo>
                  <a:pt x="3124" y="2755"/>
                </a:lnTo>
                <a:close/>
                <a:moveTo>
                  <a:pt x="1287" y="1102"/>
                </a:moveTo>
                <a:lnTo>
                  <a:pt x="1287" y="1102"/>
                </a:lnTo>
                <a:lnTo>
                  <a:pt x="1288" y="1064"/>
                </a:lnTo>
                <a:lnTo>
                  <a:pt x="1292" y="1027"/>
                </a:lnTo>
                <a:lnTo>
                  <a:pt x="1297" y="990"/>
                </a:lnTo>
                <a:lnTo>
                  <a:pt x="1305" y="954"/>
                </a:lnTo>
                <a:lnTo>
                  <a:pt x="1315" y="919"/>
                </a:lnTo>
                <a:lnTo>
                  <a:pt x="1328" y="883"/>
                </a:lnTo>
                <a:lnTo>
                  <a:pt x="1342" y="850"/>
                </a:lnTo>
                <a:lnTo>
                  <a:pt x="1359" y="816"/>
                </a:lnTo>
                <a:lnTo>
                  <a:pt x="1377" y="784"/>
                </a:lnTo>
                <a:lnTo>
                  <a:pt x="1397" y="752"/>
                </a:lnTo>
                <a:lnTo>
                  <a:pt x="1419" y="721"/>
                </a:lnTo>
                <a:lnTo>
                  <a:pt x="1444" y="691"/>
                </a:lnTo>
                <a:lnTo>
                  <a:pt x="1469" y="662"/>
                </a:lnTo>
                <a:lnTo>
                  <a:pt x="1497" y="635"/>
                </a:lnTo>
                <a:lnTo>
                  <a:pt x="1525" y="608"/>
                </a:lnTo>
                <a:lnTo>
                  <a:pt x="1555" y="583"/>
                </a:lnTo>
                <a:lnTo>
                  <a:pt x="1588" y="559"/>
                </a:lnTo>
                <a:lnTo>
                  <a:pt x="1621" y="535"/>
                </a:lnTo>
                <a:lnTo>
                  <a:pt x="1656" y="513"/>
                </a:lnTo>
                <a:lnTo>
                  <a:pt x="1691" y="493"/>
                </a:lnTo>
                <a:lnTo>
                  <a:pt x="1729" y="473"/>
                </a:lnTo>
                <a:lnTo>
                  <a:pt x="1767" y="456"/>
                </a:lnTo>
                <a:lnTo>
                  <a:pt x="1807" y="440"/>
                </a:lnTo>
                <a:lnTo>
                  <a:pt x="1848" y="425"/>
                </a:lnTo>
                <a:lnTo>
                  <a:pt x="1889" y="411"/>
                </a:lnTo>
                <a:lnTo>
                  <a:pt x="1932" y="400"/>
                </a:lnTo>
                <a:lnTo>
                  <a:pt x="1975" y="390"/>
                </a:lnTo>
                <a:lnTo>
                  <a:pt x="2020" y="382"/>
                </a:lnTo>
                <a:lnTo>
                  <a:pt x="2066" y="376"/>
                </a:lnTo>
                <a:lnTo>
                  <a:pt x="2111" y="371"/>
                </a:lnTo>
                <a:lnTo>
                  <a:pt x="2158" y="368"/>
                </a:lnTo>
                <a:lnTo>
                  <a:pt x="2205" y="367"/>
                </a:lnTo>
                <a:lnTo>
                  <a:pt x="2252" y="368"/>
                </a:lnTo>
                <a:lnTo>
                  <a:pt x="2299" y="371"/>
                </a:lnTo>
                <a:lnTo>
                  <a:pt x="2345" y="376"/>
                </a:lnTo>
                <a:lnTo>
                  <a:pt x="2390" y="382"/>
                </a:lnTo>
                <a:lnTo>
                  <a:pt x="2434" y="390"/>
                </a:lnTo>
                <a:lnTo>
                  <a:pt x="2477" y="400"/>
                </a:lnTo>
                <a:lnTo>
                  <a:pt x="2520" y="411"/>
                </a:lnTo>
                <a:lnTo>
                  <a:pt x="2562" y="425"/>
                </a:lnTo>
                <a:lnTo>
                  <a:pt x="2603" y="440"/>
                </a:lnTo>
                <a:lnTo>
                  <a:pt x="2643" y="456"/>
                </a:lnTo>
                <a:lnTo>
                  <a:pt x="2680" y="473"/>
                </a:lnTo>
                <a:lnTo>
                  <a:pt x="2718" y="493"/>
                </a:lnTo>
                <a:lnTo>
                  <a:pt x="2754" y="513"/>
                </a:lnTo>
                <a:lnTo>
                  <a:pt x="2789" y="535"/>
                </a:lnTo>
                <a:lnTo>
                  <a:pt x="2822" y="559"/>
                </a:lnTo>
                <a:lnTo>
                  <a:pt x="2854" y="583"/>
                </a:lnTo>
                <a:lnTo>
                  <a:pt x="2884" y="608"/>
                </a:lnTo>
                <a:lnTo>
                  <a:pt x="2914" y="635"/>
                </a:lnTo>
                <a:lnTo>
                  <a:pt x="2941" y="662"/>
                </a:lnTo>
                <a:lnTo>
                  <a:pt x="2966" y="691"/>
                </a:lnTo>
                <a:lnTo>
                  <a:pt x="2991" y="721"/>
                </a:lnTo>
                <a:lnTo>
                  <a:pt x="3012" y="752"/>
                </a:lnTo>
                <a:lnTo>
                  <a:pt x="3032" y="784"/>
                </a:lnTo>
                <a:lnTo>
                  <a:pt x="3051" y="816"/>
                </a:lnTo>
                <a:lnTo>
                  <a:pt x="3068" y="850"/>
                </a:lnTo>
                <a:lnTo>
                  <a:pt x="3082" y="883"/>
                </a:lnTo>
                <a:lnTo>
                  <a:pt x="3094" y="919"/>
                </a:lnTo>
                <a:lnTo>
                  <a:pt x="3104" y="954"/>
                </a:lnTo>
                <a:lnTo>
                  <a:pt x="3112" y="990"/>
                </a:lnTo>
                <a:lnTo>
                  <a:pt x="3118" y="1027"/>
                </a:lnTo>
                <a:lnTo>
                  <a:pt x="3122" y="1064"/>
                </a:lnTo>
                <a:lnTo>
                  <a:pt x="3124" y="1102"/>
                </a:lnTo>
                <a:lnTo>
                  <a:pt x="1287" y="1102"/>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36" name="KSO_Shape"/>
          <p:cNvSpPr/>
          <p:nvPr/>
        </p:nvSpPr>
        <p:spPr bwMode="auto">
          <a:xfrm>
            <a:off x="8825723" y="2729981"/>
            <a:ext cx="261999" cy="326140"/>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37" name="KSO_Shape"/>
          <p:cNvSpPr/>
          <p:nvPr/>
        </p:nvSpPr>
        <p:spPr bwMode="auto">
          <a:xfrm>
            <a:off x="9412654" y="2978979"/>
            <a:ext cx="319813" cy="196152"/>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L 形 11"/>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3" name="L 形 12"/>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4" name="矩形: 圆角 13"/>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5"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rgbClr val="FEFF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16"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17" name="矩形: 圆角 16"/>
          <p:cNvSpPr/>
          <p:nvPr/>
        </p:nvSpPr>
        <p:spPr bwMode="auto">
          <a:xfrm>
            <a:off x="4954588"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8"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rgbClr val="FEFF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19" name="矩形 18"/>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添加标题</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24" name="矩形: 圆角 23"/>
          <p:cNvSpPr/>
          <p:nvPr/>
        </p:nvSpPr>
        <p:spPr bwMode="auto">
          <a:xfrm>
            <a:off x="8880475"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rgbClr val="FEFFFF"/>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30"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endParaRPr lang="zh-CN" altLang="en-US" sz="1800">
              <a:solidFill>
                <a:schemeClr val="bg1"/>
              </a:solidFill>
              <a:latin typeface="微软雅黑" panose="020B0503020204020204" pitchFamily="34" charset="-122"/>
              <a:ea typeface="微软雅黑" panose="020B0503020204020204" pitchFamily="34" charset="-122"/>
            </a:endParaRPr>
          </a:p>
        </p:txBody>
      </p:sp>
      <p:sp>
        <p:nvSpPr>
          <p:cNvPr id="31" name="矩形 30"/>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矩形 32"/>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endParaRPr lang="zh-CN" altLang="en-US" sz="6000" dirty="0">
              <a:solidFill>
                <a:srgbClr val="FFFFFF"/>
              </a:solidFill>
            </a:endParaRP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endParaRPr lang="zh-CN" altLang="en-US" sz="6000" dirty="0">
              <a:solidFill>
                <a:srgbClr val="FFFFFF"/>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 name="KSO_Shape"/>
          <p:cNvSpPr/>
          <p:nvPr/>
        </p:nvSpPr>
        <p:spPr bwMode="auto">
          <a:xfrm>
            <a:off x="8575250" y="2011682"/>
            <a:ext cx="2651791" cy="2324410"/>
          </a:xfrm>
          <a:custGeom>
            <a:avLst/>
            <a:gdLst>
              <a:gd name="T0" fmla="*/ 272525 w 3323"/>
              <a:gd name="T1" fmla="*/ 106820 h 2908"/>
              <a:gd name="T2" fmla="*/ 1551711 w 3323"/>
              <a:gd name="T3" fmla="*/ 979270 h 2908"/>
              <a:gd name="T4" fmla="*/ 1658446 w 3323"/>
              <a:gd name="T5" fmla="*/ 978728 h 2908"/>
              <a:gd name="T6" fmla="*/ 1551711 w 3323"/>
              <a:gd name="T7" fmla="*/ 0 h 2908"/>
              <a:gd name="T8" fmla="*/ 165790 w 3323"/>
              <a:gd name="T9" fmla="*/ 106820 h 2908"/>
              <a:gd name="T10" fmla="*/ 249227 w 3323"/>
              <a:gd name="T11" fmla="*/ 690803 h 2908"/>
              <a:gd name="T12" fmla="*/ 1462856 w 3323"/>
              <a:gd name="T13" fmla="*/ 960292 h 2908"/>
              <a:gd name="T14" fmla="*/ 1515953 w 3323"/>
              <a:gd name="T15" fmla="*/ 142607 h 2908"/>
              <a:gd name="T16" fmla="*/ 307742 w 3323"/>
              <a:gd name="T17" fmla="*/ 666402 h 2908"/>
              <a:gd name="T18" fmla="*/ 307742 w 3323"/>
              <a:gd name="T19" fmla="*/ 1029697 h 2908"/>
              <a:gd name="T20" fmla="*/ 1232050 w 3323"/>
              <a:gd name="T21" fmla="*/ 1031324 h 2908"/>
              <a:gd name="T22" fmla="*/ 1320363 w 3323"/>
              <a:gd name="T23" fmla="*/ 676163 h 2908"/>
              <a:gd name="T24" fmla="*/ 1409760 w 3323"/>
              <a:gd name="T25" fmla="*/ 978728 h 2908"/>
              <a:gd name="T26" fmla="*/ 698920 w 3323"/>
              <a:gd name="T27" fmla="*/ 854015 h 2908"/>
              <a:gd name="T28" fmla="*/ 556427 w 3323"/>
              <a:gd name="T29" fmla="*/ 711408 h 2908"/>
              <a:gd name="T30" fmla="*/ 698920 w 3323"/>
              <a:gd name="T31" fmla="*/ 854015 h 2908"/>
              <a:gd name="T32" fmla="*/ 556427 w 3323"/>
              <a:gd name="T33" fmla="*/ 640375 h 2908"/>
              <a:gd name="T34" fmla="*/ 698920 w 3323"/>
              <a:gd name="T35" fmla="*/ 498311 h 2908"/>
              <a:gd name="T36" fmla="*/ 698920 w 3323"/>
              <a:gd name="T37" fmla="*/ 426736 h 2908"/>
              <a:gd name="T38" fmla="*/ 556427 w 3323"/>
              <a:gd name="T39" fmla="*/ 284672 h 2908"/>
              <a:gd name="T40" fmla="*/ 698920 w 3323"/>
              <a:gd name="T41" fmla="*/ 426736 h 2908"/>
              <a:gd name="T42" fmla="*/ 1232050 w 3323"/>
              <a:gd name="T43" fmla="*/ 1173931 h 2908"/>
              <a:gd name="T44" fmla="*/ 306658 w 3323"/>
              <a:gd name="T45" fmla="*/ 1067111 h 2908"/>
              <a:gd name="T46" fmla="*/ 1747301 w 3323"/>
              <a:gd name="T47" fmla="*/ 1102899 h 2908"/>
              <a:gd name="T48" fmla="*/ 1693663 w 3323"/>
              <a:gd name="T49" fmla="*/ 1209176 h 2908"/>
              <a:gd name="T50" fmla="*/ 1658446 w 3323"/>
              <a:gd name="T51" fmla="*/ 1120250 h 2908"/>
              <a:gd name="T52" fmla="*/ 1551711 w 3323"/>
              <a:gd name="T53" fmla="*/ 1120250 h 2908"/>
              <a:gd name="T54" fmla="*/ 1515953 w 3323"/>
              <a:gd name="T55" fmla="*/ 1209176 h 2908"/>
              <a:gd name="T56" fmla="*/ 1462856 w 3323"/>
              <a:gd name="T57" fmla="*/ 1031324 h 2908"/>
              <a:gd name="T58" fmla="*/ 1409760 w 3323"/>
              <a:gd name="T59" fmla="*/ 1209176 h 2908"/>
              <a:gd name="T60" fmla="*/ 1374001 w 3323"/>
              <a:gd name="T61" fmla="*/ 800334 h 2908"/>
              <a:gd name="T62" fmla="*/ 1267267 w 3323"/>
              <a:gd name="T63" fmla="*/ 800334 h 2908"/>
              <a:gd name="T64" fmla="*/ 1123149 w 3323"/>
              <a:gd name="T65" fmla="*/ 1209176 h 2908"/>
              <a:gd name="T66" fmla="*/ 1800397 w 3323"/>
              <a:gd name="T67" fmla="*/ 1529635 h 2908"/>
              <a:gd name="T68" fmla="*/ 1747301 w 3323"/>
              <a:gd name="T69" fmla="*/ 1102899 h 2908"/>
              <a:gd name="T70" fmla="*/ 352169 w 3323"/>
              <a:gd name="T71" fmla="*/ 854015 h 2908"/>
              <a:gd name="T72" fmla="*/ 59056 w 3323"/>
              <a:gd name="T73" fmla="*/ 1055182 h 2908"/>
              <a:gd name="T74" fmla="*/ 387928 w 3323"/>
              <a:gd name="T75" fmla="*/ 1526381 h 2908"/>
              <a:gd name="T76" fmla="*/ 731428 w 3323"/>
              <a:gd name="T77" fmla="*/ 1286173 h 2908"/>
              <a:gd name="T78" fmla="*/ 287695 w 3323"/>
              <a:gd name="T79" fmla="*/ 1209176 h 290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23" h="2908">
                <a:moveTo>
                  <a:pt x="503" y="1245"/>
                </a:moveTo>
                <a:cubicBezTo>
                  <a:pt x="503" y="197"/>
                  <a:pt x="503" y="197"/>
                  <a:pt x="503" y="197"/>
                </a:cubicBezTo>
                <a:cubicBezTo>
                  <a:pt x="2864" y="197"/>
                  <a:pt x="2864" y="197"/>
                  <a:pt x="2864" y="197"/>
                </a:cubicBezTo>
                <a:cubicBezTo>
                  <a:pt x="2864" y="1806"/>
                  <a:pt x="2864" y="1806"/>
                  <a:pt x="2864" y="1806"/>
                </a:cubicBezTo>
                <a:cubicBezTo>
                  <a:pt x="2891" y="1784"/>
                  <a:pt x="2925" y="1771"/>
                  <a:pt x="2962" y="1771"/>
                </a:cubicBezTo>
                <a:cubicBezTo>
                  <a:pt x="2999" y="1771"/>
                  <a:pt x="3033" y="1784"/>
                  <a:pt x="3061" y="1805"/>
                </a:cubicBezTo>
                <a:cubicBezTo>
                  <a:pt x="3061" y="197"/>
                  <a:pt x="3061" y="197"/>
                  <a:pt x="3061" y="197"/>
                </a:cubicBezTo>
                <a:cubicBezTo>
                  <a:pt x="3061" y="88"/>
                  <a:pt x="2972" y="0"/>
                  <a:pt x="2864" y="0"/>
                </a:cubicBezTo>
                <a:cubicBezTo>
                  <a:pt x="503" y="0"/>
                  <a:pt x="503" y="0"/>
                  <a:pt x="503" y="0"/>
                </a:cubicBezTo>
                <a:cubicBezTo>
                  <a:pt x="394" y="0"/>
                  <a:pt x="306" y="88"/>
                  <a:pt x="306" y="197"/>
                </a:cubicBezTo>
                <a:cubicBezTo>
                  <a:pt x="306" y="1476"/>
                  <a:pt x="306" y="1476"/>
                  <a:pt x="306" y="1476"/>
                </a:cubicBezTo>
                <a:cubicBezTo>
                  <a:pt x="374" y="1385"/>
                  <a:pt x="433" y="1308"/>
                  <a:pt x="460" y="1274"/>
                </a:cubicBezTo>
                <a:cubicBezTo>
                  <a:pt x="470" y="1261"/>
                  <a:pt x="485" y="1252"/>
                  <a:pt x="503" y="1245"/>
                </a:cubicBezTo>
                <a:close/>
                <a:moveTo>
                  <a:pt x="2700" y="1771"/>
                </a:moveTo>
                <a:cubicBezTo>
                  <a:pt x="2737" y="1771"/>
                  <a:pt x="2771" y="1784"/>
                  <a:pt x="2798" y="1806"/>
                </a:cubicBezTo>
                <a:cubicBezTo>
                  <a:pt x="2798" y="263"/>
                  <a:pt x="2798" y="263"/>
                  <a:pt x="2798" y="263"/>
                </a:cubicBezTo>
                <a:cubicBezTo>
                  <a:pt x="568" y="263"/>
                  <a:pt x="568" y="263"/>
                  <a:pt x="568" y="263"/>
                </a:cubicBezTo>
                <a:cubicBezTo>
                  <a:pt x="568" y="1229"/>
                  <a:pt x="568" y="1229"/>
                  <a:pt x="568" y="1229"/>
                </a:cubicBezTo>
                <a:cubicBezTo>
                  <a:pt x="721" y="1217"/>
                  <a:pt x="946" y="1330"/>
                  <a:pt x="804" y="1589"/>
                </a:cubicBezTo>
                <a:cubicBezTo>
                  <a:pt x="859" y="1556"/>
                  <a:pt x="717" y="1727"/>
                  <a:pt x="568" y="1899"/>
                </a:cubicBezTo>
                <a:cubicBezTo>
                  <a:pt x="568" y="1902"/>
                  <a:pt x="568" y="1902"/>
                  <a:pt x="568" y="1902"/>
                </a:cubicBezTo>
                <a:cubicBezTo>
                  <a:pt x="2274" y="1902"/>
                  <a:pt x="2274" y="1902"/>
                  <a:pt x="2274" y="1902"/>
                </a:cubicBezTo>
                <a:cubicBezTo>
                  <a:pt x="2274" y="1411"/>
                  <a:pt x="2274" y="1411"/>
                  <a:pt x="2274" y="1411"/>
                </a:cubicBezTo>
                <a:cubicBezTo>
                  <a:pt x="2274" y="1320"/>
                  <a:pt x="2347" y="1247"/>
                  <a:pt x="2437" y="1247"/>
                </a:cubicBezTo>
                <a:cubicBezTo>
                  <a:pt x="2528" y="1247"/>
                  <a:pt x="2602" y="1320"/>
                  <a:pt x="2602" y="1411"/>
                </a:cubicBezTo>
                <a:cubicBezTo>
                  <a:pt x="2602" y="1805"/>
                  <a:pt x="2602" y="1805"/>
                  <a:pt x="2602" y="1805"/>
                </a:cubicBezTo>
                <a:cubicBezTo>
                  <a:pt x="2629" y="1784"/>
                  <a:pt x="2663" y="1771"/>
                  <a:pt x="2700" y="1771"/>
                </a:cubicBezTo>
                <a:close/>
                <a:moveTo>
                  <a:pt x="1290" y="1575"/>
                </a:moveTo>
                <a:cubicBezTo>
                  <a:pt x="1027" y="1575"/>
                  <a:pt x="1027" y="1575"/>
                  <a:pt x="1027" y="1575"/>
                </a:cubicBezTo>
                <a:cubicBezTo>
                  <a:pt x="1027" y="1312"/>
                  <a:pt x="1027" y="1312"/>
                  <a:pt x="1027" y="1312"/>
                </a:cubicBezTo>
                <a:cubicBezTo>
                  <a:pt x="1290" y="1312"/>
                  <a:pt x="1290" y="1312"/>
                  <a:pt x="1290" y="1312"/>
                </a:cubicBezTo>
                <a:lnTo>
                  <a:pt x="1290" y="1575"/>
                </a:lnTo>
                <a:close/>
                <a:moveTo>
                  <a:pt x="1290" y="1181"/>
                </a:moveTo>
                <a:cubicBezTo>
                  <a:pt x="1027" y="1181"/>
                  <a:pt x="1027" y="1181"/>
                  <a:pt x="1027" y="1181"/>
                </a:cubicBezTo>
                <a:cubicBezTo>
                  <a:pt x="1027" y="919"/>
                  <a:pt x="1027" y="919"/>
                  <a:pt x="1027" y="919"/>
                </a:cubicBezTo>
                <a:cubicBezTo>
                  <a:pt x="1290" y="919"/>
                  <a:pt x="1290" y="919"/>
                  <a:pt x="1290" y="919"/>
                </a:cubicBezTo>
                <a:lnTo>
                  <a:pt x="1290" y="1181"/>
                </a:lnTo>
                <a:close/>
                <a:moveTo>
                  <a:pt x="1290" y="787"/>
                </a:moveTo>
                <a:cubicBezTo>
                  <a:pt x="1027" y="787"/>
                  <a:pt x="1027" y="787"/>
                  <a:pt x="1027" y="787"/>
                </a:cubicBezTo>
                <a:cubicBezTo>
                  <a:pt x="1027" y="525"/>
                  <a:pt x="1027" y="525"/>
                  <a:pt x="1027" y="525"/>
                </a:cubicBezTo>
                <a:cubicBezTo>
                  <a:pt x="1290" y="525"/>
                  <a:pt x="1290" y="525"/>
                  <a:pt x="1290" y="525"/>
                </a:cubicBezTo>
                <a:lnTo>
                  <a:pt x="1290" y="787"/>
                </a:lnTo>
                <a:close/>
                <a:moveTo>
                  <a:pt x="566" y="2165"/>
                </a:moveTo>
                <a:cubicBezTo>
                  <a:pt x="2274" y="2165"/>
                  <a:pt x="2274" y="2165"/>
                  <a:pt x="2274" y="2165"/>
                </a:cubicBezTo>
                <a:cubicBezTo>
                  <a:pt x="2274" y="1968"/>
                  <a:pt x="2274" y="1968"/>
                  <a:pt x="2274" y="1968"/>
                </a:cubicBezTo>
                <a:cubicBezTo>
                  <a:pt x="566" y="1968"/>
                  <a:pt x="566" y="1968"/>
                  <a:pt x="566" y="1968"/>
                </a:cubicBezTo>
                <a:cubicBezTo>
                  <a:pt x="566" y="2105"/>
                  <a:pt x="566" y="2062"/>
                  <a:pt x="566" y="2165"/>
                </a:cubicBezTo>
                <a:close/>
                <a:moveTo>
                  <a:pt x="3225" y="2034"/>
                </a:moveTo>
                <a:cubicBezTo>
                  <a:pt x="3170" y="2034"/>
                  <a:pt x="3126" y="2078"/>
                  <a:pt x="3126" y="2132"/>
                </a:cubicBezTo>
                <a:cubicBezTo>
                  <a:pt x="3126" y="2230"/>
                  <a:pt x="3126" y="2230"/>
                  <a:pt x="3126" y="2230"/>
                </a:cubicBezTo>
                <a:cubicBezTo>
                  <a:pt x="3061" y="2230"/>
                  <a:pt x="3061" y="2230"/>
                  <a:pt x="3061" y="2230"/>
                </a:cubicBezTo>
                <a:cubicBezTo>
                  <a:pt x="3061" y="2066"/>
                  <a:pt x="3061" y="2066"/>
                  <a:pt x="3061" y="2066"/>
                </a:cubicBezTo>
                <a:cubicBezTo>
                  <a:pt x="3061" y="2012"/>
                  <a:pt x="3017" y="1968"/>
                  <a:pt x="2962" y="1968"/>
                </a:cubicBezTo>
                <a:cubicBezTo>
                  <a:pt x="2908" y="1968"/>
                  <a:pt x="2864" y="2012"/>
                  <a:pt x="2864" y="2066"/>
                </a:cubicBezTo>
                <a:cubicBezTo>
                  <a:pt x="2864" y="2230"/>
                  <a:pt x="2864" y="2230"/>
                  <a:pt x="2864" y="2230"/>
                </a:cubicBezTo>
                <a:cubicBezTo>
                  <a:pt x="2798" y="2230"/>
                  <a:pt x="2798" y="2230"/>
                  <a:pt x="2798" y="2230"/>
                </a:cubicBezTo>
                <a:cubicBezTo>
                  <a:pt x="2798" y="2001"/>
                  <a:pt x="2798" y="2001"/>
                  <a:pt x="2798" y="2001"/>
                </a:cubicBezTo>
                <a:cubicBezTo>
                  <a:pt x="2798" y="1947"/>
                  <a:pt x="2754" y="1902"/>
                  <a:pt x="2700" y="1902"/>
                </a:cubicBezTo>
                <a:cubicBezTo>
                  <a:pt x="2646" y="1902"/>
                  <a:pt x="2602" y="1947"/>
                  <a:pt x="2602" y="2001"/>
                </a:cubicBezTo>
                <a:cubicBezTo>
                  <a:pt x="2602" y="2230"/>
                  <a:pt x="2602" y="2230"/>
                  <a:pt x="2602" y="2230"/>
                </a:cubicBezTo>
                <a:cubicBezTo>
                  <a:pt x="2536" y="2230"/>
                  <a:pt x="2536" y="2230"/>
                  <a:pt x="2536" y="2230"/>
                </a:cubicBezTo>
                <a:cubicBezTo>
                  <a:pt x="2536" y="1476"/>
                  <a:pt x="2536" y="1476"/>
                  <a:pt x="2536" y="1476"/>
                </a:cubicBezTo>
                <a:cubicBezTo>
                  <a:pt x="2536" y="1422"/>
                  <a:pt x="2492" y="1378"/>
                  <a:pt x="2437" y="1378"/>
                </a:cubicBezTo>
                <a:cubicBezTo>
                  <a:pt x="2383" y="1378"/>
                  <a:pt x="2339" y="1422"/>
                  <a:pt x="2339" y="1476"/>
                </a:cubicBezTo>
                <a:cubicBezTo>
                  <a:pt x="2339" y="2230"/>
                  <a:pt x="2339" y="2230"/>
                  <a:pt x="2339" y="2230"/>
                </a:cubicBezTo>
                <a:cubicBezTo>
                  <a:pt x="2073" y="2230"/>
                  <a:pt x="2073" y="2230"/>
                  <a:pt x="2073" y="2230"/>
                </a:cubicBezTo>
                <a:cubicBezTo>
                  <a:pt x="2208" y="2821"/>
                  <a:pt x="2208" y="2821"/>
                  <a:pt x="2208" y="2821"/>
                </a:cubicBezTo>
                <a:cubicBezTo>
                  <a:pt x="3323" y="2821"/>
                  <a:pt x="3323" y="2821"/>
                  <a:pt x="3323" y="2821"/>
                </a:cubicBezTo>
                <a:cubicBezTo>
                  <a:pt x="3323" y="2132"/>
                  <a:pt x="3323" y="2132"/>
                  <a:pt x="3323" y="2132"/>
                </a:cubicBezTo>
                <a:cubicBezTo>
                  <a:pt x="3323" y="2078"/>
                  <a:pt x="3279" y="2034"/>
                  <a:pt x="3225" y="2034"/>
                </a:cubicBezTo>
                <a:close/>
                <a:moveTo>
                  <a:pt x="356" y="1963"/>
                </a:moveTo>
                <a:cubicBezTo>
                  <a:pt x="356" y="1963"/>
                  <a:pt x="732" y="1525"/>
                  <a:pt x="650" y="1575"/>
                </a:cubicBezTo>
                <a:cubicBezTo>
                  <a:pt x="765" y="1421"/>
                  <a:pt x="585" y="1318"/>
                  <a:pt x="513" y="1405"/>
                </a:cubicBezTo>
                <a:cubicBezTo>
                  <a:pt x="442" y="1492"/>
                  <a:pt x="109" y="1946"/>
                  <a:pt x="109" y="1946"/>
                </a:cubicBezTo>
                <a:cubicBezTo>
                  <a:pt x="109" y="1946"/>
                  <a:pt x="0" y="2094"/>
                  <a:pt x="109" y="2225"/>
                </a:cubicBezTo>
                <a:cubicBezTo>
                  <a:pt x="131" y="2247"/>
                  <a:pt x="716" y="2815"/>
                  <a:pt x="716" y="2815"/>
                </a:cubicBezTo>
                <a:cubicBezTo>
                  <a:pt x="716" y="2815"/>
                  <a:pt x="781" y="2908"/>
                  <a:pt x="880" y="2821"/>
                </a:cubicBezTo>
                <a:cubicBezTo>
                  <a:pt x="978" y="2733"/>
                  <a:pt x="1350" y="2372"/>
                  <a:pt x="1350" y="2372"/>
                </a:cubicBezTo>
                <a:cubicBezTo>
                  <a:pt x="1350" y="2230"/>
                  <a:pt x="1350" y="2230"/>
                  <a:pt x="1350" y="2230"/>
                </a:cubicBezTo>
                <a:cubicBezTo>
                  <a:pt x="1350" y="2230"/>
                  <a:pt x="761" y="2230"/>
                  <a:pt x="531" y="2230"/>
                </a:cubicBezTo>
                <a:cubicBezTo>
                  <a:pt x="236" y="2230"/>
                  <a:pt x="356" y="1963"/>
                  <a:pt x="356" y="1963"/>
                </a:cubicBez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pPr>
            <a:endParaRPr lang="zh-CN" altLang="en-US">
              <a:solidFill>
                <a:srgbClr val="FFFFFF"/>
              </a:solidFill>
              <a:latin typeface="+mn-lt"/>
              <a:ea typeface="+mn-ea"/>
            </a:endParaRPr>
          </a:p>
        </p:txBody>
      </p:sp>
      <p:sp>
        <p:nvSpPr>
          <p:cNvPr id="15" name="矩形 14"/>
          <p:cNvSpPr/>
          <p:nvPr/>
        </p:nvSpPr>
        <p:spPr>
          <a:xfrm>
            <a:off x="8637923" y="4336092"/>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16" name="矩形 15"/>
          <p:cNvSpPr/>
          <p:nvPr/>
        </p:nvSpPr>
        <p:spPr>
          <a:xfrm>
            <a:off x="909726" y="2273404"/>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17" name="矩形 16"/>
          <p:cNvSpPr/>
          <p:nvPr/>
        </p:nvSpPr>
        <p:spPr>
          <a:xfrm>
            <a:off x="909726" y="2011682"/>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909726" y="4085966"/>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909726" y="4347688"/>
            <a:ext cx="5462939" cy="158684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lnSpc>
                <a:spcPct val="150000"/>
              </a:lnSpc>
            </a:pPr>
            <a:r>
              <a:rPr lang="zh-CN" altLang="en-US" sz="1600" dirty="0">
                <a:ln w="3175">
                  <a:noFill/>
                </a:ln>
                <a:solidFill>
                  <a:srgbClr val="FEFFFF"/>
                </a:solidFill>
              </a:rPr>
              <a:t>请输入文本请输入文本请输入文本请输入文本请输入文本请输入文本</a:t>
            </a:r>
            <a:endParaRPr lang="zh-CN" altLang="en-US" sz="1600" dirty="0">
              <a:solidFill>
                <a:srgbClr val="FEFFFF"/>
              </a:solidFill>
            </a:endParaRPr>
          </a:p>
        </p:txBody>
      </p:sp>
      <p:sp>
        <p:nvSpPr>
          <p:cNvPr id="23" name="矩形 22"/>
          <p:cNvSpPr/>
          <p:nvPr/>
        </p:nvSpPr>
        <p:spPr>
          <a:xfrm>
            <a:off x="909726" y="6160250"/>
            <a:ext cx="5462939" cy="36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7" name="KSO_Shape"/>
          <p:cNvSpPr/>
          <p:nvPr/>
        </p:nvSpPr>
        <p:spPr bwMode="auto">
          <a:xfrm>
            <a:off x="1129267" y="3573954"/>
            <a:ext cx="3254363" cy="1996012"/>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accent1"/>
          </a:solidFill>
          <a:ln>
            <a:noFill/>
          </a:ln>
        </p:spPr>
        <p:txBody>
          <a:bodyPr anchor="ctr" anchorCtr="1"/>
          <a:lstStyle/>
          <a:p>
            <a:endParaRPr lang="zh-CN" altLang="en-US">
              <a:ea typeface="宋体" panose="02010600030101010101" pitchFamily="2" charset="-122"/>
            </a:endParaRPr>
          </a:p>
        </p:txBody>
      </p:sp>
      <p:sp>
        <p:nvSpPr>
          <p:cNvPr id="18" name="Rectangle 42"/>
          <p:cNvSpPr>
            <a:spLocks noChangeArrowheads="1"/>
          </p:cNvSpPr>
          <p:nvPr/>
        </p:nvSpPr>
        <p:spPr bwMode="auto">
          <a:xfrm>
            <a:off x="1051293" y="1906677"/>
            <a:ext cx="341031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defRPr/>
            </a:pPr>
            <a:r>
              <a:rPr lang="en-US" altLang="zh-CN" sz="9600" dirty="0">
                <a:solidFill>
                  <a:schemeClr val="accent1"/>
                </a:solidFill>
                <a:latin typeface="+mn-lt"/>
              </a:rPr>
              <a:t>688</a:t>
            </a:r>
            <a:r>
              <a:rPr lang="zh-CN" altLang="en-US" sz="5400" dirty="0">
                <a:solidFill>
                  <a:schemeClr val="accent1"/>
                </a:solidFill>
                <a:latin typeface="+mn-lt"/>
              </a:rPr>
              <a:t>万</a:t>
            </a:r>
            <a:endParaRPr lang="zh-CN" altLang="en-US" sz="7200" dirty="0">
              <a:solidFill>
                <a:schemeClr val="accent1"/>
              </a:solidFill>
              <a:latin typeface="+mn-lt"/>
            </a:endParaRPr>
          </a:p>
        </p:txBody>
      </p:sp>
      <p:sp>
        <p:nvSpPr>
          <p:cNvPr id="19" name="矩形 18"/>
          <p:cNvSpPr/>
          <p:nvPr/>
        </p:nvSpPr>
        <p:spPr>
          <a:xfrm>
            <a:off x="5089288" y="5293492"/>
            <a:ext cx="1726748" cy="108357"/>
          </a:xfrm>
          <a:prstGeom prst="rect">
            <a:avLst/>
          </a:prstGeom>
          <a:solidFill>
            <a:schemeClr val="accent1"/>
          </a:solidFill>
          <a:ln w="63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pitchFamily="34" charset="-122"/>
              <a:ea typeface="微软雅黑" panose="020B0503020204020204" pitchFamily="34" charset="-122"/>
            </a:endParaRPr>
          </a:p>
        </p:txBody>
      </p:sp>
      <p:sp>
        <p:nvSpPr>
          <p:cNvPr id="20" name="矩形 19"/>
          <p:cNvSpPr/>
          <p:nvPr/>
        </p:nvSpPr>
        <p:spPr>
          <a:xfrm>
            <a:off x="5261963" y="2370719"/>
            <a:ext cx="1726748" cy="402908"/>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21" name="矩形 20"/>
          <p:cNvSpPr/>
          <p:nvPr/>
        </p:nvSpPr>
        <p:spPr>
          <a:xfrm>
            <a:off x="5089288" y="2658511"/>
            <a:ext cx="1726748" cy="2647681"/>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直角三角形 21"/>
          <p:cNvSpPr/>
          <p:nvPr/>
        </p:nvSpPr>
        <p:spPr>
          <a:xfrm>
            <a:off x="6816036" y="2658511"/>
            <a:ext cx="172675" cy="115117"/>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3" name="矩形 22"/>
          <p:cNvSpPr/>
          <p:nvPr/>
        </p:nvSpPr>
        <p:spPr>
          <a:xfrm>
            <a:off x="7161386" y="5293492"/>
            <a:ext cx="1726748" cy="108357"/>
          </a:xfrm>
          <a:prstGeom prst="rect">
            <a:avLst/>
          </a:prstGeom>
          <a:solidFill>
            <a:schemeClr val="accent1"/>
          </a:solidFill>
          <a:ln w="63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pitchFamily="34" charset="-122"/>
              <a:ea typeface="微软雅黑" panose="020B0503020204020204" pitchFamily="34" charset="-122"/>
            </a:endParaRPr>
          </a:p>
        </p:txBody>
      </p:sp>
      <p:sp>
        <p:nvSpPr>
          <p:cNvPr id="24" name="矩形 23"/>
          <p:cNvSpPr/>
          <p:nvPr/>
        </p:nvSpPr>
        <p:spPr>
          <a:xfrm>
            <a:off x="7334061" y="2370719"/>
            <a:ext cx="1726748" cy="402908"/>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25" name="矩形 24"/>
          <p:cNvSpPr/>
          <p:nvPr/>
        </p:nvSpPr>
        <p:spPr>
          <a:xfrm>
            <a:off x="7161386" y="2658511"/>
            <a:ext cx="1726748" cy="2647681"/>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6" name="直角三角形 25"/>
          <p:cNvSpPr/>
          <p:nvPr/>
        </p:nvSpPr>
        <p:spPr>
          <a:xfrm>
            <a:off x="8888134" y="2658511"/>
            <a:ext cx="172675" cy="115117"/>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7" name="矩形 26"/>
          <p:cNvSpPr/>
          <p:nvPr/>
        </p:nvSpPr>
        <p:spPr>
          <a:xfrm>
            <a:off x="9233484" y="5293492"/>
            <a:ext cx="1726748" cy="108357"/>
          </a:xfrm>
          <a:prstGeom prst="rect">
            <a:avLst/>
          </a:prstGeom>
          <a:solidFill>
            <a:schemeClr val="accent1"/>
          </a:solidFill>
          <a:ln w="63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180000" rIns="72000" anchor="t" anchorCtr="0"/>
          <a:lstStyle/>
          <a:p>
            <a:pPr algn="ctr"/>
            <a:endParaRPr lang="en-US" altLang="zh-CN" b="1" dirty="0">
              <a:latin typeface="微软雅黑" panose="020B0503020204020204" pitchFamily="34" charset="-122"/>
              <a:ea typeface="微软雅黑" panose="020B0503020204020204" pitchFamily="34" charset="-122"/>
            </a:endParaRPr>
          </a:p>
        </p:txBody>
      </p:sp>
      <p:sp>
        <p:nvSpPr>
          <p:cNvPr id="28" name="矩形 27"/>
          <p:cNvSpPr/>
          <p:nvPr/>
        </p:nvSpPr>
        <p:spPr>
          <a:xfrm>
            <a:off x="9406159" y="2370719"/>
            <a:ext cx="1726748" cy="402908"/>
          </a:xfrm>
          <a:prstGeom prst="rect">
            <a:avLst/>
          </a:prstGeom>
          <a:solidFill>
            <a:schemeClr val="accent1"/>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200"/>
          </a:p>
        </p:txBody>
      </p:sp>
      <p:sp>
        <p:nvSpPr>
          <p:cNvPr id="29" name="矩形 28"/>
          <p:cNvSpPr/>
          <p:nvPr/>
        </p:nvSpPr>
        <p:spPr>
          <a:xfrm>
            <a:off x="9233484" y="2658511"/>
            <a:ext cx="1726748" cy="2647681"/>
          </a:xfrm>
          <a:prstGeom prst="rect">
            <a:avLst/>
          </a:prstGeom>
          <a:solidFill>
            <a:srgbClr val="FFFFFF"/>
          </a:solidFill>
          <a:ln w="31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t" anchorCtr="0"/>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0" name="直角三角形 29"/>
          <p:cNvSpPr/>
          <p:nvPr/>
        </p:nvSpPr>
        <p:spPr>
          <a:xfrm>
            <a:off x="10960232" y="2658511"/>
            <a:ext cx="172675" cy="115117"/>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p:nvPr/>
        </p:nvSpPr>
        <p:spPr bwMode="auto">
          <a:xfrm>
            <a:off x="6290871" y="4060548"/>
            <a:ext cx="2346924" cy="2797451"/>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endParaRPr lang="en-AU" kern="0">
              <a:solidFill>
                <a:prstClr val="white"/>
              </a:solidFill>
            </a:endParaRPr>
          </a:p>
        </p:txBody>
      </p:sp>
      <p:sp>
        <p:nvSpPr>
          <p:cNvPr id="11" name="Freeform 322"/>
          <p:cNvSpPr/>
          <p:nvPr/>
        </p:nvSpPr>
        <p:spPr bwMode="auto">
          <a:xfrm flipH="1">
            <a:off x="3554205" y="4060548"/>
            <a:ext cx="2346924" cy="2797451"/>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endParaRPr lang="en-AU" kern="0">
              <a:solidFill>
                <a:prstClr val="white"/>
              </a:solidFill>
            </a:endParaRPr>
          </a:p>
        </p:txBody>
      </p:sp>
      <p:sp>
        <p:nvSpPr>
          <p:cNvPr id="13" name="矩形 12"/>
          <p:cNvSpPr/>
          <p:nvPr/>
        </p:nvSpPr>
        <p:spPr>
          <a:xfrm>
            <a:off x="356351" y="1645882"/>
            <a:ext cx="4726807" cy="1982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4" name="文本框 13"/>
          <p:cNvSpPr txBox="1"/>
          <p:nvPr/>
        </p:nvSpPr>
        <p:spPr>
          <a:xfrm>
            <a:off x="672571" y="3899320"/>
            <a:ext cx="2800141" cy="1354217"/>
          </a:xfrm>
          <a:prstGeom prst="rect">
            <a:avLst/>
          </a:prstGeom>
          <a:noFill/>
        </p:spPr>
        <p:txBody>
          <a:bodyPr wrap="square" rtlCol="0">
            <a:spAutoFit/>
          </a:bodyPr>
          <a:lstStyle/>
          <a:p>
            <a:pPr algn="ctr"/>
            <a:r>
              <a:rPr lang="en-US" altLang="zh-CN" sz="5400" dirty="0">
                <a:latin typeface="+mj-ea"/>
                <a:ea typeface="+mj-ea"/>
              </a:rPr>
              <a:t>82</a:t>
            </a:r>
            <a:r>
              <a:rPr lang="en-US" altLang="zh-CN" sz="2800" dirty="0">
                <a:latin typeface="+mj-ea"/>
                <a:ea typeface="+mj-ea"/>
              </a:rPr>
              <a:t>%</a:t>
            </a:r>
            <a:endParaRPr lang="en-US" altLang="zh-CN" sz="2800" dirty="0">
              <a:latin typeface="+mj-ea"/>
              <a:ea typeface="+mj-ea"/>
            </a:endParaRPr>
          </a:p>
          <a:p>
            <a:pPr algn="ctr"/>
            <a:r>
              <a:rPr lang="zh-CN" altLang="en-US" sz="2800" dirty="0">
                <a:latin typeface="+mj-ea"/>
                <a:ea typeface="+mj-ea"/>
              </a:rPr>
              <a:t>请输入文本</a:t>
            </a:r>
            <a:endParaRPr lang="zh-CN" altLang="en-US" sz="5400" dirty="0">
              <a:latin typeface="+mj-ea"/>
              <a:ea typeface="+mj-ea"/>
            </a:endParaRPr>
          </a:p>
        </p:txBody>
      </p:sp>
      <p:sp>
        <p:nvSpPr>
          <p:cNvPr id="15" name="矩形 14"/>
          <p:cNvSpPr/>
          <p:nvPr/>
        </p:nvSpPr>
        <p:spPr>
          <a:xfrm>
            <a:off x="7235453" y="1645882"/>
            <a:ext cx="4726807" cy="19827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文本框 15"/>
          <p:cNvSpPr txBox="1"/>
          <p:nvPr/>
        </p:nvSpPr>
        <p:spPr>
          <a:xfrm>
            <a:off x="8817766" y="3899320"/>
            <a:ext cx="2800141" cy="1354217"/>
          </a:xfrm>
          <a:prstGeom prst="rect">
            <a:avLst/>
          </a:prstGeom>
          <a:noFill/>
        </p:spPr>
        <p:txBody>
          <a:bodyPr wrap="square" rtlCol="0">
            <a:spAutoFit/>
          </a:bodyPr>
          <a:lstStyle/>
          <a:p>
            <a:pPr algn="ctr"/>
            <a:r>
              <a:rPr lang="en-US" altLang="zh-CN" sz="5400" dirty="0">
                <a:latin typeface="+mj-ea"/>
                <a:ea typeface="+mj-ea"/>
              </a:rPr>
              <a:t>67</a:t>
            </a:r>
            <a:r>
              <a:rPr lang="en-US" altLang="zh-CN" sz="2800" dirty="0">
                <a:latin typeface="+mj-ea"/>
                <a:ea typeface="+mj-ea"/>
              </a:rPr>
              <a:t>%</a:t>
            </a:r>
            <a:endParaRPr lang="en-US" altLang="zh-CN" sz="2800" dirty="0">
              <a:latin typeface="+mj-ea"/>
              <a:ea typeface="+mj-ea"/>
            </a:endParaRPr>
          </a:p>
          <a:p>
            <a:pPr algn="ctr"/>
            <a:r>
              <a:rPr lang="zh-CN" altLang="en-US" sz="2800" dirty="0">
                <a:latin typeface="+mj-ea"/>
                <a:ea typeface="+mj-ea"/>
              </a:rPr>
              <a:t>请输入文本</a:t>
            </a:r>
            <a:endParaRPr lang="zh-CN" altLang="en-US" sz="5400" dirty="0">
              <a:latin typeface="+mj-ea"/>
              <a:ea typeface="+mj-ea"/>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8" name="椭圆 17"/>
          <p:cNvSpPr/>
          <p:nvPr/>
        </p:nvSpPr>
        <p:spPr>
          <a:xfrm>
            <a:off x="9816095"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9" name="椭圆 18"/>
          <p:cNvSpPr/>
          <p:nvPr/>
        </p:nvSpPr>
        <p:spPr>
          <a:xfrm>
            <a:off x="1600564"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1" name="MH_Other_4"/>
          <p:cNvSpPr/>
          <p:nvPr>
            <p:custDataLst>
              <p:tags r:id="rId1"/>
            </p:custDataLst>
          </p:nvPr>
        </p:nvSpPr>
        <p:spPr>
          <a:xfrm>
            <a:off x="1664384"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2" name="MH_Other_5"/>
          <p:cNvSpPr/>
          <p:nvPr>
            <p:custDataLst>
              <p:tags r:id="rId2"/>
            </p:custDataLst>
          </p:nvPr>
        </p:nvSpPr>
        <p:spPr>
          <a:xfrm>
            <a:off x="1754078"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3" name="MH_Other_6"/>
          <p:cNvSpPr/>
          <p:nvPr>
            <p:custDataLst>
              <p:tags r:id="rId3"/>
            </p:custDataLst>
          </p:nvPr>
        </p:nvSpPr>
        <p:spPr>
          <a:xfrm flipV="1">
            <a:off x="1865997" y="2871279"/>
            <a:ext cx="244475" cy="1825625"/>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4" name="文本框 23"/>
          <p:cNvSpPr txBox="1"/>
          <p:nvPr/>
        </p:nvSpPr>
        <p:spPr>
          <a:xfrm>
            <a:off x="1214948" y="1455678"/>
            <a:ext cx="1546572" cy="707886"/>
          </a:xfrm>
          <a:prstGeom prst="rect">
            <a:avLst/>
          </a:prstGeom>
          <a:noFill/>
        </p:spPr>
        <p:txBody>
          <a:bodyPr wrap="square" rtlCol="0">
            <a:spAutoFit/>
          </a:bodyPr>
          <a:lstStyle/>
          <a:p>
            <a:pPr algn="ctr"/>
            <a:r>
              <a:rPr lang="en-US" altLang="zh-CN" sz="4000" dirty="0">
                <a:latin typeface="+mj-ea"/>
                <a:ea typeface="+mj-ea"/>
              </a:rPr>
              <a:t>78</a:t>
            </a:r>
            <a:r>
              <a:rPr lang="en-US" altLang="zh-CN" sz="1800" dirty="0">
                <a:latin typeface="+mj-ea"/>
                <a:ea typeface="+mj-ea"/>
              </a:rPr>
              <a:t>%</a:t>
            </a:r>
            <a:endParaRPr lang="zh-CN" altLang="en-US" sz="4000" dirty="0">
              <a:latin typeface="+mj-ea"/>
              <a:ea typeface="+mj-ea"/>
            </a:endParaRPr>
          </a:p>
        </p:txBody>
      </p:sp>
      <p:sp>
        <p:nvSpPr>
          <p:cNvPr id="25" name="文本框 24"/>
          <p:cNvSpPr txBox="1"/>
          <p:nvPr/>
        </p:nvSpPr>
        <p:spPr>
          <a:xfrm>
            <a:off x="1214948"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26" name="椭圆 25"/>
          <p:cNvSpPr/>
          <p:nvPr/>
        </p:nvSpPr>
        <p:spPr>
          <a:xfrm>
            <a:off x="3654447"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3" name="MH_Other_4"/>
          <p:cNvSpPr/>
          <p:nvPr>
            <p:custDataLst>
              <p:tags r:id="rId4"/>
            </p:custDataLst>
          </p:nvPr>
        </p:nvSpPr>
        <p:spPr>
          <a:xfrm>
            <a:off x="3718267"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4" name="MH_Other_5"/>
          <p:cNvSpPr/>
          <p:nvPr>
            <p:custDataLst>
              <p:tags r:id="rId5"/>
            </p:custDataLst>
          </p:nvPr>
        </p:nvSpPr>
        <p:spPr>
          <a:xfrm>
            <a:off x="3807961"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5" name="MH_Other_6"/>
          <p:cNvSpPr/>
          <p:nvPr>
            <p:custDataLst>
              <p:tags r:id="rId6"/>
            </p:custDataLst>
          </p:nvPr>
        </p:nvSpPr>
        <p:spPr>
          <a:xfrm flipV="1">
            <a:off x="3919880" y="2491449"/>
            <a:ext cx="244475" cy="2160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6" name="文本框 35"/>
          <p:cNvSpPr txBox="1"/>
          <p:nvPr/>
        </p:nvSpPr>
        <p:spPr>
          <a:xfrm>
            <a:off x="3268831" y="1455678"/>
            <a:ext cx="1546572" cy="707886"/>
          </a:xfrm>
          <a:prstGeom prst="rect">
            <a:avLst/>
          </a:prstGeom>
          <a:noFill/>
        </p:spPr>
        <p:txBody>
          <a:bodyPr wrap="square" rtlCol="0">
            <a:spAutoFit/>
          </a:bodyPr>
          <a:lstStyle/>
          <a:p>
            <a:pPr algn="ctr"/>
            <a:r>
              <a:rPr lang="en-US" altLang="zh-CN" sz="4000" dirty="0">
                <a:latin typeface="+mj-ea"/>
                <a:ea typeface="+mj-ea"/>
              </a:rPr>
              <a:t>93</a:t>
            </a:r>
            <a:r>
              <a:rPr lang="en-US" altLang="zh-CN" sz="1800" dirty="0">
                <a:latin typeface="+mj-ea"/>
                <a:ea typeface="+mj-ea"/>
              </a:rPr>
              <a:t>%</a:t>
            </a:r>
            <a:endParaRPr lang="zh-CN" altLang="en-US" sz="4000" dirty="0">
              <a:latin typeface="+mj-ea"/>
              <a:ea typeface="+mj-ea"/>
            </a:endParaRPr>
          </a:p>
        </p:txBody>
      </p:sp>
      <p:sp>
        <p:nvSpPr>
          <p:cNvPr id="37" name="文本框 36"/>
          <p:cNvSpPr txBox="1"/>
          <p:nvPr/>
        </p:nvSpPr>
        <p:spPr>
          <a:xfrm>
            <a:off x="3268831"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38" name="椭圆 37"/>
          <p:cNvSpPr/>
          <p:nvPr/>
        </p:nvSpPr>
        <p:spPr>
          <a:xfrm>
            <a:off x="5708330"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9" name="MH_Other_4"/>
          <p:cNvSpPr/>
          <p:nvPr>
            <p:custDataLst>
              <p:tags r:id="rId7"/>
            </p:custDataLst>
          </p:nvPr>
        </p:nvSpPr>
        <p:spPr>
          <a:xfrm>
            <a:off x="5772150"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0" name="MH_Other_5"/>
          <p:cNvSpPr/>
          <p:nvPr>
            <p:custDataLst>
              <p:tags r:id="rId8"/>
            </p:custDataLst>
          </p:nvPr>
        </p:nvSpPr>
        <p:spPr>
          <a:xfrm>
            <a:off x="5861844"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1" name="MH_Other_6"/>
          <p:cNvSpPr/>
          <p:nvPr>
            <p:custDataLst>
              <p:tags r:id="rId9"/>
            </p:custDataLst>
          </p:nvPr>
        </p:nvSpPr>
        <p:spPr>
          <a:xfrm flipV="1">
            <a:off x="5973763" y="3546530"/>
            <a:ext cx="244475" cy="1152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2" name="文本框 41"/>
          <p:cNvSpPr txBox="1"/>
          <p:nvPr/>
        </p:nvSpPr>
        <p:spPr>
          <a:xfrm>
            <a:off x="5322714" y="1455678"/>
            <a:ext cx="1546572" cy="707886"/>
          </a:xfrm>
          <a:prstGeom prst="rect">
            <a:avLst/>
          </a:prstGeom>
          <a:noFill/>
        </p:spPr>
        <p:txBody>
          <a:bodyPr wrap="square" rtlCol="0">
            <a:spAutoFit/>
          </a:bodyPr>
          <a:lstStyle/>
          <a:p>
            <a:pPr algn="ctr"/>
            <a:r>
              <a:rPr lang="en-US" altLang="zh-CN" sz="4000" dirty="0">
                <a:latin typeface="+mj-ea"/>
                <a:ea typeface="+mj-ea"/>
              </a:rPr>
              <a:t>41</a:t>
            </a:r>
            <a:r>
              <a:rPr lang="en-US" altLang="zh-CN" sz="1800" dirty="0">
                <a:latin typeface="+mj-ea"/>
                <a:ea typeface="+mj-ea"/>
              </a:rPr>
              <a:t>%</a:t>
            </a:r>
            <a:endParaRPr lang="zh-CN" altLang="en-US" sz="4000" dirty="0">
              <a:latin typeface="+mj-ea"/>
              <a:ea typeface="+mj-ea"/>
            </a:endParaRPr>
          </a:p>
        </p:txBody>
      </p:sp>
      <p:sp>
        <p:nvSpPr>
          <p:cNvPr id="43" name="文本框 42"/>
          <p:cNvSpPr txBox="1"/>
          <p:nvPr/>
        </p:nvSpPr>
        <p:spPr>
          <a:xfrm>
            <a:off x="5322714"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44" name="椭圆 43"/>
          <p:cNvSpPr/>
          <p:nvPr/>
        </p:nvSpPr>
        <p:spPr>
          <a:xfrm>
            <a:off x="7762213" y="5208385"/>
            <a:ext cx="775341" cy="775341"/>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45" name="MH_Other_4"/>
          <p:cNvSpPr/>
          <p:nvPr>
            <p:custDataLst>
              <p:tags r:id="rId10"/>
            </p:custDataLst>
          </p:nvPr>
        </p:nvSpPr>
        <p:spPr>
          <a:xfrm>
            <a:off x="7826033"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6" name="MH_Other_5"/>
          <p:cNvSpPr/>
          <p:nvPr>
            <p:custDataLst>
              <p:tags r:id="rId11"/>
            </p:custDataLst>
          </p:nvPr>
        </p:nvSpPr>
        <p:spPr>
          <a:xfrm>
            <a:off x="7915727"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7" name="MH_Other_6"/>
          <p:cNvSpPr/>
          <p:nvPr>
            <p:custDataLst>
              <p:tags r:id="rId12"/>
            </p:custDataLst>
          </p:nvPr>
        </p:nvSpPr>
        <p:spPr>
          <a:xfrm flipV="1">
            <a:off x="8027646" y="2786870"/>
            <a:ext cx="244475" cy="1944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48" name="文本框 47"/>
          <p:cNvSpPr txBox="1"/>
          <p:nvPr/>
        </p:nvSpPr>
        <p:spPr>
          <a:xfrm>
            <a:off x="7376597" y="1455678"/>
            <a:ext cx="1546572" cy="707886"/>
          </a:xfrm>
          <a:prstGeom prst="rect">
            <a:avLst/>
          </a:prstGeom>
          <a:noFill/>
        </p:spPr>
        <p:txBody>
          <a:bodyPr wrap="square" rtlCol="0">
            <a:spAutoFit/>
          </a:bodyPr>
          <a:lstStyle/>
          <a:p>
            <a:pPr algn="ctr"/>
            <a:r>
              <a:rPr lang="en-US" altLang="zh-CN" sz="4000" dirty="0">
                <a:latin typeface="+mj-ea"/>
                <a:ea typeface="+mj-ea"/>
              </a:rPr>
              <a:t>84</a:t>
            </a:r>
            <a:r>
              <a:rPr lang="en-US" altLang="zh-CN" sz="1800" dirty="0">
                <a:latin typeface="+mj-ea"/>
                <a:ea typeface="+mj-ea"/>
              </a:rPr>
              <a:t>%</a:t>
            </a:r>
            <a:endParaRPr lang="zh-CN" altLang="en-US" sz="4000" dirty="0">
              <a:latin typeface="+mj-ea"/>
              <a:ea typeface="+mj-ea"/>
            </a:endParaRPr>
          </a:p>
        </p:txBody>
      </p:sp>
      <p:sp>
        <p:nvSpPr>
          <p:cNvPr id="49" name="文本框 48"/>
          <p:cNvSpPr txBox="1"/>
          <p:nvPr/>
        </p:nvSpPr>
        <p:spPr>
          <a:xfrm>
            <a:off x="7376597"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50" name="MH_Other_4"/>
          <p:cNvSpPr/>
          <p:nvPr>
            <p:custDataLst>
              <p:tags r:id="rId13"/>
            </p:custDataLst>
          </p:nvPr>
        </p:nvSpPr>
        <p:spPr>
          <a:xfrm>
            <a:off x="9879916" y="2195003"/>
            <a:ext cx="647700" cy="2870200"/>
          </a:xfrm>
          <a:custGeom>
            <a:avLst/>
            <a:gdLst>
              <a:gd name="connsiteX0" fmla="*/ 324000 w 648000"/>
              <a:gd name="connsiteY0" fmla="*/ 0 h 2869425"/>
              <a:gd name="connsiteX1" fmla="*/ 540000 w 648000"/>
              <a:gd name="connsiteY1" fmla="*/ 216000 h 2869425"/>
              <a:gd name="connsiteX2" fmla="*/ 540000 w 648000"/>
              <a:gd name="connsiteY2" fmla="*/ 2305512 h 2869425"/>
              <a:gd name="connsiteX3" fmla="*/ 553103 w 648000"/>
              <a:gd name="connsiteY3" fmla="*/ 2316323 h 2869425"/>
              <a:gd name="connsiteX4" fmla="*/ 648000 w 648000"/>
              <a:gd name="connsiteY4" fmla="*/ 2545425 h 2869425"/>
              <a:gd name="connsiteX5" fmla="*/ 324000 w 648000"/>
              <a:gd name="connsiteY5" fmla="*/ 2869425 h 2869425"/>
              <a:gd name="connsiteX6" fmla="*/ 0 w 648000"/>
              <a:gd name="connsiteY6" fmla="*/ 2545425 h 2869425"/>
              <a:gd name="connsiteX7" fmla="*/ 94897 w 648000"/>
              <a:gd name="connsiteY7" fmla="*/ 2316323 h 2869425"/>
              <a:gd name="connsiteX8" fmla="*/ 108000 w 648000"/>
              <a:gd name="connsiteY8" fmla="*/ 2305512 h 2869425"/>
              <a:gd name="connsiteX9" fmla="*/ 108000 w 648000"/>
              <a:gd name="connsiteY9" fmla="*/ 216000 h 2869425"/>
              <a:gd name="connsiteX10" fmla="*/ 324000 w 648000"/>
              <a:gd name="connsiteY10" fmla="*/ 0 h 2869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000" h="2869425">
                <a:moveTo>
                  <a:pt x="324000" y="0"/>
                </a:moveTo>
                <a:cubicBezTo>
                  <a:pt x="443294" y="0"/>
                  <a:pt x="540000" y="96706"/>
                  <a:pt x="540000" y="216000"/>
                </a:cubicBezTo>
                <a:lnTo>
                  <a:pt x="540000" y="2305512"/>
                </a:lnTo>
                <a:lnTo>
                  <a:pt x="553103" y="2316323"/>
                </a:lnTo>
                <a:cubicBezTo>
                  <a:pt x="611735" y="2374955"/>
                  <a:pt x="648000" y="2455955"/>
                  <a:pt x="648000" y="2545425"/>
                </a:cubicBezTo>
                <a:cubicBezTo>
                  <a:pt x="648000" y="2724365"/>
                  <a:pt x="502940" y="2869425"/>
                  <a:pt x="324000" y="2869425"/>
                </a:cubicBezTo>
                <a:cubicBezTo>
                  <a:pt x="145060" y="2869425"/>
                  <a:pt x="0" y="2724365"/>
                  <a:pt x="0" y="2545425"/>
                </a:cubicBezTo>
                <a:cubicBezTo>
                  <a:pt x="0" y="2455955"/>
                  <a:pt x="36265" y="2374955"/>
                  <a:pt x="94897" y="2316323"/>
                </a:cubicBezTo>
                <a:lnTo>
                  <a:pt x="108000" y="2305512"/>
                </a:lnTo>
                <a:lnTo>
                  <a:pt x="108000" y="216000"/>
                </a:lnTo>
                <a:cubicBezTo>
                  <a:pt x="108000" y="96706"/>
                  <a:pt x="204706" y="0"/>
                  <a:pt x="32400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1" name="MH_Other_5"/>
          <p:cNvSpPr/>
          <p:nvPr>
            <p:custDataLst>
              <p:tags r:id="rId14"/>
            </p:custDataLst>
          </p:nvPr>
        </p:nvSpPr>
        <p:spPr>
          <a:xfrm>
            <a:off x="9969610" y="4506404"/>
            <a:ext cx="468313" cy="468313"/>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2" name="MH_Other_6"/>
          <p:cNvSpPr/>
          <p:nvPr>
            <p:custDataLst>
              <p:tags r:id="rId15"/>
            </p:custDataLst>
          </p:nvPr>
        </p:nvSpPr>
        <p:spPr>
          <a:xfrm flipV="1">
            <a:off x="10081529" y="2589923"/>
            <a:ext cx="244475" cy="2016000"/>
          </a:xfrm>
          <a:prstGeom prst="roundRect">
            <a:avLst>
              <a:gd name="adj" fmla="val 5000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3" name="文本框 52"/>
          <p:cNvSpPr txBox="1"/>
          <p:nvPr/>
        </p:nvSpPr>
        <p:spPr>
          <a:xfrm>
            <a:off x="9430480" y="1455678"/>
            <a:ext cx="1546572" cy="707886"/>
          </a:xfrm>
          <a:prstGeom prst="rect">
            <a:avLst/>
          </a:prstGeom>
          <a:noFill/>
        </p:spPr>
        <p:txBody>
          <a:bodyPr wrap="square" rtlCol="0">
            <a:spAutoFit/>
          </a:bodyPr>
          <a:lstStyle/>
          <a:p>
            <a:pPr algn="ctr"/>
            <a:r>
              <a:rPr lang="en-US" altLang="zh-CN" sz="4000" dirty="0">
                <a:latin typeface="+mj-ea"/>
                <a:ea typeface="+mj-ea"/>
              </a:rPr>
              <a:t>88</a:t>
            </a:r>
            <a:r>
              <a:rPr lang="en-US" altLang="zh-CN" sz="1800" dirty="0">
                <a:latin typeface="+mj-ea"/>
                <a:ea typeface="+mj-ea"/>
              </a:rPr>
              <a:t>%</a:t>
            </a:r>
            <a:endParaRPr lang="zh-CN" altLang="en-US" sz="4000" dirty="0">
              <a:latin typeface="+mj-ea"/>
              <a:ea typeface="+mj-ea"/>
            </a:endParaRPr>
          </a:p>
        </p:txBody>
      </p:sp>
      <p:sp>
        <p:nvSpPr>
          <p:cNvPr id="54" name="文本框 53"/>
          <p:cNvSpPr txBox="1"/>
          <p:nvPr/>
        </p:nvSpPr>
        <p:spPr>
          <a:xfrm>
            <a:off x="9430480" y="6054505"/>
            <a:ext cx="1546572" cy="400110"/>
          </a:xfrm>
          <a:prstGeom prst="rect">
            <a:avLst/>
          </a:prstGeom>
          <a:noFill/>
        </p:spPr>
        <p:txBody>
          <a:bodyPr wrap="square" rtlCol="0">
            <a:spAutoFit/>
          </a:bodyPr>
          <a:lstStyle/>
          <a:p>
            <a:pPr algn="ctr"/>
            <a:r>
              <a:rPr lang="zh-CN" altLang="en-US" sz="2000" dirty="0">
                <a:latin typeface="+mj-ea"/>
                <a:ea typeface="+mj-ea"/>
              </a:rPr>
              <a:t>文本</a:t>
            </a:r>
            <a:endParaRPr lang="zh-CN" altLang="en-US" sz="2000" dirty="0">
              <a:latin typeface="+mj-ea"/>
              <a:ea typeface="+mj-ea"/>
            </a:endParaRPr>
          </a:p>
        </p:txBody>
      </p:sp>
      <p:sp>
        <p:nvSpPr>
          <p:cNvPr id="55" name="KSO_Shape"/>
          <p:cNvSpPr/>
          <p:nvPr/>
        </p:nvSpPr>
        <p:spPr bwMode="auto">
          <a:xfrm>
            <a:off x="1834330" y="5419828"/>
            <a:ext cx="307810" cy="352454"/>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6" name="KSO_Shape"/>
          <p:cNvSpPr/>
          <p:nvPr/>
        </p:nvSpPr>
        <p:spPr bwMode="auto">
          <a:xfrm>
            <a:off x="3817010" y="5428350"/>
            <a:ext cx="450215" cy="335410"/>
          </a:xfrm>
          <a:custGeom>
            <a:avLst/>
            <a:gdLst>
              <a:gd name="T0" fmla="*/ 829943 w 2408237"/>
              <a:gd name="T1" fmla="*/ 1126635 h 1795463"/>
              <a:gd name="T2" fmla="*/ 821372 w 2408237"/>
              <a:gd name="T3" fmla="*/ 1170323 h 1795463"/>
              <a:gd name="T4" fmla="*/ 852481 w 2408237"/>
              <a:gd name="T5" fmla="*/ 1201125 h 1795463"/>
              <a:gd name="T6" fmla="*/ 2352680 w 2408237"/>
              <a:gd name="T7" fmla="*/ 1195468 h 1795463"/>
              <a:gd name="T8" fmla="*/ 2373313 w 2408237"/>
              <a:gd name="T9" fmla="*/ 1156494 h 1795463"/>
              <a:gd name="T10" fmla="*/ 2352680 w 2408237"/>
              <a:gd name="T11" fmla="*/ 1117834 h 1795463"/>
              <a:gd name="T12" fmla="*/ 64752 w 2408237"/>
              <a:gd name="T13" fmla="*/ 640721 h 1795463"/>
              <a:gd name="T14" fmla="*/ 31113 w 2408237"/>
              <a:gd name="T15" fmla="*/ 668849 h 1795463"/>
              <a:gd name="T16" fmla="*/ 35555 w 2408237"/>
              <a:gd name="T17" fmla="*/ 713917 h 1795463"/>
              <a:gd name="T18" fmla="*/ 74590 w 2408237"/>
              <a:gd name="T19" fmla="*/ 735012 h 1795463"/>
              <a:gd name="T20" fmla="*/ 1362397 w 2408237"/>
              <a:gd name="T21" fmla="*/ 717433 h 1795463"/>
              <a:gd name="T22" fmla="*/ 1370966 w 2408237"/>
              <a:gd name="T23" fmla="*/ 673004 h 1795463"/>
              <a:gd name="T24" fmla="*/ 1340183 w 2408237"/>
              <a:gd name="T25" fmla="*/ 642000 h 1795463"/>
              <a:gd name="T26" fmla="*/ 790021 w 2408237"/>
              <a:gd name="T27" fmla="*/ 5714 h 1795463"/>
              <a:gd name="T28" fmla="*/ 957813 w 2408237"/>
              <a:gd name="T29" fmla="*/ 48567 h 1795463"/>
              <a:gd name="T30" fmla="*/ 1106538 w 2408237"/>
              <a:gd name="T31" fmla="*/ 128876 h 1795463"/>
              <a:gd name="T32" fmla="*/ 1230793 w 2408237"/>
              <a:gd name="T33" fmla="*/ 241880 h 1795463"/>
              <a:gd name="T34" fmla="*/ 1325176 w 2408237"/>
              <a:gd name="T35" fmla="*/ 381231 h 1795463"/>
              <a:gd name="T36" fmla="*/ 1383649 w 2408237"/>
              <a:gd name="T37" fmla="*/ 542167 h 1795463"/>
              <a:gd name="T38" fmla="*/ 1401445 w 2408237"/>
              <a:gd name="T39" fmla="*/ 718340 h 1795463"/>
              <a:gd name="T40" fmla="*/ 1459416 w 2408237"/>
              <a:gd name="T41" fmla="*/ 810892 h 1795463"/>
              <a:gd name="T42" fmla="*/ 1452736 w 2408237"/>
              <a:gd name="T43" fmla="*/ 812483 h 1795463"/>
              <a:gd name="T44" fmla="*/ 1169946 w 2408237"/>
              <a:gd name="T45" fmla="*/ 864235 h 1795463"/>
              <a:gd name="T46" fmla="*/ 1020290 w 2408237"/>
              <a:gd name="T47" fmla="*/ 922655 h 1795463"/>
              <a:gd name="T48" fmla="*/ 896053 w 2408237"/>
              <a:gd name="T49" fmla="*/ 1001078 h 1795463"/>
              <a:gd name="T50" fmla="*/ 830916 w 2408237"/>
              <a:gd name="T51" fmla="*/ 1076008 h 1795463"/>
              <a:gd name="T52" fmla="*/ 819160 w 2408237"/>
              <a:gd name="T53" fmla="*/ 1107123 h 1795463"/>
              <a:gd name="T54" fmla="*/ 910034 w 2408237"/>
              <a:gd name="T55" fmla="*/ 1025525 h 1795463"/>
              <a:gd name="T56" fmla="*/ 1066998 w 2408237"/>
              <a:gd name="T57" fmla="*/ 931545 h 1795463"/>
              <a:gd name="T58" fmla="*/ 1291959 w 2408237"/>
              <a:gd name="T59" fmla="*/ 853440 h 1795463"/>
              <a:gd name="T60" fmla="*/ 1552189 w 2408237"/>
              <a:gd name="T61" fmla="*/ 810578 h 1795463"/>
              <a:gd name="T62" fmla="*/ 1743840 w 2408237"/>
              <a:gd name="T63" fmla="*/ 810892 h 1795463"/>
              <a:gd name="T64" fmla="*/ 1932398 w 2408237"/>
              <a:gd name="T65" fmla="*/ 838186 h 1795463"/>
              <a:gd name="T66" fmla="*/ 2097783 w 2408237"/>
              <a:gd name="T67" fmla="*/ 885473 h 1795463"/>
              <a:gd name="T68" fmla="*/ 2233646 w 2408237"/>
              <a:gd name="T69" fmla="*/ 949581 h 1795463"/>
              <a:gd name="T70" fmla="*/ 2333956 w 2408237"/>
              <a:gd name="T71" fmla="*/ 1027336 h 1795463"/>
              <a:gd name="T72" fmla="*/ 2392364 w 2408237"/>
              <a:gd name="T73" fmla="*/ 1115882 h 1795463"/>
              <a:gd name="T74" fmla="*/ 2408237 w 2408237"/>
              <a:gd name="T75" fmla="*/ 1525271 h 1795463"/>
              <a:gd name="T76" fmla="*/ 2351416 w 2408237"/>
              <a:gd name="T77" fmla="*/ 1601153 h 1795463"/>
              <a:gd name="T78" fmla="*/ 2225710 w 2408237"/>
              <a:gd name="T79" fmla="*/ 1681163 h 1795463"/>
              <a:gd name="T80" fmla="*/ 2080642 w 2408237"/>
              <a:gd name="T81" fmla="*/ 1735138 h 1795463"/>
              <a:gd name="T82" fmla="*/ 1882561 w 2408237"/>
              <a:gd name="T83" fmla="*/ 1776096 h 1795463"/>
              <a:gd name="T84" fmla="*/ 1624167 w 2408237"/>
              <a:gd name="T85" fmla="*/ 1795146 h 1795463"/>
              <a:gd name="T86" fmla="*/ 1363551 w 2408237"/>
              <a:gd name="T87" fmla="*/ 1781811 h 1795463"/>
              <a:gd name="T88" fmla="*/ 1158169 w 2408237"/>
              <a:gd name="T89" fmla="*/ 1738948 h 1795463"/>
              <a:gd name="T90" fmla="*/ 1004211 w 2408237"/>
              <a:gd name="T91" fmla="*/ 1677988 h 1795463"/>
              <a:gd name="T92" fmla="*/ 896283 w 2408237"/>
              <a:gd name="T93" fmla="*/ 1608456 h 1795463"/>
              <a:gd name="T94" fmla="*/ 829938 w 2408237"/>
              <a:gd name="T95" fmla="*/ 1541463 h 1795463"/>
              <a:gd name="T96" fmla="*/ 798829 w 2408237"/>
              <a:gd name="T97" fmla="*/ 1480185 h 1795463"/>
              <a:gd name="T98" fmla="*/ 682609 w 2408237"/>
              <a:gd name="T99" fmla="*/ 1399858 h 1795463"/>
              <a:gd name="T100" fmla="*/ 508779 w 2408237"/>
              <a:gd name="T101" fmla="*/ 1373511 h 1795463"/>
              <a:gd name="T102" fmla="*/ 352109 w 2408237"/>
              <a:gd name="T103" fmla="*/ 1307486 h 1795463"/>
              <a:gd name="T104" fmla="*/ 217367 w 2408237"/>
              <a:gd name="T105" fmla="*/ 1206862 h 1795463"/>
              <a:gd name="T106" fmla="*/ 110590 w 2408237"/>
              <a:gd name="T107" fmla="*/ 1077351 h 1795463"/>
              <a:gd name="T108" fmla="*/ 36546 w 2408237"/>
              <a:gd name="T109" fmla="*/ 924668 h 1795463"/>
              <a:gd name="T110" fmla="*/ 2225 w 2408237"/>
              <a:gd name="T111" fmla="*/ 753892 h 1795463"/>
              <a:gd name="T112" fmla="*/ 10805 w 2408237"/>
              <a:gd name="T113" fmla="*/ 576132 h 1795463"/>
              <a:gd name="T114" fmla="*/ 61969 w 2408237"/>
              <a:gd name="T115" fmla="*/ 412022 h 1795463"/>
              <a:gd name="T116" fmla="*/ 149360 w 2408237"/>
              <a:gd name="T117" fmla="*/ 267592 h 1795463"/>
              <a:gd name="T118" fmla="*/ 268213 w 2408237"/>
              <a:gd name="T119" fmla="*/ 149509 h 1795463"/>
              <a:gd name="T120" fmla="*/ 412489 w 2408237"/>
              <a:gd name="T121" fmla="*/ 61899 h 1795463"/>
              <a:gd name="T122" fmla="*/ 576785 w 2408237"/>
              <a:gd name="T123" fmla="*/ 11110 h 179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08237" h="1795463">
                <a:moveTo>
                  <a:pt x="866448" y="1109662"/>
                </a:moveTo>
                <a:lnTo>
                  <a:pt x="861686" y="1109977"/>
                </a:lnTo>
                <a:lnTo>
                  <a:pt x="856925" y="1110605"/>
                </a:lnTo>
                <a:lnTo>
                  <a:pt x="852481" y="1111862"/>
                </a:lnTo>
                <a:lnTo>
                  <a:pt x="848037" y="1113434"/>
                </a:lnTo>
                <a:lnTo>
                  <a:pt x="844227" y="1115320"/>
                </a:lnTo>
                <a:lnTo>
                  <a:pt x="840101" y="1117834"/>
                </a:lnTo>
                <a:lnTo>
                  <a:pt x="836609" y="1120349"/>
                </a:lnTo>
                <a:lnTo>
                  <a:pt x="833435" y="1123492"/>
                </a:lnTo>
                <a:lnTo>
                  <a:pt x="829943" y="1126635"/>
                </a:lnTo>
                <a:lnTo>
                  <a:pt x="827403" y="1130092"/>
                </a:lnTo>
                <a:lnTo>
                  <a:pt x="825181" y="1134178"/>
                </a:lnTo>
                <a:lnTo>
                  <a:pt x="822959" y="1138578"/>
                </a:lnTo>
                <a:lnTo>
                  <a:pt x="821372" y="1142664"/>
                </a:lnTo>
                <a:lnTo>
                  <a:pt x="820420" y="1147065"/>
                </a:lnTo>
                <a:lnTo>
                  <a:pt x="819785" y="1151465"/>
                </a:lnTo>
                <a:lnTo>
                  <a:pt x="819150" y="1156494"/>
                </a:lnTo>
                <a:lnTo>
                  <a:pt x="819785" y="1161208"/>
                </a:lnTo>
                <a:lnTo>
                  <a:pt x="820420" y="1165923"/>
                </a:lnTo>
                <a:lnTo>
                  <a:pt x="821372" y="1170323"/>
                </a:lnTo>
                <a:lnTo>
                  <a:pt x="822959" y="1174723"/>
                </a:lnTo>
                <a:lnTo>
                  <a:pt x="825181" y="1179124"/>
                </a:lnTo>
                <a:lnTo>
                  <a:pt x="827403" y="1182581"/>
                </a:lnTo>
                <a:lnTo>
                  <a:pt x="829943" y="1186353"/>
                </a:lnTo>
                <a:lnTo>
                  <a:pt x="833435" y="1189810"/>
                </a:lnTo>
                <a:lnTo>
                  <a:pt x="836609" y="1192639"/>
                </a:lnTo>
                <a:lnTo>
                  <a:pt x="840101" y="1195468"/>
                </a:lnTo>
                <a:lnTo>
                  <a:pt x="844227" y="1197668"/>
                </a:lnTo>
                <a:lnTo>
                  <a:pt x="848037" y="1199554"/>
                </a:lnTo>
                <a:lnTo>
                  <a:pt x="852481" y="1201125"/>
                </a:lnTo>
                <a:lnTo>
                  <a:pt x="856925" y="1202382"/>
                </a:lnTo>
                <a:lnTo>
                  <a:pt x="861686" y="1203325"/>
                </a:lnTo>
                <a:lnTo>
                  <a:pt x="866448" y="1203325"/>
                </a:lnTo>
                <a:lnTo>
                  <a:pt x="2326333" y="1203325"/>
                </a:lnTo>
                <a:lnTo>
                  <a:pt x="2331094" y="1203325"/>
                </a:lnTo>
                <a:lnTo>
                  <a:pt x="2335538" y="1202382"/>
                </a:lnTo>
                <a:lnTo>
                  <a:pt x="2340300" y="1201125"/>
                </a:lnTo>
                <a:lnTo>
                  <a:pt x="2344744" y="1199554"/>
                </a:lnTo>
                <a:lnTo>
                  <a:pt x="2348553" y="1197668"/>
                </a:lnTo>
                <a:lnTo>
                  <a:pt x="2352680" y="1195468"/>
                </a:lnTo>
                <a:lnTo>
                  <a:pt x="2356172" y="1192639"/>
                </a:lnTo>
                <a:lnTo>
                  <a:pt x="2359663" y="1189810"/>
                </a:lnTo>
                <a:lnTo>
                  <a:pt x="2362520" y="1186353"/>
                </a:lnTo>
                <a:lnTo>
                  <a:pt x="2365377" y="1182581"/>
                </a:lnTo>
                <a:lnTo>
                  <a:pt x="2367599" y="1179124"/>
                </a:lnTo>
                <a:lnTo>
                  <a:pt x="2369821" y="1174723"/>
                </a:lnTo>
                <a:lnTo>
                  <a:pt x="2371408" y="1170323"/>
                </a:lnTo>
                <a:lnTo>
                  <a:pt x="2372361" y="1165923"/>
                </a:lnTo>
                <a:lnTo>
                  <a:pt x="2372996" y="1161208"/>
                </a:lnTo>
                <a:lnTo>
                  <a:pt x="2373313" y="1156494"/>
                </a:lnTo>
                <a:lnTo>
                  <a:pt x="2372996" y="1151465"/>
                </a:lnTo>
                <a:lnTo>
                  <a:pt x="2372361" y="1147065"/>
                </a:lnTo>
                <a:lnTo>
                  <a:pt x="2371408" y="1142664"/>
                </a:lnTo>
                <a:lnTo>
                  <a:pt x="2369821" y="1138578"/>
                </a:lnTo>
                <a:lnTo>
                  <a:pt x="2367599" y="1134178"/>
                </a:lnTo>
                <a:lnTo>
                  <a:pt x="2365377" y="1130092"/>
                </a:lnTo>
                <a:lnTo>
                  <a:pt x="2362520" y="1126635"/>
                </a:lnTo>
                <a:lnTo>
                  <a:pt x="2359663" y="1123492"/>
                </a:lnTo>
                <a:lnTo>
                  <a:pt x="2356172" y="1120349"/>
                </a:lnTo>
                <a:lnTo>
                  <a:pt x="2352680" y="1117834"/>
                </a:lnTo>
                <a:lnTo>
                  <a:pt x="2348553" y="1115320"/>
                </a:lnTo>
                <a:lnTo>
                  <a:pt x="2344744" y="1113434"/>
                </a:lnTo>
                <a:lnTo>
                  <a:pt x="2340300" y="1111862"/>
                </a:lnTo>
                <a:lnTo>
                  <a:pt x="2335538" y="1110605"/>
                </a:lnTo>
                <a:lnTo>
                  <a:pt x="2331094" y="1109977"/>
                </a:lnTo>
                <a:lnTo>
                  <a:pt x="2326333" y="1109662"/>
                </a:lnTo>
                <a:lnTo>
                  <a:pt x="866448" y="1109662"/>
                </a:lnTo>
                <a:close/>
                <a:moveTo>
                  <a:pt x="74590" y="639762"/>
                </a:moveTo>
                <a:lnTo>
                  <a:pt x="69512" y="640082"/>
                </a:lnTo>
                <a:lnTo>
                  <a:pt x="64752" y="640721"/>
                </a:lnTo>
                <a:lnTo>
                  <a:pt x="60626" y="642000"/>
                </a:lnTo>
                <a:lnTo>
                  <a:pt x="55866" y="643278"/>
                </a:lnTo>
                <a:lnTo>
                  <a:pt x="52058" y="645516"/>
                </a:lnTo>
                <a:lnTo>
                  <a:pt x="47932" y="647753"/>
                </a:lnTo>
                <a:lnTo>
                  <a:pt x="44441" y="650630"/>
                </a:lnTo>
                <a:lnTo>
                  <a:pt x="41268" y="653506"/>
                </a:lnTo>
                <a:lnTo>
                  <a:pt x="37777" y="657022"/>
                </a:lnTo>
                <a:lnTo>
                  <a:pt x="35555" y="660858"/>
                </a:lnTo>
                <a:lnTo>
                  <a:pt x="33017" y="664693"/>
                </a:lnTo>
                <a:lnTo>
                  <a:pt x="31113" y="668849"/>
                </a:lnTo>
                <a:lnTo>
                  <a:pt x="29208" y="673004"/>
                </a:lnTo>
                <a:lnTo>
                  <a:pt x="28256" y="677798"/>
                </a:lnTo>
                <a:lnTo>
                  <a:pt x="27622" y="682593"/>
                </a:lnTo>
                <a:lnTo>
                  <a:pt x="26987" y="687068"/>
                </a:lnTo>
                <a:lnTo>
                  <a:pt x="27622" y="692182"/>
                </a:lnTo>
                <a:lnTo>
                  <a:pt x="28256" y="696976"/>
                </a:lnTo>
                <a:lnTo>
                  <a:pt x="29208" y="701131"/>
                </a:lnTo>
                <a:lnTo>
                  <a:pt x="31113" y="705926"/>
                </a:lnTo>
                <a:lnTo>
                  <a:pt x="33017" y="710081"/>
                </a:lnTo>
                <a:lnTo>
                  <a:pt x="35555" y="713917"/>
                </a:lnTo>
                <a:lnTo>
                  <a:pt x="37777" y="717433"/>
                </a:lnTo>
                <a:lnTo>
                  <a:pt x="41268" y="720948"/>
                </a:lnTo>
                <a:lnTo>
                  <a:pt x="44441" y="724145"/>
                </a:lnTo>
                <a:lnTo>
                  <a:pt x="47932" y="726702"/>
                </a:lnTo>
                <a:lnTo>
                  <a:pt x="52058" y="729259"/>
                </a:lnTo>
                <a:lnTo>
                  <a:pt x="55866" y="730857"/>
                </a:lnTo>
                <a:lnTo>
                  <a:pt x="60626" y="732775"/>
                </a:lnTo>
                <a:lnTo>
                  <a:pt x="64752" y="733734"/>
                </a:lnTo>
                <a:lnTo>
                  <a:pt x="69512" y="734693"/>
                </a:lnTo>
                <a:lnTo>
                  <a:pt x="74590" y="735012"/>
                </a:lnTo>
                <a:lnTo>
                  <a:pt x="1325902" y="735012"/>
                </a:lnTo>
                <a:lnTo>
                  <a:pt x="1330662" y="734693"/>
                </a:lnTo>
                <a:lnTo>
                  <a:pt x="1335422" y="733734"/>
                </a:lnTo>
                <a:lnTo>
                  <a:pt x="1340183" y="732775"/>
                </a:lnTo>
                <a:lnTo>
                  <a:pt x="1344308" y="730857"/>
                </a:lnTo>
                <a:lnTo>
                  <a:pt x="1348751" y="729259"/>
                </a:lnTo>
                <a:lnTo>
                  <a:pt x="1352242" y="726702"/>
                </a:lnTo>
                <a:lnTo>
                  <a:pt x="1356367" y="724145"/>
                </a:lnTo>
                <a:lnTo>
                  <a:pt x="1359541" y="720948"/>
                </a:lnTo>
                <a:lnTo>
                  <a:pt x="1362397" y="717433"/>
                </a:lnTo>
                <a:lnTo>
                  <a:pt x="1365253" y="713917"/>
                </a:lnTo>
                <a:lnTo>
                  <a:pt x="1367792" y="710081"/>
                </a:lnTo>
                <a:lnTo>
                  <a:pt x="1369379" y="705926"/>
                </a:lnTo>
                <a:lnTo>
                  <a:pt x="1370966" y="701131"/>
                </a:lnTo>
                <a:lnTo>
                  <a:pt x="1372552" y="696976"/>
                </a:lnTo>
                <a:lnTo>
                  <a:pt x="1373187" y="692182"/>
                </a:lnTo>
                <a:lnTo>
                  <a:pt x="1373187" y="687068"/>
                </a:lnTo>
                <a:lnTo>
                  <a:pt x="1373187" y="682593"/>
                </a:lnTo>
                <a:lnTo>
                  <a:pt x="1372552" y="677798"/>
                </a:lnTo>
                <a:lnTo>
                  <a:pt x="1370966" y="673004"/>
                </a:lnTo>
                <a:lnTo>
                  <a:pt x="1369379" y="668849"/>
                </a:lnTo>
                <a:lnTo>
                  <a:pt x="1367792" y="664693"/>
                </a:lnTo>
                <a:lnTo>
                  <a:pt x="1365253" y="660858"/>
                </a:lnTo>
                <a:lnTo>
                  <a:pt x="1362397" y="657022"/>
                </a:lnTo>
                <a:lnTo>
                  <a:pt x="1359541" y="653506"/>
                </a:lnTo>
                <a:lnTo>
                  <a:pt x="1356367" y="650630"/>
                </a:lnTo>
                <a:lnTo>
                  <a:pt x="1352242" y="647753"/>
                </a:lnTo>
                <a:lnTo>
                  <a:pt x="1348751" y="645516"/>
                </a:lnTo>
                <a:lnTo>
                  <a:pt x="1344308" y="643278"/>
                </a:lnTo>
                <a:lnTo>
                  <a:pt x="1340183" y="642000"/>
                </a:lnTo>
                <a:lnTo>
                  <a:pt x="1335422" y="640721"/>
                </a:lnTo>
                <a:lnTo>
                  <a:pt x="1330662" y="640082"/>
                </a:lnTo>
                <a:lnTo>
                  <a:pt x="1325902" y="639762"/>
                </a:lnTo>
                <a:lnTo>
                  <a:pt x="74590" y="639762"/>
                </a:lnTo>
                <a:close/>
                <a:moveTo>
                  <a:pt x="700723" y="0"/>
                </a:moveTo>
                <a:lnTo>
                  <a:pt x="719154" y="318"/>
                </a:lnTo>
                <a:lnTo>
                  <a:pt x="736633" y="952"/>
                </a:lnTo>
                <a:lnTo>
                  <a:pt x="754747" y="2222"/>
                </a:lnTo>
                <a:lnTo>
                  <a:pt x="772225" y="3492"/>
                </a:lnTo>
                <a:lnTo>
                  <a:pt x="790021" y="5714"/>
                </a:lnTo>
                <a:lnTo>
                  <a:pt x="807499" y="8253"/>
                </a:lnTo>
                <a:lnTo>
                  <a:pt x="824978" y="11110"/>
                </a:lnTo>
                <a:lnTo>
                  <a:pt x="842138" y="14284"/>
                </a:lnTo>
                <a:lnTo>
                  <a:pt x="858981" y="17776"/>
                </a:lnTo>
                <a:lnTo>
                  <a:pt x="875824" y="21903"/>
                </a:lnTo>
                <a:lnTo>
                  <a:pt x="892667" y="26664"/>
                </a:lnTo>
                <a:lnTo>
                  <a:pt x="909192" y="31426"/>
                </a:lnTo>
                <a:lnTo>
                  <a:pt x="925716" y="36504"/>
                </a:lnTo>
                <a:lnTo>
                  <a:pt x="941924" y="42218"/>
                </a:lnTo>
                <a:lnTo>
                  <a:pt x="957813" y="48567"/>
                </a:lnTo>
                <a:lnTo>
                  <a:pt x="973385" y="54915"/>
                </a:lnTo>
                <a:lnTo>
                  <a:pt x="989274" y="61899"/>
                </a:lnTo>
                <a:lnTo>
                  <a:pt x="1004528" y="68882"/>
                </a:lnTo>
                <a:lnTo>
                  <a:pt x="1020100" y="76500"/>
                </a:lnTo>
                <a:lnTo>
                  <a:pt x="1034718" y="84436"/>
                </a:lnTo>
                <a:lnTo>
                  <a:pt x="1049972" y="92689"/>
                </a:lnTo>
                <a:lnTo>
                  <a:pt x="1064272" y="101260"/>
                </a:lnTo>
                <a:lnTo>
                  <a:pt x="1078573" y="110148"/>
                </a:lnTo>
                <a:lnTo>
                  <a:pt x="1092555" y="119670"/>
                </a:lnTo>
                <a:lnTo>
                  <a:pt x="1106538" y="128876"/>
                </a:lnTo>
                <a:lnTo>
                  <a:pt x="1119885" y="139034"/>
                </a:lnTo>
                <a:lnTo>
                  <a:pt x="1133232" y="149509"/>
                </a:lnTo>
                <a:lnTo>
                  <a:pt x="1146579" y="159984"/>
                </a:lnTo>
                <a:lnTo>
                  <a:pt x="1159608" y="170776"/>
                </a:lnTo>
                <a:lnTo>
                  <a:pt x="1172320" y="181886"/>
                </a:lnTo>
                <a:lnTo>
                  <a:pt x="1184396" y="193314"/>
                </a:lnTo>
                <a:lnTo>
                  <a:pt x="1196154" y="205059"/>
                </a:lnTo>
                <a:lnTo>
                  <a:pt x="1208230" y="217121"/>
                </a:lnTo>
                <a:lnTo>
                  <a:pt x="1219670" y="229183"/>
                </a:lnTo>
                <a:lnTo>
                  <a:pt x="1230793" y="241880"/>
                </a:lnTo>
                <a:lnTo>
                  <a:pt x="1241598" y="254895"/>
                </a:lnTo>
                <a:lnTo>
                  <a:pt x="1252085" y="267592"/>
                </a:lnTo>
                <a:lnTo>
                  <a:pt x="1262572" y="280924"/>
                </a:lnTo>
                <a:lnTo>
                  <a:pt x="1272106" y="294573"/>
                </a:lnTo>
                <a:lnTo>
                  <a:pt x="1281957" y="308858"/>
                </a:lnTo>
                <a:lnTo>
                  <a:pt x="1291173" y="322825"/>
                </a:lnTo>
                <a:lnTo>
                  <a:pt x="1300389" y="337109"/>
                </a:lnTo>
                <a:lnTo>
                  <a:pt x="1308969" y="351393"/>
                </a:lnTo>
                <a:lnTo>
                  <a:pt x="1317231" y="366312"/>
                </a:lnTo>
                <a:lnTo>
                  <a:pt x="1325176" y="381231"/>
                </a:lnTo>
                <a:lnTo>
                  <a:pt x="1332803" y="396468"/>
                </a:lnTo>
                <a:lnTo>
                  <a:pt x="1339794" y="412022"/>
                </a:lnTo>
                <a:lnTo>
                  <a:pt x="1346786" y="427576"/>
                </a:lnTo>
                <a:lnTo>
                  <a:pt x="1352824" y="443130"/>
                </a:lnTo>
                <a:lnTo>
                  <a:pt x="1358862" y="459319"/>
                </a:lnTo>
                <a:lnTo>
                  <a:pt x="1364582" y="475507"/>
                </a:lnTo>
                <a:lnTo>
                  <a:pt x="1369984" y="491696"/>
                </a:lnTo>
                <a:lnTo>
                  <a:pt x="1375069" y="508202"/>
                </a:lnTo>
                <a:lnTo>
                  <a:pt x="1379518" y="525026"/>
                </a:lnTo>
                <a:lnTo>
                  <a:pt x="1383649" y="542167"/>
                </a:lnTo>
                <a:lnTo>
                  <a:pt x="1387462" y="558991"/>
                </a:lnTo>
                <a:lnTo>
                  <a:pt x="1390640" y="576132"/>
                </a:lnTo>
                <a:lnTo>
                  <a:pt x="1393500" y="593591"/>
                </a:lnTo>
                <a:lnTo>
                  <a:pt x="1396043" y="610732"/>
                </a:lnTo>
                <a:lnTo>
                  <a:pt x="1398267" y="628190"/>
                </a:lnTo>
                <a:lnTo>
                  <a:pt x="1399538" y="646284"/>
                </a:lnTo>
                <a:lnTo>
                  <a:pt x="1400810" y="664060"/>
                </a:lnTo>
                <a:lnTo>
                  <a:pt x="1401445" y="681836"/>
                </a:lnTo>
                <a:lnTo>
                  <a:pt x="1401763" y="699929"/>
                </a:lnTo>
                <a:lnTo>
                  <a:pt x="1401445" y="718340"/>
                </a:lnTo>
                <a:lnTo>
                  <a:pt x="1400810" y="736116"/>
                </a:lnTo>
                <a:lnTo>
                  <a:pt x="1399538" y="753892"/>
                </a:lnTo>
                <a:lnTo>
                  <a:pt x="1398267" y="771668"/>
                </a:lnTo>
                <a:lnTo>
                  <a:pt x="1396043" y="789126"/>
                </a:lnTo>
                <a:lnTo>
                  <a:pt x="1393500" y="806585"/>
                </a:lnTo>
                <a:lnTo>
                  <a:pt x="1391630" y="817998"/>
                </a:lnTo>
                <a:lnTo>
                  <a:pt x="1401008" y="816922"/>
                </a:lnTo>
                <a:lnTo>
                  <a:pt x="1420372" y="814383"/>
                </a:lnTo>
                <a:lnTo>
                  <a:pt x="1439735" y="812479"/>
                </a:lnTo>
                <a:lnTo>
                  <a:pt x="1459416" y="810892"/>
                </a:lnTo>
                <a:lnTo>
                  <a:pt x="1479415" y="809305"/>
                </a:lnTo>
                <a:lnTo>
                  <a:pt x="1499414" y="808036"/>
                </a:lnTo>
                <a:lnTo>
                  <a:pt x="1519729" y="806766"/>
                </a:lnTo>
                <a:lnTo>
                  <a:pt x="1539728" y="805814"/>
                </a:lnTo>
                <a:lnTo>
                  <a:pt x="1560361" y="805497"/>
                </a:lnTo>
                <a:lnTo>
                  <a:pt x="1577305" y="805237"/>
                </a:lnTo>
                <a:lnTo>
                  <a:pt x="1571889" y="805498"/>
                </a:lnTo>
                <a:lnTo>
                  <a:pt x="1539162" y="806768"/>
                </a:lnTo>
                <a:lnTo>
                  <a:pt x="1499126" y="809308"/>
                </a:lnTo>
                <a:lnTo>
                  <a:pt x="1452736" y="812483"/>
                </a:lnTo>
                <a:lnTo>
                  <a:pt x="1426999" y="814388"/>
                </a:lnTo>
                <a:lnTo>
                  <a:pt x="1400626" y="817245"/>
                </a:lnTo>
                <a:lnTo>
                  <a:pt x="1373618" y="820420"/>
                </a:lnTo>
                <a:lnTo>
                  <a:pt x="1345975" y="824548"/>
                </a:lnTo>
                <a:lnTo>
                  <a:pt x="1317378" y="828993"/>
                </a:lnTo>
                <a:lnTo>
                  <a:pt x="1288781" y="834390"/>
                </a:lnTo>
                <a:lnTo>
                  <a:pt x="1259549" y="841058"/>
                </a:lnTo>
                <a:lnTo>
                  <a:pt x="1229999" y="847725"/>
                </a:lnTo>
                <a:lnTo>
                  <a:pt x="1200132" y="855663"/>
                </a:lnTo>
                <a:lnTo>
                  <a:pt x="1169946" y="864235"/>
                </a:lnTo>
                <a:lnTo>
                  <a:pt x="1155330" y="869315"/>
                </a:lnTo>
                <a:lnTo>
                  <a:pt x="1140078" y="874078"/>
                </a:lnTo>
                <a:lnTo>
                  <a:pt x="1124827" y="879475"/>
                </a:lnTo>
                <a:lnTo>
                  <a:pt x="1109893" y="884873"/>
                </a:lnTo>
                <a:lnTo>
                  <a:pt x="1094641" y="890270"/>
                </a:lnTo>
                <a:lnTo>
                  <a:pt x="1080025" y="896303"/>
                </a:lnTo>
                <a:lnTo>
                  <a:pt x="1064774" y="902335"/>
                </a:lnTo>
                <a:lnTo>
                  <a:pt x="1049840" y="909003"/>
                </a:lnTo>
                <a:lnTo>
                  <a:pt x="1034906" y="915353"/>
                </a:lnTo>
                <a:lnTo>
                  <a:pt x="1020290" y="922655"/>
                </a:lnTo>
                <a:lnTo>
                  <a:pt x="1005356" y="929958"/>
                </a:lnTo>
                <a:lnTo>
                  <a:pt x="990740" y="936943"/>
                </a:lnTo>
                <a:lnTo>
                  <a:pt x="976442" y="944880"/>
                </a:lnTo>
                <a:lnTo>
                  <a:pt x="963096" y="952818"/>
                </a:lnTo>
                <a:lnTo>
                  <a:pt x="950069" y="960755"/>
                </a:lnTo>
                <a:lnTo>
                  <a:pt x="938313" y="968693"/>
                </a:lnTo>
                <a:lnTo>
                  <a:pt x="926556" y="976630"/>
                </a:lnTo>
                <a:lnTo>
                  <a:pt x="915753" y="984885"/>
                </a:lnTo>
                <a:lnTo>
                  <a:pt x="905903" y="993140"/>
                </a:lnTo>
                <a:lnTo>
                  <a:pt x="896053" y="1001078"/>
                </a:lnTo>
                <a:lnTo>
                  <a:pt x="887156" y="1009333"/>
                </a:lnTo>
                <a:lnTo>
                  <a:pt x="878895" y="1017270"/>
                </a:lnTo>
                <a:lnTo>
                  <a:pt x="871269" y="1025208"/>
                </a:lnTo>
                <a:lnTo>
                  <a:pt x="863961" y="1033145"/>
                </a:lnTo>
                <a:lnTo>
                  <a:pt x="857289" y="1040448"/>
                </a:lnTo>
                <a:lnTo>
                  <a:pt x="851252" y="1048068"/>
                </a:lnTo>
                <a:lnTo>
                  <a:pt x="845214" y="1055688"/>
                </a:lnTo>
                <a:lnTo>
                  <a:pt x="840448" y="1062990"/>
                </a:lnTo>
                <a:lnTo>
                  <a:pt x="835364" y="1069658"/>
                </a:lnTo>
                <a:lnTo>
                  <a:pt x="830916" y="1076008"/>
                </a:lnTo>
                <a:lnTo>
                  <a:pt x="823926" y="1088708"/>
                </a:lnTo>
                <a:lnTo>
                  <a:pt x="817889" y="1099503"/>
                </a:lnTo>
                <a:lnTo>
                  <a:pt x="813440" y="1109345"/>
                </a:lnTo>
                <a:lnTo>
                  <a:pt x="810263" y="1116648"/>
                </a:lnTo>
                <a:lnTo>
                  <a:pt x="808356" y="1122680"/>
                </a:lnTo>
                <a:lnTo>
                  <a:pt x="806450" y="1127125"/>
                </a:lnTo>
                <a:lnTo>
                  <a:pt x="808356" y="1123950"/>
                </a:lnTo>
                <a:lnTo>
                  <a:pt x="810581" y="1120140"/>
                </a:lnTo>
                <a:lnTo>
                  <a:pt x="814076" y="1114425"/>
                </a:lnTo>
                <a:lnTo>
                  <a:pt x="819160" y="1107123"/>
                </a:lnTo>
                <a:lnTo>
                  <a:pt x="826150" y="1098550"/>
                </a:lnTo>
                <a:lnTo>
                  <a:pt x="835682" y="1088390"/>
                </a:lnTo>
                <a:lnTo>
                  <a:pt x="847121" y="1076960"/>
                </a:lnTo>
                <a:lnTo>
                  <a:pt x="854111" y="1070293"/>
                </a:lnTo>
                <a:lnTo>
                  <a:pt x="861419" y="1063625"/>
                </a:lnTo>
                <a:lnTo>
                  <a:pt x="869363" y="1056640"/>
                </a:lnTo>
                <a:lnTo>
                  <a:pt x="878577" y="1049655"/>
                </a:lnTo>
                <a:lnTo>
                  <a:pt x="888110" y="1041718"/>
                </a:lnTo>
                <a:lnTo>
                  <a:pt x="898913" y="1033780"/>
                </a:lnTo>
                <a:lnTo>
                  <a:pt x="910034" y="1025525"/>
                </a:lnTo>
                <a:lnTo>
                  <a:pt x="922426" y="1016953"/>
                </a:lnTo>
                <a:lnTo>
                  <a:pt x="935771" y="1007745"/>
                </a:lnTo>
                <a:lnTo>
                  <a:pt x="949751" y="998855"/>
                </a:lnTo>
                <a:lnTo>
                  <a:pt x="964685" y="989013"/>
                </a:lnTo>
                <a:lnTo>
                  <a:pt x="980890" y="979488"/>
                </a:lnTo>
                <a:lnTo>
                  <a:pt x="998366" y="969328"/>
                </a:lnTo>
                <a:lnTo>
                  <a:pt x="1016159" y="958850"/>
                </a:lnTo>
                <a:lnTo>
                  <a:pt x="1035859" y="948055"/>
                </a:lnTo>
                <a:lnTo>
                  <a:pt x="1056195" y="936943"/>
                </a:lnTo>
                <a:lnTo>
                  <a:pt x="1066998" y="931545"/>
                </a:lnTo>
                <a:lnTo>
                  <a:pt x="1077801" y="926148"/>
                </a:lnTo>
                <a:lnTo>
                  <a:pt x="1099725" y="915988"/>
                </a:lnTo>
                <a:lnTo>
                  <a:pt x="1122920" y="906463"/>
                </a:lnTo>
                <a:lnTo>
                  <a:pt x="1145798" y="897573"/>
                </a:lnTo>
                <a:lnTo>
                  <a:pt x="1169946" y="888683"/>
                </a:lnTo>
                <a:lnTo>
                  <a:pt x="1193777" y="880745"/>
                </a:lnTo>
                <a:lnTo>
                  <a:pt x="1218243" y="873443"/>
                </a:lnTo>
                <a:lnTo>
                  <a:pt x="1242709" y="866140"/>
                </a:lnTo>
                <a:lnTo>
                  <a:pt x="1267493" y="859790"/>
                </a:lnTo>
                <a:lnTo>
                  <a:pt x="1291959" y="853440"/>
                </a:lnTo>
                <a:lnTo>
                  <a:pt x="1316425" y="847725"/>
                </a:lnTo>
                <a:lnTo>
                  <a:pt x="1340573" y="842645"/>
                </a:lnTo>
                <a:lnTo>
                  <a:pt x="1364722" y="837883"/>
                </a:lnTo>
                <a:lnTo>
                  <a:pt x="1388234" y="833438"/>
                </a:lnTo>
                <a:lnTo>
                  <a:pt x="1411430" y="829628"/>
                </a:lnTo>
                <a:lnTo>
                  <a:pt x="1433989" y="825500"/>
                </a:lnTo>
                <a:lnTo>
                  <a:pt x="1455596" y="822325"/>
                </a:lnTo>
                <a:lnTo>
                  <a:pt x="1476884" y="819468"/>
                </a:lnTo>
                <a:lnTo>
                  <a:pt x="1516602" y="814388"/>
                </a:lnTo>
                <a:lnTo>
                  <a:pt x="1552189" y="810578"/>
                </a:lnTo>
                <a:lnTo>
                  <a:pt x="1583010" y="807085"/>
                </a:lnTo>
                <a:lnTo>
                  <a:pt x="1608111" y="805498"/>
                </a:lnTo>
                <a:lnTo>
                  <a:pt x="1613462" y="805045"/>
                </a:lnTo>
                <a:lnTo>
                  <a:pt x="1622262" y="805180"/>
                </a:lnTo>
                <a:lnTo>
                  <a:pt x="1642895" y="805497"/>
                </a:lnTo>
                <a:lnTo>
                  <a:pt x="1663529" y="805814"/>
                </a:lnTo>
                <a:lnTo>
                  <a:pt x="1683845" y="806766"/>
                </a:lnTo>
                <a:lnTo>
                  <a:pt x="1704160" y="808036"/>
                </a:lnTo>
                <a:lnTo>
                  <a:pt x="1723842" y="809305"/>
                </a:lnTo>
                <a:lnTo>
                  <a:pt x="1743840" y="810892"/>
                </a:lnTo>
                <a:lnTo>
                  <a:pt x="1763204" y="812479"/>
                </a:lnTo>
                <a:lnTo>
                  <a:pt x="1783202" y="814383"/>
                </a:lnTo>
                <a:lnTo>
                  <a:pt x="1802566" y="816922"/>
                </a:lnTo>
                <a:lnTo>
                  <a:pt x="1821612" y="819144"/>
                </a:lnTo>
                <a:lnTo>
                  <a:pt x="1840659" y="822000"/>
                </a:lnTo>
                <a:lnTo>
                  <a:pt x="1859387" y="824856"/>
                </a:lnTo>
                <a:lnTo>
                  <a:pt x="1877799" y="827713"/>
                </a:lnTo>
                <a:lnTo>
                  <a:pt x="1895893" y="830886"/>
                </a:lnTo>
                <a:lnTo>
                  <a:pt x="1914304" y="834695"/>
                </a:lnTo>
                <a:lnTo>
                  <a:pt x="1932398" y="838186"/>
                </a:lnTo>
                <a:lnTo>
                  <a:pt x="1949857" y="841994"/>
                </a:lnTo>
                <a:lnTo>
                  <a:pt x="1967316" y="846120"/>
                </a:lnTo>
                <a:lnTo>
                  <a:pt x="1984458" y="850246"/>
                </a:lnTo>
                <a:lnTo>
                  <a:pt x="2001282" y="855006"/>
                </a:lnTo>
                <a:lnTo>
                  <a:pt x="2018106" y="859767"/>
                </a:lnTo>
                <a:lnTo>
                  <a:pt x="2034613" y="864527"/>
                </a:lnTo>
                <a:lnTo>
                  <a:pt x="2050485" y="869288"/>
                </a:lnTo>
                <a:lnTo>
                  <a:pt x="2066674" y="874366"/>
                </a:lnTo>
                <a:lnTo>
                  <a:pt x="2082228" y="879761"/>
                </a:lnTo>
                <a:lnTo>
                  <a:pt x="2097783" y="885473"/>
                </a:lnTo>
                <a:lnTo>
                  <a:pt x="2112702" y="891186"/>
                </a:lnTo>
                <a:lnTo>
                  <a:pt x="2127304" y="897216"/>
                </a:lnTo>
                <a:lnTo>
                  <a:pt x="2141906" y="903246"/>
                </a:lnTo>
                <a:lnTo>
                  <a:pt x="2155874" y="909276"/>
                </a:lnTo>
                <a:lnTo>
                  <a:pt x="2169524" y="915306"/>
                </a:lnTo>
                <a:lnTo>
                  <a:pt x="2183173" y="921971"/>
                </a:lnTo>
                <a:lnTo>
                  <a:pt x="2196188" y="928635"/>
                </a:lnTo>
                <a:lnTo>
                  <a:pt x="2209203" y="935617"/>
                </a:lnTo>
                <a:lnTo>
                  <a:pt x="2221266" y="942282"/>
                </a:lnTo>
                <a:lnTo>
                  <a:pt x="2233646" y="949581"/>
                </a:lnTo>
                <a:lnTo>
                  <a:pt x="2245391" y="956881"/>
                </a:lnTo>
                <a:lnTo>
                  <a:pt x="2256501" y="963863"/>
                </a:lnTo>
                <a:lnTo>
                  <a:pt x="2267612" y="971480"/>
                </a:lnTo>
                <a:lnTo>
                  <a:pt x="2278404" y="979097"/>
                </a:lnTo>
                <a:lnTo>
                  <a:pt x="2288562" y="987031"/>
                </a:lnTo>
                <a:lnTo>
                  <a:pt x="2298720" y="994965"/>
                </a:lnTo>
                <a:lnTo>
                  <a:pt x="2307926" y="1002899"/>
                </a:lnTo>
                <a:lnTo>
                  <a:pt x="2317132" y="1010516"/>
                </a:lnTo>
                <a:lnTo>
                  <a:pt x="2325703" y="1019085"/>
                </a:lnTo>
                <a:lnTo>
                  <a:pt x="2333956" y="1027336"/>
                </a:lnTo>
                <a:lnTo>
                  <a:pt x="2341892" y="1035905"/>
                </a:lnTo>
                <a:lnTo>
                  <a:pt x="2349193" y="1044157"/>
                </a:lnTo>
                <a:lnTo>
                  <a:pt x="2356177" y="1052726"/>
                </a:lnTo>
                <a:lnTo>
                  <a:pt x="2362525" y="1061612"/>
                </a:lnTo>
                <a:lnTo>
                  <a:pt x="2368874" y="1070181"/>
                </a:lnTo>
                <a:lnTo>
                  <a:pt x="2374588" y="1079384"/>
                </a:lnTo>
                <a:lnTo>
                  <a:pt x="2379667" y="1088271"/>
                </a:lnTo>
                <a:lnTo>
                  <a:pt x="2384111" y="1097157"/>
                </a:lnTo>
                <a:lnTo>
                  <a:pt x="2388555" y="1106678"/>
                </a:lnTo>
                <a:lnTo>
                  <a:pt x="2392364" y="1115882"/>
                </a:lnTo>
                <a:lnTo>
                  <a:pt x="2395856" y="1125403"/>
                </a:lnTo>
                <a:lnTo>
                  <a:pt x="2398713" y="1134606"/>
                </a:lnTo>
                <a:lnTo>
                  <a:pt x="2400618" y="1144127"/>
                </a:lnTo>
                <a:lnTo>
                  <a:pt x="2402522" y="1153648"/>
                </a:lnTo>
                <a:lnTo>
                  <a:pt x="2404110" y="1163487"/>
                </a:lnTo>
                <a:lnTo>
                  <a:pt x="2404438" y="1168406"/>
                </a:lnTo>
                <a:lnTo>
                  <a:pt x="2405063" y="1168400"/>
                </a:lnTo>
                <a:lnTo>
                  <a:pt x="2406967" y="1333818"/>
                </a:lnTo>
                <a:lnTo>
                  <a:pt x="2407920" y="1454785"/>
                </a:lnTo>
                <a:lnTo>
                  <a:pt x="2408237" y="1525271"/>
                </a:lnTo>
                <a:lnTo>
                  <a:pt x="2407920" y="1529398"/>
                </a:lnTo>
                <a:lnTo>
                  <a:pt x="2406650" y="1534161"/>
                </a:lnTo>
                <a:lnTo>
                  <a:pt x="2404110" y="1539876"/>
                </a:lnTo>
                <a:lnTo>
                  <a:pt x="2399984" y="1546543"/>
                </a:lnTo>
                <a:lnTo>
                  <a:pt x="2395222" y="1554163"/>
                </a:lnTo>
                <a:lnTo>
                  <a:pt x="2389191" y="1562418"/>
                </a:lnTo>
                <a:lnTo>
                  <a:pt x="2381572" y="1571308"/>
                </a:lnTo>
                <a:lnTo>
                  <a:pt x="2373002" y="1580833"/>
                </a:lnTo>
                <a:lnTo>
                  <a:pt x="2362844" y="1590993"/>
                </a:lnTo>
                <a:lnTo>
                  <a:pt x="2351416" y="1601153"/>
                </a:lnTo>
                <a:lnTo>
                  <a:pt x="2338083" y="1611948"/>
                </a:lnTo>
                <a:lnTo>
                  <a:pt x="2323799" y="1623061"/>
                </a:lnTo>
                <a:lnTo>
                  <a:pt x="2307609" y="1634808"/>
                </a:lnTo>
                <a:lnTo>
                  <a:pt x="2289515" y="1646238"/>
                </a:lnTo>
                <a:lnTo>
                  <a:pt x="2279992" y="1651953"/>
                </a:lnTo>
                <a:lnTo>
                  <a:pt x="2270152" y="1657668"/>
                </a:lnTo>
                <a:lnTo>
                  <a:pt x="2259359" y="1663383"/>
                </a:lnTo>
                <a:lnTo>
                  <a:pt x="2248566" y="1669733"/>
                </a:lnTo>
                <a:lnTo>
                  <a:pt x="2237456" y="1675448"/>
                </a:lnTo>
                <a:lnTo>
                  <a:pt x="2225710" y="1681163"/>
                </a:lnTo>
                <a:lnTo>
                  <a:pt x="2213330" y="1686561"/>
                </a:lnTo>
                <a:lnTo>
                  <a:pt x="2200633" y="1692276"/>
                </a:lnTo>
                <a:lnTo>
                  <a:pt x="2187301" y="1697991"/>
                </a:lnTo>
                <a:lnTo>
                  <a:pt x="2173651" y="1703388"/>
                </a:lnTo>
                <a:lnTo>
                  <a:pt x="2159366" y="1708786"/>
                </a:lnTo>
                <a:lnTo>
                  <a:pt x="2144764" y="1714183"/>
                </a:lnTo>
                <a:lnTo>
                  <a:pt x="2129527" y="1719581"/>
                </a:lnTo>
                <a:lnTo>
                  <a:pt x="2113972" y="1724978"/>
                </a:lnTo>
                <a:lnTo>
                  <a:pt x="2097783" y="1730058"/>
                </a:lnTo>
                <a:lnTo>
                  <a:pt x="2080642" y="1735138"/>
                </a:lnTo>
                <a:lnTo>
                  <a:pt x="2063500" y="1739583"/>
                </a:lnTo>
                <a:lnTo>
                  <a:pt x="2045406" y="1744346"/>
                </a:lnTo>
                <a:lnTo>
                  <a:pt x="2027312" y="1749108"/>
                </a:lnTo>
                <a:lnTo>
                  <a:pt x="2008266" y="1753236"/>
                </a:lnTo>
                <a:lnTo>
                  <a:pt x="1988902" y="1757681"/>
                </a:lnTo>
                <a:lnTo>
                  <a:pt x="1968586" y="1761808"/>
                </a:lnTo>
                <a:lnTo>
                  <a:pt x="1948270" y="1765618"/>
                </a:lnTo>
                <a:lnTo>
                  <a:pt x="1927002" y="1769111"/>
                </a:lnTo>
                <a:lnTo>
                  <a:pt x="1905099" y="1772921"/>
                </a:lnTo>
                <a:lnTo>
                  <a:pt x="1882561" y="1776096"/>
                </a:lnTo>
                <a:lnTo>
                  <a:pt x="1859705" y="1778953"/>
                </a:lnTo>
                <a:lnTo>
                  <a:pt x="1835897" y="1781811"/>
                </a:lnTo>
                <a:lnTo>
                  <a:pt x="1811772" y="1784351"/>
                </a:lnTo>
                <a:lnTo>
                  <a:pt x="1786695" y="1786891"/>
                </a:lnTo>
                <a:lnTo>
                  <a:pt x="1761617" y="1789113"/>
                </a:lnTo>
                <a:lnTo>
                  <a:pt x="1735270" y="1790701"/>
                </a:lnTo>
                <a:lnTo>
                  <a:pt x="1708605" y="1792288"/>
                </a:lnTo>
                <a:lnTo>
                  <a:pt x="1680988" y="1793241"/>
                </a:lnTo>
                <a:lnTo>
                  <a:pt x="1653053" y="1794511"/>
                </a:lnTo>
                <a:lnTo>
                  <a:pt x="1624167" y="1795146"/>
                </a:lnTo>
                <a:lnTo>
                  <a:pt x="1595597" y="1795463"/>
                </a:lnTo>
                <a:lnTo>
                  <a:pt x="1567345" y="1795146"/>
                </a:lnTo>
                <a:lnTo>
                  <a:pt x="1540046" y="1794828"/>
                </a:lnTo>
                <a:lnTo>
                  <a:pt x="1513064" y="1793876"/>
                </a:lnTo>
                <a:lnTo>
                  <a:pt x="1486399" y="1792606"/>
                </a:lnTo>
                <a:lnTo>
                  <a:pt x="1461004" y="1791018"/>
                </a:lnTo>
                <a:lnTo>
                  <a:pt x="1435609" y="1789431"/>
                </a:lnTo>
                <a:lnTo>
                  <a:pt x="1411166" y="1787208"/>
                </a:lnTo>
                <a:lnTo>
                  <a:pt x="1387041" y="1784668"/>
                </a:lnTo>
                <a:lnTo>
                  <a:pt x="1363551" y="1781811"/>
                </a:lnTo>
                <a:lnTo>
                  <a:pt x="1340695" y="1778636"/>
                </a:lnTo>
                <a:lnTo>
                  <a:pt x="1317840" y="1775461"/>
                </a:lnTo>
                <a:lnTo>
                  <a:pt x="1296254" y="1771333"/>
                </a:lnTo>
                <a:lnTo>
                  <a:pt x="1274668" y="1767841"/>
                </a:lnTo>
                <a:lnTo>
                  <a:pt x="1254352" y="1763396"/>
                </a:lnTo>
                <a:lnTo>
                  <a:pt x="1233719" y="1759268"/>
                </a:lnTo>
                <a:lnTo>
                  <a:pt x="1214355" y="1754506"/>
                </a:lnTo>
                <a:lnTo>
                  <a:pt x="1194991" y="1749426"/>
                </a:lnTo>
                <a:lnTo>
                  <a:pt x="1176262" y="1744346"/>
                </a:lnTo>
                <a:lnTo>
                  <a:pt x="1158169" y="1738948"/>
                </a:lnTo>
                <a:lnTo>
                  <a:pt x="1140710" y="1733551"/>
                </a:lnTo>
                <a:lnTo>
                  <a:pt x="1123568" y="1727836"/>
                </a:lnTo>
                <a:lnTo>
                  <a:pt x="1106744" y="1722121"/>
                </a:lnTo>
                <a:lnTo>
                  <a:pt x="1090554" y="1716406"/>
                </a:lnTo>
                <a:lnTo>
                  <a:pt x="1075317" y="1710373"/>
                </a:lnTo>
                <a:lnTo>
                  <a:pt x="1059763" y="1703706"/>
                </a:lnTo>
                <a:lnTo>
                  <a:pt x="1045478" y="1697673"/>
                </a:lnTo>
                <a:lnTo>
                  <a:pt x="1030876" y="1691323"/>
                </a:lnTo>
                <a:lnTo>
                  <a:pt x="1017226" y="1684338"/>
                </a:lnTo>
                <a:lnTo>
                  <a:pt x="1004211" y="1677988"/>
                </a:lnTo>
                <a:lnTo>
                  <a:pt x="991514" y="1671003"/>
                </a:lnTo>
                <a:lnTo>
                  <a:pt x="978816" y="1664336"/>
                </a:lnTo>
                <a:lnTo>
                  <a:pt x="967071" y="1657351"/>
                </a:lnTo>
                <a:lnTo>
                  <a:pt x="955644" y="1650683"/>
                </a:lnTo>
                <a:lnTo>
                  <a:pt x="944851" y="1643381"/>
                </a:lnTo>
                <a:lnTo>
                  <a:pt x="934375" y="1636396"/>
                </a:lnTo>
                <a:lnTo>
                  <a:pt x="923900" y="1629411"/>
                </a:lnTo>
                <a:lnTo>
                  <a:pt x="914694" y="1622426"/>
                </a:lnTo>
                <a:lnTo>
                  <a:pt x="905171" y="1615441"/>
                </a:lnTo>
                <a:lnTo>
                  <a:pt x="896283" y="1608456"/>
                </a:lnTo>
                <a:lnTo>
                  <a:pt x="888029" y="1601153"/>
                </a:lnTo>
                <a:lnTo>
                  <a:pt x="880093" y="1594486"/>
                </a:lnTo>
                <a:lnTo>
                  <a:pt x="872157" y="1587501"/>
                </a:lnTo>
                <a:lnTo>
                  <a:pt x="864856" y="1580833"/>
                </a:lnTo>
                <a:lnTo>
                  <a:pt x="858508" y="1573848"/>
                </a:lnTo>
                <a:lnTo>
                  <a:pt x="851841" y="1567498"/>
                </a:lnTo>
                <a:lnTo>
                  <a:pt x="845810" y="1560513"/>
                </a:lnTo>
                <a:lnTo>
                  <a:pt x="840096" y="1554163"/>
                </a:lnTo>
                <a:lnTo>
                  <a:pt x="835017" y="1548131"/>
                </a:lnTo>
                <a:lnTo>
                  <a:pt x="829938" y="1541463"/>
                </a:lnTo>
                <a:lnTo>
                  <a:pt x="821367" y="1529716"/>
                </a:lnTo>
                <a:lnTo>
                  <a:pt x="814384" y="1518286"/>
                </a:lnTo>
                <a:lnTo>
                  <a:pt x="810892" y="1512571"/>
                </a:lnTo>
                <a:lnTo>
                  <a:pt x="808353" y="1507491"/>
                </a:lnTo>
                <a:lnTo>
                  <a:pt x="806130" y="1502093"/>
                </a:lnTo>
                <a:lnTo>
                  <a:pt x="803908" y="1497330"/>
                </a:lnTo>
                <a:lnTo>
                  <a:pt x="802004" y="1492568"/>
                </a:lnTo>
                <a:lnTo>
                  <a:pt x="800734" y="1488440"/>
                </a:lnTo>
                <a:lnTo>
                  <a:pt x="799464" y="1483995"/>
                </a:lnTo>
                <a:lnTo>
                  <a:pt x="798829" y="1480185"/>
                </a:lnTo>
                <a:lnTo>
                  <a:pt x="798512" y="1476375"/>
                </a:lnTo>
                <a:lnTo>
                  <a:pt x="798512" y="1472883"/>
                </a:lnTo>
                <a:lnTo>
                  <a:pt x="798512" y="1393228"/>
                </a:lnTo>
                <a:lnTo>
                  <a:pt x="790021" y="1394461"/>
                </a:lnTo>
                <a:lnTo>
                  <a:pt x="772225" y="1396683"/>
                </a:lnTo>
                <a:lnTo>
                  <a:pt x="754747" y="1397953"/>
                </a:lnTo>
                <a:lnTo>
                  <a:pt x="736633" y="1399223"/>
                </a:lnTo>
                <a:lnTo>
                  <a:pt x="719154" y="1399858"/>
                </a:lnTo>
                <a:lnTo>
                  <a:pt x="700723" y="1400175"/>
                </a:lnTo>
                <a:lnTo>
                  <a:pt x="682609" y="1399858"/>
                </a:lnTo>
                <a:lnTo>
                  <a:pt x="664813" y="1399223"/>
                </a:lnTo>
                <a:lnTo>
                  <a:pt x="646699" y="1397953"/>
                </a:lnTo>
                <a:lnTo>
                  <a:pt x="629220" y="1396683"/>
                </a:lnTo>
                <a:lnTo>
                  <a:pt x="611424" y="1394461"/>
                </a:lnTo>
                <a:lnTo>
                  <a:pt x="594264" y="1391922"/>
                </a:lnTo>
                <a:lnTo>
                  <a:pt x="576785" y="1389065"/>
                </a:lnTo>
                <a:lnTo>
                  <a:pt x="559625" y="1385891"/>
                </a:lnTo>
                <a:lnTo>
                  <a:pt x="542464" y="1382082"/>
                </a:lnTo>
                <a:lnTo>
                  <a:pt x="525939" y="1377955"/>
                </a:lnTo>
                <a:lnTo>
                  <a:pt x="508779" y="1373511"/>
                </a:lnTo>
                <a:lnTo>
                  <a:pt x="492254" y="1368432"/>
                </a:lnTo>
                <a:lnTo>
                  <a:pt x="476046" y="1363036"/>
                </a:lnTo>
                <a:lnTo>
                  <a:pt x="459839" y="1357640"/>
                </a:lnTo>
                <a:lnTo>
                  <a:pt x="443632" y="1351609"/>
                </a:lnTo>
                <a:lnTo>
                  <a:pt x="428060" y="1345260"/>
                </a:lnTo>
                <a:lnTo>
                  <a:pt x="412489" y="1338277"/>
                </a:lnTo>
                <a:lnTo>
                  <a:pt x="396917" y="1331293"/>
                </a:lnTo>
                <a:lnTo>
                  <a:pt x="381981" y="1323675"/>
                </a:lnTo>
                <a:lnTo>
                  <a:pt x="366727" y="1315739"/>
                </a:lnTo>
                <a:lnTo>
                  <a:pt x="352109" y="1307486"/>
                </a:lnTo>
                <a:lnTo>
                  <a:pt x="337491" y="1298916"/>
                </a:lnTo>
                <a:lnTo>
                  <a:pt x="323190" y="1289710"/>
                </a:lnTo>
                <a:lnTo>
                  <a:pt x="309208" y="1280505"/>
                </a:lnTo>
                <a:lnTo>
                  <a:pt x="295225" y="1270665"/>
                </a:lnTo>
                <a:lnTo>
                  <a:pt x="281560" y="1261142"/>
                </a:lnTo>
                <a:lnTo>
                  <a:pt x="268213" y="1250667"/>
                </a:lnTo>
                <a:lnTo>
                  <a:pt x="255184" y="1240191"/>
                </a:lnTo>
                <a:lnTo>
                  <a:pt x="242154" y="1229399"/>
                </a:lnTo>
                <a:lnTo>
                  <a:pt x="229443" y="1218289"/>
                </a:lnTo>
                <a:lnTo>
                  <a:pt x="217367" y="1206862"/>
                </a:lnTo>
                <a:lnTo>
                  <a:pt x="204973" y="1194799"/>
                </a:lnTo>
                <a:lnTo>
                  <a:pt x="193533" y="1183054"/>
                </a:lnTo>
                <a:lnTo>
                  <a:pt x="182093" y="1170675"/>
                </a:lnTo>
                <a:lnTo>
                  <a:pt x="170970" y="1158295"/>
                </a:lnTo>
                <a:lnTo>
                  <a:pt x="160165" y="1145280"/>
                </a:lnTo>
                <a:lnTo>
                  <a:pt x="149360" y="1132266"/>
                </a:lnTo>
                <a:lnTo>
                  <a:pt x="139191" y="1118934"/>
                </a:lnTo>
                <a:lnTo>
                  <a:pt x="129340" y="1105285"/>
                </a:lnTo>
                <a:lnTo>
                  <a:pt x="119806" y="1091318"/>
                </a:lnTo>
                <a:lnTo>
                  <a:pt x="110590" y="1077351"/>
                </a:lnTo>
                <a:lnTo>
                  <a:pt x="101374" y="1063067"/>
                </a:lnTo>
                <a:lnTo>
                  <a:pt x="92794" y="1048465"/>
                </a:lnTo>
                <a:lnTo>
                  <a:pt x="84532" y="1033863"/>
                </a:lnTo>
                <a:lnTo>
                  <a:pt x="76587" y="1018627"/>
                </a:lnTo>
                <a:lnTo>
                  <a:pt x="68960" y="1003708"/>
                </a:lnTo>
                <a:lnTo>
                  <a:pt x="61969" y="988154"/>
                </a:lnTo>
                <a:lnTo>
                  <a:pt x="54977" y="972282"/>
                </a:lnTo>
                <a:lnTo>
                  <a:pt x="48622" y="956411"/>
                </a:lnTo>
                <a:lnTo>
                  <a:pt x="42584" y="940857"/>
                </a:lnTo>
                <a:lnTo>
                  <a:pt x="36546" y="924668"/>
                </a:lnTo>
                <a:lnTo>
                  <a:pt x="31779" y="908479"/>
                </a:lnTo>
                <a:lnTo>
                  <a:pt x="26694" y="891973"/>
                </a:lnTo>
                <a:lnTo>
                  <a:pt x="21927" y="874832"/>
                </a:lnTo>
                <a:lnTo>
                  <a:pt x="18114" y="858008"/>
                </a:lnTo>
                <a:lnTo>
                  <a:pt x="14300" y="841184"/>
                </a:lnTo>
                <a:lnTo>
                  <a:pt x="10805" y="824043"/>
                </a:lnTo>
                <a:lnTo>
                  <a:pt x="7945" y="806585"/>
                </a:lnTo>
                <a:lnTo>
                  <a:pt x="5720" y="789126"/>
                </a:lnTo>
                <a:lnTo>
                  <a:pt x="3496" y="771668"/>
                </a:lnTo>
                <a:lnTo>
                  <a:pt x="2225" y="753892"/>
                </a:lnTo>
                <a:lnTo>
                  <a:pt x="636" y="736116"/>
                </a:lnTo>
                <a:lnTo>
                  <a:pt x="318" y="718340"/>
                </a:lnTo>
                <a:lnTo>
                  <a:pt x="0" y="699929"/>
                </a:lnTo>
                <a:lnTo>
                  <a:pt x="318" y="681836"/>
                </a:lnTo>
                <a:lnTo>
                  <a:pt x="636" y="664060"/>
                </a:lnTo>
                <a:lnTo>
                  <a:pt x="2225" y="646284"/>
                </a:lnTo>
                <a:lnTo>
                  <a:pt x="3496" y="628190"/>
                </a:lnTo>
                <a:lnTo>
                  <a:pt x="5720" y="610732"/>
                </a:lnTo>
                <a:lnTo>
                  <a:pt x="7945" y="593591"/>
                </a:lnTo>
                <a:lnTo>
                  <a:pt x="10805" y="576132"/>
                </a:lnTo>
                <a:lnTo>
                  <a:pt x="14300" y="558991"/>
                </a:lnTo>
                <a:lnTo>
                  <a:pt x="18114" y="542167"/>
                </a:lnTo>
                <a:lnTo>
                  <a:pt x="21927" y="525026"/>
                </a:lnTo>
                <a:lnTo>
                  <a:pt x="26694" y="508202"/>
                </a:lnTo>
                <a:lnTo>
                  <a:pt x="31779" y="491696"/>
                </a:lnTo>
                <a:lnTo>
                  <a:pt x="36546" y="475507"/>
                </a:lnTo>
                <a:lnTo>
                  <a:pt x="42584" y="459319"/>
                </a:lnTo>
                <a:lnTo>
                  <a:pt x="48622" y="443130"/>
                </a:lnTo>
                <a:lnTo>
                  <a:pt x="54977" y="427576"/>
                </a:lnTo>
                <a:lnTo>
                  <a:pt x="61969" y="412022"/>
                </a:lnTo>
                <a:lnTo>
                  <a:pt x="68960" y="396468"/>
                </a:lnTo>
                <a:lnTo>
                  <a:pt x="76587" y="381231"/>
                </a:lnTo>
                <a:lnTo>
                  <a:pt x="84532" y="366312"/>
                </a:lnTo>
                <a:lnTo>
                  <a:pt x="92794" y="351393"/>
                </a:lnTo>
                <a:lnTo>
                  <a:pt x="101374" y="337109"/>
                </a:lnTo>
                <a:lnTo>
                  <a:pt x="110590" y="322825"/>
                </a:lnTo>
                <a:lnTo>
                  <a:pt x="119806" y="308858"/>
                </a:lnTo>
                <a:lnTo>
                  <a:pt x="129340" y="294573"/>
                </a:lnTo>
                <a:lnTo>
                  <a:pt x="139191" y="280924"/>
                </a:lnTo>
                <a:lnTo>
                  <a:pt x="149360" y="267592"/>
                </a:lnTo>
                <a:lnTo>
                  <a:pt x="160165" y="254895"/>
                </a:lnTo>
                <a:lnTo>
                  <a:pt x="170970" y="241880"/>
                </a:lnTo>
                <a:lnTo>
                  <a:pt x="182093" y="229183"/>
                </a:lnTo>
                <a:lnTo>
                  <a:pt x="193533" y="217121"/>
                </a:lnTo>
                <a:lnTo>
                  <a:pt x="204973" y="205059"/>
                </a:lnTo>
                <a:lnTo>
                  <a:pt x="217367" y="193314"/>
                </a:lnTo>
                <a:lnTo>
                  <a:pt x="229443" y="181886"/>
                </a:lnTo>
                <a:lnTo>
                  <a:pt x="242154" y="170776"/>
                </a:lnTo>
                <a:lnTo>
                  <a:pt x="255184" y="159984"/>
                </a:lnTo>
                <a:lnTo>
                  <a:pt x="268213" y="149509"/>
                </a:lnTo>
                <a:lnTo>
                  <a:pt x="281560" y="139034"/>
                </a:lnTo>
                <a:lnTo>
                  <a:pt x="295225" y="128876"/>
                </a:lnTo>
                <a:lnTo>
                  <a:pt x="309208" y="119670"/>
                </a:lnTo>
                <a:lnTo>
                  <a:pt x="323190" y="110148"/>
                </a:lnTo>
                <a:lnTo>
                  <a:pt x="337491" y="101260"/>
                </a:lnTo>
                <a:lnTo>
                  <a:pt x="352109" y="92689"/>
                </a:lnTo>
                <a:lnTo>
                  <a:pt x="366727" y="84436"/>
                </a:lnTo>
                <a:lnTo>
                  <a:pt x="381981" y="76500"/>
                </a:lnTo>
                <a:lnTo>
                  <a:pt x="396917" y="68882"/>
                </a:lnTo>
                <a:lnTo>
                  <a:pt x="412489" y="61899"/>
                </a:lnTo>
                <a:lnTo>
                  <a:pt x="428060" y="54915"/>
                </a:lnTo>
                <a:lnTo>
                  <a:pt x="443632" y="48567"/>
                </a:lnTo>
                <a:lnTo>
                  <a:pt x="459839" y="42218"/>
                </a:lnTo>
                <a:lnTo>
                  <a:pt x="476046" y="36504"/>
                </a:lnTo>
                <a:lnTo>
                  <a:pt x="492254" y="31426"/>
                </a:lnTo>
                <a:lnTo>
                  <a:pt x="508779" y="26664"/>
                </a:lnTo>
                <a:lnTo>
                  <a:pt x="525939" y="21903"/>
                </a:lnTo>
                <a:lnTo>
                  <a:pt x="542464" y="17776"/>
                </a:lnTo>
                <a:lnTo>
                  <a:pt x="559625" y="14284"/>
                </a:lnTo>
                <a:lnTo>
                  <a:pt x="576785" y="11110"/>
                </a:lnTo>
                <a:lnTo>
                  <a:pt x="594264" y="8253"/>
                </a:lnTo>
                <a:lnTo>
                  <a:pt x="611424" y="5714"/>
                </a:lnTo>
                <a:lnTo>
                  <a:pt x="629220" y="3492"/>
                </a:lnTo>
                <a:lnTo>
                  <a:pt x="646699" y="2222"/>
                </a:lnTo>
                <a:lnTo>
                  <a:pt x="664813" y="952"/>
                </a:lnTo>
                <a:lnTo>
                  <a:pt x="682609" y="318"/>
                </a:lnTo>
                <a:lnTo>
                  <a:pt x="70072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7" name="KSO_Shape"/>
          <p:cNvSpPr/>
          <p:nvPr/>
        </p:nvSpPr>
        <p:spPr bwMode="auto">
          <a:xfrm>
            <a:off x="5870893" y="5385955"/>
            <a:ext cx="450215" cy="420201"/>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8" name="KSO_Shape"/>
          <p:cNvSpPr/>
          <p:nvPr/>
        </p:nvSpPr>
        <p:spPr bwMode="auto">
          <a:xfrm>
            <a:off x="7986873" y="5419828"/>
            <a:ext cx="326020" cy="352454"/>
          </a:xfrm>
          <a:custGeom>
            <a:avLst/>
            <a:gdLst>
              <a:gd name="T0" fmla="*/ 1954201 w 2398713"/>
              <a:gd name="T1" fmla="*/ 31402 h 2592388"/>
              <a:gd name="T2" fmla="*/ 2116850 w 2398713"/>
              <a:gd name="T3" fmla="*/ 156378 h 2592388"/>
              <a:gd name="T4" fmla="*/ 2267769 w 2398713"/>
              <a:gd name="T5" fmla="*/ 366997 h 2592388"/>
              <a:gd name="T6" fmla="*/ 2371446 w 2398713"/>
              <a:gd name="T7" fmla="*/ 623927 h 2592388"/>
              <a:gd name="T8" fmla="*/ 2395860 w 2398713"/>
              <a:gd name="T9" fmla="*/ 889421 h 2592388"/>
              <a:gd name="T10" fmla="*/ 2308669 w 2398713"/>
              <a:gd name="T11" fmla="*/ 1125416 h 2592388"/>
              <a:gd name="T12" fmla="*/ 2141581 w 2398713"/>
              <a:gd name="T13" fmla="*/ 1278622 h 2592388"/>
              <a:gd name="T14" fmla="*/ 1992247 w 2398713"/>
              <a:gd name="T15" fmla="*/ 1329373 h 2592388"/>
              <a:gd name="T16" fmla="*/ 1852743 w 2398713"/>
              <a:gd name="T17" fmla="*/ 1306852 h 2592388"/>
              <a:gd name="T18" fmla="*/ 1684386 w 2398713"/>
              <a:gd name="T19" fmla="*/ 1191710 h 2592388"/>
              <a:gd name="T20" fmla="*/ 1595610 w 2398713"/>
              <a:gd name="T21" fmla="*/ 1053095 h 2592388"/>
              <a:gd name="T22" fmla="*/ 1598781 w 2398713"/>
              <a:gd name="T23" fmla="*/ 947468 h 2592388"/>
              <a:gd name="T24" fmla="*/ 1649193 w 2398713"/>
              <a:gd name="T25" fmla="*/ 843427 h 2592388"/>
              <a:gd name="T26" fmla="*/ 1630363 w 2398713"/>
              <a:gd name="T27" fmla="*/ 777854 h 2592388"/>
              <a:gd name="T28" fmla="*/ 1487488 w 2398713"/>
              <a:gd name="T29" fmla="*/ 922928 h 2592388"/>
              <a:gd name="T30" fmla="*/ 1380173 w 2398713"/>
              <a:gd name="T31" fmla="*/ 1204822 h 2592388"/>
              <a:gd name="T32" fmla="*/ 1340755 w 2398713"/>
              <a:gd name="T33" fmla="*/ 1574863 h 2592388"/>
              <a:gd name="T34" fmla="*/ 1499917 w 2398713"/>
              <a:gd name="T35" fmla="*/ 1702477 h 2592388"/>
              <a:gd name="T36" fmla="*/ 1532891 w 2398713"/>
              <a:gd name="T37" fmla="*/ 1834865 h 2592388"/>
              <a:gd name="T38" fmla="*/ 1466309 w 2398713"/>
              <a:gd name="T39" fmla="*/ 1984119 h 2592388"/>
              <a:gd name="T40" fmla="*/ 1302385 w 2398713"/>
              <a:gd name="T41" fmla="*/ 2145738 h 2592388"/>
              <a:gd name="T42" fmla="*/ 1017359 w 2398713"/>
              <a:gd name="T43" fmla="*/ 2054132 h 2592388"/>
              <a:gd name="T44" fmla="*/ 874367 w 2398713"/>
              <a:gd name="T45" fmla="*/ 1914743 h 2592388"/>
              <a:gd name="T46" fmla="*/ 855660 w 2398713"/>
              <a:gd name="T47" fmla="*/ 1792857 h 2592388"/>
              <a:gd name="T48" fmla="*/ 942217 w 2398713"/>
              <a:gd name="T49" fmla="*/ 1637238 h 2592388"/>
              <a:gd name="T50" fmla="*/ 1075055 w 2398713"/>
              <a:gd name="T51" fmla="*/ 1467351 h 2592388"/>
              <a:gd name="T52" fmla="*/ 978535 w 2398713"/>
              <a:gd name="T53" fmla="*/ 1076255 h 2592388"/>
              <a:gd name="T54" fmla="*/ 851535 w 2398713"/>
              <a:gd name="T55" fmla="*/ 839756 h 2592388"/>
              <a:gd name="T56" fmla="*/ 735647 w 2398713"/>
              <a:gd name="T57" fmla="*/ 787283 h 2592388"/>
              <a:gd name="T58" fmla="*/ 773430 w 2398713"/>
              <a:gd name="T59" fmla="*/ 888469 h 2592388"/>
              <a:gd name="T60" fmla="*/ 809307 w 2398713"/>
              <a:gd name="T61" fmla="*/ 989021 h 2592388"/>
              <a:gd name="T62" fmla="*/ 775335 w 2398713"/>
              <a:gd name="T63" fmla="*/ 1119706 h 2592388"/>
              <a:gd name="T64" fmla="*/ 645477 w 2398713"/>
              <a:gd name="T65" fmla="*/ 1250074 h 2592388"/>
              <a:gd name="T66" fmla="*/ 481965 w 2398713"/>
              <a:gd name="T67" fmla="*/ 1325567 h 2592388"/>
              <a:gd name="T68" fmla="*/ 345757 w 2398713"/>
              <a:gd name="T69" fmla="*/ 1317637 h 2592388"/>
              <a:gd name="T70" fmla="*/ 187325 w 2398713"/>
              <a:gd name="T71" fmla="*/ 1227553 h 2592388"/>
              <a:gd name="T72" fmla="*/ 37148 w 2398713"/>
              <a:gd name="T73" fmla="*/ 1030574 h 2592388"/>
              <a:gd name="T74" fmla="*/ 1905 w 2398713"/>
              <a:gd name="T75" fmla="*/ 777133 h 2592388"/>
              <a:gd name="T76" fmla="*/ 64135 w 2398713"/>
              <a:gd name="T77" fmla="*/ 510687 h 2592388"/>
              <a:gd name="T78" fmla="*/ 192087 w 2398713"/>
              <a:gd name="T79" fmla="*/ 268666 h 2592388"/>
              <a:gd name="T80" fmla="*/ 353377 w 2398713"/>
              <a:gd name="T81" fmla="*/ 90084 h 2592388"/>
              <a:gd name="T82" fmla="*/ 509587 w 2398713"/>
              <a:gd name="T83" fmla="*/ 7930 h 2592388"/>
              <a:gd name="T84" fmla="*/ 641985 w 2398713"/>
              <a:gd name="T85" fmla="*/ 9199 h 2592388"/>
              <a:gd name="T86" fmla="*/ 784860 w 2398713"/>
              <a:gd name="T87" fmla="*/ 91670 h 2592388"/>
              <a:gd name="T88" fmla="*/ 884873 w 2398713"/>
              <a:gd name="T89" fmla="*/ 221404 h 2592388"/>
              <a:gd name="T90" fmla="*/ 908050 w 2398713"/>
              <a:gd name="T91" fmla="*/ 331788 h 2592388"/>
              <a:gd name="T92" fmla="*/ 852487 w 2398713"/>
              <a:gd name="T93" fmla="*/ 508784 h 2592388"/>
              <a:gd name="T94" fmla="*/ 754151 w 2398713"/>
              <a:gd name="T95" fmla="*/ 661562 h 2592388"/>
              <a:gd name="T96" fmla="*/ 908368 w 2398713"/>
              <a:gd name="T97" fmla="*/ 749918 h 2592388"/>
              <a:gd name="T98" fmla="*/ 1002665 w 2398713"/>
              <a:gd name="T99" fmla="*/ 873406 h 2592388"/>
              <a:gd name="T100" fmla="*/ 1133158 w 2398713"/>
              <a:gd name="T101" fmla="*/ 1229265 h 2592388"/>
              <a:gd name="T102" fmla="*/ 1214438 w 2398713"/>
              <a:gd name="T103" fmla="*/ 1494652 h 2592388"/>
              <a:gd name="T104" fmla="*/ 1310958 w 2398713"/>
              <a:gd name="T105" fmla="*/ 1073715 h 2592388"/>
              <a:gd name="T106" fmla="*/ 1434783 w 2398713"/>
              <a:gd name="T107" fmla="*/ 812456 h 2592388"/>
              <a:gd name="T108" fmla="*/ 1548131 w 2398713"/>
              <a:gd name="T109" fmla="*/ 705158 h 2592388"/>
              <a:gd name="T110" fmla="*/ 1619390 w 2398713"/>
              <a:gd name="T111" fmla="*/ 611239 h 2592388"/>
              <a:gd name="T112" fmla="*/ 1515078 w 2398713"/>
              <a:gd name="T113" fmla="*/ 443442 h 2592388"/>
              <a:gd name="T114" fmla="*/ 1495738 w 2398713"/>
              <a:gd name="T115" fmla="*/ 285160 h 2592388"/>
              <a:gd name="T116" fmla="*/ 1543613 w 2398713"/>
              <a:gd name="T117" fmla="*/ 172872 h 2592388"/>
              <a:gd name="T118" fmla="*/ 1693898 w 2398713"/>
              <a:gd name="T119" fmla="*/ 34574 h 2592388"/>
              <a:gd name="T120" fmla="*/ 1811843 w 2398713"/>
              <a:gd name="T121" fmla="*/ 317 h 2592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398713" h="2592388">
                <a:moveTo>
                  <a:pt x="1821037" y="0"/>
                </a:moveTo>
                <a:lnTo>
                  <a:pt x="1830549" y="0"/>
                </a:lnTo>
                <a:lnTo>
                  <a:pt x="1840061" y="317"/>
                </a:lnTo>
                <a:lnTo>
                  <a:pt x="1849889" y="1269"/>
                </a:lnTo>
                <a:lnTo>
                  <a:pt x="1859718" y="2220"/>
                </a:lnTo>
                <a:lnTo>
                  <a:pt x="1869864" y="4124"/>
                </a:lnTo>
                <a:lnTo>
                  <a:pt x="1880010" y="5710"/>
                </a:lnTo>
                <a:lnTo>
                  <a:pt x="1890155" y="7930"/>
                </a:lnTo>
                <a:lnTo>
                  <a:pt x="1900301" y="10785"/>
                </a:lnTo>
                <a:lnTo>
                  <a:pt x="1911081" y="13957"/>
                </a:lnTo>
                <a:lnTo>
                  <a:pt x="1921544" y="17763"/>
                </a:lnTo>
                <a:lnTo>
                  <a:pt x="1932324" y="21569"/>
                </a:lnTo>
                <a:lnTo>
                  <a:pt x="1943104" y="26327"/>
                </a:lnTo>
                <a:lnTo>
                  <a:pt x="1954201" y="31402"/>
                </a:lnTo>
                <a:lnTo>
                  <a:pt x="1965298" y="36795"/>
                </a:lnTo>
                <a:lnTo>
                  <a:pt x="1976395" y="42822"/>
                </a:lnTo>
                <a:lnTo>
                  <a:pt x="1987809" y="49165"/>
                </a:lnTo>
                <a:lnTo>
                  <a:pt x="1999223" y="56461"/>
                </a:lnTo>
                <a:lnTo>
                  <a:pt x="2010637" y="64074"/>
                </a:lnTo>
                <a:lnTo>
                  <a:pt x="2022368" y="72321"/>
                </a:lnTo>
                <a:lnTo>
                  <a:pt x="2034099" y="80885"/>
                </a:lnTo>
                <a:lnTo>
                  <a:pt x="2045830" y="90084"/>
                </a:lnTo>
                <a:lnTo>
                  <a:pt x="2058195" y="99917"/>
                </a:lnTo>
                <a:lnTo>
                  <a:pt x="2069926" y="110385"/>
                </a:lnTo>
                <a:lnTo>
                  <a:pt x="2081657" y="121169"/>
                </a:lnTo>
                <a:lnTo>
                  <a:pt x="2093705" y="132588"/>
                </a:lnTo>
                <a:lnTo>
                  <a:pt x="2105119" y="144007"/>
                </a:lnTo>
                <a:lnTo>
                  <a:pt x="2116850" y="156378"/>
                </a:lnTo>
                <a:lnTo>
                  <a:pt x="2128581" y="168749"/>
                </a:lnTo>
                <a:lnTo>
                  <a:pt x="2140313" y="182071"/>
                </a:lnTo>
                <a:lnTo>
                  <a:pt x="2151410" y="195393"/>
                </a:lnTo>
                <a:lnTo>
                  <a:pt x="2162824" y="209350"/>
                </a:lnTo>
                <a:lnTo>
                  <a:pt x="2173920" y="223941"/>
                </a:lnTo>
                <a:lnTo>
                  <a:pt x="2185017" y="238215"/>
                </a:lnTo>
                <a:lnTo>
                  <a:pt x="2196431" y="253441"/>
                </a:lnTo>
                <a:lnTo>
                  <a:pt x="2207211" y="268666"/>
                </a:lnTo>
                <a:lnTo>
                  <a:pt x="2217357" y="284209"/>
                </a:lnTo>
                <a:lnTo>
                  <a:pt x="2227820" y="300068"/>
                </a:lnTo>
                <a:lnTo>
                  <a:pt x="2238283" y="316563"/>
                </a:lnTo>
                <a:lnTo>
                  <a:pt x="2248429" y="333057"/>
                </a:lnTo>
                <a:lnTo>
                  <a:pt x="2257940" y="349551"/>
                </a:lnTo>
                <a:lnTo>
                  <a:pt x="2267769" y="366997"/>
                </a:lnTo>
                <a:lnTo>
                  <a:pt x="2276964" y="384126"/>
                </a:lnTo>
                <a:lnTo>
                  <a:pt x="2286158" y="401254"/>
                </a:lnTo>
                <a:lnTo>
                  <a:pt x="2295036" y="419335"/>
                </a:lnTo>
                <a:lnTo>
                  <a:pt x="2303596" y="437415"/>
                </a:lnTo>
                <a:lnTo>
                  <a:pt x="2311840" y="455178"/>
                </a:lnTo>
                <a:lnTo>
                  <a:pt x="2319766" y="473575"/>
                </a:lnTo>
                <a:lnTo>
                  <a:pt x="2327376" y="491973"/>
                </a:lnTo>
                <a:lnTo>
                  <a:pt x="2334985" y="510687"/>
                </a:lnTo>
                <a:lnTo>
                  <a:pt x="2341643" y="529085"/>
                </a:lnTo>
                <a:lnTo>
                  <a:pt x="2348618" y="547799"/>
                </a:lnTo>
                <a:lnTo>
                  <a:pt x="2354642" y="566831"/>
                </a:lnTo>
                <a:lnTo>
                  <a:pt x="2360666" y="585546"/>
                </a:lnTo>
                <a:lnTo>
                  <a:pt x="2366056" y="604895"/>
                </a:lnTo>
                <a:lnTo>
                  <a:pt x="2371446" y="623927"/>
                </a:lnTo>
                <a:lnTo>
                  <a:pt x="2376202" y="642959"/>
                </a:lnTo>
                <a:lnTo>
                  <a:pt x="2380641" y="661990"/>
                </a:lnTo>
                <a:lnTo>
                  <a:pt x="2384446" y="681657"/>
                </a:lnTo>
                <a:lnTo>
                  <a:pt x="2387933" y="700688"/>
                </a:lnTo>
                <a:lnTo>
                  <a:pt x="2390787" y="720038"/>
                </a:lnTo>
                <a:lnTo>
                  <a:pt x="2393323" y="739069"/>
                </a:lnTo>
                <a:lnTo>
                  <a:pt x="2395543" y="758101"/>
                </a:lnTo>
                <a:lnTo>
                  <a:pt x="2397128" y="777133"/>
                </a:lnTo>
                <a:lnTo>
                  <a:pt x="2398079" y="796165"/>
                </a:lnTo>
                <a:lnTo>
                  <a:pt x="2398713" y="815197"/>
                </a:lnTo>
                <a:lnTo>
                  <a:pt x="2398713" y="833911"/>
                </a:lnTo>
                <a:lnTo>
                  <a:pt x="2398396" y="852626"/>
                </a:lnTo>
                <a:lnTo>
                  <a:pt x="2397445" y="871341"/>
                </a:lnTo>
                <a:lnTo>
                  <a:pt x="2395860" y="889421"/>
                </a:lnTo>
                <a:lnTo>
                  <a:pt x="2393640" y="907818"/>
                </a:lnTo>
                <a:lnTo>
                  <a:pt x="2390787" y="926216"/>
                </a:lnTo>
                <a:lnTo>
                  <a:pt x="2387616" y="944296"/>
                </a:lnTo>
                <a:lnTo>
                  <a:pt x="2383812" y="961742"/>
                </a:lnTo>
                <a:lnTo>
                  <a:pt x="2379373" y="979505"/>
                </a:lnTo>
                <a:lnTo>
                  <a:pt x="2373983" y="996633"/>
                </a:lnTo>
                <a:lnTo>
                  <a:pt x="2368276" y="1013762"/>
                </a:lnTo>
                <a:lnTo>
                  <a:pt x="2361935" y="1030574"/>
                </a:lnTo>
                <a:lnTo>
                  <a:pt x="2354642" y="1047385"/>
                </a:lnTo>
                <a:lnTo>
                  <a:pt x="2346716" y="1063562"/>
                </a:lnTo>
                <a:lnTo>
                  <a:pt x="2338473" y="1079739"/>
                </a:lnTo>
                <a:lnTo>
                  <a:pt x="2329278" y="1094965"/>
                </a:lnTo>
                <a:lnTo>
                  <a:pt x="2319449" y="1110507"/>
                </a:lnTo>
                <a:lnTo>
                  <a:pt x="2308669" y="1125416"/>
                </a:lnTo>
                <a:lnTo>
                  <a:pt x="2297572" y="1140324"/>
                </a:lnTo>
                <a:lnTo>
                  <a:pt x="2285207" y="1154598"/>
                </a:lnTo>
                <a:lnTo>
                  <a:pt x="2272842" y="1168237"/>
                </a:lnTo>
                <a:lnTo>
                  <a:pt x="2260477" y="1181559"/>
                </a:lnTo>
                <a:lnTo>
                  <a:pt x="2248429" y="1193930"/>
                </a:lnTo>
                <a:lnTo>
                  <a:pt x="2236063" y="1205666"/>
                </a:lnTo>
                <a:lnTo>
                  <a:pt x="2224015" y="1216768"/>
                </a:lnTo>
                <a:lnTo>
                  <a:pt x="2211967" y="1227553"/>
                </a:lnTo>
                <a:lnTo>
                  <a:pt x="2199919" y="1237703"/>
                </a:lnTo>
                <a:lnTo>
                  <a:pt x="2188188" y="1246902"/>
                </a:lnTo>
                <a:lnTo>
                  <a:pt x="2176140" y="1255466"/>
                </a:lnTo>
                <a:lnTo>
                  <a:pt x="2164726" y="1264031"/>
                </a:lnTo>
                <a:lnTo>
                  <a:pt x="2153312" y="1271326"/>
                </a:lnTo>
                <a:lnTo>
                  <a:pt x="2141581" y="1278622"/>
                </a:lnTo>
                <a:lnTo>
                  <a:pt x="2130167" y="1285283"/>
                </a:lnTo>
                <a:lnTo>
                  <a:pt x="2119070" y="1291627"/>
                </a:lnTo>
                <a:lnTo>
                  <a:pt x="2107656" y="1297019"/>
                </a:lnTo>
                <a:lnTo>
                  <a:pt x="2096876" y="1302094"/>
                </a:lnTo>
                <a:lnTo>
                  <a:pt x="2085779" y="1306535"/>
                </a:lnTo>
                <a:lnTo>
                  <a:pt x="2074999" y="1310976"/>
                </a:lnTo>
                <a:lnTo>
                  <a:pt x="2064219" y="1314465"/>
                </a:lnTo>
                <a:lnTo>
                  <a:pt x="2053439" y="1317637"/>
                </a:lnTo>
                <a:lnTo>
                  <a:pt x="2042976" y="1320492"/>
                </a:lnTo>
                <a:lnTo>
                  <a:pt x="2032514" y="1323029"/>
                </a:lnTo>
                <a:lnTo>
                  <a:pt x="2022051" y="1325250"/>
                </a:lnTo>
                <a:lnTo>
                  <a:pt x="2012222" y="1327153"/>
                </a:lnTo>
                <a:lnTo>
                  <a:pt x="2002076" y="1328105"/>
                </a:lnTo>
                <a:lnTo>
                  <a:pt x="1992247" y="1329373"/>
                </a:lnTo>
                <a:lnTo>
                  <a:pt x="1982419" y="1330008"/>
                </a:lnTo>
                <a:lnTo>
                  <a:pt x="1972590" y="1330325"/>
                </a:lnTo>
                <a:lnTo>
                  <a:pt x="1963395" y="1330008"/>
                </a:lnTo>
                <a:lnTo>
                  <a:pt x="1953884" y="1330008"/>
                </a:lnTo>
                <a:lnTo>
                  <a:pt x="1944689" y="1329373"/>
                </a:lnTo>
                <a:lnTo>
                  <a:pt x="1935494" y="1328105"/>
                </a:lnTo>
                <a:lnTo>
                  <a:pt x="1926617" y="1327153"/>
                </a:lnTo>
                <a:lnTo>
                  <a:pt x="1917739" y="1325567"/>
                </a:lnTo>
                <a:lnTo>
                  <a:pt x="1909179" y="1323981"/>
                </a:lnTo>
                <a:lnTo>
                  <a:pt x="1900301" y="1322078"/>
                </a:lnTo>
                <a:lnTo>
                  <a:pt x="1892058" y="1319857"/>
                </a:lnTo>
                <a:lnTo>
                  <a:pt x="1883814" y="1317637"/>
                </a:lnTo>
                <a:lnTo>
                  <a:pt x="1867644" y="1312879"/>
                </a:lnTo>
                <a:lnTo>
                  <a:pt x="1852743" y="1306852"/>
                </a:lnTo>
                <a:lnTo>
                  <a:pt x="1837841" y="1300508"/>
                </a:lnTo>
                <a:lnTo>
                  <a:pt x="1823574" y="1293847"/>
                </a:lnTo>
                <a:lnTo>
                  <a:pt x="1810257" y="1286869"/>
                </a:lnTo>
                <a:lnTo>
                  <a:pt x="1797575" y="1279573"/>
                </a:lnTo>
                <a:lnTo>
                  <a:pt x="1785527" y="1272278"/>
                </a:lnTo>
                <a:lnTo>
                  <a:pt x="1774430" y="1264665"/>
                </a:lnTo>
                <a:lnTo>
                  <a:pt x="1763967" y="1257370"/>
                </a:lnTo>
                <a:lnTo>
                  <a:pt x="1754138" y="1250074"/>
                </a:lnTo>
                <a:lnTo>
                  <a:pt x="1745261" y="1243730"/>
                </a:lnTo>
                <a:lnTo>
                  <a:pt x="1729725" y="1231677"/>
                </a:lnTo>
                <a:lnTo>
                  <a:pt x="1715458" y="1219623"/>
                </a:lnTo>
                <a:lnTo>
                  <a:pt x="1699922" y="1206301"/>
                </a:lnTo>
                <a:lnTo>
                  <a:pt x="1692312" y="1199322"/>
                </a:lnTo>
                <a:lnTo>
                  <a:pt x="1684386" y="1191710"/>
                </a:lnTo>
                <a:lnTo>
                  <a:pt x="1676460" y="1183780"/>
                </a:lnTo>
                <a:lnTo>
                  <a:pt x="1668533" y="1175850"/>
                </a:lnTo>
                <a:lnTo>
                  <a:pt x="1660607" y="1167286"/>
                </a:lnTo>
                <a:lnTo>
                  <a:pt x="1652680" y="1158721"/>
                </a:lnTo>
                <a:lnTo>
                  <a:pt x="1645388" y="1149205"/>
                </a:lnTo>
                <a:lnTo>
                  <a:pt x="1638096" y="1140007"/>
                </a:lnTo>
                <a:lnTo>
                  <a:pt x="1631121" y="1129856"/>
                </a:lnTo>
                <a:lnTo>
                  <a:pt x="1624780" y="1119706"/>
                </a:lnTo>
                <a:lnTo>
                  <a:pt x="1618438" y="1109556"/>
                </a:lnTo>
                <a:lnTo>
                  <a:pt x="1612731" y="1098771"/>
                </a:lnTo>
                <a:lnTo>
                  <a:pt x="1607341" y="1087986"/>
                </a:lnTo>
                <a:lnTo>
                  <a:pt x="1602903" y="1076250"/>
                </a:lnTo>
                <a:lnTo>
                  <a:pt x="1598781" y="1064831"/>
                </a:lnTo>
                <a:lnTo>
                  <a:pt x="1595610" y="1053095"/>
                </a:lnTo>
                <a:lnTo>
                  <a:pt x="1592757" y="1040724"/>
                </a:lnTo>
                <a:lnTo>
                  <a:pt x="1590855" y="1028353"/>
                </a:lnTo>
                <a:lnTo>
                  <a:pt x="1590220" y="1021692"/>
                </a:lnTo>
                <a:lnTo>
                  <a:pt x="1589903" y="1015348"/>
                </a:lnTo>
                <a:lnTo>
                  <a:pt x="1589903" y="1008687"/>
                </a:lnTo>
                <a:lnTo>
                  <a:pt x="1589903" y="1002343"/>
                </a:lnTo>
                <a:lnTo>
                  <a:pt x="1589903" y="995999"/>
                </a:lnTo>
                <a:lnTo>
                  <a:pt x="1590537" y="989021"/>
                </a:lnTo>
                <a:lnTo>
                  <a:pt x="1591172" y="982360"/>
                </a:lnTo>
                <a:lnTo>
                  <a:pt x="1592440" y="975381"/>
                </a:lnTo>
                <a:lnTo>
                  <a:pt x="1593391" y="968720"/>
                </a:lnTo>
                <a:lnTo>
                  <a:pt x="1594976" y="961742"/>
                </a:lnTo>
                <a:lnTo>
                  <a:pt x="1596562" y="954446"/>
                </a:lnTo>
                <a:lnTo>
                  <a:pt x="1598781" y="947468"/>
                </a:lnTo>
                <a:lnTo>
                  <a:pt x="1601317" y="940172"/>
                </a:lnTo>
                <a:lnTo>
                  <a:pt x="1603854" y="932877"/>
                </a:lnTo>
                <a:lnTo>
                  <a:pt x="1606707" y="925898"/>
                </a:lnTo>
                <a:lnTo>
                  <a:pt x="1610195" y="918603"/>
                </a:lnTo>
                <a:lnTo>
                  <a:pt x="1613683" y="910990"/>
                </a:lnTo>
                <a:lnTo>
                  <a:pt x="1617487" y="903695"/>
                </a:lnTo>
                <a:lnTo>
                  <a:pt x="1621926" y="896082"/>
                </a:lnTo>
                <a:lnTo>
                  <a:pt x="1626365" y="888469"/>
                </a:lnTo>
                <a:lnTo>
                  <a:pt x="1630804" y="880856"/>
                </a:lnTo>
                <a:lnTo>
                  <a:pt x="1634925" y="873244"/>
                </a:lnTo>
                <a:lnTo>
                  <a:pt x="1639047" y="865948"/>
                </a:lnTo>
                <a:lnTo>
                  <a:pt x="1642535" y="858335"/>
                </a:lnTo>
                <a:lnTo>
                  <a:pt x="1646339" y="851040"/>
                </a:lnTo>
                <a:lnTo>
                  <a:pt x="1649193" y="843427"/>
                </a:lnTo>
                <a:lnTo>
                  <a:pt x="1652046" y="836449"/>
                </a:lnTo>
                <a:lnTo>
                  <a:pt x="1654583" y="829153"/>
                </a:lnTo>
                <a:lnTo>
                  <a:pt x="1656485" y="821858"/>
                </a:lnTo>
                <a:lnTo>
                  <a:pt x="1658705" y="814879"/>
                </a:lnTo>
                <a:lnTo>
                  <a:pt x="1660290" y="807901"/>
                </a:lnTo>
                <a:lnTo>
                  <a:pt x="1661875" y="800923"/>
                </a:lnTo>
                <a:lnTo>
                  <a:pt x="1663143" y="793944"/>
                </a:lnTo>
                <a:lnTo>
                  <a:pt x="1664094" y="787283"/>
                </a:lnTo>
                <a:lnTo>
                  <a:pt x="1665680" y="773644"/>
                </a:lnTo>
                <a:lnTo>
                  <a:pt x="1665923" y="763433"/>
                </a:lnTo>
                <a:lnTo>
                  <a:pt x="1659573" y="765473"/>
                </a:lnTo>
                <a:lnTo>
                  <a:pt x="1650048" y="769283"/>
                </a:lnTo>
                <a:lnTo>
                  <a:pt x="1640523" y="773092"/>
                </a:lnTo>
                <a:lnTo>
                  <a:pt x="1630363" y="777854"/>
                </a:lnTo>
                <a:lnTo>
                  <a:pt x="1620203" y="783250"/>
                </a:lnTo>
                <a:lnTo>
                  <a:pt x="1610361" y="788964"/>
                </a:lnTo>
                <a:lnTo>
                  <a:pt x="1599883" y="795313"/>
                </a:lnTo>
                <a:lnTo>
                  <a:pt x="1589406" y="802932"/>
                </a:lnTo>
                <a:lnTo>
                  <a:pt x="1578928" y="810868"/>
                </a:lnTo>
                <a:lnTo>
                  <a:pt x="1568133" y="819439"/>
                </a:lnTo>
                <a:lnTo>
                  <a:pt x="1557656" y="829280"/>
                </a:lnTo>
                <a:lnTo>
                  <a:pt x="1547178" y="839756"/>
                </a:lnTo>
                <a:lnTo>
                  <a:pt x="1537018" y="851184"/>
                </a:lnTo>
                <a:lnTo>
                  <a:pt x="1526858" y="863247"/>
                </a:lnTo>
                <a:lnTo>
                  <a:pt x="1516698" y="876580"/>
                </a:lnTo>
                <a:lnTo>
                  <a:pt x="1506538" y="891183"/>
                </a:lnTo>
                <a:lnTo>
                  <a:pt x="1497013" y="906420"/>
                </a:lnTo>
                <a:lnTo>
                  <a:pt x="1487488" y="922928"/>
                </a:lnTo>
                <a:lnTo>
                  <a:pt x="1478598" y="940387"/>
                </a:lnTo>
                <a:lnTo>
                  <a:pt x="1469708" y="958164"/>
                </a:lnTo>
                <a:lnTo>
                  <a:pt x="1460501" y="976894"/>
                </a:lnTo>
                <a:lnTo>
                  <a:pt x="1452246" y="995941"/>
                </a:lnTo>
                <a:lnTo>
                  <a:pt x="1443991" y="1015622"/>
                </a:lnTo>
                <a:lnTo>
                  <a:pt x="1435736" y="1035304"/>
                </a:lnTo>
                <a:lnTo>
                  <a:pt x="1428433" y="1055621"/>
                </a:lnTo>
                <a:lnTo>
                  <a:pt x="1420813" y="1076255"/>
                </a:lnTo>
                <a:lnTo>
                  <a:pt x="1413193" y="1097207"/>
                </a:lnTo>
                <a:lnTo>
                  <a:pt x="1405891" y="1118158"/>
                </a:lnTo>
                <a:lnTo>
                  <a:pt x="1399223" y="1139427"/>
                </a:lnTo>
                <a:lnTo>
                  <a:pt x="1392555" y="1161014"/>
                </a:lnTo>
                <a:lnTo>
                  <a:pt x="1386205" y="1182918"/>
                </a:lnTo>
                <a:lnTo>
                  <a:pt x="1380173" y="1204822"/>
                </a:lnTo>
                <a:lnTo>
                  <a:pt x="1374140" y="1226726"/>
                </a:lnTo>
                <a:lnTo>
                  <a:pt x="1368108" y="1248947"/>
                </a:lnTo>
                <a:lnTo>
                  <a:pt x="1362710" y="1271168"/>
                </a:lnTo>
                <a:lnTo>
                  <a:pt x="1357313" y="1293390"/>
                </a:lnTo>
                <a:lnTo>
                  <a:pt x="1347788" y="1337515"/>
                </a:lnTo>
                <a:lnTo>
                  <a:pt x="1338898" y="1381323"/>
                </a:lnTo>
                <a:lnTo>
                  <a:pt x="1330960" y="1424496"/>
                </a:lnTo>
                <a:lnTo>
                  <a:pt x="1323658" y="1467351"/>
                </a:lnTo>
                <a:lnTo>
                  <a:pt x="1317308" y="1508620"/>
                </a:lnTo>
                <a:lnTo>
                  <a:pt x="1311910" y="1548618"/>
                </a:lnTo>
                <a:lnTo>
                  <a:pt x="1310105" y="1564222"/>
                </a:lnTo>
                <a:lnTo>
                  <a:pt x="1310635" y="1564361"/>
                </a:lnTo>
                <a:lnTo>
                  <a:pt x="1325854" y="1569452"/>
                </a:lnTo>
                <a:lnTo>
                  <a:pt x="1340755" y="1574863"/>
                </a:lnTo>
                <a:lnTo>
                  <a:pt x="1355657" y="1580909"/>
                </a:lnTo>
                <a:lnTo>
                  <a:pt x="1369924" y="1587592"/>
                </a:lnTo>
                <a:lnTo>
                  <a:pt x="1383558" y="1594593"/>
                </a:lnTo>
                <a:lnTo>
                  <a:pt x="1396874" y="1602231"/>
                </a:lnTo>
                <a:lnTo>
                  <a:pt x="1409873" y="1610187"/>
                </a:lnTo>
                <a:lnTo>
                  <a:pt x="1421922" y="1618780"/>
                </a:lnTo>
                <a:lnTo>
                  <a:pt x="1433970" y="1628009"/>
                </a:lnTo>
                <a:lnTo>
                  <a:pt x="1445384" y="1637238"/>
                </a:lnTo>
                <a:lnTo>
                  <a:pt x="1455847" y="1647421"/>
                </a:lnTo>
                <a:lnTo>
                  <a:pt x="1466309" y="1657605"/>
                </a:lnTo>
                <a:lnTo>
                  <a:pt x="1475504" y="1668107"/>
                </a:lnTo>
                <a:lnTo>
                  <a:pt x="1484382" y="1679564"/>
                </a:lnTo>
                <a:lnTo>
                  <a:pt x="1492308" y="1691020"/>
                </a:lnTo>
                <a:lnTo>
                  <a:pt x="1499917" y="1702477"/>
                </a:lnTo>
                <a:lnTo>
                  <a:pt x="1506892" y="1714888"/>
                </a:lnTo>
                <a:lnTo>
                  <a:pt x="1512917" y="1726981"/>
                </a:lnTo>
                <a:lnTo>
                  <a:pt x="1518306" y="1739711"/>
                </a:lnTo>
                <a:lnTo>
                  <a:pt x="1523062" y="1752759"/>
                </a:lnTo>
                <a:lnTo>
                  <a:pt x="1526550" y="1765807"/>
                </a:lnTo>
                <a:lnTo>
                  <a:pt x="1529720" y="1779173"/>
                </a:lnTo>
                <a:lnTo>
                  <a:pt x="1530672" y="1786174"/>
                </a:lnTo>
                <a:lnTo>
                  <a:pt x="1531940" y="1792857"/>
                </a:lnTo>
                <a:lnTo>
                  <a:pt x="1532574" y="1799858"/>
                </a:lnTo>
                <a:lnTo>
                  <a:pt x="1532891" y="1806541"/>
                </a:lnTo>
                <a:lnTo>
                  <a:pt x="1533208" y="1813861"/>
                </a:lnTo>
                <a:lnTo>
                  <a:pt x="1533525" y="1820862"/>
                </a:lnTo>
                <a:lnTo>
                  <a:pt x="1533208" y="1827863"/>
                </a:lnTo>
                <a:lnTo>
                  <a:pt x="1532891" y="1834865"/>
                </a:lnTo>
                <a:lnTo>
                  <a:pt x="1532574" y="1841866"/>
                </a:lnTo>
                <a:lnTo>
                  <a:pt x="1531940" y="1848867"/>
                </a:lnTo>
                <a:lnTo>
                  <a:pt x="1530672" y="1855550"/>
                </a:lnTo>
                <a:lnTo>
                  <a:pt x="1529720" y="1862552"/>
                </a:lnTo>
                <a:lnTo>
                  <a:pt x="1526550" y="1875918"/>
                </a:lnTo>
                <a:lnTo>
                  <a:pt x="1523062" y="1889284"/>
                </a:lnTo>
                <a:lnTo>
                  <a:pt x="1518306" y="1902332"/>
                </a:lnTo>
                <a:lnTo>
                  <a:pt x="1512917" y="1914743"/>
                </a:lnTo>
                <a:lnTo>
                  <a:pt x="1506892" y="1927154"/>
                </a:lnTo>
                <a:lnTo>
                  <a:pt x="1499917" y="1939247"/>
                </a:lnTo>
                <a:lnTo>
                  <a:pt x="1492308" y="1950704"/>
                </a:lnTo>
                <a:lnTo>
                  <a:pt x="1484382" y="1962479"/>
                </a:lnTo>
                <a:lnTo>
                  <a:pt x="1475504" y="1973617"/>
                </a:lnTo>
                <a:lnTo>
                  <a:pt x="1466309" y="1984119"/>
                </a:lnTo>
                <a:lnTo>
                  <a:pt x="1455847" y="1994303"/>
                </a:lnTo>
                <a:lnTo>
                  <a:pt x="1445384" y="2004487"/>
                </a:lnTo>
                <a:lnTo>
                  <a:pt x="1433970" y="2014034"/>
                </a:lnTo>
                <a:lnTo>
                  <a:pt x="1421922" y="2022945"/>
                </a:lnTo>
                <a:lnTo>
                  <a:pt x="1409873" y="2031537"/>
                </a:lnTo>
                <a:lnTo>
                  <a:pt x="1396874" y="2039493"/>
                </a:lnTo>
                <a:lnTo>
                  <a:pt x="1383558" y="2047131"/>
                </a:lnTo>
                <a:lnTo>
                  <a:pt x="1369924" y="2054132"/>
                </a:lnTo>
                <a:lnTo>
                  <a:pt x="1355657" y="2060815"/>
                </a:lnTo>
                <a:lnTo>
                  <a:pt x="1340755" y="2066862"/>
                </a:lnTo>
                <a:lnTo>
                  <a:pt x="1325854" y="2072272"/>
                </a:lnTo>
                <a:lnTo>
                  <a:pt x="1310635" y="2077364"/>
                </a:lnTo>
                <a:lnTo>
                  <a:pt x="1301664" y="2079885"/>
                </a:lnTo>
                <a:lnTo>
                  <a:pt x="1302385" y="2145738"/>
                </a:lnTo>
                <a:lnTo>
                  <a:pt x="1304925" y="2312399"/>
                </a:lnTo>
                <a:lnTo>
                  <a:pt x="1307465" y="2453981"/>
                </a:lnTo>
                <a:lnTo>
                  <a:pt x="1310640" y="2592388"/>
                </a:lnTo>
                <a:lnTo>
                  <a:pt x="1088390" y="2592388"/>
                </a:lnTo>
                <a:lnTo>
                  <a:pt x="1091248" y="2453981"/>
                </a:lnTo>
                <a:lnTo>
                  <a:pt x="1093788" y="2312399"/>
                </a:lnTo>
                <a:lnTo>
                  <a:pt x="1096328" y="2145738"/>
                </a:lnTo>
                <a:lnTo>
                  <a:pt x="1097247" y="2082778"/>
                </a:lnTo>
                <a:lnTo>
                  <a:pt x="1092818" y="2081819"/>
                </a:lnTo>
                <a:lnTo>
                  <a:pt x="1076965" y="2077364"/>
                </a:lnTo>
                <a:lnTo>
                  <a:pt x="1061429" y="2072272"/>
                </a:lnTo>
                <a:lnTo>
                  <a:pt x="1046528" y="2066862"/>
                </a:lnTo>
                <a:lnTo>
                  <a:pt x="1031626" y="2060815"/>
                </a:lnTo>
                <a:lnTo>
                  <a:pt x="1017359" y="2054132"/>
                </a:lnTo>
                <a:lnTo>
                  <a:pt x="1003725" y="2047131"/>
                </a:lnTo>
                <a:lnTo>
                  <a:pt x="990409" y="2039493"/>
                </a:lnTo>
                <a:lnTo>
                  <a:pt x="977410" y="2031537"/>
                </a:lnTo>
                <a:lnTo>
                  <a:pt x="965362" y="2022945"/>
                </a:lnTo>
                <a:lnTo>
                  <a:pt x="953313" y="2014034"/>
                </a:lnTo>
                <a:lnTo>
                  <a:pt x="942217" y="2004487"/>
                </a:lnTo>
                <a:lnTo>
                  <a:pt x="931437" y="1994303"/>
                </a:lnTo>
                <a:lnTo>
                  <a:pt x="921608" y="1984119"/>
                </a:lnTo>
                <a:lnTo>
                  <a:pt x="911779" y="1973617"/>
                </a:lnTo>
                <a:lnTo>
                  <a:pt x="903219" y="1962479"/>
                </a:lnTo>
                <a:lnTo>
                  <a:pt x="894975" y="1950704"/>
                </a:lnTo>
                <a:lnTo>
                  <a:pt x="887366" y="1939247"/>
                </a:lnTo>
                <a:lnTo>
                  <a:pt x="880391" y="1927154"/>
                </a:lnTo>
                <a:lnTo>
                  <a:pt x="874367" y="1914743"/>
                </a:lnTo>
                <a:lnTo>
                  <a:pt x="868977" y="1902332"/>
                </a:lnTo>
                <a:lnTo>
                  <a:pt x="864221" y="1889284"/>
                </a:lnTo>
                <a:lnTo>
                  <a:pt x="860733" y="1875918"/>
                </a:lnTo>
                <a:lnTo>
                  <a:pt x="857880" y="1862552"/>
                </a:lnTo>
                <a:lnTo>
                  <a:pt x="856612" y="1855550"/>
                </a:lnTo>
                <a:lnTo>
                  <a:pt x="855660" y="1848867"/>
                </a:lnTo>
                <a:lnTo>
                  <a:pt x="854709" y="1841866"/>
                </a:lnTo>
                <a:lnTo>
                  <a:pt x="854392" y="1834865"/>
                </a:lnTo>
                <a:lnTo>
                  <a:pt x="854075" y="1827863"/>
                </a:lnTo>
                <a:lnTo>
                  <a:pt x="854075" y="1820862"/>
                </a:lnTo>
                <a:lnTo>
                  <a:pt x="854075" y="1813861"/>
                </a:lnTo>
                <a:lnTo>
                  <a:pt x="854392" y="1806541"/>
                </a:lnTo>
                <a:lnTo>
                  <a:pt x="854709" y="1799858"/>
                </a:lnTo>
                <a:lnTo>
                  <a:pt x="855660" y="1792857"/>
                </a:lnTo>
                <a:lnTo>
                  <a:pt x="856612" y="1786174"/>
                </a:lnTo>
                <a:lnTo>
                  <a:pt x="857880" y="1779173"/>
                </a:lnTo>
                <a:lnTo>
                  <a:pt x="860733" y="1765807"/>
                </a:lnTo>
                <a:lnTo>
                  <a:pt x="864221" y="1752759"/>
                </a:lnTo>
                <a:lnTo>
                  <a:pt x="868977" y="1739711"/>
                </a:lnTo>
                <a:lnTo>
                  <a:pt x="874367" y="1726981"/>
                </a:lnTo>
                <a:lnTo>
                  <a:pt x="880391" y="1714888"/>
                </a:lnTo>
                <a:lnTo>
                  <a:pt x="887366" y="1702477"/>
                </a:lnTo>
                <a:lnTo>
                  <a:pt x="894975" y="1691020"/>
                </a:lnTo>
                <a:lnTo>
                  <a:pt x="903219" y="1679564"/>
                </a:lnTo>
                <a:lnTo>
                  <a:pt x="911779" y="1668107"/>
                </a:lnTo>
                <a:lnTo>
                  <a:pt x="921608" y="1657605"/>
                </a:lnTo>
                <a:lnTo>
                  <a:pt x="931437" y="1647421"/>
                </a:lnTo>
                <a:lnTo>
                  <a:pt x="942217" y="1637238"/>
                </a:lnTo>
                <a:lnTo>
                  <a:pt x="953313" y="1628009"/>
                </a:lnTo>
                <a:lnTo>
                  <a:pt x="965362" y="1618780"/>
                </a:lnTo>
                <a:lnTo>
                  <a:pt x="977410" y="1610187"/>
                </a:lnTo>
                <a:lnTo>
                  <a:pt x="990409" y="1602231"/>
                </a:lnTo>
                <a:lnTo>
                  <a:pt x="1003725" y="1594593"/>
                </a:lnTo>
                <a:lnTo>
                  <a:pt x="1017359" y="1587592"/>
                </a:lnTo>
                <a:lnTo>
                  <a:pt x="1031626" y="1580909"/>
                </a:lnTo>
                <a:lnTo>
                  <a:pt x="1046528" y="1574863"/>
                </a:lnTo>
                <a:lnTo>
                  <a:pt x="1061429" y="1569452"/>
                </a:lnTo>
                <a:lnTo>
                  <a:pt x="1076965" y="1564361"/>
                </a:lnTo>
                <a:lnTo>
                  <a:pt x="1088591" y="1561327"/>
                </a:lnTo>
                <a:lnTo>
                  <a:pt x="1087120" y="1548618"/>
                </a:lnTo>
                <a:lnTo>
                  <a:pt x="1081723" y="1508620"/>
                </a:lnTo>
                <a:lnTo>
                  <a:pt x="1075055" y="1467351"/>
                </a:lnTo>
                <a:lnTo>
                  <a:pt x="1068070" y="1424496"/>
                </a:lnTo>
                <a:lnTo>
                  <a:pt x="1060133" y="1381323"/>
                </a:lnTo>
                <a:lnTo>
                  <a:pt x="1051243" y="1337515"/>
                </a:lnTo>
                <a:lnTo>
                  <a:pt x="1041400" y="1293390"/>
                </a:lnTo>
                <a:lnTo>
                  <a:pt x="1036003" y="1271168"/>
                </a:lnTo>
                <a:lnTo>
                  <a:pt x="1030605" y="1248947"/>
                </a:lnTo>
                <a:lnTo>
                  <a:pt x="1024890" y="1226726"/>
                </a:lnTo>
                <a:lnTo>
                  <a:pt x="1018858" y="1204822"/>
                </a:lnTo>
                <a:lnTo>
                  <a:pt x="1012508" y="1182918"/>
                </a:lnTo>
                <a:lnTo>
                  <a:pt x="1006158" y="1161014"/>
                </a:lnTo>
                <a:lnTo>
                  <a:pt x="999808" y="1139427"/>
                </a:lnTo>
                <a:lnTo>
                  <a:pt x="992823" y="1118158"/>
                </a:lnTo>
                <a:lnTo>
                  <a:pt x="985520" y="1097207"/>
                </a:lnTo>
                <a:lnTo>
                  <a:pt x="978535" y="1076255"/>
                </a:lnTo>
                <a:lnTo>
                  <a:pt x="970598" y="1055621"/>
                </a:lnTo>
                <a:lnTo>
                  <a:pt x="962978" y="1035304"/>
                </a:lnTo>
                <a:lnTo>
                  <a:pt x="954723" y="1015622"/>
                </a:lnTo>
                <a:lnTo>
                  <a:pt x="946468" y="995941"/>
                </a:lnTo>
                <a:lnTo>
                  <a:pt x="938213" y="976894"/>
                </a:lnTo>
                <a:lnTo>
                  <a:pt x="929323" y="958164"/>
                </a:lnTo>
                <a:lnTo>
                  <a:pt x="920115" y="940387"/>
                </a:lnTo>
                <a:lnTo>
                  <a:pt x="911225" y="922928"/>
                </a:lnTo>
                <a:lnTo>
                  <a:pt x="902018" y="906420"/>
                </a:lnTo>
                <a:lnTo>
                  <a:pt x="892175" y="891183"/>
                </a:lnTo>
                <a:lnTo>
                  <a:pt x="882015" y="876580"/>
                </a:lnTo>
                <a:lnTo>
                  <a:pt x="872173" y="863247"/>
                </a:lnTo>
                <a:lnTo>
                  <a:pt x="862013" y="851184"/>
                </a:lnTo>
                <a:lnTo>
                  <a:pt x="851535" y="839756"/>
                </a:lnTo>
                <a:lnTo>
                  <a:pt x="841058" y="829280"/>
                </a:lnTo>
                <a:lnTo>
                  <a:pt x="830580" y="819439"/>
                </a:lnTo>
                <a:lnTo>
                  <a:pt x="819785" y="810868"/>
                </a:lnTo>
                <a:lnTo>
                  <a:pt x="809308" y="802932"/>
                </a:lnTo>
                <a:lnTo>
                  <a:pt x="799147" y="795313"/>
                </a:lnTo>
                <a:lnTo>
                  <a:pt x="788670" y="788964"/>
                </a:lnTo>
                <a:lnTo>
                  <a:pt x="778510" y="783250"/>
                </a:lnTo>
                <a:lnTo>
                  <a:pt x="768350" y="777854"/>
                </a:lnTo>
                <a:lnTo>
                  <a:pt x="758507" y="773092"/>
                </a:lnTo>
                <a:lnTo>
                  <a:pt x="748982" y="769283"/>
                </a:lnTo>
                <a:lnTo>
                  <a:pt x="739775" y="765473"/>
                </a:lnTo>
                <a:lnTo>
                  <a:pt x="733901" y="763651"/>
                </a:lnTo>
                <a:lnTo>
                  <a:pt x="734377" y="773644"/>
                </a:lnTo>
                <a:lnTo>
                  <a:pt x="735647" y="787283"/>
                </a:lnTo>
                <a:lnTo>
                  <a:pt x="736917" y="793944"/>
                </a:lnTo>
                <a:lnTo>
                  <a:pt x="738187" y="800923"/>
                </a:lnTo>
                <a:lnTo>
                  <a:pt x="739775" y="807901"/>
                </a:lnTo>
                <a:lnTo>
                  <a:pt x="741362" y="814879"/>
                </a:lnTo>
                <a:lnTo>
                  <a:pt x="743267" y="821858"/>
                </a:lnTo>
                <a:lnTo>
                  <a:pt x="745490" y="829153"/>
                </a:lnTo>
                <a:lnTo>
                  <a:pt x="748030" y="836449"/>
                </a:lnTo>
                <a:lnTo>
                  <a:pt x="750887" y="843427"/>
                </a:lnTo>
                <a:lnTo>
                  <a:pt x="754062" y="851040"/>
                </a:lnTo>
                <a:lnTo>
                  <a:pt x="757237" y="858335"/>
                </a:lnTo>
                <a:lnTo>
                  <a:pt x="760730" y="865948"/>
                </a:lnTo>
                <a:lnTo>
                  <a:pt x="764857" y="873244"/>
                </a:lnTo>
                <a:lnTo>
                  <a:pt x="768985" y="880856"/>
                </a:lnTo>
                <a:lnTo>
                  <a:pt x="773430" y="888469"/>
                </a:lnTo>
                <a:lnTo>
                  <a:pt x="778192" y="896082"/>
                </a:lnTo>
                <a:lnTo>
                  <a:pt x="782320" y="903695"/>
                </a:lnTo>
                <a:lnTo>
                  <a:pt x="786447" y="910990"/>
                </a:lnTo>
                <a:lnTo>
                  <a:pt x="789940" y="918603"/>
                </a:lnTo>
                <a:lnTo>
                  <a:pt x="793115" y="925898"/>
                </a:lnTo>
                <a:lnTo>
                  <a:pt x="795972" y="932877"/>
                </a:lnTo>
                <a:lnTo>
                  <a:pt x="798512" y="940172"/>
                </a:lnTo>
                <a:lnTo>
                  <a:pt x="801052" y="947468"/>
                </a:lnTo>
                <a:lnTo>
                  <a:pt x="803275" y="954446"/>
                </a:lnTo>
                <a:lnTo>
                  <a:pt x="805180" y="961742"/>
                </a:lnTo>
                <a:lnTo>
                  <a:pt x="806450" y="968720"/>
                </a:lnTo>
                <a:lnTo>
                  <a:pt x="807720" y="975381"/>
                </a:lnTo>
                <a:lnTo>
                  <a:pt x="808672" y="982360"/>
                </a:lnTo>
                <a:lnTo>
                  <a:pt x="809307" y="989021"/>
                </a:lnTo>
                <a:lnTo>
                  <a:pt x="810260" y="995999"/>
                </a:lnTo>
                <a:lnTo>
                  <a:pt x="810260" y="1002343"/>
                </a:lnTo>
                <a:lnTo>
                  <a:pt x="810260" y="1008687"/>
                </a:lnTo>
                <a:lnTo>
                  <a:pt x="810260" y="1015348"/>
                </a:lnTo>
                <a:lnTo>
                  <a:pt x="809625" y="1021692"/>
                </a:lnTo>
                <a:lnTo>
                  <a:pt x="808990" y="1028353"/>
                </a:lnTo>
                <a:lnTo>
                  <a:pt x="807402" y="1040724"/>
                </a:lnTo>
                <a:lnTo>
                  <a:pt x="804227" y="1053095"/>
                </a:lnTo>
                <a:lnTo>
                  <a:pt x="801052" y="1064831"/>
                </a:lnTo>
                <a:lnTo>
                  <a:pt x="797242" y="1076250"/>
                </a:lnTo>
                <a:lnTo>
                  <a:pt x="792480" y="1087986"/>
                </a:lnTo>
                <a:lnTo>
                  <a:pt x="787082" y="1098771"/>
                </a:lnTo>
                <a:lnTo>
                  <a:pt x="781685" y="1109556"/>
                </a:lnTo>
                <a:lnTo>
                  <a:pt x="775335" y="1119706"/>
                </a:lnTo>
                <a:lnTo>
                  <a:pt x="768667" y="1129856"/>
                </a:lnTo>
                <a:lnTo>
                  <a:pt x="762000" y="1140007"/>
                </a:lnTo>
                <a:lnTo>
                  <a:pt x="754697" y="1149205"/>
                </a:lnTo>
                <a:lnTo>
                  <a:pt x="747077" y="1158721"/>
                </a:lnTo>
                <a:lnTo>
                  <a:pt x="739140" y="1167286"/>
                </a:lnTo>
                <a:lnTo>
                  <a:pt x="731837" y="1175850"/>
                </a:lnTo>
                <a:lnTo>
                  <a:pt x="723582" y="1183780"/>
                </a:lnTo>
                <a:lnTo>
                  <a:pt x="715645" y="1191710"/>
                </a:lnTo>
                <a:lnTo>
                  <a:pt x="707707" y="1199322"/>
                </a:lnTo>
                <a:lnTo>
                  <a:pt x="699770" y="1206301"/>
                </a:lnTo>
                <a:lnTo>
                  <a:pt x="684530" y="1219623"/>
                </a:lnTo>
                <a:lnTo>
                  <a:pt x="669925" y="1231677"/>
                </a:lnTo>
                <a:lnTo>
                  <a:pt x="654367" y="1243730"/>
                </a:lnTo>
                <a:lnTo>
                  <a:pt x="645477" y="1250074"/>
                </a:lnTo>
                <a:lnTo>
                  <a:pt x="635635" y="1257370"/>
                </a:lnTo>
                <a:lnTo>
                  <a:pt x="625157" y="1264665"/>
                </a:lnTo>
                <a:lnTo>
                  <a:pt x="614045" y="1272278"/>
                </a:lnTo>
                <a:lnTo>
                  <a:pt x="601980" y="1279573"/>
                </a:lnTo>
                <a:lnTo>
                  <a:pt x="589280" y="1286869"/>
                </a:lnTo>
                <a:lnTo>
                  <a:pt x="575945" y="1293847"/>
                </a:lnTo>
                <a:lnTo>
                  <a:pt x="561975" y="1300508"/>
                </a:lnTo>
                <a:lnTo>
                  <a:pt x="547370" y="1306852"/>
                </a:lnTo>
                <a:lnTo>
                  <a:pt x="531812" y="1312879"/>
                </a:lnTo>
                <a:lnTo>
                  <a:pt x="515620" y="1317637"/>
                </a:lnTo>
                <a:lnTo>
                  <a:pt x="507365" y="1319857"/>
                </a:lnTo>
                <a:lnTo>
                  <a:pt x="499110" y="1322078"/>
                </a:lnTo>
                <a:lnTo>
                  <a:pt x="490537" y="1323981"/>
                </a:lnTo>
                <a:lnTo>
                  <a:pt x="481965" y="1325567"/>
                </a:lnTo>
                <a:lnTo>
                  <a:pt x="472757" y="1327153"/>
                </a:lnTo>
                <a:lnTo>
                  <a:pt x="463867" y="1328105"/>
                </a:lnTo>
                <a:lnTo>
                  <a:pt x="454977" y="1329373"/>
                </a:lnTo>
                <a:lnTo>
                  <a:pt x="445452" y="1330008"/>
                </a:lnTo>
                <a:lnTo>
                  <a:pt x="436245" y="1330008"/>
                </a:lnTo>
                <a:lnTo>
                  <a:pt x="426720" y="1330325"/>
                </a:lnTo>
                <a:lnTo>
                  <a:pt x="417195" y="1330008"/>
                </a:lnTo>
                <a:lnTo>
                  <a:pt x="407035" y="1329373"/>
                </a:lnTo>
                <a:lnTo>
                  <a:pt x="397192" y="1328105"/>
                </a:lnTo>
                <a:lnTo>
                  <a:pt x="387350" y="1327153"/>
                </a:lnTo>
                <a:lnTo>
                  <a:pt x="377190" y="1325250"/>
                </a:lnTo>
                <a:lnTo>
                  <a:pt x="366712" y="1323029"/>
                </a:lnTo>
                <a:lnTo>
                  <a:pt x="356235" y="1320492"/>
                </a:lnTo>
                <a:lnTo>
                  <a:pt x="345757" y="1317637"/>
                </a:lnTo>
                <a:lnTo>
                  <a:pt x="335280" y="1314465"/>
                </a:lnTo>
                <a:lnTo>
                  <a:pt x="324485" y="1310976"/>
                </a:lnTo>
                <a:lnTo>
                  <a:pt x="313690" y="1306535"/>
                </a:lnTo>
                <a:lnTo>
                  <a:pt x="302260" y="1302094"/>
                </a:lnTo>
                <a:lnTo>
                  <a:pt x="291465" y="1297019"/>
                </a:lnTo>
                <a:lnTo>
                  <a:pt x="280035" y="1291627"/>
                </a:lnTo>
                <a:lnTo>
                  <a:pt x="268922" y="1285283"/>
                </a:lnTo>
                <a:lnTo>
                  <a:pt x="257492" y="1278622"/>
                </a:lnTo>
                <a:lnTo>
                  <a:pt x="246062" y="1271326"/>
                </a:lnTo>
                <a:lnTo>
                  <a:pt x="234315" y="1264031"/>
                </a:lnTo>
                <a:lnTo>
                  <a:pt x="222885" y="1255466"/>
                </a:lnTo>
                <a:lnTo>
                  <a:pt x="211137" y="1246902"/>
                </a:lnTo>
                <a:lnTo>
                  <a:pt x="199072" y="1237703"/>
                </a:lnTo>
                <a:lnTo>
                  <a:pt x="187325" y="1227553"/>
                </a:lnTo>
                <a:lnTo>
                  <a:pt x="175260" y="1216768"/>
                </a:lnTo>
                <a:lnTo>
                  <a:pt x="162878" y="1205666"/>
                </a:lnTo>
                <a:lnTo>
                  <a:pt x="150812" y="1193930"/>
                </a:lnTo>
                <a:lnTo>
                  <a:pt x="138430" y="1181559"/>
                </a:lnTo>
                <a:lnTo>
                  <a:pt x="126365" y="1168237"/>
                </a:lnTo>
                <a:lnTo>
                  <a:pt x="113665" y="1154598"/>
                </a:lnTo>
                <a:lnTo>
                  <a:pt x="101283" y="1140324"/>
                </a:lnTo>
                <a:lnTo>
                  <a:pt x="90170" y="1125416"/>
                </a:lnTo>
                <a:lnTo>
                  <a:pt x="79375" y="1110507"/>
                </a:lnTo>
                <a:lnTo>
                  <a:pt x="69850" y="1094965"/>
                </a:lnTo>
                <a:lnTo>
                  <a:pt x="60325" y="1079739"/>
                </a:lnTo>
                <a:lnTo>
                  <a:pt x="52070" y="1063562"/>
                </a:lnTo>
                <a:lnTo>
                  <a:pt x="44133" y="1047385"/>
                </a:lnTo>
                <a:lnTo>
                  <a:pt x="37148" y="1030574"/>
                </a:lnTo>
                <a:lnTo>
                  <a:pt x="30480" y="1013762"/>
                </a:lnTo>
                <a:lnTo>
                  <a:pt x="24765" y="996633"/>
                </a:lnTo>
                <a:lnTo>
                  <a:pt x="19685" y="979505"/>
                </a:lnTo>
                <a:lnTo>
                  <a:pt x="15240" y="961742"/>
                </a:lnTo>
                <a:lnTo>
                  <a:pt x="11112" y="944296"/>
                </a:lnTo>
                <a:lnTo>
                  <a:pt x="7938" y="926216"/>
                </a:lnTo>
                <a:lnTo>
                  <a:pt x="5080" y="907818"/>
                </a:lnTo>
                <a:lnTo>
                  <a:pt x="2858" y="889421"/>
                </a:lnTo>
                <a:lnTo>
                  <a:pt x="1588" y="871341"/>
                </a:lnTo>
                <a:lnTo>
                  <a:pt x="318" y="852626"/>
                </a:lnTo>
                <a:lnTo>
                  <a:pt x="0" y="833911"/>
                </a:lnTo>
                <a:lnTo>
                  <a:pt x="0" y="815197"/>
                </a:lnTo>
                <a:lnTo>
                  <a:pt x="635" y="796165"/>
                </a:lnTo>
                <a:lnTo>
                  <a:pt x="1905" y="777133"/>
                </a:lnTo>
                <a:lnTo>
                  <a:pt x="3175" y="758101"/>
                </a:lnTo>
                <a:lnTo>
                  <a:pt x="5397" y="739069"/>
                </a:lnTo>
                <a:lnTo>
                  <a:pt x="7938" y="720038"/>
                </a:lnTo>
                <a:lnTo>
                  <a:pt x="10795" y="700688"/>
                </a:lnTo>
                <a:lnTo>
                  <a:pt x="14287" y="681657"/>
                </a:lnTo>
                <a:lnTo>
                  <a:pt x="18415" y="661990"/>
                </a:lnTo>
                <a:lnTo>
                  <a:pt x="22543" y="642959"/>
                </a:lnTo>
                <a:lnTo>
                  <a:pt x="27305" y="623927"/>
                </a:lnTo>
                <a:lnTo>
                  <a:pt x="32703" y="604895"/>
                </a:lnTo>
                <a:lnTo>
                  <a:pt x="38100" y="585546"/>
                </a:lnTo>
                <a:lnTo>
                  <a:pt x="44133" y="566831"/>
                </a:lnTo>
                <a:lnTo>
                  <a:pt x="50483" y="547799"/>
                </a:lnTo>
                <a:lnTo>
                  <a:pt x="57150" y="529085"/>
                </a:lnTo>
                <a:lnTo>
                  <a:pt x="64135" y="510687"/>
                </a:lnTo>
                <a:lnTo>
                  <a:pt x="71438" y="491973"/>
                </a:lnTo>
                <a:lnTo>
                  <a:pt x="79057" y="473575"/>
                </a:lnTo>
                <a:lnTo>
                  <a:pt x="86995" y="455178"/>
                </a:lnTo>
                <a:lnTo>
                  <a:pt x="95250" y="437415"/>
                </a:lnTo>
                <a:lnTo>
                  <a:pt x="103823" y="419335"/>
                </a:lnTo>
                <a:lnTo>
                  <a:pt x="113030" y="401254"/>
                </a:lnTo>
                <a:lnTo>
                  <a:pt x="121920" y="384126"/>
                </a:lnTo>
                <a:lnTo>
                  <a:pt x="131128" y="366997"/>
                </a:lnTo>
                <a:lnTo>
                  <a:pt x="140970" y="349551"/>
                </a:lnTo>
                <a:lnTo>
                  <a:pt x="150812" y="333057"/>
                </a:lnTo>
                <a:lnTo>
                  <a:pt x="160655" y="316563"/>
                </a:lnTo>
                <a:lnTo>
                  <a:pt x="171132" y="300068"/>
                </a:lnTo>
                <a:lnTo>
                  <a:pt x="181610" y="284209"/>
                </a:lnTo>
                <a:lnTo>
                  <a:pt x="192087" y="268666"/>
                </a:lnTo>
                <a:lnTo>
                  <a:pt x="202882" y="253441"/>
                </a:lnTo>
                <a:lnTo>
                  <a:pt x="213995" y="238215"/>
                </a:lnTo>
                <a:lnTo>
                  <a:pt x="225107" y="223941"/>
                </a:lnTo>
                <a:lnTo>
                  <a:pt x="236220" y="209350"/>
                </a:lnTo>
                <a:lnTo>
                  <a:pt x="247650" y="195394"/>
                </a:lnTo>
                <a:lnTo>
                  <a:pt x="259397" y="182071"/>
                </a:lnTo>
                <a:lnTo>
                  <a:pt x="270827" y="168749"/>
                </a:lnTo>
                <a:lnTo>
                  <a:pt x="282257" y="156378"/>
                </a:lnTo>
                <a:lnTo>
                  <a:pt x="294005" y="144007"/>
                </a:lnTo>
                <a:lnTo>
                  <a:pt x="305752" y="132588"/>
                </a:lnTo>
                <a:lnTo>
                  <a:pt x="317500" y="121169"/>
                </a:lnTo>
                <a:lnTo>
                  <a:pt x="329247" y="110385"/>
                </a:lnTo>
                <a:lnTo>
                  <a:pt x="341630" y="99917"/>
                </a:lnTo>
                <a:lnTo>
                  <a:pt x="353377" y="90084"/>
                </a:lnTo>
                <a:lnTo>
                  <a:pt x="365442" y="80885"/>
                </a:lnTo>
                <a:lnTo>
                  <a:pt x="376872" y="72321"/>
                </a:lnTo>
                <a:lnTo>
                  <a:pt x="388620" y="64074"/>
                </a:lnTo>
                <a:lnTo>
                  <a:pt x="400050" y="56461"/>
                </a:lnTo>
                <a:lnTo>
                  <a:pt x="411797" y="49165"/>
                </a:lnTo>
                <a:lnTo>
                  <a:pt x="422910" y="42822"/>
                </a:lnTo>
                <a:lnTo>
                  <a:pt x="434022" y="36795"/>
                </a:lnTo>
                <a:lnTo>
                  <a:pt x="445135" y="31403"/>
                </a:lnTo>
                <a:lnTo>
                  <a:pt x="456247" y="26327"/>
                </a:lnTo>
                <a:lnTo>
                  <a:pt x="467042" y="21569"/>
                </a:lnTo>
                <a:lnTo>
                  <a:pt x="477837" y="17763"/>
                </a:lnTo>
                <a:lnTo>
                  <a:pt x="488632" y="13957"/>
                </a:lnTo>
                <a:lnTo>
                  <a:pt x="499110" y="10785"/>
                </a:lnTo>
                <a:lnTo>
                  <a:pt x="509587" y="7930"/>
                </a:lnTo>
                <a:lnTo>
                  <a:pt x="519430" y="5710"/>
                </a:lnTo>
                <a:lnTo>
                  <a:pt x="529590" y="4124"/>
                </a:lnTo>
                <a:lnTo>
                  <a:pt x="539750" y="2220"/>
                </a:lnTo>
                <a:lnTo>
                  <a:pt x="549910" y="1269"/>
                </a:lnTo>
                <a:lnTo>
                  <a:pt x="559435" y="317"/>
                </a:lnTo>
                <a:lnTo>
                  <a:pt x="569277" y="0"/>
                </a:lnTo>
                <a:lnTo>
                  <a:pt x="578485" y="0"/>
                </a:lnTo>
                <a:lnTo>
                  <a:pt x="588010" y="317"/>
                </a:lnTo>
                <a:lnTo>
                  <a:pt x="597217" y="1269"/>
                </a:lnTo>
                <a:lnTo>
                  <a:pt x="606742" y="2220"/>
                </a:lnTo>
                <a:lnTo>
                  <a:pt x="615632" y="3172"/>
                </a:lnTo>
                <a:lnTo>
                  <a:pt x="624205" y="4758"/>
                </a:lnTo>
                <a:lnTo>
                  <a:pt x="633095" y="6978"/>
                </a:lnTo>
                <a:lnTo>
                  <a:pt x="641985" y="9199"/>
                </a:lnTo>
                <a:lnTo>
                  <a:pt x="650240" y="11102"/>
                </a:lnTo>
                <a:lnTo>
                  <a:pt x="658812" y="13957"/>
                </a:lnTo>
                <a:lnTo>
                  <a:pt x="666750" y="16811"/>
                </a:lnTo>
                <a:lnTo>
                  <a:pt x="675005" y="19666"/>
                </a:lnTo>
                <a:lnTo>
                  <a:pt x="682942" y="23473"/>
                </a:lnTo>
                <a:lnTo>
                  <a:pt x="690880" y="26962"/>
                </a:lnTo>
                <a:lnTo>
                  <a:pt x="698182" y="30451"/>
                </a:lnTo>
                <a:lnTo>
                  <a:pt x="705802" y="34575"/>
                </a:lnTo>
                <a:lnTo>
                  <a:pt x="720725" y="42822"/>
                </a:lnTo>
                <a:lnTo>
                  <a:pt x="734695" y="51703"/>
                </a:lnTo>
                <a:lnTo>
                  <a:pt x="748030" y="61219"/>
                </a:lnTo>
                <a:lnTo>
                  <a:pt x="760730" y="71052"/>
                </a:lnTo>
                <a:lnTo>
                  <a:pt x="773430" y="81203"/>
                </a:lnTo>
                <a:lnTo>
                  <a:pt x="784860" y="91670"/>
                </a:lnTo>
                <a:lnTo>
                  <a:pt x="795972" y="102455"/>
                </a:lnTo>
                <a:lnTo>
                  <a:pt x="806450" y="113239"/>
                </a:lnTo>
                <a:lnTo>
                  <a:pt x="816610" y="123707"/>
                </a:lnTo>
                <a:lnTo>
                  <a:pt x="825817" y="134174"/>
                </a:lnTo>
                <a:lnTo>
                  <a:pt x="834707" y="144325"/>
                </a:lnTo>
                <a:lnTo>
                  <a:pt x="842645" y="154475"/>
                </a:lnTo>
                <a:lnTo>
                  <a:pt x="849630" y="163991"/>
                </a:lnTo>
                <a:lnTo>
                  <a:pt x="856615" y="172872"/>
                </a:lnTo>
                <a:lnTo>
                  <a:pt x="862330" y="181120"/>
                </a:lnTo>
                <a:lnTo>
                  <a:pt x="867410" y="189050"/>
                </a:lnTo>
                <a:lnTo>
                  <a:pt x="872490" y="197297"/>
                </a:lnTo>
                <a:lnTo>
                  <a:pt x="876618" y="205226"/>
                </a:lnTo>
                <a:lnTo>
                  <a:pt x="881063" y="213156"/>
                </a:lnTo>
                <a:lnTo>
                  <a:pt x="884873" y="221404"/>
                </a:lnTo>
                <a:lnTo>
                  <a:pt x="888365" y="229334"/>
                </a:lnTo>
                <a:lnTo>
                  <a:pt x="891858" y="237581"/>
                </a:lnTo>
                <a:lnTo>
                  <a:pt x="894715" y="245511"/>
                </a:lnTo>
                <a:lnTo>
                  <a:pt x="897255" y="253441"/>
                </a:lnTo>
                <a:lnTo>
                  <a:pt x="899160" y="261370"/>
                </a:lnTo>
                <a:lnTo>
                  <a:pt x="901383" y="269618"/>
                </a:lnTo>
                <a:lnTo>
                  <a:pt x="902970" y="277548"/>
                </a:lnTo>
                <a:lnTo>
                  <a:pt x="904558" y="285160"/>
                </a:lnTo>
                <a:lnTo>
                  <a:pt x="905828" y="293090"/>
                </a:lnTo>
                <a:lnTo>
                  <a:pt x="906463" y="300703"/>
                </a:lnTo>
                <a:lnTo>
                  <a:pt x="907098" y="308633"/>
                </a:lnTo>
                <a:lnTo>
                  <a:pt x="908050" y="316246"/>
                </a:lnTo>
                <a:lnTo>
                  <a:pt x="908050" y="324175"/>
                </a:lnTo>
                <a:lnTo>
                  <a:pt x="908050" y="331788"/>
                </a:lnTo>
                <a:lnTo>
                  <a:pt x="907098" y="346697"/>
                </a:lnTo>
                <a:lnTo>
                  <a:pt x="905828" y="361605"/>
                </a:lnTo>
                <a:lnTo>
                  <a:pt x="903923" y="376196"/>
                </a:lnTo>
                <a:lnTo>
                  <a:pt x="901065" y="390152"/>
                </a:lnTo>
                <a:lnTo>
                  <a:pt x="897573" y="404109"/>
                </a:lnTo>
                <a:lnTo>
                  <a:pt x="893763" y="417431"/>
                </a:lnTo>
                <a:lnTo>
                  <a:pt x="889635" y="430754"/>
                </a:lnTo>
                <a:lnTo>
                  <a:pt x="884873" y="443442"/>
                </a:lnTo>
                <a:lnTo>
                  <a:pt x="879793" y="455495"/>
                </a:lnTo>
                <a:lnTo>
                  <a:pt x="874395" y="467549"/>
                </a:lnTo>
                <a:lnTo>
                  <a:pt x="868998" y="478650"/>
                </a:lnTo>
                <a:lnTo>
                  <a:pt x="863600" y="489435"/>
                </a:lnTo>
                <a:lnTo>
                  <a:pt x="858203" y="499268"/>
                </a:lnTo>
                <a:lnTo>
                  <a:pt x="852487" y="508784"/>
                </a:lnTo>
                <a:lnTo>
                  <a:pt x="842010" y="525913"/>
                </a:lnTo>
                <a:lnTo>
                  <a:pt x="832485" y="540504"/>
                </a:lnTo>
                <a:lnTo>
                  <a:pt x="824230" y="551923"/>
                </a:lnTo>
                <a:lnTo>
                  <a:pt x="817880" y="560170"/>
                </a:lnTo>
                <a:lnTo>
                  <a:pt x="804227" y="577933"/>
                </a:lnTo>
                <a:lnTo>
                  <a:pt x="795337" y="589987"/>
                </a:lnTo>
                <a:lnTo>
                  <a:pt x="785812" y="603626"/>
                </a:lnTo>
                <a:lnTo>
                  <a:pt x="780732" y="611239"/>
                </a:lnTo>
                <a:lnTo>
                  <a:pt x="775652" y="619486"/>
                </a:lnTo>
                <a:lnTo>
                  <a:pt x="770572" y="628050"/>
                </a:lnTo>
                <a:lnTo>
                  <a:pt x="765492" y="636932"/>
                </a:lnTo>
                <a:lnTo>
                  <a:pt x="760730" y="646448"/>
                </a:lnTo>
                <a:lnTo>
                  <a:pt x="756602" y="655964"/>
                </a:lnTo>
                <a:lnTo>
                  <a:pt x="754151" y="661562"/>
                </a:lnTo>
                <a:lnTo>
                  <a:pt x="755650" y="661985"/>
                </a:lnTo>
                <a:lnTo>
                  <a:pt x="768032" y="666112"/>
                </a:lnTo>
                <a:lnTo>
                  <a:pt x="781367" y="670556"/>
                </a:lnTo>
                <a:lnTo>
                  <a:pt x="794702" y="675635"/>
                </a:lnTo>
                <a:lnTo>
                  <a:pt x="808355" y="681984"/>
                </a:lnTo>
                <a:lnTo>
                  <a:pt x="822325" y="688651"/>
                </a:lnTo>
                <a:lnTo>
                  <a:pt x="836295" y="696587"/>
                </a:lnTo>
                <a:lnTo>
                  <a:pt x="850900" y="705158"/>
                </a:lnTo>
                <a:lnTo>
                  <a:pt x="865188" y="714682"/>
                </a:lnTo>
                <a:lnTo>
                  <a:pt x="879475" y="725475"/>
                </a:lnTo>
                <a:lnTo>
                  <a:pt x="886778" y="731189"/>
                </a:lnTo>
                <a:lnTo>
                  <a:pt x="894080" y="736903"/>
                </a:lnTo>
                <a:lnTo>
                  <a:pt x="901065" y="742934"/>
                </a:lnTo>
                <a:lnTo>
                  <a:pt x="908368" y="749918"/>
                </a:lnTo>
                <a:lnTo>
                  <a:pt x="915670" y="756267"/>
                </a:lnTo>
                <a:lnTo>
                  <a:pt x="922338" y="763569"/>
                </a:lnTo>
                <a:lnTo>
                  <a:pt x="929640" y="770870"/>
                </a:lnTo>
                <a:lnTo>
                  <a:pt x="936308" y="778489"/>
                </a:lnTo>
                <a:lnTo>
                  <a:pt x="943610" y="786425"/>
                </a:lnTo>
                <a:lnTo>
                  <a:pt x="950278" y="794678"/>
                </a:lnTo>
                <a:lnTo>
                  <a:pt x="957263" y="803250"/>
                </a:lnTo>
                <a:lnTo>
                  <a:pt x="963930" y="812456"/>
                </a:lnTo>
                <a:lnTo>
                  <a:pt x="970598" y="821662"/>
                </a:lnTo>
                <a:lnTo>
                  <a:pt x="976948" y="831502"/>
                </a:lnTo>
                <a:lnTo>
                  <a:pt x="983615" y="841343"/>
                </a:lnTo>
                <a:lnTo>
                  <a:pt x="989965" y="851502"/>
                </a:lnTo>
                <a:lnTo>
                  <a:pt x="996315" y="862295"/>
                </a:lnTo>
                <a:lnTo>
                  <a:pt x="1002665" y="873406"/>
                </a:lnTo>
                <a:lnTo>
                  <a:pt x="1014730" y="896897"/>
                </a:lnTo>
                <a:lnTo>
                  <a:pt x="1026478" y="921340"/>
                </a:lnTo>
                <a:lnTo>
                  <a:pt x="1038225" y="945784"/>
                </a:lnTo>
                <a:lnTo>
                  <a:pt x="1049020" y="970545"/>
                </a:lnTo>
                <a:lnTo>
                  <a:pt x="1059498" y="995941"/>
                </a:lnTo>
                <a:lnTo>
                  <a:pt x="1069023" y="1021654"/>
                </a:lnTo>
                <a:lnTo>
                  <a:pt x="1078865" y="1047367"/>
                </a:lnTo>
                <a:lnTo>
                  <a:pt x="1087755" y="1073715"/>
                </a:lnTo>
                <a:lnTo>
                  <a:pt x="1096328" y="1099746"/>
                </a:lnTo>
                <a:lnTo>
                  <a:pt x="1104265" y="1125777"/>
                </a:lnTo>
                <a:lnTo>
                  <a:pt x="1112203" y="1152125"/>
                </a:lnTo>
                <a:lnTo>
                  <a:pt x="1119505" y="1177838"/>
                </a:lnTo>
                <a:lnTo>
                  <a:pt x="1126173" y="1203869"/>
                </a:lnTo>
                <a:lnTo>
                  <a:pt x="1133158" y="1229265"/>
                </a:lnTo>
                <a:lnTo>
                  <a:pt x="1139190" y="1254661"/>
                </a:lnTo>
                <a:lnTo>
                  <a:pt x="1144905" y="1279422"/>
                </a:lnTo>
                <a:lnTo>
                  <a:pt x="1150303" y="1304183"/>
                </a:lnTo>
                <a:lnTo>
                  <a:pt x="1155383" y="1327992"/>
                </a:lnTo>
                <a:lnTo>
                  <a:pt x="1164273" y="1374339"/>
                </a:lnTo>
                <a:lnTo>
                  <a:pt x="1172210" y="1417829"/>
                </a:lnTo>
                <a:lnTo>
                  <a:pt x="1179195" y="1458145"/>
                </a:lnTo>
                <a:lnTo>
                  <a:pt x="1184593" y="1494652"/>
                </a:lnTo>
                <a:lnTo>
                  <a:pt x="1188720" y="1526714"/>
                </a:lnTo>
                <a:lnTo>
                  <a:pt x="1191670" y="1547848"/>
                </a:lnTo>
                <a:lnTo>
                  <a:pt x="1193642" y="1547812"/>
                </a:lnTo>
                <a:lnTo>
                  <a:pt x="1207262" y="1548061"/>
                </a:lnTo>
                <a:lnTo>
                  <a:pt x="1209993" y="1526714"/>
                </a:lnTo>
                <a:lnTo>
                  <a:pt x="1214438" y="1494652"/>
                </a:lnTo>
                <a:lnTo>
                  <a:pt x="1219835" y="1458145"/>
                </a:lnTo>
                <a:lnTo>
                  <a:pt x="1226503" y="1417829"/>
                </a:lnTo>
                <a:lnTo>
                  <a:pt x="1234440" y="1374339"/>
                </a:lnTo>
                <a:lnTo>
                  <a:pt x="1243330" y="1327992"/>
                </a:lnTo>
                <a:lnTo>
                  <a:pt x="1248410" y="1304183"/>
                </a:lnTo>
                <a:lnTo>
                  <a:pt x="1253808" y="1279422"/>
                </a:lnTo>
                <a:lnTo>
                  <a:pt x="1259523" y="1254661"/>
                </a:lnTo>
                <a:lnTo>
                  <a:pt x="1265873" y="1229265"/>
                </a:lnTo>
                <a:lnTo>
                  <a:pt x="1272540" y="1203869"/>
                </a:lnTo>
                <a:lnTo>
                  <a:pt x="1279525" y="1177838"/>
                </a:lnTo>
                <a:lnTo>
                  <a:pt x="1286510" y="1152125"/>
                </a:lnTo>
                <a:lnTo>
                  <a:pt x="1294448" y="1125777"/>
                </a:lnTo>
                <a:lnTo>
                  <a:pt x="1302385" y="1099746"/>
                </a:lnTo>
                <a:lnTo>
                  <a:pt x="1310958" y="1073715"/>
                </a:lnTo>
                <a:lnTo>
                  <a:pt x="1320165" y="1047367"/>
                </a:lnTo>
                <a:lnTo>
                  <a:pt x="1329690" y="1021654"/>
                </a:lnTo>
                <a:lnTo>
                  <a:pt x="1339533" y="995941"/>
                </a:lnTo>
                <a:lnTo>
                  <a:pt x="1350010" y="970545"/>
                </a:lnTo>
                <a:lnTo>
                  <a:pt x="1361123" y="945784"/>
                </a:lnTo>
                <a:lnTo>
                  <a:pt x="1372235" y="921340"/>
                </a:lnTo>
                <a:lnTo>
                  <a:pt x="1383983" y="896897"/>
                </a:lnTo>
                <a:lnTo>
                  <a:pt x="1396365" y="873406"/>
                </a:lnTo>
                <a:lnTo>
                  <a:pt x="1402398" y="862295"/>
                </a:lnTo>
                <a:lnTo>
                  <a:pt x="1408748" y="851502"/>
                </a:lnTo>
                <a:lnTo>
                  <a:pt x="1415416" y="841343"/>
                </a:lnTo>
                <a:lnTo>
                  <a:pt x="1421766" y="831502"/>
                </a:lnTo>
                <a:lnTo>
                  <a:pt x="1428433" y="821662"/>
                </a:lnTo>
                <a:lnTo>
                  <a:pt x="1434783" y="812456"/>
                </a:lnTo>
                <a:lnTo>
                  <a:pt x="1441451" y="803250"/>
                </a:lnTo>
                <a:lnTo>
                  <a:pt x="1448436" y="794678"/>
                </a:lnTo>
                <a:lnTo>
                  <a:pt x="1455103" y="786425"/>
                </a:lnTo>
                <a:lnTo>
                  <a:pt x="1462406" y="778489"/>
                </a:lnTo>
                <a:lnTo>
                  <a:pt x="1469391" y="770870"/>
                </a:lnTo>
                <a:lnTo>
                  <a:pt x="1476376" y="763569"/>
                </a:lnTo>
                <a:lnTo>
                  <a:pt x="1483361" y="756267"/>
                </a:lnTo>
                <a:lnTo>
                  <a:pt x="1490346" y="749918"/>
                </a:lnTo>
                <a:lnTo>
                  <a:pt x="1497648" y="742934"/>
                </a:lnTo>
                <a:lnTo>
                  <a:pt x="1504951" y="736903"/>
                </a:lnTo>
                <a:lnTo>
                  <a:pt x="1511936" y="731189"/>
                </a:lnTo>
                <a:lnTo>
                  <a:pt x="1519238" y="725475"/>
                </a:lnTo>
                <a:lnTo>
                  <a:pt x="1533526" y="714682"/>
                </a:lnTo>
                <a:lnTo>
                  <a:pt x="1548131" y="705158"/>
                </a:lnTo>
                <a:lnTo>
                  <a:pt x="1562418" y="696587"/>
                </a:lnTo>
                <a:lnTo>
                  <a:pt x="1576388" y="688651"/>
                </a:lnTo>
                <a:lnTo>
                  <a:pt x="1590358" y="681984"/>
                </a:lnTo>
                <a:lnTo>
                  <a:pt x="1604011" y="675635"/>
                </a:lnTo>
                <a:lnTo>
                  <a:pt x="1617663" y="670556"/>
                </a:lnTo>
                <a:lnTo>
                  <a:pt x="1630681" y="666112"/>
                </a:lnTo>
                <a:lnTo>
                  <a:pt x="1643381" y="661985"/>
                </a:lnTo>
                <a:lnTo>
                  <a:pt x="1645946" y="661242"/>
                </a:lnTo>
                <a:lnTo>
                  <a:pt x="1643803" y="655964"/>
                </a:lnTo>
                <a:lnTo>
                  <a:pt x="1639047" y="646448"/>
                </a:lnTo>
                <a:lnTo>
                  <a:pt x="1634291" y="636932"/>
                </a:lnTo>
                <a:lnTo>
                  <a:pt x="1629218" y="628050"/>
                </a:lnTo>
                <a:lnTo>
                  <a:pt x="1624145" y="619486"/>
                </a:lnTo>
                <a:lnTo>
                  <a:pt x="1619390" y="611239"/>
                </a:lnTo>
                <a:lnTo>
                  <a:pt x="1614317" y="603626"/>
                </a:lnTo>
                <a:lnTo>
                  <a:pt x="1604488" y="589987"/>
                </a:lnTo>
                <a:lnTo>
                  <a:pt x="1595610" y="577933"/>
                </a:lnTo>
                <a:lnTo>
                  <a:pt x="1581977" y="560170"/>
                </a:lnTo>
                <a:lnTo>
                  <a:pt x="1575953" y="551923"/>
                </a:lnTo>
                <a:lnTo>
                  <a:pt x="1567709" y="540504"/>
                </a:lnTo>
                <a:lnTo>
                  <a:pt x="1557881" y="525913"/>
                </a:lnTo>
                <a:lnTo>
                  <a:pt x="1547418" y="508784"/>
                </a:lnTo>
                <a:lnTo>
                  <a:pt x="1541711" y="499268"/>
                </a:lnTo>
                <a:lnTo>
                  <a:pt x="1536321" y="489435"/>
                </a:lnTo>
                <a:lnTo>
                  <a:pt x="1530931" y="478650"/>
                </a:lnTo>
                <a:lnTo>
                  <a:pt x="1525541" y="467549"/>
                </a:lnTo>
                <a:lnTo>
                  <a:pt x="1520151" y="455495"/>
                </a:lnTo>
                <a:lnTo>
                  <a:pt x="1515078" y="443442"/>
                </a:lnTo>
                <a:lnTo>
                  <a:pt x="1510322" y="430754"/>
                </a:lnTo>
                <a:lnTo>
                  <a:pt x="1506201" y="417431"/>
                </a:lnTo>
                <a:lnTo>
                  <a:pt x="1502713" y="404109"/>
                </a:lnTo>
                <a:lnTo>
                  <a:pt x="1498908" y="390152"/>
                </a:lnTo>
                <a:lnTo>
                  <a:pt x="1496372" y="376196"/>
                </a:lnTo>
                <a:lnTo>
                  <a:pt x="1494470" y="361605"/>
                </a:lnTo>
                <a:lnTo>
                  <a:pt x="1492884" y="346696"/>
                </a:lnTo>
                <a:lnTo>
                  <a:pt x="1492250" y="331788"/>
                </a:lnTo>
                <a:lnTo>
                  <a:pt x="1492250" y="324175"/>
                </a:lnTo>
                <a:lnTo>
                  <a:pt x="1492567" y="316246"/>
                </a:lnTo>
                <a:lnTo>
                  <a:pt x="1492884" y="308633"/>
                </a:lnTo>
                <a:lnTo>
                  <a:pt x="1493518" y="300703"/>
                </a:lnTo>
                <a:lnTo>
                  <a:pt x="1494470" y="293090"/>
                </a:lnTo>
                <a:lnTo>
                  <a:pt x="1495738" y="285160"/>
                </a:lnTo>
                <a:lnTo>
                  <a:pt x="1497323" y="277547"/>
                </a:lnTo>
                <a:lnTo>
                  <a:pt x="1498591" y="269618"/>
                </a:lnTo>
                <a:lnTo>
                  <a:pt x="1500811" y="261370"/>
                </a:lnTo>
                <a:lnTo>
                  <a:pt x="1503030" y="253441"/>
                </a:lnTo>
                <a:lnTo>
                  <a:pt x="1505884" y="245511"/>
                </a:lnTo>
                <a:lnTo>
                  <a:pt x="1508737" y="237581"/>
                </a:lnTo>
                <a:lnTo>
                  <a:pt x="1511591" y="229334"/>
                </a:lnTo>
                <a:lnTo>
                  <a:pt x="1515078" y="221404"/>
                </a:lnTo>
                <a:lnTo>
                  <a:pt x="1519200" y="213156"/>
                </a:lnTo>
                <a:lnTo>
                  <a:pt x="1523322" y="205226"/>
                </a:lnTo>
                <a:lnTo>
                  <a:pt x="1527760" y="197297"/>
                </a:lnTo>
                <a:lnTo>
                  <a:pt x="1532833" y="189049"/>
                </a:lnTo>
                <a:lnTo>
                  <a:pt x="1538223" y="181120"/>
                </a:lnTo>
                <a:lnTo>
                  <a:pt x="1543613" y="172872"/>
                </a:lnTo>
                <a:lnTo>
                  <a:pt x="1550271" y="163991"/>
                </a:lnTo>
                <a:lnTo>
                  <a:pt x="1557564" y="154475"/>
                </a:lnTo>
                <a:lnTo>
                  <a:pt x="1565807" y="144325"/>
                </a:lnTo>
                <a:lnTo>
                  <a:pt x="1574368" y="134174"/>
                </a:lnTo>
                <a:lnTo>
                  <a:pt x="1583245" y="123707"/>
                </a:lnTo>
                <a:lnTo>
                  <a:pt x="1593391" y="113239"/>
                </a:lnTo>
                <a:lnTo>
                  <a:pt x="1603854" y="102455"/>
                </a:lnTo>
                <a:lnTo>
                  <a:pt x="1614951" y="91670"/>
                </a:lnTo>
                <a:lnTo>
                  <a:pt x="1626682" y="81202"/>
                </a:lnTo>
                <a:lnTo>
                  <a:pt x="1639047" y="71052"/>
                </a:lnTo>
                <a:lnTo>
                  <a:pt x="1652046" y="61219"/>
                </a:lnTo>
                <a:lnTo>
                  <a:pt x="1665363" y="51703"/>
                </a:lnTo>
                <a:lnTo>
                  <a:pt x="1679313" y="42822"/>
                </a:lnTo>
                <a:lnTo>
                  <a:pt x="1693898" y="34574"/>
                </a:lnTo>
                <a:lnTo>
                  <a:pt x="1701507" y="30451"/>
                </a:lnTo>
                <a:lnTo>
                  <a:pt x="1709116" y="26962"/>
                </a:lnTo>
                <a:lnTo>
                  <a:pt x="1717043" y="23473"/>
                </a:lnTo>
                <a:lnTo>
                  <a:pt x="1724969" y="19666"/>
                </a:lnTo>
                <a:lnTo>
                  <a:pt x="1733213" y="16811"/>
                </a:lnTo>
                <a:lnTo>
                  <a:pt x="1741139" y="13957"/>
                </a:lnTo>
                <a:lnTo>
                  <a:pt x="1749700" y="11102"/>
                </a:lnTo>
                <a:lnTo>
                  <a:pt x="1757943" y="9199"/>
                </a:lnTo>
                <a:lnTo>
                  <a:pt x="1766504" y="6978"/>
                </a:lnTo>
                <a:lnTo>
                  <a:pt x="1775381" y="4758"/>
                </a:lnTo>
                <a:lnTo>
                  <a:pt x="1783942" y="3172"/>
                </a:lnTo>
                <a:lnTo>
                  <a:pt x="1793136" y="2220"/>
                </a:lnTo>
                <a:lnTo>
                  <a:pt x="1802331" y="1269"/>
                </a:lnTo>
                <a:lnTo>
                  <a:pt x="1811843" y="317"/>
                </a:lnTo>
                <a:lnTo>
                  <a:pt x="1821037"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59" name="KSO_Shape"/>
          <p:cNvSpPr/>
          <p:nvPr/>
        </p:nvSpPr>
        <p:spPr bwMode="auto">
          <a:xfrm>
            <a:off x="10062197" y="5419828"/>
            <a:ext cx="283138" cy="352454"/>
          </a:xfrm>
          <a:custGeom>
            <a:avLst/>
            <a:gdLst>
              <a:gd name="T0" fmla="*/ 1008698 w 1989138"/>
              <a:gd name="T1" fmla="*/ 490537 h 2476500"/>
              <a:gd name="T2" fmla="*/ 1059180 w 1989138"/>
              <a:gd name="T3" fmla="*/ 1033145 h 2476500"/>
              <a:gd name="T4" fmla="*/ 990283 w 1989138"/>
              <a:gd name="T5" fmla="*/ 1230313 h 2476500"/>
              <a:gd name="T6" fmla="*/ 870268 w 1989138"/>
              <a:gd name="T7" fmla="*/ 1365250 h 2476500"/>
              <a:gd name="T8" fmla="*/ 759143 w 1989138"/>
              <a:gd name="T9" fmla="*/ 1377315 h 2476500"/>
              <a:gd name="T10" fmla="*/ 648335 w 1989138"/>
              <a:gd name="T11" fmla="*/ 1279525 h 2476500"/>
              <a:gd name="T12" fmla="*/ 481648 w 1989138"/>
              <a:gd name="T13" fmla="*/ 1187133 h 2476500"/>
              <a:gd name="T14" fmla="*/ 314643 w 1989138"/>
              <a:gd name="T15" fmla="*/ 1204595 h 2476500"/>
              <a:gd name="T16" fmla="*/ 208915 w 1989138"/>
              <a:gd name="T17" fmla="*/ 1340168 h 2476500"/>
              <a:gd name="T18" fmla="*/ 159068 w 1989138"/>
              <a:gd name="T19" fmla="*/ 1542733 h 2476500"/>
              <a:gd name="T20" fmla="*/ 189548 w 1989138"/>
              <a:gd name="T21" fmla="*/ 1774825 h 2476500"/>
              <a:gd name="T22" fmla="*/ 346075 w 1989138"/>
              <a:gd name="T23" fmla="*/ 2136775 h 2476500"/>
              <a:gd name="T24" fmla="*/ 466853 w 1989138"/>
              <a:gd name="T25" fmla="*/ 2312539 h 2476500"/>
              <a:gd name="T26" fmla="*/ 408622 w 1989138"/>
              <a:gd name="T27" fmla="*/ 1840215 h 2476500"/>
              <a:gd name="T28" fmla="*/ 328930 w 1989138"/>
              <a:gd name="T29" fmla="*/ 1603472 h 2476500"/>
              <a:gd name="T30" fmla="*/ 360362 w 1989138"/>
              <a:gd name="T31" fmla="*/ 1481293 h 2476500"/>
              <a:gd name="T32" fmla="*/ 431165 w 1989138"/>
              <a:gd name="T33" fmla="*/ 1447971 h 2476500"/>
              <a:gd name="T34" fmla="*/ 551497 w 1989138"/>
              <a:gd name="T35" fmla="*/ 1637429 h 2476500"/>
              <a:gd name="T36" fmla="*/ 697547 w 1989138"/>
              <a:gd name="T37" fmla="*/ 1795151 h 2476500"/>
              <a:gd name="T38" fmla="*/ 846772 w 1989138"/>
              <a:gd name="T39" fmla="*/ 1854178 h 2476500"/>
              <a:gd name="T40" fmla="*/ 1075055 w 1989138"/>
              <a:gd name="T41" fmla="*/ 1872267 h 2476500"/>
              <a:gd name="T42" fmla="*/ 1342707 w 1989138"/>
              <a:gd name="T43" fmla="*/ 1781505 h 2476500"/>
              <a:gd name="T44" fmla="*/ 1558290 w 1989138"/>
              <a:gd name="T45" fmla="*/ 1601886 h 2476500"/>
              <a:gd name="T46" fmla="*/ 1764982 w 1989138"/>
              <a:gd name="T47" fmla="*/ 1307385 h 2476500"/>
              <a:gd name="T48" fmla="*/ 1831976 w 1989138"/>
              <a:gd name="T49" fmla="*/ 1081087 h 2476500"/>
              <a:gd name="T50" fmla="*/ 1799590 w 1989138"/>
              <a:gd name="T51" fmla="*/ 898208 h 2476500"/>
              <a:gd name="T52" fmla="*/ 1654810 w 1989138"/>
              <a:gd name="T53" fmla="*/ 758190 h 2476500"/>
              <a:gd name="T54" fmla="*/ 1471613 w 1989138"/>
              <a:gd name="T55" fmla="*/ 749300 h 2476500"/>
              <a:gd name="T56" fmla="*/ 1239520 w 1989138"/>
              <a:gd name="T57" fmla="*/ 789305 h 2476500"/>
              <a:gd name="T58" fmla="*/ 1176655 w 1989138"/>
              <a:gd name="T59" fmla="*/ 593407 h 2476500"/>
              <a:gd name="T60" fmla="*/ 1248728 w 1989138"/>
              <a:gd name="T61" fmla="*/ 0 h 2476500"/>
              <a:gd name="T62" fmla="*/ 1324293 w 1989138"/>
              <a:gd name="T63" fmla="*/ 70167 h 2476500"/>
              <a:gd name="T64" fmla="*/ 1330960 w 1989138"/>
              <a:gd name="T65" fmla="*/ 534987 h 2476500"/>
              <a:gd name="T66" fmla="*/ 1561148 w 1989138"/>
              <a:gd name="T67" fmla="*/ 585470 h 2476500"/>
              <a:gd name="T68" fmla="*/ 1782446 w 1989138"/>
              <a:gd name="T69" fmla="*/ 647700 h 2476500"/>
              <a:gd name="T70" fmla="*/ 1945323 w 1989138"/>
              <a:gd name="T71" fmla="*/ 839152 h 2476500"/>
              <a:gd name="T72" fmla="*/ 1987550 w 1989138"/>
              <a:gd name="T73" fmla="*/ 1090612 h 2476500"/>
              <a:gd name="T74" fmla="*/ 1919922 w 1989138"/>
              <a:gd name="T75" fmla="*/ 1348324 h 2476500"/>
              <a:gd name="T76" fmla="*/ 1735772 w 1989138"/>
              <a:gd name="T77" fmla="*/ 1637429 h 2476500"/>
              <a:gd name="T78" fmla="*/ 1505585 w 1989138"/>
              <a:gd name="T79" fmla="*/ 1861795 h 2476500"/>
              <a:gd name="T80" fmla="*/ 1206182 w 1989138"/>
              <a:gd name="T81" fmla="*/ 2008410 h 2476500"/>
              <a:gd name="T82" fmla="*/ 839470 w 1989138"/>
              <a:gd name="T83" fmla="*/ 2011901 h 2476500"/>
              <a:gd name="T84" fmla="*/ 708025 w 1989138"/>
              <a:gd name="T85" fmla="*/ 2081718 h 2476500"/>
              <a:gd name="T86" fmla="*/ 770255 w 1989138"/>
              <a:gd name="T87" fmla="*/ 2264828 h 2476500"/>
              <a:gd name="T88" fmla="*/ 732472 w 1989138"/>
              <a:gd name="T89" fmla="*/ 2372092 h 2476500"/>
              <a:gd name="T90" fmla="*/ 461962 w 1989138"/>
              <a:gd name="T91" fmla="*/ 2476500 h 2476500"/>
              <a:gd name="T92" fmla="*/ 427990 w 1989138"/>
              <a:gd name="T93" fmla="*/ 2468245 h 2476500"/>
              <a:gd name="T94" fmla="*/ 287338 w 1989138"/>
              <a:gd name="T95" fmla="*/ 2341563 h 2476500"/>
              <a:gd name="T96" fmla="*/ 79375 w 1989138"/>
              <a:gd name="T97" fmla="*/ 1925320 h 2476500"/>
              <a:gd name="T98" fmla="*/ 318 w 1989138"/>
              <a:gd name="T99" fmla="*/ 1625918 h 2476500"/>
              <a:gd name="T100" fmla="*/ 38100 w 1989138"/>
              <a:gd name="T101" fmla="*/ 1347788 h 2476500"/>
              <a:gd name="T102" fmla="*/ 158750 w 1989138"/>
              <a:gd name="T103" fmla="*/ 1133157 h 2476500"/>
              <a:gd name="T104" fmla="*/ 290513 w 1989138"/>
              <a:gd name="T105" fmla="*/ 1042987 h 2476500"/>
              <a:gd name="T106" fmla="*/ 427355 w 1989138"/>
              <a:gd name="T107" fmla="*/ 1022350 h 2476500"/>
              <a:gd name="T108" fmla="*/ 670560 w 1989138"/>
              <a:gd name="T109" fmla="*/ 1101090 h 2476500"/>
              <a:gd name="T110" fmla="*/ 848360 w 1989138"/>
              <a:gd name="T111" fmla="*/ 1160145 h 2476500"/>
              <a:gd name="T112" fmla="*/ 884555 w 1989138"/>
              <a:gd name="T113" fmla="*/ 859790 h 2476500"/>
              <a:gd name="T114" fmla="*/ 845185 w 1989138"/>
              <a:gd name="T115" fmla="*/ 240030 h 2476500"/>
              <a:gd name="T116" fmla="*/ 881380 w 1989138"/>
              <a:gd name="T117" fmla="*/ 59055 h 2476500"/>
              <a:gd name="T118" fmla="*/ 1099820 w 1989138"/>
              <a:gd name="T119" fmla="*/ 11430 h 2476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89138" h="2476500">
                <a:moveTo>
                  <a:pt x="1164273" y="163195"/>
                </a:moveTo>
                <a:lnTo>
                  <a:pt x="1080770" y="170180"/>
                </a:lnTo>
                <a:lnTo>
                  <a:pt x="1040765" y="174308"/>
                </a:lnTo>
                <a:lnTo>
                  <a:pt x="1004570" y="178117"/>
                </a:lnTo>
                <a:lnTo>
                  <a:pt x="1002665" y="196215"/>
                </a:lnTo>
                <a:lnTo>
                  <a:pt x="1001395" y="216852"/>
                </a:lnTo>
                <a:lnTo>
                  <a:pt x="1000443" y="240983"/>
                </a:lnTo>
                <a:lnTo>
                  <a:pt x="1000443" y="269240"/>
                </a:lnTo>
                <a:lnTo>
                  <a:pt x="1000443" y="299720"/>
                </a:lnTo>
                <a:lnTo>
                  <a:pt x="1001078" y="333057"/>
                </a:lnTo>
                <a:lnTo>
                  <a:pt x="1002348" y="369253"/>
                </a:lnTo>
                <a:lnTo>
                  <a:pt x="1003935" y="407352"/>
                </a:lnTo>
                <a:lnTo>
                  <a:pt x="1005840" y="447992"/>
                </a:lnTo>
                <a:lnTo>
                  <a:pt x="1008698" y="490537"/>
                </a:lnTo>
                <a:lnTo>
                  <a:pt x="1011555" y="535305"/>
                </a:lnTo>
                <a:lnTo>
                  <a:pt x="1015048" y="581343"/>
                </a:lnTo>
                <a:lnTo>
                  <a:pt x="1018858" y="629920"/>
                </a:lnTo>
                <a:lnTo>
                  <a:pt x="1023303" y="679450"/>
                </a:lnTo>
                <a:lnTo>
                  <a:pt x="1028383" y="730250"/>
                </a:lnTo>
                <a:lnTo>
                  <a:pt x="1033780" y="782320"/>
                </a:lnTo>
                <a:lnTo>
                  <a:pt x="1039495" y="835343"/>
                </a:lnTo>
                <a:lnTo>
                  <a:pt x="1045845" y="889953"/>
                </a:lnTo>
                <a:lnTo>
                  <a:pt x="1052830" y="944563"/>
                </a:lnTo>
                <a:lnTo>
                  <a:pt x="1059815" y="1000125"/>
                </a:lnTo>
                <a:lnTo>
                  <a:pt x="1060768" y="1005205"/>
                </a:lnTo>
                <a:lnTo>
                  <a:pt x="1060768" y="1010603"/>
                </a:lnTo>
                <a:lnTo>
                  <a:pt x="1060768" y="1015683"/>
                </a:lnTo>
                <a:lnTo>
                  <a:pt x="1059180" y="1033145"/>
                </a:lnTo>
                <a:lnTo>
                  <a:pt x="1056323" y="1051242"/>
                </a:lnTo>
                <a:lnTo>
                  <a:pt x="1052830" y="1070292"/>
                </a:lnTo>
                <a:lnTo>
                  <a:pt x="1048385" y="1090612"/>
                </a:lnTo>
                <a:lnTo>
                  <a:pt x="1042353" y="1111250"/>
                </a:lnTo>
                <a:lnTo>
                  <a:pt x="1035685" y="1132205"/>
                </a:lnTo>
                <a:lnTo>
                  <a:pt x="1031558" y="1143000"/>
                </a:lnTo>
                <a:lnTo>
                  <a:pt x="1027748" y="1153795"/>
                </a:lnTo>
                <a:lnTo>
                  <a:pt x="1023303" y="1164908"/>
                </a:lnTo>
                <a:lnTo>
                  <a:pt x="1018540" y="1175703"/>
                </a:lnTo>
                <a:lnTo>
                  <a:pt x="1013460" y="1186815"/>
                </a:lnTo>
                <a:lnTo>
                  <a:pt x="1008380" y="1197293"/>
                </a:lnTo>
                <a:lnTo>
                  <a:pt x="1002665" y="1208405"/>
                </a:lnTo>
                <a:lnTo>
                  <a:pt x="996633" y="1219518"/>
                </a:lnTo>
                <a:lnTo>
                  <a:pt x="990283" y="1230313"/>
                </a:lnTo>
                <a:lnTo>
                  <a:pt x="983615" y="1241108"/>
                </a:lnTo>
                <a:lnTo>
                  <a:pt x="976630" y="1252220"/>
                </a:lnTo>
                <a:lnTo>
                  <a:pt x="969328" y="1262380"/>
                </a:lnTo>
                <a:lnTo>
                  <a:pt x="961708" y="1273175"/>
                </a:lnTo>
                <a:lnTo>
                  <a:pt x="953770" y="1283970"/>
                </a:lnTo>
                <a:lnTo>
                  <a:pt x="945515" y="1294130"/>
                </a:lnTo>
                <a:lnTo>
                  <a:pt x="936943" y="1304290"/>
                </a:lnTo>
                <a:lnTo>
                  <a:pt x="927735" y="1314450"/>
                </a:lnTo>
                <a:lnTo>
                  <a:pt x="918528" y="1323975"/>
                </a:lnTo>
                <a:lnTo>
                  <a:pt x="908685" y="1333818"/>
                </a:lnTo>
                <a:lnTo>
                  <a:pt x="898208" y="1343025"/>
                </a:lnTo>
                <a:lnTo>
                  <a:pt x="888683" y="1351280"/>
                </a:lnTo>
                <a:lnTo>
                  <a:pt x="879158" y="1358900"/>
                </a:lnTo>
                <a:lnTo>
                  <a:pt x="870268" y="1365250"/>
                </a:lnTo>
                <a:lnTo>
                  <a:pt x="861060" y="1370965"/>
                </a:lnTo>
                <a:lnTo>
                  <a:pt x="851853" y="1375728"/>
                </a:lnTo>
                <a:lnTo>
                  <a:pt x="843280" y="1379220"/>
                </a:lnTo>
                <a:lnTo>
                  <a:pt x="834708" y="1382395"/>
                </a:lnTo>
                <a:lnTo>
                  <a:pt x="826453" y="1384618"/>
                </a:lnTo>
                <a:lnTo>
                  <a:pt x="818198" y="1386205"/>
                </a:lnTo>
                <a:lnTo>
                  <a:pt x="810260" y="1387158"/>
                </a:lnTo>
                <a:lnTo>
                  <a:pt x="802323" y="1387158"/>
                </a:lnTo>
                <a:lnTo>
                  <a:pt x="794703" y="1386840"/>
                </a:lnTo>
                <a:lnTo>
                  <a:pt x="787083" y="1385888"/>
                </a:lnTo>
                <a:lnTo>
                  <a:pt x="779780" y="1384300"/>
                </a:lnTo>
                <a:lnTo>
                  <a:pt x="772478" y="1382395"/>
                </a:lnTo>
                <a:lnTo>
                  <a:pt x="765810" y="1379855"/>
                </a:lnTo>
                <a:lnTo>
                  <a:pt x="759143" y="1377315"/>
                </a:lnTo>
                <a:lnTo>
                  <a:pt x="752475" y="1374140"/>
                </a:lnTo>
                <a:lnTo>
                  <a:pt x="745490" y="1370330"/>
                </a:lnTo>
                <a:lnTo>
                  <a:pt x="739775" y="1366520"/>
                </a:lnTo>
                <a:lnTo>
                  <a:pt x="733425" y="1362075"/>
                </a:lnTo>
                <a:lnTo>
                  <a:pt x="727393" y="1357630"/>
                </a:lnTo>
                <a:lnTo>
                  <a:pt x="721360" y="1352868"/>
                </a:lnTo>
                <a:lnTo>
                  <a:pt x="715963" y="1348105"/>
                </a:lnTo>
                <a:lnTo>
                  <a:pt x="704850" y="1338263"/>
                </a:lnTo>
                <a:lnTo>
                  <a:pt x="694690" y="1328103"/>
                </a:lnTo>
                <a:lnTo>
                  <a:pt x="684848" y="1317625"/>
                </a:lnTo>
                <a:lnTo>
                  <a:pt x="675640" y="1307783"/>
                </a:lnTo>
                <a:lnTo>
                  <a:pt x="667703" y="1298893"/>
                </a:lnTo>
                <a:lnTo>
                  <a:pt x="658178" y="1289050"/>
                </a:lnTo>
                <a:lnTo>
                  <a:pt x="648335" y="1279525"/>
                </a:lnTo>
                <a:lnTo>
                  <a:pt x="638175" y="1270318"/>
                </a:lnTo>
                <a:lnTo>
                  <a:pt x="627380" y="1261428"/>
                </a:lnTo>
                <a:lnTo>
                  <a:pt x="616268" y="1252855"/>
                </a:lnTo>
                <a:lnTo>
                  <a:pt x="605155" y="1244600"/>
                </a:lnTo>
                <a:lnTo>
                  <a:pt x="593090" y="1236663"/>
                </a:lnTo>
                <a:lnTo>
                  <a:pt x="581660" y="1229678"/>
                </a:lnTo>
                <a:lnTo>
                  <a:pt x="569278" y="1222375"/>
                </a:lnTo>
                <a:lnTo>
                  <a:pt x="557530" y="1216025"/>
                </a:lnTo>
                <a:lnTo>
                  <a:pt x="544830" y="1209993"/>
                </a:lnTo>
                <a:lnTo>
                  <a:pt x="532448" y="1204595"/>
                </a:lnTo>
                <a:lnTo>
                  <a:pt x="519748" y="1199515"/>
                </a:lnTo>
                <a:lnTo>
                  <a:pt x="507048" y="1194753"/>
                </a:lnTo>
                <a:lnTo>
                  <a:pt x="494348" y="1190625"/>
                </a:lnTo>
                <a:lnTo>
                  <a:pt x="481648" y="1187133"/>
                </a:lnTo>
                <a:lnTo>
                  <a:pt x="468630" y="1184275"/>
                </a:lnTo>
                <a:lnTo>
                  <a:pt x="455930" y="1182053"/>
                </a:lnTo>
                <a:lnTo>
                  <a:pt x="443230" y="1179830"/>
                </a:lnTo>
                <a:lnTo>
                  <a:pt x="430530" y="1178878"/>
                </a:lnTo>
                <a:lnTo>
                  <a:pt x="418148" y="1178243"/>
                </a:lnTo>
                <a:lnTo>
                  <a:pt x="405765" y="1178243"/>
                </a:lnTo>
                <a:lnTo>
                  <a:pt x="393700" y="1179195"/>
                </a:lnTo>
                <a:lnTo>
                  <a:pt x="381318" y="1180783"/>
                </a:lnTo>
                <a:lnTo>
                  <a:pt x="369888" y="1182688"/>
                </a:lnTo>
                <a:lnTo>
                  <a:pt x="357823" y="1185545"/>
                </a:lnTo>
                <a:lnTo>
                  <a:pt x="346710" y="1189038"/>
                </a:lnTo>
                <a:lnTo>
                  <a:pt x="335598" y="1193483"/>
                </a:lnTo>
                <a:lnTo>
                  <a:pt x="324803" y="1198563"/>
                </a:lnTo>
                <a:lnTo>
                  <a:pt x="314643" y="1204595"/>
                </a:lnTo>
                <a:lnTo>
                  <a:pt x="304800" y="1211263"/>
                </a:lnTo>
                <a:lnTo>
                  <a:pt x="295275" y="1218883"/>
                </a:lnTo>
                <a:lnTo>
                  <a:pt x="286703" y="1226503"/>
                </a:lnTo>
                <a:lnTo>
                  <a:pt x="278448" y="1234440"/>
                </a:lnTo>
                <a:lnTo>
                  <a:pt x="270510" y="1243013"/>
                </a:lnTo>
                <a:lnTo>
                  <a:pt x="262573" y="1252220"/>
                </a:lnTo>
                <a:lnTo>
                  <a:pt x="254953" y="1261745"/>
                </a:lnTo>
                <a:lnTo>
                  <a:pt x="247968" y="1271588"/>
                </a:lnTo>
                <a:lnTo>
                  <a:pt x="240665" y="1282065"/>
                </a:lnTo>
                <a:lnTo>
                  <a:pt x="233680" y="1292543"/>
                </a:lnTo>
                <a:lnTo>
                  <a:pt x="227330" y="1304290"/>
                </a:lnTo>
                <a:lnTo>
                  <a:pt x="220980" y="1315720"/>
                </a:lnTo>
                <a:lnTo>
                  <a:pt x="214948" y="1327468"/>
                </a:lnTo>
                <a:lnTo>
                  <a:pt x="208915" y="1340168"/>
                </a:lnTo>
                <a:lnTo>
                  <a:pt x="203518" y="1352868"/>
                </a:lnTo>
                <a:lnTo>
                  <a:pt x="198438" y="1366203"/>
                </a:lnTo>
                <a:lnTo>
                  <a:pt x="193040" y="1379220"/>
                </a:lnTo>
                <a:lnTo>
                  <a:pt x="188913" y="1393190"/>
                </a:lnTo>
                <a:lnTo>
                  <a:pt x="184150" y="1406843"/>
                </a:lnTo>
                <a:lnTo>
                  <a:pt x="180023" y="1421130"/>
                </a:lnTo>
                <a:lnTo>
                  <a:pt x="176530" y="1435418"/>
                </a:lnTo>
                <a:lnTo>
                  <a:pt x="173038" y="1450340"/>
                </a:lnTo>
                <a:lnTo>
                  <a:pt x="169863" y="1465263"/>
                </a:lnTo>
                <a:lnTo>
                  <a:pt x="167005" y="1480503"/>
                </a:lnTo>
                <a:lnTo>
                  <a:pt x="164465" y="1495425"/>
                </a:lnTo>
                <a:lnTo>
                  <a:pt x="162243" y="1510983"/>
                </a:lnTo>
                <a:lnTo>
                  <a:pt x="160655" y="1526858"/>
                </a:lnTo>
                <a:lnTo>
                  <a:pt x="159068" y="1542733"/>
                </a:lnTo>
                <a:lnTo>
                  <a:pt x="157798" y="1558608"/>
                </a:lnTo>
                <a:lnTo>
                  <a:pt x="157163" y="1574483"/>
                </a:lnTo>
                <a:lnTo>
                  <a:pt x="156528" y="1590675"/>
                </a:lnTo>
                <a:lnTo>
                  <a:pt x="156528" y="1606550"/>
                </a:lnTo>
                <a:lnTo>
                  <a:pt x="156528" y="1622743"/>
                </a:lnTo>
                <a:lnTo>
                  <a:pt x="157480" y="1639253"/>
                </a:lnTo>
                <a:lnTo>
                  <a:pt x="157798" y="1646238"/>
                </a:lnTo>
                <a:lnTo>
                  <a:pt x="159068" y="1653858"/>
                </a:lnTo>
                <a:lnTo>
                  <a:pt x="161290" y="1670368"/>
                </a:lnTo>
                <a:lnTo>
                  <a:pt x="165100" y="1688783"/>
                </a:lnTo>
                <a:lnTo>
                  <a:pt x="169863" y="1708150"/>
                </a:lnTo>
                <a:lnTo>
                  <a:pt x="175260" y="1729105"/>
                </a:lnTo>
                <a:lnTo>
                  <a:pt x="181928" y="1751330"/>
                </a:lnTo>
                <a:lnTo>
                  <a:pt x="189548" y="1774825"/>
                </a:lnTo>
                <a:lnTo>
                  <a:pt x="197803" y="1798955"/>
                </a:lnTo>
                <a:lnTo>
                  <a:pt x="206693" y="1823720"/>
                </a:lnTo>
                <a:lnTo>
                  <a:pt x="216218" y="1849438"/>
                </a:lnTo>
                <a:lnTo>
                  <a:pt x="226378" y="1875790"/>
                </a:lnTo>
                <a:lnTo>
                  <a:pt x="237173" y="1902143"/>
                </a:lnTo>
                <a:lnTo>
                  <a:pt x="248285" y="1929130"/>
                </a:lnTo>
                <a:lnTo>
                  <a:pt x="259715" y="1956118"/>
                </a:lnTo>
                <a:lnTo>
                  <a:pt x="271780" y="1982788"/>
                </a:lnTo>
                <a:lnTo>
                  <a:pt x="284163" y="2009775"/>
                </a:lnTo>
                <a:lnTo>
                  <a:pt x="296228" y="2036445"/>
                </a:lnTo>
                <a:lnTo>
                  <a:pt x="308610" y="2062480"/>
                </a:lnTo>
                <a:lnTo>
                  <a:pt x="321310" y="2087880"/>
                </a:lnTo>
                <a:lnTo>
                  <a:pt x="333693" y="2112963"/>
                </a:lnTo>
                <a:lnTo>
                  <a:pt x="346075" y="2136775"/>
                </a:lnTo>
                <a:lnTo>
                  <a:pt x="358140" y="2159953"/>
                </a:lnTo>
                <a:lnTo>
                  <a:pt x="370205" y="2182178"/>
                </a:lnTo>
                <a:lnTo>
                  <a:pt x="381953" y="2202815"/>
                </a:lnTo>
                <a:lnTo>
                  <a:pt x="393700" y="2222183"/>
                </a:lnTo>
                <a:lnTo>
                  <a:pt x="404178" y="2239963"/>
                </a:lnTo>
                <a:lnTo>
                  <a:pt x="414973" y="2256155"/>
                </a:lnTo>
                <a:lnTo>
                  <a:pt x="424815" y="2270443"/>
                </a:lnTo>
                <a:lnTo>
                  <a:pt x="434023" y="2283143"/>
                </a:lnTo>
                <a:lnTo>
                  <a:pt x="442913" y="2293620"/>
                </a:lnTo>
                <a:lnTo>
                  <a:pt x="446723" y="2298065"/>
                </a:lnTo>
                <a:lnTo>
                  <a:pt x="450215" y="2301875"/>
                </a:lnTo>
                <a:lnTo>
                  <a:pt x="454343" y="2305050"/>
                </a:lnTo>
                <a:lnTo>
                  <a:pt x="457518" y="2307908"/>
                </a:lnTo>
                <a:lnTo>
                  <a:pt x="466853" y="2312539"/>
                </a:lnTo>
                <a:lnTo>
                  <a:pt x="610552" y="2254673"/>
                </a:lnTo>
                <a:lnTo>
                  <a:pt x="608012" y="2244518"/>
                </a:lnTo>
                <a:lnTo>
                  <a:pt x="603567" y="2231824"/>
                </a:lnTo>
                <a:lnTo>
                  <a:pt x="597217" y="2215956"/>
                </a:lnTo>
                <a:lnTo>
                  <a:pt x="588327" y="2195963"/>
                </a:lnTo>
                <a:lnTo>
                  <a:pt x="577215" y="2171845"/>
                </a:lnTo>
                <a:lnTo>
                  <a:pt x="562610" y="2142014"/>
                </a:lnTo>
                <a:lnTo>
                  <a:pt x="544830" y="2106154"/>
                </a:lnTo>
                <a:lnTo>
                  <a:pt x="522605" y="2063629"/>
                </a:lnTo>
                <a:lnTo>
                  <a:pt x="494030" y="2009679"/>
                </a:lnTo>
                <a:lnTo>
                  <a:pt x="468630" y="1960808"/>
                </a:lnTo>
                <a:lnTo>
                  <a:pt x="446087" y="1916379"/>
                </a:lnTo>
                <a:lnTo>
                  <a:pt x="426085" y="1876393"/>
                </a:lnTo>
                <a:lnTo>
                  <a:pt x="408622" y="1840215"/>
                </a:lnTo>
                <a:lnTo>
                  <a:pt x="393700" y="1808163"/>
                </a:lnTo>
                <a:lnTo>
                  <a:pt x="380365" y="1779601"/>
                </a:lnTo>
                <a:lnTo>
                  <a:pt x="369252" y="1754213"/>
                </a:lnTo>
                <a:lnTo>
                  <a:pt x="359727" y="1731999"/>
                </a:lnTo>
                <a:lnTo>
                  <a:pt x="352425" y="1712640"/>
                </a:lnTo>
                <a:lnTo>
                  <a:pt x="346075" y="1695504"/>
                </a:lnTo>
                <a:lnTo>
                  <a:pt x="341312" y="1680906"/>
                </a:lnTo>
                <a:lnTo>
                  <a:pt x="337502" y="1668212"/>
                </a:lnTo>
                <a:lnTo>
                  <a:pt x="334962" y="1657104"/>
                </a:lnTo>
                <a:lnTo>
                  <a:pt x="332740" y="1647584"/>
                </a:lnTo>
                <a:lnTo>
                  <a:pt x="331787" y="1639015"/>
                </a:lnTo>
                <a:lnTo>
                  <a:pt x="330517" y="1627908"/>
                </a:lnTo>
                <a:lnTo>
                  <a:pt x="329565" y="1616166"/>
                </a:lnTo>
                <a:lnTo>
                  <a:pt x="328930" y="1603472"/>
                </a:lnTo>
                <a:lnTo>
                  <a:pt x="328612" y="1590461"/>
                </a:lnTo>
                <a:lnTo>
                  <a:pt x="328930" y="1580306"/>
                </a:lnTo>
                <a:lnTo>
                  <a:pt x="329247" y="1570468"/>
                </a:lnTo>
                <a:lnTo>
                  <a:pt x="330200" y="1560630"/>
                </a:lnTo>
                <a:lnTo>
                  <a:pt x="331152" y="1550792"/>
                </a:lnTo>
                <a:lnTo>
                  <a:pt x="332740" y="1540637"/>
                </a:lnTo>
                <a:lnTo>
                  <a:pt x="335280" y="1531117"/>
                </a:lnTo>
                <a:lnTo>
                  <a:pt x="337502" y="1521596"/>
                </a:lnTo>
                <a:lnTo>
                  <a:pt x="341312" y="1512710"/>
                </a:lnTo>
                <a:lnTo>
                  <a:pt x="344805" y="1503825"/>
                </a:lnTo>
                <a:lnTo>
                  <a:pt x="349250" y="1495891"/>
                </a:lnTo>
                <a:lnTo>
                  <a:pt x="354330" y="1488275"/>
                </a:lnTo>
                <a:lnTo>
                  <a:pt x="357187" y="1484784"/>
                </a:lnTo>
                <a:lnTo>
                  <a:pt x="360362" y="1481293"/>
                </a:lnTo>
                <a:lnTo>
                  <a:pt x="363537" y="1478119"/>
                </a:lnTo>
                <a:lnTo>
                  <a:pt x="367030" y="1474946"/>
                </a:lnTo>
                <a:lnTo>
                  <a:pt x="370522" y="1472090"/>
                </a:lnTo>
                <a:lnTo>
                  <a:pt x="374015" y="1469234"/>
                </a:lnTo>
                <a:lnTo>
                  <a:pt x="378142" y="1467012"/>
                </a:lnTo>
                <a:lnTo>
                  <a:pt x="382587" y="1465108"/>
                </a:lnTo>
                <a:lnTo>
                  <a:pt x="386715" y="1462569"/>
                </a:lnTo>
                <a:lnTo>
                  <a:pt x="391477" y="1460983"/>
                </a:lnTo>
                <a:lnTo>
                  <a:pt x="402590" y="1456540"/>
                </a:lnTo>
                <a:lnTo>
                  <a:pt x="412750" y="1452731"/>
                </a:lnTo>
                <a:lnTo>
                  <a:pt x="420687" y="1449875"/>
                </a:lnTo>
                <a:lnTo>
                  <a:pt x="424497" y="1448606"/>
                </a:lnTo>
                <a:lnTo>
                  <a:pt x="427672" y="1448289"/>
                </a:lnTo>
                <a:lnTo>
                  <a:pt x="431165" y="1447971"/>
                </a:lnTo>
                <a:lnTo>
                  <a:pt x="434340" y="1448289"/>
                </a:lnTo>
                <a:lnTo>
                  <a:pt x="437515" y="1449558"/>
                </a:lnTo>
                <a:lnTo>
                  <a:pt x="440690" y="1451145"/>
                </a:lnTo>
                <a:lnTo>
                  <a:pt x="443865" y="1453366"/>
                </a:lnTo>
                <a:lnTo>
                  <a:pt x="447675" y="1456540"/>
                </a:lnTo>
                <a:lnTo>
                  <a:pt x="451167" y="1460665"/>
                </a:lnTo>
                <a:lnTo>
                  <a:pt x="454660" y="1465425"/>
                </a:lnTo>
                <a:lnTo>
                  <a:pt x="504190" y="1535560"/>
                </a:lnTo>
                <a:lnTo>
                  <a:pt x="507365" y="1544763"/>
                </a:lnTo>
                <a:lnTo>
                  <a:pt x="518477" y="1570468"/>
                </a:lnTo>
                <a:lnTo>
                  <a:pt x="530542" y="1597125"/>
                </a:lnTo>
                <a:lnTo>
                  <a:pt x="537210" y="1610454"/>
                </a:lnTo>
                <a:lnTo>
                  <a:pt x="543877" y="1624100"/>
                </a:lnTo>
                <a:lnTo>
                  <a:pt x="551497" y="1637429"/>
                </a:lnTo>
                <a:lnTo>
                  <a:pt x="559117" y="1651392"/>
                </a:lnTo>
                <a:lnTo>
                  <a:pt x="567372" y="1665038"/>
                </a:lnTo>
                <a:lnTo>
                  <a:pt x="576262" y="1678367"/>
                </a:lnTo>
                <a:lnTo>
                  <a:pt x="585787" y="1692013"/>
                </a:lnTo>
                <a:lnTo>
                  <a:pt x="595630" y="1705024"/>
                </a:lnTo>
                <a:lnTo>
                  <a:pt x="606742" y="1718035"/>
                </a:lnTo>
                <a:lnTo>
                  <a:pt x="618172" y="1730729"/>
                </a:lnTo>
                <a:lnTo>
                  <a:pt x="630555" y="1743423"/>
                </a:lnTo>
                <a:lnTo>
                  <a:pt x="643572" y="1755483"/>
                </a:lnTo>
                <a:lnTo>
                  <a:pt x="657860" y="1767225"/>
                </a:lnTo>
                <a:lnTo>
                  <a:pt x="673100" y="1778649"/>
                </a:lnTo>
                <a:lnTo>
                  <a:pt x="681037" y="1784361"/>
                </a:lnTo>
                <a:lnTo>
                  <a:pt x="689292" y="1789756"/>
                </a:lnTo>
                <a:lnTo>
                  <a:pt x="697547" y="1795151"/>
                </a:lnTo>
                <a:lnTo>
                  <a:pt x="706437" y="1800229"/>
                </a:lnTo>
                <a:lnTo>
                  <a:pt x="715010" y="1805306"/>
                </a:lnTo>
                <a:lnTo>
                  <a:pt x="724535" y="1810067"/>
                </a:lnTo>
                <a:lnTo>
                  <a:pt x="734060" y="1815144"/>
                </a:lnTo>
                <a:lnTo>
                  <a:pt x="743902" y="1819587"/>
                </a:lnTo>
                <a:lnTo>
                  <a:pt x="754062" y="1824347"/>
                </a:lnTo>
                <a:lnTo>
                  <a:pt x="764540" y="1828473"/>
                </a:lnTo>
                <a:lnTo>
                  <a:pt x="775335" y="1832598"/>
                </a:lnTo>
                <a:lnTo>
                  <a:pt x="786447" y="1836724"/>
                </a:lnTo>
                <a:lnTo>
                  <a:pt x="797560" y="1840532"/>
                </a:lnTo>
                <a:lnTo>
                  <a:pt x="809307" y="1844340"/>
                </a:lnTo>
                <a:lnTo>
                  <a:pt x="821372" y="1847831"/>
                </a:lnTo>
                <a:lnTo>
                  <a:pt x="833755" y="1851005"/>
                </a:lnTo>
                <a:lnTo>
                  <a:pt x="846772" y="1854178"/>
                </a:lnTo>
                <a:lnTo>
                  <a:pt x="859790" y="1857034"/>
                </a:lnTo>
                <a:lnTo>
                  <a:pt x="873442" y="1859573"/>
                </a:lnTo>
                <a:lnTo>
                  <a:pt x="886777" y="1862112"/>
                </a:lnTo>
                <a:lnTo>
                  <a:pt x="901065" y="1864333"/>
                </a:lnTo>
                <a:lnTo>
                  <a:pt x="915670" y="1866555"/>
                </a:lnTo>
                <a:lnTo>
                  <a:pt x="930910" y="1868459"/>
                </a:lnTo>
                <a:lnTo>
                  <a:pt x="945832" y="1870046"/>
                </a:lnTo>
                <a:lnTo>
                  <a:pt x="961707" y="1871315"/>
                </a:lnTo>
                <a:lnTo>
                  <a:pt x="978217" y="1872267"/>
                </a:lnTo>
                <a:lnTo>
                  <a:pt x="994410" y="1873537"/>
                </a:lnTo>
                <a:lnTo>
                  <a:pt x="1011555" y="1873854"/>
                </a:lnTo>
                <a:lnTo>
                  <a:pt x="1032827" y="1874489"/>
                </a:lnTo>
                <a:lnTo>
                  <a:pt x="1053782" y="1873537"/>
                </a:lnTo>
                <a:lnTo>
                  <a:pt x="1075055" y="1872267"/>
                </a:lnTo>
                <a:lnTo>
                  <a:pt x="1095692" y="1870046"/>
                </a:lnTo>
                <a:lnTo>
                  <a:pt x="1116330" y="1867190"/>
                </a:lnTo>
                <a:lnTo>
                  <a:pt x="1136332" y="1863699"/>
                </a:lnTo>
                <a:lnTo>
                  <a:pt x="1156335" y="1859256"/>
                </a:lnTo>
                <a:lnTo>
                  <a:pt x="1176020" y="1854178"/>
                </a:lnTo>
                <a:lnTo>
                  <a:pt x="1195705" y="1848466"/>
                </a:lnTo>
                <a:lnTo>
                  <a:pt x="1215072" y="1841802"/>
                </a:lnTo>
                <a:lnTo>
                  <a:pt x="1234122" y="1835137"/>
                </a:lnTo>
                <a:lnTo>
                  <a:pt x="1252855" y="1827521"/>
                </a:lnTo>
                <a:lnTo>
                  <a:pt x="1271270" y="1819270"/>
                </a:lnTo>
                <a:lnTo>
                  <a:pt x="1289685" y="1810384"/>
                </a:lnTo>
                <a:lnTo>
                  <a:pt x="1307465" y="1801498"/>
                </a:lnTo>
                <a:lnTo>
                  <a:pt x="1325245" y="1791978"/>
                </a:lnTo>
                <a:lnTo>
                  <a:pt x="1342707" y="1781505"/>
                </a:lnTo>
                <a:lnTo>
                  <a:pt x="1359852" y="1770715"/>
                </a:lnTo>
                <a:lnTo>
                  <a:pt x="1376997" y="1759608"/>
                </a:lnTo>
                <a:lnTo>
                  <a:pt x="1393507" y="1748184"/>
                </a:lnTo>
                <a:lnTo>
                  <a:pt x="1410017" y="1736442"/>
                </a:lnTo>
                <a:lnTo>
                  <a:pt x="1426210" y="1724382"/>
                </a:lnTo>
                <a:lnTo>
                  <a:pt x="1442085" y="1711688"/>
                </a:lnTo>
                <a:lnTo>
                  <a:pt x="1457325" y="1698677"/>
                </a:lnTo>
                <a:lnTo>
                  <a:pt x="1472565" y="1685666"/>
                </a:lnTo>
                <a:lnTo>
                  <a:pt x="1487487" y="1672020"/>
                </a:lnTo>
                <a:lnTo>
                  <a:pt x="1502410" y="1658691"/>
                </a:lnTo>
                <a:lnTo>
                  <a:pt x="1516697" y="1644728"/>
                </a:lnTo>
                <a:lnTo>
                  <a:pt x="1530985" y="1630764"/>
                </a:lnTo>
                <a:lnTo>
                  <a:pt x="1544637" y="1616484"/>
                </a:lnTo>
                <a:lnTo>
                  <a:pt x="1558290" y="1601886"/>
                </a:lnTo>
                <a:lnTo>
                  <a:pt x="1571307" y="1587605"/>
                </a:lnTo>
                <a:lnTo>
                  <a:pt x="1584007" y="1573007"/>
                </a:lnTo>
                <a:lnTo>
                  <a:pt x="1596707" y="1558091"/>
                </a:lnTo>
                <a:lnTo>
                  <a:pt x="1609090" y="1543493"/>
                </a:lnTo>
                <a:lnTo>
                  <a:pt x="1620837" y="1528895"/>
                </a:lnTo>
                <a:lnTo>
                  <a:pt x="1632585" y="1513662"/>
                </a:lnTo>
                <a:lnTo>
                  <a:pt x="1643697" y="1499064"/>
                </a:lnTo>
                <a:lnTo>
                  <a:pt x="1664970" y="1469868"/>
                </a:lnTo>
                <a:lnTo>
                  <a:pt x="1685290" y="1440672"/>
                </a:lnTo>
                <a:lnTo>
                  <a:pt x="1704022" y="1412111"/>
                </a:lnTo>
                <a:lnTo>
                  <a:pt x="1721485" y="1384501"/>
                </a:lnTo>
                <a:lnTo>
                  <a:pt x="1737677" y="1357527"/>
                </a:lnTo>
                <a:lnTo>
                  <a:pt x="1751965" y="1331821"/>
                </a:lnTo>
                <a:lnTo>
                  <a:pt x="1764982" y="1307385"/>
                </a:lnTo>
                <a:lnTo>
                  <a:pt x="1776412" y="1284536"/>
                </a:lnTo>
                <a:lnTo>
                  <a:pt x="1786890" y="1262957"/>
                </a:lnTo>
                <a:lnTo>
                  <a:pt x="1795145" y="1243598"/>
                </a:lnTo>
                <a:lnTo>
                  <a:pt x="1802448" y="1226144"/>
                </a:lnTo>
                <a:lnTo>
                  <a:pt x="1807845" y="1211229"/>
                </a:lnTo>
                <a:lnTo>
                  <a:pt x="1810708" y="1200822"/>
                </a:lnTo>
                <a:lnTo>
                  <a:pt x="1811338" y="1197928"/>
                </a:lnTo>
                <a:lnTo>
                  <a:pt x="1817053" y="1176338"/>
                </a:lnTo>
                <a:lnTo>
                  <a:pt x="1821816" y="1153795"/>
                </a:lnTo>
                <a:lnTo>
                  <a:pt x="1826260" y="1130300"/>
                </a:lnTo>
                <a:lnTo>
                  <a:pt x="1828166" y="1117917"/>
                </a:lnTo>
                <a:lnTo>
                  <a:pt x="1829753" y="1106170"/>
                </a:lnTo>
                <a:lnTo>
                  <a:pt x="1831023" y="1093470"/>
                </a:lnTo>
                <a:lnTo>
                  <a:pt x="1831976" y="1081087"/>
                </a:lnTo>
                <a:lnTo>
                  <a:pt x="1832928" y="1068387"/>
                </a:lnTo>
                <a:lnTo>
                  <a:pt x="1832928" y="1055370"/>
                </a:lnTo>
                <a:lnTo>
                  <a:pt x="1832928" y="1042670"/>
                </a:lnTo>
                <a:lnTo>
                  <a:pt x="1832610" y="1029653"/>
                </a:lnTo>
                <a:lnTo>
                  <a:pt x="1831658" y="1016317"/>
                </a:lnTo>
                <a:lnTo>
                  <a:pt x="1830388" y="1003300"/>
                </a:lnTo>
                <a:lnTo>
                  <a:pt x="1828483" y="990283"/>
                </a:lnTo>
                <a:lnTo>
                  <a:pt x="1826260" y="977265"/>
                </a:lnTo>
                <a:lnTo>
                  <a:pt x="1823403" y="963613"/>
                </a:lnTo>
                <a:lnTo>
                  <a:pt x="1819910" y="950595"/>
                </a:lnTo>
                <a:lnTo>
                  <a:pt x="1815783" y="937578"/>
                </a:lnTo>
                <a:lnTo>
                  <a:pt x="1811020" y="924242"/>
                </a:lnTo>
                <a:lnTo>
                  <a:pt x="1805623" y="911225"/>
                </a:lnTo>
                <a:lnTo>
                  <a:pt x="1799590" y="898208"/>
                </a:lnTo>
                <a:lnTo>
                  <a:pt x="1792923" y="885190"/>
                </a:lnTo>
                <a:lnTo>
                  <a:pt x="1784986" y="872490"/>
                </a:lnTo>
                <a:lnTo>
                  <a:pt x="1776413" y="859790"/>
                </a:lnTo>
                <a:lnTo>
                  <a:pt x="1767523" y="847090"/>
                </a:lnTo>
                <a:lnTo>
                  <a:pt x="1757363" y="834708"/>
                </a:lnTo>
                <a:lnTo>
                  <a:pt x="1746250" y="822325"/>
                </a:lnTo>
                <a:lnTo>
                  <a:pt x="1734820" y="809943"/>
                </a:lnTo>
                <a:lnTo>
                  <a:pt x="1722120" y="798513"/>
                </a:lnTo>
                <a:lnTo>
                  <a:pt x="1711325" y="789940"/>
                </a:lnTo>
                <a:lnTo>
                  <a:pt x="1700848" y="782002"/>
                </a:lnTo>
                <a:lnTo>
                  <a:pt x="1689735" y="774700"/>
                </a:lnTo>
                <a:lnTo>
                  <a:pt x="1677988" y="768350"/>
                </a:lnTo>
                <a:lnTo>
                  <a:pt x="1666558" y="762952"/>
                </a:lnTo>
                <a:lnTo>
                  <a:pt x="1654810" y="758190"/>
                </a:lnTo>
                <a:lnTo>
                  <a:pt x="1642428" y="754063"/>
                </a:lnTo>
                <a:lnTo>
                  <a:pt x="1629728" y="750570"/>
                </a:lnTo>
                <a:lnTo>
                  <a:pt x="1617345" y="747713"/>
                </a:lnTo>
                <a:lnTo>
                  <a:pt x="1604328" y="745490"/>
                </a:lnTo>
                <a:lnTo>
                  <a:pt x="1591628" y="743902"/>
                </a:lnTo>
                <a:lnTo>
                  <a:pt x="1578610" y="742632"/>
                </a:lnTo>
                <a:lnTo>
                  <a:pt x="1564958" y="742315"/>
                </a:lnTo>
                <a:lnTo>
                  <a:pt x="1551940" y="741680"/>
                </a:lnTo>
                <a:lnTo>
                  <a:pt x="1538288" y="742315"/>
                </a:lnTo>
                <a:lnTo>
                  <a:pt x="1525270" y="742950"/>
                </a:lnTo>
                <a:lnTo>
                  <a:pt x="1511935" y="744220"/>
                </a:lnTo>
                <a:lnTo>
                  <a:pt x="1498283" y="745808"/>
                </a:lnTo>
                <a:lnTo>
                  <a:pt x="1484948" y="747395"/>
                </a:lnTo>
                <a:lnTo>
                  <a:pt x="1471613" y="749300"/>
                </a:lnTo>
                <a:lnTo>
                  <a:pt x="1458278" y="751840"/>
                </a:lnTo>
                <a:lnTo>
                  <a:pt x="1445260" y="754380"/>
                </a:lnTo>
                <a:lnTo>
                  <a:pt x="1418908" y="760413"/>
                </a:lnTo>
                <a:lnTo>
                  <a:pt x="1393508" y="766763"/>
                </a:lnTo>
                <a:lnTo>
                  <a:pt x="1369060" y="773430"/>
                </a:lnTo>
                <a:lnTo>
                  <a:pt x="1323023" y="787083"/>
                </a:lnTo>
                <a:lnTo>
                  <a:pt x="1294130" y="794702"/>
                </a:lnTo>
                <a:lnTo>
                  <a:pt x="1286193" y="796290"/>
                </a:lnTo>
                <a:lnTo>
                  <a:pt x="1278255" y="797243"/>
                </a:lnTo>
                <a:lnTo>
                  <a:pt x="1270318" y="797243"/>
                </a:lnTo>
                <a:lnTo>
                  <a:pt x="1262380" y="796608"/>
                </a:lnTo>
                <a:lnTo>
                  <a:pt x="1254760" y="795020"/>
                </a:lnTo>
                <a:lnTo>
                  <a:pt x="1247140" y="792480"/>
                </a:lnTo>
                <a:lnTo>
                  <a:pt x="1239520" y="789305"/>
                </a:lnTo>
                <a:lnTo>
                  <a:pt x="1232535" y="785495"/>
                </a:lnTo>
                <a:lnTo>
                  <a:pt x="1226185" y="780733"/>
                </a:lnTo>
                <a:lnTo>
                  <a:pt x="1219835" y="775652"/>
                </a:lnTo>
                <a:lnTo>
                  <a:pt x="1214120" y="769620"/>
                </a:lnTo>
                <a:lnTo>
                  <a:pt x="1209358" y="763270"/>
                </a:lnTo>
                <a:lnTo>
                  <a:pt x="1205548" y="756602"/>
                </a:lnTo>
                <a:lnTo>
                  <a:pt x="1202055" y="749300"/>
                </a:lnTo>
                <a:lnTo>
                  <a:pt x="1199198" y="741680"/>
                </a:lnTo>
                <a:lnTo>
                  <a:pt x="1197293" y="734377"/>
                </a:lnTo>
                <a:lnTo>
                  <a:pt x="1191895" y="706755"/>
                </a:lnTo>
                <a:lnTo>
                  <a:pt x="1187768" y="679132"/>
                </a:lnTo>
                <a:lnTo>
                  <a:pt x="1183640" y="650875"/>
                </a:lnTo>
                <a:lnTo>
                  <a:pt x="1179830" y="622300"/>
                </a:lnTo>
                <a:lnTo>
                  <a:pt x="1176655" y="593407"/>
                </a:lnTo>
                <a:lnTo>
                  <a:pt x="1173798" y="564515"/>
                </a:lnTo>
                <a:lnTo>
                  <a:pt x="1171258" y="535305"/>
                </a:lnTo>
                <a:lnTo>
                  <a:pt x="1169035" y="506412"/>
                </a:lnTo>
                <a:lnTo>
                  <a:pt x="1167448" y="477520"/>
                </a:lnTo>
                <a:lnTo>
                  <a:pt x="1165860" y="448627"/>
                </a:lnTo>
                <a:lnTo>
                  <a:pt x="1164590" y="420370"/>
                </a:lnTo>
                <a:lnTo>
                  <a:pt x="1163320" y="392430"/>
                </a:lnTo>
                <a:lnTo>
                  <a:pt x="1162685" y="338137"/>
                </a:lnTo>
                <a:lnTo>
                  <a:pt x="1162368" y="287020"/>
                </a:lnTo>
                <a:lnTo>
                  <a:pt x="1162368" y="252095"/>
                </a:lnTo>
                <a:lnTo>
                  <a:pt x="1162685" y="220027"/>
                </a:lnTo>
                <a:lnTo>
                  <a:pt x="1164273" y="163195"/>
                </a:lnTo>
                <a:close/>
                <a:moveTo>
                  <a:pt x="1240473" y="0"/>
                </a:moveTo>
                <a:lnTo>
                  <a:pt x="1248728" y="0"/>
                </a:lnTo>
                <a:lnTo>
                  <a:pt x="1256983" y="952"/>
                </a:lnTo>
                <a:lnTo>
                  <a:pt x="1265555" y="2540"/>
                </a:lnTo>
                <a:lnTo>
                  <a:pt x="1273493" y="4762"/>
                </a:lnTo>
                <a:lnTo>
                  <a:pt x="1280795" y="7937"/>
                </a:lnTo>
                <a:lnTo>
                  <a:pt x="1288415" y="12065"/>
                </a:lnTo>
                <a:lnTo>
                  <a:pt x="1295083" y="17145"/>
                </a:lnTo>
                <a:lnTo>
                  <a:pt x="1301433" y="22542"/>
                </a:lnTo>
                <a:lnTo>
                  <a:pt x="1306830" y="28257"/>
                </a:lnTo>
                <a:lnTo>
                  <a:pt x="1311593" y="34607"/>
                </a:lnTo>
                <a:lnTo>
                  <a:pt x="1315403" y="41275"/>
                </a:lnTo>
                <a:lnTo>
                  <a:pt x="1318578" y="47942"/>
                </a:lnTo>
                <a:lnTo>
                  <a:pt x="1321118" y="55245"/>
                </a:lnTo>
                <a:lnTo>
                  <a:pt x="1323023" y="62865"/>
                </a:lnTo>
                <a:lnTo>
                  <a:pt x="1324293" y="70167"/>
                </a:lnTo>
                <a:lnTo>
                  <a:pt x="1324610" y="78105"/>
                </a:lnTo>
                <a:lnTo>
                  <a:pt x="1324610" y="83502"/>
                </a:lnTo>
                <a:lnTo>
                  <a:pt x="1323340" y="99695"/>
                </a:lnTo>
                <a:lnTo>
                  <a:pt x="1321753" y="142240"/>
                </a:lnTo>
                <a:lnTo>
                  <a:pt x="1320483" y="171767"/>
                </a:lnTo>
                <a:lnTo>
                  <a:pt x="1319848" y="206375"/>
                </a:lnTo>
                <a:lnTo>
                  <a:pt x="1318895" y="244792"/>
                </a:lnTo>
                <a:lnTo>
                  <a:pt x="1318895" y="287020"/>
                </a:lnTo>
                <a:lnTo>
                  <a:pt x="1319530" y="325437"/>
                </a:lnTo>
                <a:lnTo>
                  <a:pt x="1320165" y="365442"/>
                </a:lnTo>
                <a:lnTo>
                  <a:pt x="1321753" y="406717"/>
                </a:lnTo>
                <a:lnTo>
                  <a:pt x="1324293" y="448945"/>
                </a:lnTo>
                <a:lnTo>
                  <a:pt x="1327468" y="491807"/>
                </a:lnTo>
                <a:lnTo>
                  <a:pt x="1330960" y="534987"/>
                </a:lnTo>
                <a:lnTo>
                  <a:pt x="1335723" y="577850"/>
                </a:lnTo>
                <a:lnTo>
                  <a:pt x="1340803" y="620395"/>
                </a:lnTo>
                <a:lnTo>
                  <a:pt x="1366520" y="613093"/>
                </a:lnTo>
                <a:lnTo>
                  <a:pt x="1394143" y="606425"/>
                </a:lnTo>
                <a:lnTo>
                  <a:pt x="1422718" y="600393"/>
                </a:lnTo>
                <a:lnTo>
                  <a:pt x="1437323" y="597218"/>
                </a:lnTo>
                <a:lnTo>
                  <a:pt x="1452245" y="594995"/>
                </a:lnTo>
                <a:lnTo>
                  <a:pt x="1467485" y="592455"/>
                </a:lnTo>
                <a:lnTo>
                  <a:pt x="1482408" y="590550"/>
                </a:lnTo>
                <a:lnTo>
                  <a:pt x="1497965" y="588645"/>
                </a:lnTo>
                <a:lnTo>
                  <a:pt x="1513840" y="587375"/>
                </a:lnTo>
                <a:lnTo>
                  <a:pt x="1529398" y="586105"/>
                </a:lnTo>
                <a:lnTo>
                  <a:pt x="1545273" y="585787"/>
                </a:lnTo>
                <a:lnTo>
                  <a:pt x="1561148" y="585470"/>
                </a:lnTo>
                <a:lnTo>
                  <a:pt x="1577340" y="585787"/>
                </a:lnTo>
                <a:lnTo>
                  <a:pt x="1593215" y="586740"/>
                </a:lnTo>
                <a:lnTo>
                  <a:pt x="1609408" y="588328"/>
                </a:lnTo>
                <a:lnTo>
                  <a:pt x="1625283" y="590232"/>
                </a:lnTo>
                <a:lnTo>
                  <a:pt x="1641475" y="592455"/>
                </a:lnTo>
                <a:lnTo>
                  <a:pt x="1657350" y="595630"/>
                </a:lnTo>
                <a:lnTo>
                  <a:pt x="1673225" y="599757"/>
                </a:lnTo>
                <a:lnTo>
                  <a:pt x="1689100" y="604203"/>
                </a:lnTo>
                <a:lnTo>
                  <a:pt x="1704975" y="609282"/>
                </a:lnTo>
                <a:lnTo>
                  <a:pt x="1720850" y="615632"/>
                </a:lnTo>
                <a:lnTo>
                  <a:pt x="1736408" y="622300"/>
                </a:lnTo>
                <a:lnTo>
                  <a:pt x="1751966" y="629920"/>
                </a:lnTo>
                <a:lnTo>
                  <a:pt x="1767523" y="638175"/>
                </a:lnTo>
                <a:lnTo>
                  <a:pt x="1782446" y="647700"/>
                </a:lnTo>
                <a:lnTo>
                  <a:pt x="1797050" y="658177"/>
                </a:lnTo>
                <a:lnTo>
                  <a:pt x="1811973" y="669290"/>
                </a:lnTo>
                <a:lnTo>
                  <a:pt x="1826260" y="681355"/>
                </a:lnTo>
                <a:lnTo>
                  <a:pt x="1839913" y="694055"/>
                </a:lnTo>
                <a:lnTo>
                  <a:pt x="1853566" y="707707"/>
                </a:lnTo>
                <a:lnTo>
                  <a:pt x="1866266" y="720725"/>
                </a:lnTo>
                <a:lnTo>
                  <a:pt x="1878013" y="734695"/>
                </a:lnTo>
                <a:lnTo>
                  <a:pt x="1889760" y="748665"/>
                </a:lnTo>
                <a:lnTo>
                  <a:pt x="1900238" y="762952"/>
                </a:lnTo>
                <a:lnTo>
                  <a:pt x="1910716" y="777558"/>
                </a:lnTo>
                <a:lnTo>
                  <a:pt x="1920240" y="792480"/>
                </a:lnTo>
                <a:lnTo>
                  <a:pt x="1928813" y="807720"/>
                </a:lnTo>
                <a:lnTo>
                  <a:pt x="1937386" y="823277"/>
                </a:lnTo>
                <a:lnTo>
                  <a:pt x="1945323" y="839152"/>
                </a:lnTo>
                <a:lnTo>
                  <a:pt x="1952308" y="855345"/>
                </a:lnTo>
                <a:lnTo>
                  <a:pt x="1958658" y="871538"/>
                </a:lnTo>
                <a:lnTo>
                  <a:pt x="1964690" y="888365"/>
                </a:lnTo>
                <a:lnTo>
                  <a:pt x="1969770" y="905192"/>
                </a:lnTo>
                <a:lnTo>
                  <a:pt x="1974216" y="922338"/>
                </a:lnTo>
                <a:lnTo>
                  <a:pt x="1978026" y="939800"/>
                </a:lnTo>
                <a:lnTo>
                  <a:pt x="1981836" y="957580"/>
                </a:lnTo>
                <a:lnTo>
                  <a:pt x="1984376" y="975995"/>
                </a:lnTo>
                <a:lnTo>
                  <a:pt x="1986598" y="994092"/>
                </a:lnTo>
                <a:lnTo>
                  <a:pt x="1988186" y="1012825"/>
                </a:lnTo>
                <a:lnTo>
                  <a:pt x="1988820" y="1031875"/>
                </a:lnTo>
                <a:lnTo>
                  <a:pt x="1989138" y="1051242"/>
                </a:lnTo>
                <a:lnTo>
                  <a:pt x="1988820" y="1070927"/>
                </a:lnTo>
                <a:lnTo>
                  <a:pt x="1987550" y="1090612"/>
                </a:lnTo>
                <a:lnTo>
                  <a:pt x="1985963" y="1110615"/>
                </a:lnTo>
                <a:lnTo>
                  <a:pt x="1983740" y="1131252"/>
                </a:lnTo>
                <a:lnTo>
                  <a:pt x="1980883" y="1151890"/>
                </a:lnTo>
                <a:lnTo>
                  <a:pt x="1977390" y="1172845"/>
                </a:lnTo>
                <a:lnTo>
                  <a:pt x="1973263" y="1193800"/>
                </a:lnTo>
                <a:lnTo>
                  <a:pt x="1968500" y="1215390"/>
                </a:lnTo>
                <a:lnTo>
                  <a:pt x="1963689" y="1234636"/>
                </a:lnTo>
                <a:lnTo>
                  <a:pt x="1963102" y="1237569"/>
                </a:lnTo>
                <a:lnTo>
                  <a:pt x="1960562" y="1246137"/>
                </a:lnTo>
                <a:lnTo>
                  <a:pt x="1958022" y="1255023"/>
                </a:lnTo>
                <a:lnTo>
                  <a:pt x="1951038" y="1275333"/>
                </a:lnTo>
                <a:lnTo>
                  <a:pt x="1942465" y="1297548"/>
                </a:lnTo>
                <a:lnTo>
                  <a:pt x="1931988" y="1322301"/>
                </a:lnTo>
                <a:lnTo>
                  <a:pt x="1919922" y="1348324"/>
                </a:lnTo>
                <a:lnTo>
                  <a:pt x="1905952" y="1376568"/>
                </a:lnTo>
                <a:lnTo>
                  <a:pt x="1890395" y="1405764"/>
                </a:lnTo>
                <a:lnTo>
                  <a:pt x="1873250" y="1436864"/>
                </a:lnTo>
                <a:lnTo>
                  <a:pt x="1854200" y="1468916"/>
                </a:lnTo>
                <a:lnTo>
                  <a:pt x="1844358" y="1485101"/>
                </a:lnTo>
                <a:lnTo>
                  <a:pt x="1833562" y="1501603"/>
                </a:lnTo>
                <a:lnTo>
                  <a:pt x="1823085" y="1518105"/>
                </a:lnTo>
                <a:lnTo>
                  <a:pt x="1811338" y="1535242"/>
                </a:lnTo>
                <a:lnTo>
                  <a:pt x="1799908" y="1551744"/>
                </a:lnTo>
                <a:lnTo>
                  <a:pt x="1788160" y="1568881"/>
                </a:lnTo>
                <a:lnTo>
                  <a:pt x="1775460" y="1586018"/>
                </a:lnTo>
                <a:lnTo>
                  <a:pt x="1762760" y="1603472"/>
                </a:lnTo>
                <a:lnTo>
                  <a:pt x="1749107" y="1620609"/>
                </a:lnTo>
                <a:lnTo>
                  <a:pt x="1735772" y="1637429"/>
                </a:lnTo>
                <a:lnTo>
                  <a:pt x="1721802" y="1654566"/>
                </a:lnTo>
                <a:lnTo>
                  <a:pt x="1707197" y="1671702"/>
                </a:lnTo>
                <a:lnTo>
                  <a:pt x="1692275" y="1688839"/>
                </a:lnTo>
                <a:lnTo>
                  <a:pt x="1677352" y="1705341"/>
                </a:lnTo>
                <a:lnTo>
                  <a:pt x="1661795" y="1722161"/>
                </a:lnTo>
                <a:lnTo>
                  <a:pt x="1645920" y="1738663"/>
                </a:lnTo>
                <a:lnTo>
                  <a:pt x="1629727" y="1754848"/>
                </a:lnTo>
                <a:lnTo>
                  <a:pt x="1612900" y="1770715"/>
                </a:lnTo>
                <a:lnTo>
                  <a:pt x="1596072" y="1786583"/>
                </a:lnTo>
                <a:lnTo>
                  <a:pt x="1578610" y="1802450"/>
                </a:lnTo>
                <a:lnTo>
                  <a:pt x="1560512" y="1817683"/>
                </a:lnTo>
                <a:lnTo>
                  <a:pt x="1542732" y="1832598"/>
                </a:lnTo>
                <a:lnTo>
                  <a:pt x="1524000" y="1847514"/>
                </a:lnTo>
                <a:lnTo>
                  <a:pt x="1505585" y="1861795"/>
                </a:lnTo>
                <a:lnTo>
                  <a:pt x="1485900" y="1875441"/>
                </a:lnTo>
                <a:lnTo>
                  <a:pt x="1466532" y="1889087"/>
                </a:lnTo>
                <a:lnTo>
                  <a:pt x="1446847" y="1902098"/>
                </a:lnTo>
                <a:lnTo>
                  <a:pt x="1426527" y="1914792"/>
                </a:lnTo>
                <a:lnTo>
                  <a:pt x="1405890" y="1926851"/>
                </a:lnTo>
                <a:lnTo>
                  <a:pt x="1385252" y="1938276"/>
                </a:lnTo>
                <a:lnTo>
                  <a:pt x="1363980" y="1949383"/>
                </a:lnTo>
                <a:lnTo>
                  <a:pt x="1342390" y="1959538"/>
                </a:lnTo>
                <a:lnTo>
                  <a:pt x="1320482" y="1969693"/>
                </a:lnTo>
                <a:lnTo>
                  <a:pt x="1298257" y="1978579"/>
                </a:lnTo>
                <a:lnTo>
                  <a:pt x="1275715" y="1987148"/>
                </a:lnTo>
                <a:lnTo>
                  <a:pt x="1252855" y="1995081"/>
                </a:lnTo>
                <a:lnTo>
                  <a:pt x="1229677" y="2002063"/>
                </a:lnTo>
                <a:lnTo>
                  <a:pt x="1206182" y="2008410"/>
                </a:lnTo>
                <a:lnTo>
                  <a:pt x="1182370" y="2014122"/>
                </a:lnTo>
                <a:lnTo>
                  <a:pt x="1158240" y="2019200"/>
                </a:lnTo>
                <a:lnTo>
                  <a:pt x="1133792" y="2023008"/>
                </a:lnTo>
                <a:lnTo>
                  <a:pt x="1109027" y="2026182"/>
                </a:lnTo>
                <a:lnTo>
                  <a:pt x="1083627" y="2028720"/>
                </a:lnTo>
                <a:lnTo>
                  <a:pt x="1058227" y="2030307"/>
                </a:lnTo>
                <a:lnTo>
                  <a:pt x="1032827" y="2030624"/>
                </a:lnTo>
                <a:lnTo>
                  <a:pt x="1006792" y="2030624"/>
                </a:lnTo>
                <a:lnTo>
                  <a:pt x="976630" y="2029038"/>
                </a:lnTo>
                <a:lnTo>
                  <a:pt x="947102" y="2027134"/>
                </a:lnTo>
                <a:lnTo>
                  <a:pt x="918527" y="2024277"/>
                </a:lnTo>
                <a:lnTo>
                  <a:pt x="891540" y="2020787"/>
                </a:lnTo>
                <a:lnTo>
                  <a:pt x="864870" y="2016661"/>
                </a:lnTo>
                <a:lnTo>
                  <a:pt x="839470" y="2011901"/>
                </a:lnTo>
                <a:lnTo>
                  <a:pt x="815340" y="2006823"/>
                </a:lnTo>
                <a:lnTo>
                  <a:pt x="791845" y="2000794"/>
                </a:lnTo>
                <a:lnTo>
                  <a:pt x="768985" y="1994447"/>
                </a:lnTo>
                <a:lnTo>
                  <a:pt x="747077" y="1987465"/>
                </a:lnTo>
                <a:lnTo>
                  <a:pt x="726122" y="1980166"/>
                </a:lnTo>
                <a:lnTo>
                  <a:pt x="705802" y="1972232"/>
                </a:lnTo>
                <a:lnTo>
                  <a:pt x="686435" y="1963981"/>
                </a:lnTo>
                <a:lnTo>
                  <a:pt x="667702" y="1955413"/>
                </a:lnTo>
                <a:lnTo>
                  <a:pt x="649922" y="1946210"/>
                </a:lnTo>
                <a:lnTo>
                  <a:pt x="632777" y="1936689"/>
                </a:lnTo>
                <a:lnTo>
                  <a:pt x="646430" y="1962712"/>
                </a:lnTo>
                <a:lnTo>
                  <a:pt x="660717" y="1990638"/>
                </a:lnTo>
                <a:lnTo>
                  <a:pt x="686435" y="2039828"/>
                </a:lnTo>
                <a:lnTo>
                  <a:pt x="708025" y="2081718"/>
                </a:lnTo>
                <a:lnTo>
                  <a:pt x="724535" y="2117261"/>
                </a:lnTo>
                <a:lnTo>
                  <a:pt x="731837" y="2133128"/>
                </a:lnTo>
                <a:lnTo>
                  <a:pt x="738187" y="2147409"/>
                </a:lnTo>
                <a:lnTo>
                  <a:pt x="743585" y="2160420"/>
                </a:lnTo>
                <a:lnTo>
                  <a:pt x="748347" y="2172162"/>
                </a:lnTo>
                <a:lnTo>
                  <a:pt x="752792" y="2183904"/>
                </a:lnTo>
                <a:lnTo>
                  <a:pt x="756285" y="2194059"/>
                </a:lnTo>
                <a:lnTo>
                  <a:pt x="759142" y="2203580"/>
                </a:lnTo>
                <a:lnTo>
                  <a:pt x="761682" y="2212466"/>
                </a:lnTo>
                <a:lnTo>
                  <a:pt x="763905" y="2220717"/>
                </a:lnTo>
                <a:lnTo>
                  <a:pt x="765810" y="2228968"/>
                </a:lnTo>
                <a:lnTo>
                  <a:pt x="768032" y="2241344"/>
                </a:lnTo>
                <a:lnTo>
                  <a:pt x="769302" y="2253086"/>
                </a:lnTo>
                <a:lnTo>
                  <a:pt x="770255" y="2264828"/>
                </a:lnTo>
                <a:lnTo>
                  <a:pt x="770572" y="2275301"/>
                </a:lnTo>
                <a:lnTo>
                  <a:pt x="770255" y="2286408"/>
                </a:lnTo>
                <a:lnTo>
                  <a:pt x="769620" y="2296563"/>
                </a:lnTo>
                <a:lnTo>
                  <a:pt x="768667" y="2305449"/>
                </a:lnTo>
                <a:lnTo>
                  <a:pt x="767397" y="2313383"/>
                </a:lnTo>
                <a:lnTo>
                  <a:pt x="765810" y="2320364"/>
                </a:lnTo>
                <a:lnTo>
                  <a:pt x="764540" y="2325759"/>
                </a:lnTo>
                <a:lnTo>
                  <a:pt x="762635" y="2332424"/>
                </a:lnTo>
                <a:lnTo>
                  <a:pt x="759460" y="2340357"/>
                </a:lnTo>
                <a:lnTo>
                  <a:pt x="755650" y="2347974"/>
                </a:lnTo>
                <a:lnTo>
                  <a:pt x="750887" y="2355273"/>
                </a:lnTo>
                <a:lnTo>
                  <a:pt x="745172" y="2361620"/>
                </a:lnTo>
                <a:lnTo>
                  <a:pt x="739140" y="2367015"/>
                </a:lnTo>
                <a:lnTo>
                  <a:pt x="732472" y="2372092"/>
                </a:lnTo>
                <a:lnTo>
                  <a:pt x="725487" y="2376853"/>
                </a:lnTo>
                <a:lnTo>
                  <a:pt x="717550" y="2380661"/>
                </a:lnTo>
                <a:lnTo>
                  <a:pt x="492442" y="2471105"/>
                </a:lnTo>
                <a:lnTo>
                  <a:pt x="489792" y="2471988"/>
                </a:lnTo>
                <a:lnTo>
                  <a:pt x="487998" y="2472690"/>
                </a:lnTo>
                <a:lnTo>
                  <a:pt x="486274" y="2473160"/>
                </a:lnTo>
                <a:lnTo>
                  <a:pt x="484822" y="2473644"/>
                </a:lnTo>
                <a:lnTo>
                  <a:pt x="483461" y="2473927"/>
                </a:lnTo>
                <a:lnTo>
                  <a:pt x="481013" y="2474595"/>
                </a:lnTo>
                <a:lnTo>
                  <a:pt x="473393" y="2476183"/>
                </a:lnTo>
                <a:lnTo>
                  <a:pt x="471201" y="2476274"/>
                </a:lnTo>
                <a:lnTo>
                  <a:pt x="469900" y="2476500"/>
                </a:lnTo>
                <a:lnTo>
                  <a:pt x="465773" y="2476500"/>
                </a:lnTo>
                <a:lnTo>
                  <a:pt x="461962" y="2476500"/>
                </a:lnTo>
                <a:lnTo>
                  <a:pt x="458153" y="2476500"/>
                </a:lnTo>
                <a:lnTo>
                  <a:pt x="454648" y="2476195"/>
                </a:lnTo>
                <a:lnTo>
                  <a:pt x="454342" y="2476183"/>
                </a:lnTo>
                <a:lnTo>
                  <a:pt x="454168" y="2476154"/>
                </a:lnTo>
                <a:lnTo>
                  <a:pt x="450850" y="2475865"/>
                </a:lnTo>
                <a:lnTo>
                  <a:pt x="443230" y="2474278"/>
                </a:lnTo>
                <a:lnTo>
                  <a:pt x="440141" y="2473119"/>
                </a:lnTo>
                <a:lnTo>
                  <a:pt x="439737" y="2473009"/>
                </a:lnTo>
                <a:lnTo>
                  <a:pt x="437172" y="2472006"/>
                </a:lnTo>
                <a:lnTo>
                  <a:pt x="435610" y="2471420"/>
                </a:lnTo>
                <a:lnTo>
                  <a:pt x="434624" y="2471009"/>
                </a:lnTo>
                <a:lnTo>
                  <a:pt x="432435" y="2470153"/>
                </a:lnTo>
                <a:lnTo>
                  <a:pt x="431492" y="2469704"/>
                </a:lnTo>
                <a:lnTo>
                  <a:pt x="427990" y="2468245"/>
                </a:lnTo>
                <a:lnTo>
                  <a:pt x="387668" y="2447925"/>
                </a:lnTo>
                <a:lnTo>
                  <a:pt x="381000" y="2444433"/>
                </a:lnTo>
                <a:lnTo>
                  <a:pt x="374650" y="2439988"/>
                </a:lnTo>
                <a:lnTo>
                  <a:pt x="367665" y="2435225"/>
                </a:lnTo>
                <a:lnTo>
                  <a:pt x="360998" y="2429828"/>
                </a:lnTo>
                <a:lnTo>
                  <a:pt x="354330" y="2423478"/>
                </a:lnTo>
                <a:lnTo>
                  <a:pt x="347028" y="2416493"/>
                </a:lnTo>
                <a:lnTo>
                  <a:pt x="340043" y="2409190"/>
                </a:lnTo>
                <a:lnTo>
                  <a:pt x="332423" y="2401253"/>
                </a:lnTo>
                <a:lnTo>
                  <a:pt x="325438" y="2392363"/>
                </a:lnTo>
                <a:lnTo>
                  <a:pt x="317818" y="2383155"/>
                </a:lnTo>
                <a:lnTo>
                  <a:pt x="310198" y="2373630"/>
                </a:lnTo>
                <a:lnTo>
                  <a:pt x="302578" y="2363470"/>
                </a:lnTo>
                <a:lnTo>
                  <a:pt x="287338" y="2341563"/>
                </a:lnTo>
                <a:lnTo>
                  <a:pt x="271780" y="2318068"/>
                </a:lnTo>
                <a:lnTo>
                  <a:pt x="255905" y="2292668"/>
                </a:lnTo>
                <a:lnTo>
                  <a:pt x="240030" y="2266315"/>
                </a:lnTo>
                <a:lnTo>
                  <a:pt x="224155" y="2238375"/>
                </a:lnTo>
                <a:lnTo>
                  <a:pt x="208598" y="2209483"/>
                </a:lnTo>
                <a:lnTo>
                  <a:pt x="192723" y="2179320"/>
                </a:lnTo>
                <a:lnTo>
                  <a:pt x="177165" y="2148840"/>
                </a:lnTo>
                <a:lnTo>
                  <a:pt x="162243" y="2117408"/>
                </a:lnTo>
                <a:lnTo>
                  <a:pt x="147003" y="2085340"/>
                </a:lnTo>
                <a:lnTo>
                  <a:pt x="132715" y="2053590"/>
                </a:lnTo>
                <a:lnTo>
                  <a:pt x="118428" y="2020888"/>
                </a:lnTo>
                <a:lnTo>
                  <a:pt x="105093" y="1988820"/>
                </a:lnTo>
                <a:lnTo>
                  <a:pt x="92075" y="1956753"/>
                </a:lnTo>
                <a:lnTo>
                  <a:pt x="79375" y="1925320"/>
                </a:lnTo>
                <a:lnTo>
                  <a:pt x="67628" y="1893888"/>
                </a:lnTo>
                <a:lnTo>
                  <a:pt x="56833" y="1863408"/>
                </a:lnTo>
                <a:lnTo>
                  <a:pt x="46355" y="1833880"/>
                </a:lnTo>
                <a:lnTo>
                  <a:pt x="36830" y="1805305"/>
                </a:lnTo>
                <a:lnTo>
                  <a:pt x="28575" y="1778000"/>
                </a:lnTo>
                <a:lnTo>
                  <a:pt x="21273" y="1751965"/>
                </a:lnTo>
                <a:lnTo>
                  <a:pt x="14923" y="1727200"/>
                </a:lnTo>
                <a:lnTo>
                  <a:pt x="9525" y="1704658"/>
                </a:lnTo>
                <a:lnTo>
                  <a:pt x="5398" y="1683068"/>
                </a:lnTo>
                <a:lnTo>
                  <a:pt x="3810" y="1673543"/>
                </a:lnTo>
                <a:lnTo>
                  <a:pt x="2858" y="1664018"/>
                </a:lnTo>
                <a:lnTo>
                  <a:pt x="1905" y="1655763"/>
                </a:lnTo>
                <a:lnTo>
                  <a:pt x="1270" y="1647508"/>
                </a:lnTo>
                <a:lnTo>
                  <a:pt x="318" y="1625918"/>
                </a:lnTo>
                <a:lnTo>
                  <a:pt x="0" y="1604963"/>
                </a:lnTo>
                <a:lnTo>
                  <a:pt x="0" y="1584008"/>
                </a:lnTo>
                <a:lnTo>
                  <a:pt x="635" y="1563370"/>
                </a:lnTo>
                <a:lnTo>
                  <a:pt x="1905" y="1542733"/>
                </a:lnTo>
                <a:lnTo>
                  <a:pt x="3493" y="1522095"/>
                </a:lnTo>
                <a:lnTo>
                  <a:pt x="5398" y="1501775"/>
                </a:lnTo>
                <a:lnTo>
                  <a:pt x="7938" y="1481455"/>
                </a:lnTo>
                <a:lnTo>
                  <a:pt x="10795" y="1461770"/>
                </a:lnTo>
                <a:lnTo>
                  <a:pt x="14288" y="1442403"/>
                </a:lnTo>
                <a:lnTo>
                  <a:pt x="18098" y="1422718"/>
                </a:lnTo>
                <a:lnTo>
                  <a:pt x="22543" y="1403668"/>
                </a:lnTo>
                <a:lnTo>
                  <a:pt x="27305" y="1384618"/>
                </a:lnTo>
                <a:lnTo>
                  <a:pt x="32385" y="1366203"/>
                </a:lnTo>
                <a:lnTo>
                  <a:pt x="38100" y="1347788"/>
                </a:lnTo>
                <a:lnTo>
                  <a:pt x="44133" y="1330008"/>
                </a:lnTo>
                <a:lnTo>
                  <a:pt x="50483" y="1312545"/>
                </a:lnTo>
                <a:lnTo>
                  <a:pt x="57468" y="1295083"/>
                </a:lnTo>
                <a:lnTo>
                  <a:pt x="64453" y="1278255"/>
                </a:lnTo>
                <a:lnTo>
                  <a:pt x="72073" y="1261745"/>
                </a:lnTo>
                <a:lnTo>
                  <a:pt x="80328" y="1245870"/>
                </a:lnTo>
                <a:lnTo>
                  <a:pt x="88900" y="1229995"/>
                </a:lnTo>
                <a:lnTo>
                  <a:pt x="97473" y="1214755"/>
                </a:lnTo>
                <a:lnTo>
                  <a:pt x="106998" y="1199833"/>
                </a:lnTo>
                <a:lnTo>
                  <a:pt x="116523" y="1185545"/>
                </a:lnTo>
                <a:lnTo>
                  <a:pt x="126365" y="1171575"/>
                </a:lnTo>
                <a:lnTo>
                  <a:pt x="136843" y="1158558"/>
                </a:lnTo>
                <a:lnTo>
                  <a:pt x="147638" y="1145540"/>
                </a:lnTo>
                <a:lnTo>
                  <a:pt x="158750" y="1133157"/>
                </a:lnTo>
                <a:lnTo>
                  <a:pt x="170180" y="1121092"/>
                </a:lnTo>
                <a:lnTo>
                  <a:pt x="181610" y="1109980"/>
                </a:lnTo>
                <a:lnTo>
                  <a:pt x="193993" y="1099502"/>
                </a:lnTo>
                <a:lnTo>
                  <a:pt x="202248" y="1092517"/>
                </a:lnTo>
                <a:lnTo>
                  <a:pt x="210503" y="1086167"/>
                </a:lnTo>
                <a:lnTo>
                  <a:pt x="219075" y="1080452"/>
                </a:lnTo>
                <a:lnTo>
                  <a:pt x="227330" y="1074420"/>
                </a:lnTo>
                <a:lnTo>
                  <a:pt x="235903" y="1068705"/>
                </a:lnTo>
                <a:lnTo>
                  <a:pt x="245110" y="1063942"/>
                </a:lnTo>
                <a:lnTo>
                  <a:pt x="254000" y="1058862"/>
                </a:lnTo>
                <a:lnTo>
                  <a:pt x="262890" y="1054417"/>
                </a:lnTo>
                <a:lnTo>
                  <a:pt x="272098" y="1050607"/>
                </a:lnTo>
                <a:lnTo>
                  <a:pt x="281305" y="1046480"/>
                </a:lnTo>
                <a:lnTo>
                  <a:pt x="290513" y="1042987"/>
                </a:lnTo>
                <a:lnTo>
                  <a:pt x="300038" y="1039812"/>
                </a:lnTo>
                <a:lnTo>
                  <a:pt x="309563" y="1036637"/>
                </a:lnTo>
                <a:lnTo>
                  <a:pt x="319088" y="1033780"/>
                </a:lnTo>
                <a:lnTo>
                  <a:pt x="328613" y="1031558"/>
                </a:lnTo>
                <a:lnTo>
                  <a:pt x="338138" y="1029653"/>
                </a:lnTo>
                <a:lnTo>
                  <a:pt x="347980" y="1027430"/>
                </a:lnTo>
                <a:lnTo>
                  <a:pt x="357505" y="1025842"/>
                </a:lnTo>
                <a:lnTo>
                  <a:pt x="367348" y="1024890"/>
                </a:lnTo>
                <a:lnTo>
                  <a:pt x="377190" y="1023620"/>
                </a:lnTo>
                <a:lnTo>
                  <a:pt x="387350" y="1023303"/>
                </a:lnTo>
                <a:lnTo>
                  <a:pt x="397193" y="1022350"/>
                </a:lnTo>
                <a:lnTo>
                  <a:pt x="407035" y="1022350"/>
                </a:lnTo>
                <a:lnTo>
                  <a:pt x="417513" y="1022350"/>
                </a:lnTo>
                <a:lnTo>
                  <a:pt x="427355" y="1022350"/>
                </a:lnTo>
                <a:lnTo>
                  <a:pt x="437198" y="1023303"/>
                </a:lnTo>
                <a:lnTo>
                  <a:pt x="447040" y="1023937"/>
                </a:lnTo>
                <a:lnTo>
                  <a:pt x="457518" y="1024890"/>
                </a:lnTo>
                <a:lnTo>
                  <a:pt x="477838" y="1027430"/>
                </a:lnTo>
                <a:lnTo>
                  <a:pt x="497523" y="1031240"/>
                </a:lnTo>
                <a:lnTo>
                  <a:pt x="517843" y="1035367"/>
                </a:lnTo>
                <a:lnTo>
                  <a:pt x="537528" y="1041083"/>
                </a:lnTo>
                <a:lnTo>
                  <a:pt x="557213" y="1047433"/>
                </a:lnTo>
                <a:lnTo>
                  <a:pt x="576898" y="1054100"/>
                </a:lnTo>
                <a:lnTo>
                  <a:pt x="595948" y="1062037"/>
                </a:lnTo>
                <a:lnTo>
                  <a:pt x="615315" y="1070927"/>
                </a:lnTo>
                <a:lnTo>
                  <a:pt x="634048" y="1079817"/>
                </a:lnTo>
                <a:lnTo>
                  <a:pt x="652463" y="1090295"/>
                </a:lnTo>
                <a:lnTo>
                  <a:pt x="670560" y="1101090"/>
                </a:lnTo>
                <a:lnTo>
                  <a:pt x="688023" y="1112202"/>
                </a:lnTo>
                <a:lnTo>
                  <a:pt x="705168" y="1124267"/>
                </a:lnTo>
                <a:lnTo>
                  <a:pt x="721678" y="1136650"/>
                </a:lnTo>
                <a:lnTo>
                  <a:pt x="738188" y="1149668"/>
                </a:lnTo>
                <a:lnTo>
                  <a:pt x="753428" y="1163638"/>
                </a:lnTo>
                <a:lnTo>
                  <a:pt x="768033" y="1177925"/>
                </a:lnTo>
                <a:lnTo>
                  <a:pt x="782320" y="1192530"/>
                </a:lnTo>
                <a:lnTo>
                  <a:pt x="791210" y="1201738"/>
                </a:lnTo>
                <a:lnTo>
                  <a:pt x="804228" y="1214755"/>
                </a:lnTo>
                <a:lnTo>
                  <a:pt x="810578" y="1208088"/>
                </a:lnTo>
                <a:lnTo>
                  <a:pt x="816610" y="1201420"/>
                </a:lnTo>
                <a:lnTo>
                  <a:pt x="828040" y="1187768"/>
                </a:lnTo>
                <a:lnTo>
                  <a:pt x="838518" y="1174433"/>
                </a:lnTo>
                <a:lnTo>
                  <a:pt x="848360" y="1160145"/>
                </a:lnTo>
                <a:lnTo>
                  <a:pt x="856933" y="1146175"/>
                </a:lnTo>
                <a:lnTo>
                  <a:pt x="864553" y="1131887"/>
                </a:lnTo>
                <a:lnTo>
                  <a:pt x="871855" y="1117917"/>
                </a:lnTo>
                <a:lnTo>
                  <a:pt x="878205" y="1104265"/>
                </a:lnTo>
                <a:lnTo>
                  <a:pt x="883603" y="1090612"/>
                </a:lnTo>
                <a:lnTo>
                  <a:pt x="888365" y="1077595"/>
                </a:lnTo>
                <a:lnTo>
                  <a:pt x="892493" y="1064895"/>
                </a:lnTo>
                <a:lnTo>
                  <a:pt x="895985" y="1052512"/>
                </a:lnTo>
                <a:lnTo>
                  <a:pt x="898843" y="1040765"/>
                </a:lnTo>
                <a:lnTo>
                  <a:pt x="900748" y="1029970"/>
                </a:lnTo>
                <a:lnTo>
                  <a:pt x="902335" y="1019492"/>
                </a:lnTo>
                <a:lnTo>
                  <a:pt x="903605" y="1010603"/>
                </a:lnTo>
                <a:lnTo>
                  <a:pt x="894398" y="940117"/>
                </a:lnTo>
                <a:lnTo>
                  <a:pt x="884555" y="859790"/>
                </a:lnTo>
                <a:lnTo>
                  <a:pt x="874395" y="771208"/>
                </a:lnTo>
                <a:lnTo>
                  <a:pt x="869633" y="724852"/>
                </a:lnTo>
                <a:lnTo>
                  <a:pt x="864870" y="677545"/>
                </a:lnTo>
                <a:lnTo>
                  <a:pt x="860743" y="629920"/>
                </a:lnTo>
                <a:lnTo>
                  <a:pt x="856615" y="581343"/>
                </a:lnTo>
                <a:lnTo>
                  <a:pt x="853123" y="533400"/>
                </a:lnTo>
                <a:lnTo>
                  <a:pt x="849948" y="485775"/>
                </a:lnTo>
                <a:lnTo>
                  <a:pt x="847408" y="438467"/>
                </a:lnTo>
                <a:lnTo>
                  <a:pt x="845503" y="392430"/>
                </a:lnTo>
                <a:lnTo>
                  <a:pt x="844233" y="347980"/>
                </a:lnTo>
                <a:lnTo>
                  <a:pt x="843915" y="305117"/>
                </a:lnTo>
                <a:lnTo>
                  <a:pt x="843915" y="282575"/>
                </a:lnTo>
                <a:lnTo>
                  <a:pt x="844233" y="261303"/>
                </a:lnTo>
                <a:lnTo>
                  <a:pt x="845185" y="240030"/>
                </a:lnTo>
                <a:lnTo>
                  <a:pt x="845820" y="220027"/>
                </a:lnTo>
                <a:lnTo>
                  <a:pt x="847090" y="200977"/>
                </a:lnTo>
                <a:lnTo>
                  <a:pt x="848678" y="182245"/>
                </a:lnTo>
                <a:lnTo>
                  <a:pt x="850583" y="164783"/>
                </a:lnTo>
                <a:lnTo>
                  <a:pt x="852805" y="147955"/>
                </a:lnTo>
                <a:lnTo>
                  <a:pt x="855345" y="132080"/>
                </a:lnTo>
                <a:lnTo>
                  <a:pt x="858203" y="117793"/>
                </a:lnTo>
                <a:lnTo>
                  <a:pt x="861378" y="104457"/>
                </a:lnTo>
                <a:lnTo>
                  <a:pt x="865505" y="92075"/>
                </a:lnTo>
                <a:lnTo>
                  <a:pt x="869315" y="80962"/>
                </a:lnTo>
                <a:lnTo>
                  <a:pt x="873760" y="71120"/>
                </a:lnTo>
                <a:lnTo>
                  <a:pt x="875983" y="66675"/>
                </a:lnTo>
                <a:lnTo>
                  <a:pt x="878523" y="62865"/>
                </a:lnTo>
                <a:lnTo>
                  <a:pt x="881380" y="59055"/>
                </a:lnTo>
                <a:lnTo>
                  <a:pt x="883920" y="55562"/>
                </a:lnTo>
                <a:lnTo>
                  <a:pt x="888365" y="50800"/>
                </a:lnTo>
                <a:lnTo>
                  <a:pt x="893445" y="46355"/>
                </a:lnTo>
                <a:lnTo>
                  <a:pt x="898843" y="42545"/>
                </a:lnTo>
                <a:lnTo>
                  <a:pt x="904558" y="39052"/>
                </a:lnTo>
                <a:lnTo>
                  <a:pt x="910590" y="35877"/>
                </a:lnTo>
                <a:lnTo>
                  <a:pt x="916623" y="33337"/>
                </a:lnTo>
                <a:lnTo>
                  <a:pt x="922973" y="31432"/>
                </a:lnTo>
                <a:lnTo>
                  <a:pt x="929640" y="29845"/>
                </a:lnTo>
                <a:lnTo>
                  <a:pt x="943610" y="27940"/>
                </a:lnTo>
                <a:lnTo>
                  <a:pt x="960755" y="25400"/>
                </a:lnTo>
                <a:lnTo>
                  <a:pt x="1002030" y="20637"/>
                </a:lnTo>
                <a:lnTo>
                  <a:pt x="1049973" y="15875"/>
                </a:lnTo>
                <a:lnTo>
                  <a:pt x="1099820" y="11430"/>
                </a:lnTo>
                <a:lnTo>
                  <a:pt x="1190308" y="4127"/>
                </a:lnTo>
                <a:lnTo>
                  <a:pt x="124047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3" name="KSO_Shape"/>
          <p:cNvSpPr/>
          <p:nvPr/>
        </p:nvSpPr>
        <p:spPr bwMode="auto">
          <a:xfrm>
            <a:off x="824401" y="2157879"/>
            <a:ext cx="3587747" cy="3342587"/>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Block Arc 4"/>
          <p:cNvSpPr/>
          <p:nvPr/>
        </p:nvSpPr>
        <p:spPr>
          <a:xfrm rot="5400000" flipV="1">
            <a:off x="5179308" y="1931093"/>
            <a:ext cx="1151153" cy="1151153"/>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6" name="矩形 15"/>
          <p:cNvSpPr/>
          <p:nvPr/>
        </p:nvSpPr>
        <p:spPr>
          <a:xfrm>
            <a:off x="6330461" y="1594893"/>
            <a:ext cx="4768947" cy="18235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2" name="Block Arc 4"/>
          <p:cNvSpPr/>
          <p:nvPr/>
        </p:nvSpPr>
        <p:spPr>
          <a:xfrm rot="5400000" flipV="1">
            <a:off x="5179308" y="4392940"/>
            <a:ext cx="1151153" cy="1151153"/>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3" name="矩形 22"/>
          <p:cNvSpPr/>
          <p:nvPr/>
        </p:nvSpPr>
        <p:spPr>
          <a:xfrm>
            <a:off x="6330461" y="4056740"/>
            <a:ext cx="4768947" cy="18235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p="http://schemas.openxmlformats.org/presentationml/2006/main">
  <p:tag name="MH" val="20160621213506"/>
  <p:tag name="MH_LIBRARY" val="CONTENTS"/>
  <p:tag name="MH_TYPE" val="ENTRY"/>
  <p:tag name="ID" val="553532"/>
  <p:tag name="MH_ORDER" val="1"/>
</p:tagLst>
</file>

<file path=ppt/tags/tag10.xml><?xml version="1.0" encoding="utf-8"?>
<p:tagLst xmlns:p="http://schemas.openxmlformats.org/presentationml/2006/main">
  <p:tag name="MH" val="20160621213506"/>
  <p:tag name="MH_LIBRARY" val="CONTENTS"/>
  <p:tag name="MH_TYPE" val="NUMBER"/>
  <p:tag name="ID" val="553532"/>
  <p:tag name="MH_ORDER" val="1"/>
</p:tagLst>
</file>

<file path=ppt/tags/tag11.xml><?xml version="1.0" encoding="utf-8"?>
<p:tagLst xmlns:p="http://schemas.openxmlformats.org/presentationml/2006/main">
  <p:tag name="MH" val="20161103154945"/>
  <p:tag name="MH_LIBRARY" val="GRAPHIC"/>
  <p:tag name="MH_TYPE" val="Other"/>
  <p:tag name="MH_ORDER" val="4"/>
</p:tagLst>
</file>

<file path=ppt/tags/tag12.xml><?xml version="1.0" encoding="utf-8"?>
<p:tagLst xmlns:p="http://schemas.openxmlformats.org/presentationml/2006/main">
  <p:tag name="MH" val="20161103154945"/>
  <p:tag name="MH_LIBRARY" val="GRAPHIC"/>
  <p:tag name="MH_TYPE" val="Other"/>
  <p:tag name="MH_ORDER" val="5"/>
</p:tagLst>
</file>

<file path=ppt/tags/tag13.xml><?xml version="1.0" encoding="utf-8"?>
<p:tagLst xmlns:p="http://schemas.openxmlformats.org/presentationml/2006/main">
  <p:tag name="MH" val="20161103154945"/>
  <p:tag name="MH_LIBRARY" val="GRAPHIC"/>
  <p:tag name="MH_TYPE" val="Other"/>
  <p:tag name="MH_ORDER" val="6"/>
</p:tagLst>
</file>

<file path=ppt/tags/tag14.xml><?xml version="1.0" encoding="utf-8"?>
<p:tagLst xmlns:p="http://schemas.openxmlformats.org/presentationml/2006/main">
  <p:tag name="MH" val="20161103154945"/>
  <p:tag name="MH_LIBRARY" val="GRAPHIC"/>
  <p:tag name="MH_TYPE" val="Other"/>
  <p:tag name="MH_ORDER" val="4"/>
</p:tagLst>
</file>

<file path=ppt/tags/tag15.xml><?xml version="1.0" encoding="utf-8"?>
<p:tagLst xmlns:p="http://schemas.openxmlformats.org/presentationml/2006/main">
  <p:tag name="MH" val="20161103154945"/>
  <p:tag name="MH_LIBRARY" val="GRAPHIC"/>
  <p:tag name="MH_TYPE" val="Other"/>
  <p:tag name="MH_ORDER" val="5"/>
</p:tagLst>
</file>

<file path=ppt/tags/tag16.xml><?xml version="1.0" encoding="utf-8"?>
<p:tagLst xmlns:p="http://schemas.openxmlformats.org/presentationml/2006/main">
  <p:tag name="MH" val="20161103154945"/>
  <p:tag name="MH_LIBRARY" val="GRAPHIC"/>
  <p:tag name="MH_TYPE" val="Other"/>
  <p:tag name="MH_ORDER" val="6"/>
</p:tagLst>
</file>

<file path=ppt/tags/tag17.xml><?xml version="1.0" encoding="utf-8"?>
<p:tagLst xmlns:p="http://schemas.openxmlformats.org/presentationml/2006/main">
  <p:tag name="MH" val="20161103154945"/>
  <p:tag name="MH_LIBRARY" val="GRAPHIC"/>
  <p:tag name="MH_TYPE" val="Other"/>
  <p:tag name="MH_ORDER" val="4"/>
</p:tagLst>
</file>

<file path=ppt/tags/tag18.xml><?xml version="1.0" encoding="utf-8"?>
<p:tagLst xmlns:p="http://schemas.openxmlformats.org/presentationml/2006/main">
  <p:tag name="MH" val="20161103154945"/>
  <p:tag name="MH_LIBRARY" val="GRAPHIC"/>
  <p:tag name="MH_TYPE" val="Other"/>
  <p:tag name="MH_ORDER" val="5"/>
</p:tagLst>
</file>

<file path=ppt/tags/tag19.xml><?xml version="1.0" encoding="utf-8"?>
<p:tagLst xmlns:p="http://schemas.openxmlformats.org/presentationml/2006/main">
  <p:tag name="MH" val="20161103154945"/>
  <p:tag name="MH_LIBRARY" val="GRAPHIC"/>
  <p:tag name="MH_TYPE" val="Other"/>
  <p:tag name="MH_ORDER" val="6"/>
</p:tagLst>
</file>

<file path=ppt/tags/tag2.xml><?xml version="1.0" encoding="utf-8"?>
<p:tagLst xmlns:p="http://schemas.openxmlformats.org/presentationml/2006/main">
  <p:tag name="MH" val="20160621213506"/>
  <p:tag name="MH_LIBRARY" val="CONTENTS"/>
  <p:tag name="MH_TYPE" val="NUMBER"/>
  <p:tag name="ID" val="553532"/>
  <p:tag name="MH_ORDER" val="1"/>
</p:tagLst>
</file>

<file path=ppt/tags/tag20.xml><?xml version="1.0" encoding="utf-8"?>
<p:tagLst xmlns:p="http://schemas.openxmlformats.org/presentationml/2006/main">
  <p:tag name="MH" val="20161103154945"/>
  <p:tag name="MH_LIBRARY" val="GRAPHIC"/>
  <p:tag name="MH_TYPE" val="Other"/>
  <p:tag name="MH_ORDER" val="4"/>
</p:tagLst>
</file>

<file path=ppt/tags/tag21.xml><?xml version="1.0" encoding="utf-8"?>
<p:tagLst xmlns:p="http://schemas.openxmlformats.org/presentationml/2006/main">
  <p:tag name="MH" val="20161103154945"/>
  <p:tag name="MH_LIBRARY" val="GRAPHIC"/>
  <p:tag name="MH_TYPE" val="Other"/>
  <p:tag name="MH_ORDER" val="5"/>
</p:tagLst>
</file>

<file path=ppt/tags/tag22.xml><?xml version="1.0" encoding="utf-8"?>
<p:tagLst xmlns:p="http://schemas.openxmlformats.org/presentationml/2006/main">
  <p:tag name="MH" val="20161103154945"/>
  <p:tag name="MH_LIBRARY" val="GRAPHIC"/>
  <p:tag name="MH_TYPE" val="Other"/>
  <p:tag name="MH_ORDER" val="6"/>
</p:tagLst>
</file>

<file path=ppt/tags/tag23.xml><?xml version="1.0" encoding="utf-8"?>
<p:tagLst xmlns:p="http://schemas.openxmlformats.org/presentationml/2006/main">
  <p:tag name="MH" val="20161103154945"/>
  <p:tag name="MH_LIBRARY" val="GRAPHIC"/>
  <p:tag name="MH_TYPE" val="Other"/>
  <p:tag name="MH_ORDER" val="4"/>
</p:tagLst>
</file>

<file path=ppt/tags/tag24.xml><?xml version="1.0" encoding="utf-8"?>
<p:tagLst xmlns:p="http://schemas.openxmlformats.org/presentationml/2006/main">
  <p:tag name="MH" val="20161103154945"/>
  <p:tag name="MH_LIBRARY" val="GRAPHIC"/>
  <p:tag name="MH_TYPE" val="Other"/>
  <p:tag name="MH_ORDER" val="5"/>
</p:tagLst>
</file>

<file path=ppt/tags/tag25.xml><?xml version="1.0" encoding="utf-8"?>
<p:tagLst xmlns:p="http://schemas.openxmlformats.org/presentationml/2006/main">
  <p:tag name="MH" val="20161103154945"/>
  <p:tag name="MH_LIBRARY" val="GRAPHIC"/>
  <p:tag name="MH_TYPE" val="Other"/>
  <p:tag name="MH_ORDER" val="6"/>
</p:tagLst>
</file>

<file path=ppt/tags/tag26.xml><?xml version="1.0" encoding="utf-8"?>
<p:tagLst xmlns:p="http://schemas.openxmlformats.org/presentationml/2006/main">
  <p:tag name="MH" val="20160614212001"/>
  <p:tag name="MH_LIBRARY" val="GRAPHIC"/>
  <p:tag name="MH_TYPE" val="Other"/>
  <p:tag name="MH_ORDER" val="3"/>
</p:tagLst>
</file>

<file path=ppt/tags/tag27.xml><?xml version="1.0" encoding="utf-8"?>
<p:tagLst xmlns:p="http://schemas.openxmlformats.org/presentationml/2006/main">
  <p:tag name="MH" val="20160614212001"/>
  <p:tag name="MH_LIBRARY" val="GRAPHIC"/>
  <p:tag name="MH_TYPE" val="Other"/>
  <p:tag name="MH_ORDER" val="3"/>
</p:tagLst>
</file>

<file path=ppt/tags/tag28.xml><?xml version="1.0" encoding="utf-8"?>
<p:tagLst xmlns:p="http://schemas.openxmlformats.org/presentationml/2006/main">
  <p:tag name="MH" val="20160614212001"/>
  <p:tag name="MH_LIBRARY" val="GRAPHIC"/>
  <p:tag name="MH_TYPE" val="Other"/>
  <p:tag name="MH_ORDER" val="3"/>
</p:tagLst>
</file>

<file path=ppt/tags/tag29.xml><?xml version="1.0" encoding="utf-8"?>
<p:tagLst xmlns:p="http://schemas.openxmlformats.org/presentationml/2006/main">
  <p:tag name="MH" val="20160614212001"/>
  <p:tag name="MH_LIBRARY" val="GRAPHIC"/>
  <p:tag name="MH_TYPE" val="Other"/>
  <p:tag name="MH_ORDER" val="3"/>
</p:tagLst>
</file>

<file path=ppt/tags/tag3.xml><?xml version="1.0" encoding="utf-8"?>
<p:tagLst xmlns:p="http://schemas.openxmlformats.org/presentationml/2006/main">
  <p:tag name="MH" val="20160621213506"/>
  <p:tag name="MH_LIBRARY" val="CONTENTS"/>
  <p:tag name="MH_TYPE" val="ENTRY"/>
  <p:tag name="ID" val="553532"/>
  <p:tag name="MH_ORDER" val="1"/>
</p:tagLst>
</file>

<file path=ppt/tags/tag4.xml><?xml version="1.0" encoding="utf-8"?>
<p:tagLst xmlns:p="http://schemas.openxmlformats.org/presentationml/2006/main">
  <p:tag name="MH" val="20160621213506"/>
  <p:tag name="MH_LIBRARY" val="CONTENTS"/>
  <p:tag name="MH_TYPE" val="NUMBER"/>
  <p:tag name="ID" val="553532"/>
  <p:tag name="MH_ORDER" val="1"/>
</p:tagLst>
</file>

<file path=ppt/tags/tag5.xml><?xml version="1.0" encoding="utf-8"?>
<p:tagLst xmlns:p="http://schemas.openxmlformats.org/presentationml/2006/main">
  <p:tag name="MH" val="20160621213506"/>
  <p:tag name="MH_LIBRARY" val="CONTENTS"/>
  <p:tag name="MH_TYPE" val="ENTRY"/>
  <p:tag name="ID" val="553532"/>
  <p:tag name="MH_ORDER" val="1"/>
</p:tagLst>
</file>

<file path=ppt/tags/tag6.xml><?xml version="1.0" encoding="utf-8"?>
<p:tagLst xmlns:p="http://schemas.openxmlformats.org/presentationml/2006/main">
  <p:tag name="MH" val="20160621213506"/>
  <p:tag name="MH_LIBRARY" val="CONTENTS"/>
  <p:tag name="MH_TYPE" val="NUMBER"/>
  <p:tag name="ID" val="553532"/>
  <p:tag name="MH_ORDER" val="1"/>
</p:tagLst>
</file>

<file path=ppt/tags/tag7.xml><?xml version="1.0" encoding="utf-8"?>
<p:tagLst xmlns:p="http://schemas.openxmlformats.org/presentationml/2006/main">
  <p:tag name="MH" val="20160621213506"/>
  <p:tag name="MH_LIBRARY" val="CONTENTS"/>
  <p:tag name="MH_TYPE" val="ENTRY"/>
  <p:tag name="ID" val="553532"/>
  <p:tag name="MH_ORDER" val="1"/>
</p:tagLst>
</file>

<file path=ppt/tags/tag8.xml><?xml version="1.0" encoding="utf-8"?>
<p:tagLst xmlns:p="http://schemas.openxmlformats.org/presentationml/2006/main">
  <p:tag name="MH" val="20160621213506"/>
  <p:tag name="MH_LIBRARY" val="CONTENTS"/>
  <p:tag name="MH_TYPE" val="NUMBER"/>
  <p:tag name="ID" val="553532"/>
  <p:tag name="MH_ORDER" val="1"/>
</p:tagLst>
</file>

<file path=ppt/tags/tag9.xml><?xml version="1.0" encoding="utf-8"?>
<p:tagLst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更多模板请关注：亮亮图文旗舰店https://liangliangtuwen.tmall.com">
  <a:themeElements>
    <a:clrScheme name="自定义 107">
      <a:dk1>
        <a:srgbClr val="4D4D4D"/>
      </a:dk1>
      <a:lt1>
        <a:srgbClr val="FFFFFF"/>
      </a:lt1>
      <a:dk2>
        <a:srgbClr val="4D4D4D"/>
      </a:dk2>
      <a:lt2>
        <a:srgbClr val="FFFFFF"/>
      </a:lt2>
      <a:accent1>
        <a:srgbClr val="C9443B"/>
      </a:accent1>
      <a:accent2>
        <a:srgbClr val="EE6316"/>
      </a:accent2>
      <a:accent3>
        <a:srgbClr val="D69A2E"/>
      </a:accent3>
      <a:accent4>
        <a:srgbClr val="3AAACD"/>
      </a:accent4>
      <a:accent5>
        <a:srgbClr val="3DCEB5"/>
      </a:accent5>
      <a:accent6>
        <a:srgbClr val="92D050"/>
      </a:accent6>
      <a:hlink>
        <a:srgbClr val="BD89B9"/>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3313</Words>
  <Application>WPS 演示</Application>
  <PresentationFormat>宽屏</PresentationFormat>
  <Paragraphs>313</Paragraphs>
  <Slides>27</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27</vt:i4>
      </vt:variant>
    </vt:vector>
  </HeadingPairs>
  <TitlesOfParts>
    <vt:vector size="43" baseType="lpstr">
      <vt:lpstr>Arial</vt:lpstr>
      <vt:lpstr>宋体</vt:lpstr>
      <vt:lpstr>Wingdings</vt:lpstr>
      <vt:lpstr>Calibri</vt:lpstr>
      <vt:lpstr>幼圆</vt:lpstr>
      <vt:lpstr>等线 Light</vt:lpstr>
      <vt:lpstr>Tempus Sans ITC</vt:lpstr>
      <vt:lpstr>Wingdings 2</vt:lpstr>
      <vt:lpstr>Times New Roman</vt:lpstr>
      <vt:lpstr>微软雅黑</vt:lpstr>
      <vt:lpstr>等线</vt:lpstr>
      <vt:lpstr>Segoe Print</vt:lpstr>
      <vt:lpstr>Arial Unicode MS</vt:lpstr>
      <vt:lpstr>Calibri</vt:lpstr>
      <vt:lpstr>Bernard MT Condensed</vt:lpstr>
      <vt:lpstr>更多模板请关注：亮亮图文旗舰店https://liangliangtuwen.tmall.com</vt:lpstr>
      <vt:lpstr>医院专用 医疗爱心通用模板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Company>情缘素材：https://haosc.taobao.com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更多模版：亮亮图文旗舰店https://liangliangtuwen.tmall.com</dc:subject>
  <dc:creator/>
  <dc:description>更多模版：亮亮图文旗舰店https://liangliangtuwen.tmall.com</dc:description>
  <cp:lastModifiedBy>Administrator</cp:lastModifiedBy>
  <cp:revision>5</cp:revision>
  <dcterms:created xsi:type="dcterms:W3CDTF">2016-06-21T13:40:00Z</dcterms:created>
  <dcterms:modified xsi:type="dcterms:W3CDTF">2017-12-08T06:48:45Z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2052-10.1.0.7023</vt:lpwstr>
  </property>
</Properties>
</file>