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57" r:id="rId3"/>
    <p:sldId id="258" r:id="rId5"/>
    <p:sldId id="259" r:id="rId6"/>
    <p:sldId id="264" r:id="rId7"/>
    <p:sldId id="297" r:id="rId8"/>
    <p:sldId id="295" r:id="rId9"/>
    <p:sldId id="281" r:id="rId10"/>
    <p:sldId id="278" r:id="rId11"/>
    <p:sldId id="265" r:id="rId12"/>
    <p:sldId id="286" r:id="rId13"/>
    <p:sldId id="294" r:id="rId14"/>
    <p:sldId id="298" r:id="rId15"/>
    <p:sldId id="288" r:id="rId16"/>
    <p:sldId id="291" r:id="rId17"/>
    <p:sldId id="270" r:id="rId18"/>
    <p:sldId id="285" r:id="rId19"/>
    <p:sldId id="263" r:id="rId20"/>
    <p:sldId id="292" r:id="rId21"/>
    <p:sldId id="260" r:id="rId22"/>
    <p:sldId id="261" r:id="rId23"/>
    <p:sldId id="274" r:id="rId24"/>
    <p:sldId id="293" r:id="rId25"/>
    <p:sldId id="290" r:id="rId26"/>
    <p:sldId id="272" r:id="rId27"/>
    <p:sldId id="296" r:id="rId28"/>
    <p:sldId id="299"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FFFF"/>
    <a:srgbClr val="797979"/>
    <a:srgbClr val="B5B91D"/>
    <a:srgbClr val="22494A"/>
    <a:srgbClr val="232323"/>
    <a:srgbClr val="31746B"/>
    <a:srgbClr val="E42424"/>
    <a:srgbClr val="384898"/>
    <a:srgbClr val="5B7BB5"/>
    <a:srgbClr val="2A5C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218016" y="4679784"/>
            <a:ext cx="5105291" cy="563753"/>
          </a:xfrm>
          <a:noFill/>
        </p:spPr>
        <p:txBody>
          <a:bodyPr>
            <a:normAutofit/>
          </a:bodyPr>
          <a:lstStyle>
            <a:lvl1pPr marL="0" indent="0" algn="ctr">
              <a:lnSpc>
                <a:spcPct val="150000"/>
              </a:lnSpc>
              <a:buNone/>
              <a:defRPr sz="20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193965" y="1052945"/>
            <a:ext cx="5126180" cy="3245427"/>
          </a:xfrm>
          <a:prstGeom prst="rect">
            <a:avLst/>
          </a:prstGeom>
          <a:solidFill>
            <a:srgbClr val="FEFFFF">
              <a:alpha val="60000"/>
            </a:srgbClr>
          </a:solidFill>
        </p:spPr>
        <p:txBody>
          <a:bodyPr anchor="ctr">
            <a:normAutofit/>
          </a:bodyPr>
          <a:lstStyle>
            <a:lvl1pPr algn="ctr">
              <a:lnSpc>
                <a:spcPct val="150000"/>
              </a:lnSpc>
              <a:defRPr sz="44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15" name="矩形 14"/>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277092" y="1614693"/>
            <a:ext cx="5112326" cy="2885530"/>
          </a:xfrm>
        </p:spPr>
        <p:txBody>
          <a:bodyPr anchor="ctr"/>
          <a:lstStyle>
            <a:lvl1pPr algn="ctr">
              <a:lnSpc>
                <a:spcPct val="150000"/>
              </a:lnSpc>
              <a:defRPr sz="44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277092" y="4636748"/>
            <a:ext cx="5112326"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编辑母版文本样式</a:t>
            </a:r>
            <a:endParaRPr lang="zh-CN" altLang="en-US" dirty="0"/>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8" name="矩形 7"/>
          <p:cNvSpPr/>
          <p:nvPr userDrawn="1"/>
        </p:nvSpPr>
        <p:spPr>
          <a:xfrm>
            <a:off x="0" y="0"/>
            <a:ext cx="12192000" cy="6858000"/>
          </a:xfrm>
          <a:prstGeom prst="rect">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192000" cy="6858000"/>
          </a:xfrm>
          <a:prstGeom prst="rect">
            <a:avLst/>
          </a:prstGeom>
          <a:solidFill>
            <a:srgbClr val="FE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754063" y="365535"/>
            <a:ext cx="10680700"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
        <p:nvSpPr>
          <p:cNvPr id="2" name="加号 1"/>
          <p:cNvSpPr/>
          <p:nvPr userDrawn="1"/>
        </p:nvSpPr>
        <p:spPr>
          <a:xfrm>
            <a:off x="72232" y="484962"/>
            <a:ext cx="609600" cy="609600"/>
          </a:xfrm>
          <a:prstGeom prst="mathPlus">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29.xml"/><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tags" Target="../tags/tag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9" Type="http://schemas.openxmlformats.org/officeDocument/2006/relationships/tags" Target="../tags/tag19.xml"/><Relationship Id="rId8" Type="http://schemas.openxmlformats.org/officeDocument/2006/relationships/tags" Target="../tags/tag18.xml"/><Relationship Id="rId7" Type="http://schemas.openxmlformats.org/officeDocument/2006/relationships/tags" Target="../tags/tag17.xml"/><Relationship Id="rId6" Type="http://schemas.openxmlformats.org/officeDocument/2006/relationships/tags" Target="../tags/tag16.xml"/><Relationship Id="rId5" Type="http://schemas.openxmlformats.org/officeDocument/2006/relationships/tags" Target="../tags/tag15.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6" Type="http://schemas.openxmlformats.org/officeDocument/2006/relationships/slideLayout" Target="../slideLayouts/slideLayout6.xml"/><Relationship Id="rId15" Type="http://schemas.openxmlformats.org/officeDocument/2006/relationships/tags" Target="../tags/tag25.xml"/><Relationship Id="rId14" Type="http://schemas.openxmlformats.org/officeDocument/2006/relationships/tags" Target="../tags/tag24.xml"/><Relationship Id="rId13" Type="http://schemas.openxmlformats.org/officeDocument/2006/relationships/tags" Target="../tags/tag23.xml"/><Relationship Id="rId12" Type="http://schemas.openxmlformats.org/officeDocument/2006/relationships/tags" Target="../tags/tag22.xml"/><Relationship Id="rId11" Type="http://schemas.openxmlformats.org/officeDocument/2006/relationships/tags" Target="../tags/tag21.xml"/><Relationship Id="rId10" Type="http://schemas.openxmlformats.org/officeDocument/2006/relationships/tags" Target="../tags/tag20.xml"/><Relationship Id="rId1" Type="http://schemas.openxmlformats.org/officeDocument/2006/relationships/tags" Target="../tags/tag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a:bodyPr>
          <a:lstStyle/>
          <a:p>
            <a:r>
              <a:rPr lang="zh-CN" altLang="en-US" dirty="0"/>
              <a:t>医师：情缘素材    日期：</a:t>
            </a:r>
            <a:r>
              <a:rPr lang="en-US" altLang="zh-CN" dirty="0"/>
              <a:t>20xx</a:t>
            </a:r>
            <a:r>
              <a:rPr lang="en-US" altLang="zh-CN" dirty="0"/>
              <a:t>-12-30</a:t>
            </a:r>
            <a:endParaRPr lang="en-US" altLang="zh-CN" dirty="0"/>
          </a:p>
        </p:txBody>
      </p:sp>
      <p:sp>
        <p:nvSpPr>
          <p:cNvPr id="6146" name="标题 5"/>
          <p:cNvSpPr>
            <a:spLocks noGrp="1"/>
          </p:cNvSpPr>
          <p:nvPr>
            <p:ph type="ctrTitle"/>
          </p:nvPr>
        </p:nvSpPr>
        <p:spPr/>
        <p:txBody>
          <a:bodyPr/>
          <a:lstStyle/>
          <a:p>
            <a:r>
              <a:rPr lang="zh-CN" altLang="en-US" dirty="0"/>
              <a:t>医院专用</a:t>
            </a:r>
            <a:br>
              <a:rPr lang="en-US" altLang="zh-CN" dirty="0"/>
            </a:br>
            <a:r>
              <a:rPr lang="zh-CN" altLang="en-US" dirty="0"/>
              <a:t>医疗爱心通用模板</a:t>
            </a:r>
            <a:endParaRPr lang="zh-CN" altLang="en-US"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Block Arc 4"/>
          <p:cNvSpPr/>
          <p:nvPr/>
        </p:nvSpPr>
        <p:spPr>
          <a:xfrm flipV="1">
            <a:off x="3691884" y="3461908"/>
            <a:ext cx="2511390" cy="2511391"/>
          </a:xfrm>
          <a:prstGeom prst="heart">
            <a:avLst/>
          </a:prstGeom>
          <a:solidFill>
            <a:srgbClr val="FE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7" name="Block Arc 4"/>
          <p:cNvSpPr/>
          <p:nvPr/>
        </p:nvSpPr>
        <p:spPr>
          <a:xfrm flipV="1">
            <a:off x="1245113" y="3461908"/>
            <a:ext cx="2511390" cy="2511391"/>
          </a:xfrm>
          <a:prstGeom prst="heart">
            <a:avLst/>
          </a:prstGeom>
          <a:solidFill>
            <a:srgbClr val="FE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4" name="Block Arc 4"/>
          <p:cNvSpPr/>
          <p:nvPr/>
        </p:nvSpPr>
        <p:spPr>
          <a:xfrm flipV="1">
            <a:off x="8611945" y="3461908"/>
            <a:ext cx="2511390" cy="2511391"/>
          </a:xfrm>
          <a:prstGeom prst="heart">
            <a:avLst/>
          </a:prstGeom>
          <a:solidFill>
            <a:srgbClr val="FE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flipV="1">
            <a:off x="6165174" y="3461908"/>
            <a:ext cx="2511390" cy="2511391"/>
          </a:xfrm>
          <a:prstGeom prst="heart">
            <a:avLst/>
          </a:prstGeom>
          <a:solidFill>
            <a:srgbClr val="FEFFFF"/>
          </a:solidFill>
          <a:ln w="762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MH_Other_3"/>
          <p:cNvSpPr/>
          <p:nvPr>
            <p:custDataLst>
              <p:tags r:id="rId1"/>
            </p:custDataLst>
          </p:nvPr>
        </p:nvSpPr>
        <p:spPr>
          <a:xfrm>
            <a:off x="1974552" y="444536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7" name="KSO_Shape"/>
          <p:cNvSpPr/>
          <p:nvPr/>
        </p:nvSpPr>
        <p:spPr bwMode="auto">
          <a:xfrm>
            <a:off x="2204980" y="4704657"/>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MH_Other_3"/>
          <p:cNvSpPr/>
          <p:nvPr>
            <p:custDataLst>
              <p:tags r:id="rId2"/>
            </p:custDataLst>
          </p:nvPr>
        </p:nvSpPr>
        <p:spPr>
          <a:xfrm>
            <a:off x="4415533" y="444536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9" name="MH_Other_3"/>
          <p:cNvSpPr/>
          <p:nvPr>
            <p:custDataLst>
              <p:tags r:id="rId3"/>
            </p:custDataLst>
          </p:nvPr>
        </p:nvSpPr>
        <p:spPr>
          <a:xfrm>
            <a:off x="6856514" y="444536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3"/>
          <p:cNvSpPr/>
          <p:nvPr>
            <p:custDataLst>
              <p:tags r:id="rId4"/>
            </p:custDataLst>
          </p:nvPr>
        </p:nvSpPr>
        <p:spPr>
          <a:xfrm>
            <a:off x="9297495" y="4445360"/>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KSO_Shape"/>
          <p:cNvSpPr/>
          <p:nvPr/>
        </p:nvSpPr>
        <p:spPr bwMode="auto">
          <a:xfrm>
            <a:off x="4645961" y="4764781"/>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7086942" y="4743330"/>
            <a:ext cx="591657" cy="60012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9527923" y="4767286"/>
            <a:ext cx="591657" cy="552213"/>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矩形 48"/>
          <p:cNvSpPr/>
          <p:nvPr/>
        </p:nvSpPr>
        <p:spPr>
          <a:xfrm>
            <a:off x="1294731" y="1822420"/>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0" name="矩形 49"/>
          <p:cNvSpPr/>
          <p:nvPr/>
        </p:nvSpPr>
        <p:spPr>
          <a:xfrm>
            <a:off x="3776209" y="1822420"/>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6257687" y="1822420"/>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2" name="矩形 51"/>
          <p:cNvSpPr/>
          <p:nvPr/>
        </p:nvSpPr>
        <p:spPr>
          <a:xfrm>
            <a:off x="8739165" y="1822420"/>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矩形 16"/>
          <p:cNvSpPr/>
          <p:nvPr/>
        </p:nvSpPr>
        <p:spPr>
          <a:xfrm>
            <a:off x="7971458" y="2035824"/>
            <a:ext cx="394205"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矩形 26"/>
          <p:cNvSpPr/>
          <p:nvPr/>
        </p:nvSpPr>
        <p:spPr>
          <a:xfrm>
            <a:off x="2054716" y="2035824"/>
            <a:ext cx="5770131"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KSO_Shape"/>
          <p:cNvSpPr/>
          <p:nvPr/>
        </p:nvSpPr>
        <p:spPr>
          <a:xfrm>
            <a:off x="7930161" y="1481785"/>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
        <p:nvSpPr>
          <p:cNvPr id="16" name="矩形 15"/>
          <p:cNvSpPr/>
          <p:nvPr/>
        </p:nvSpPr>
        <p:spPr>
          <a:xfrm>
            <a:off x="9701784" y="4426479"/>
            <a:ext cx="394205" cy="21935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3785042" y="4426479"/>
            <a:ext cx="5770131" cy="215233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0" name="KSO_Shape"/>
          <p:cNvSpPr/>
          <p:nvPr/>
        </p:nvSpPr>
        <p:spPr>
          <a:xfrm>
            <a:off x="9660487" y="3872440"/>
            <a:ext cx="476798" cy="815040"/>
          </a:xfrm>
          <a:custGeom>
            <a:avLst/>
            <a:gdLst/>
            <a:ahLst/>
            <a:cxnLst/>
            <a:rect l="l" t="t" r="r" b="b"/>
            <a:pathLst>
              <a:path w="559792" h="955625">
                <a:moveTo>
                  <a:pt x="279896" y="194422"/>
                </a:moveTo>
                <a:cubicBezTo>
                  <a:pt x="168660" y="194422"/>
                  <a:pt x="78485" y="284596"/>
                  <a:pt x="78485" y="395833"/>
                </a:cubicBezTo>
                <a:cubicBezTo>
                  <a:pt x="78485" y="507069"/>
                  <a:pt x="168660" y="597244"/>
                  <a:pt x="279896" y="597244"/>
                </a:cubicBezTo>
                <a:cubicBezTo>
                  <a:pt x="391133" y="597244"/>
                  <a:pt x="481307" y="507069"/>
                  <a:pt x="481307" y="395833"/>
                </a:cubicBezTo>
                <a:cubicBezTo>
                  <a:pt x="481307" y="284596"/>
                  <a:pt x="391133" y="194422"/>
                  <a:pt x="279896" y="194422"/>
                </a:cubicBezTo>
                <a:close/>
                <a:moveTo>
                  <a:pt x="279896" y="0"/>
                </a:moveTo>
                <a:cubicBezTo>
                  <a:pt x="381198" y="-1"/>
                  <a:pt x="482501" y="38646"/>
                  <a:pt x="559792" y="115937"/>
                </a:cubicBezTo>
                <a:cubicBezTo>
                  <a:pt x="714375" y="270519"/>
                  <a:pt x="714375" y="521146"/>
                  <a:pt x="559792" y="675729"/>
                </a:cubicBezTo>
                <a:lnTo>
                  <a:pt x="279896" y="955625"/>
                </a:lnTo>
                <a:lnTo>
                  <a:pt x="0" y="675729"/>
                </a:lnTo>
                <a:cubicBezTo>
                  <a:pt x="-154583" y="521146"/>
                  <a:pt x="-154583" y="270519"/>
                  <a:pt x="0" y="115937"/>
                </a:cubicBezTo>
                <a:cubicBezTo>
                  <a:pt x="77291" y="38646"/>
                  <a:pt x="178594" y="-1"/>
                  <a:pt x="279896" y="0"/>
                </a:cubicBezTo>
                <a:close/>
              </a:path>
            </a:pathLst>
          </a:custGeom>
          <a:solidFill>
            <a:schemeClr val="accent1"/>
          </a:solidFill>
          <a:ln w="19050">
            <a:solidFill>
              <a:srgbClr val="FEFF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324000"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dirty="0">
              <a:solidFill>
                <a:srgbClr val="FFFFFF"/>
              </a:solidFill>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5" name="KSO_Shape"/>
          <p:cNvSpPr/>
          <p:nvPr/>
        </p:nvSpPr>
        <p:spPr bwMode="auto">
          <a:xfrm>
            <a:off x="5044766" y="2996319"/>
            <a:ext cx="2102469" cy="2102469"/>
          </a:xfrm>
          <a:custGeom>
            <a:avLst/>
            <a:gdLst/>
            <a:ahLst/>
            <a:cxnLst/>
            <a:rect l="0" t="0" r="r" b="b"/>
            <a:pathLst>
              <a:path w="1530350" h="1536700">
                <a:moveTo>
                  <a:pt x="762317" y="817562"/>
                </a:moveTo>
                <a:lnTo>
                  <a:pt x="1000329" y="1069880"/>
                </a:lnTo>
                <a:lnTo>
                  <a:pt x="1026387" y="1100069"/>
                </a:lnTo>
                <a:lnTo>
                  <a:pt x="1038780" y="1115005"/>
                </a:lnTo>
                <a:lnTo>
                  <a:pt x="1050855" y="1129305"/>
                </a:lnTo>
                <a:lnTo>
                  <a:pt x="1062295" y="1144241"/>
                </a:lnTo>
                <a:lnTo>
                  <a:pt x="1073099" y="1158859"/>
                </a:lnTo>
                <a:lnTo>
                  <a:pt x="1083268" y="1173794"/>
                </a:lnTo>
                <a:lnTo>
                  <a:pt x="1092801" y="1189048"/>
                </a:lnTo>
                <a:lnTo>
                  <a:pt x="1097250" y="1196675"/>
                </a:lnTo>
                <a:lnTo>
                  <a:pt x="1101381" y="1204619"/>
                </a:lnTo>
                <a:lnTo>
                  <a:pt x="1105512" y="1212246"/>
                </a:lnTo>
                <a:lnTo>
                  <a:pt x="1109007" y="1220190"/>
                </a:lnTo>
                <a:lnTo>
                  <a:pt x="1112503" y="1228135"/>
                </a:lnTo>
                <a:lnTo>
                  <a:pt x="1115998" y="1236397"/>
                </a:lnTo>
                <a:lnTo>
                  <a:pt x="1118541" y="1244660"/>
                </a:lnTo>
                <a:lnTo>
                  <a:pt x="1121401" y="1253240"/>
                </a:lnTo>
                <a:lnTo>
                  <a:pt x="1123625" y="1261820"/>
                </a:lnTo>
                <a:lnTo>
                  <a:pt x="1126167" y="1270400"/>
                </a:lnTo>
                <a:lnTo>
                  <a:pt x="1127756" y="1279298"/>
                </a:lnTo>
                <a:lnTo>
                  <a:pt x="1129027" y="1288513"/>
                </a:lnTo>
                <a:lnTo>
                  <a:pt x="1130298" y="1297729"/>
                </a:lnTo>
                <a:lnTo>
                  <a:pt x="1131569" y="1307262"/>
                </a:lnTo>
                <a:lnTo>
                  <a:pt x="1131887" y="1316796"/>
                </a:lnTo>
                <a:lnTo>
                  <a:pt x="1131887" y="1326965"/>
                </a:lnTo>
                <a:lnTo>
                  <a:pt x="1131887" y="1337452"/>
                </a:lnTo>
                <a:lnTo>
                  <a:pt x="1131252" y="1348256"/>
                </a:lnTo>
                <a:lnTo>
                  <a:pt x="1129663" y="1358743"/>
                </a:lnTo>
                <a:lnTo>
                  <a:pt x="1127756" y="1368912"/>
                </a:lnTo>
                <a:lnTo>
                  <a:pt x="1125214" y="1379081"/>
                </a:lnTo>
                <a:lnTo>
                  <a:pt x="1122672" y="1389250"/>
                </a:lnTo>
                <a:lnTo>
                  <a:pt x="1119494" y="1398783"/>
                </a:lnTo>
                <a:lnTo>
                  <a:pt x="1115681" y="1408634"/>
                </a:lnTo>
                <a:lnTo>
                  <a:pt x="1111232" y="1417532"/>
                </a:lnTo>
                <a:lnTo>
                  <a:pt x="1106465" y="1427066"/>
                </a:lnTo>
                <a:lnTo>
                  <a:pt x="1101381" y="1435646"/>
                </a:lnTo>
                <a:lnTo>
                  <a:pt x="1095979" y="1444226"/>
                </a:lnTo>
                <a:lnTo>
                  <a:pt x="1090259" y="1452170"/>
                </a:lnTo>
                <a:lnTo>
                  <a:pt x="1083903" y="1460433"/>
                </a:lnTo>
                <a:lnTo>
                  <a:pt x="1077230" y="1467742"/>
                </a:lnTo>
                <a:lnTo>
                  <a:pt x="1070875" y="1475368"/>
                </a:lnTo>
                <a:lnTo>
                  <a:pt x="1063248" y="1482360"/>
                </a:lnTo>
                <a:lnTo>
                  <a:pt x="1055622" y="1489033"/>
                </a:lnTo>
                <a:lnTo>
                  <a:pt x="1047677" y="1495071"/>
                </a:lnTo>
                <a:lnTo>
                  <a:pt x="1039415" y="1501109"/>
                </a:lnTo>
                <a:lnTo>
                  <a:pt x="1031153" y="1506511"/>
                </a:lnTo>
                <a:lnTo>
                  <a:pt x="1021938" y="1511595"/>
                </a:lnTo>
                <a:lnTo>
                  <a:pt x="1013040" y="1516044"/>
                </a:lnTo>
                <a:lnTo>
                  <a:pt x="1003825" y="1520493"/>
                </a:lnTo>
                <a:lnTo>
                  <a:pt x="994291" y="1523989"/>
                </a:lnTo>
                <a:lnTo>
                  <a:pt x="984758" y="1527484"/>
                </a:lnTo>
                <a:lnTo>
                  <a:pt x="974590" y="1530027"/>
                </a:lnTo>
                <a:lnTo>
                  <a:pt x="964421" y="1532569"/>
                </a:lnTo>
                <a:lnTo>
                  <a:pt x="953934" y="1534476"/>
                </a:lnTo>
                <a:lnTo>
                  <a:pt x="943766" y="1535747"/>
                </a:lnTo>
                <a:lnTo>
                  <a:pt x="932961" y="1536382"/>
                </a:lnTo>
                <a:lnTo>
                  <a:pt x="921839" y="1536700"/>
                </a:lnTo>
                <a:lnTo>
                  <a:pt x="909446" y="1536382"/>
                </a:lnTo>
                <a:lnTo>
                  <a:pt x="897371" y="1535111"/>
                </a:lnTo>
                <a:lnTo>
                  <a:pt x="885295" y="1533205"/>
                </a:lnTo>
                <a:lnTo>
                  <a:pt x="873538" y="1530980"/>
                </a:lnTo>
                <a:lnTo>
                  <a:pt x="862734" y="1527802"/>
                </a:lnTo>
                <a:lnTo>
                  <a:pt x="851929" y="1523989"/>
                </a:lnTo>
                <a:lnTo>
                  <a:pt x="841443" y="1519222"/>
                </a:lnTo>
                <a:lnTo>
                  <a:pt x="831274" y="1514138"/>
                </a:lnTo>
                <a:lnTo>
                  <a:pt x="821105" y="1508418"/>
                </a:lnTo>
                <a:lnTo>
                  <a:pt x="811572" y="1502062"/>
                </a:lnTo>
                <a:lnTo>
                  <a:pt x="802357" y="1495389"/>
                </a:lnTo>
                <a:lnTo>
                  <a:pt x="793777" y="1488080"/>
                </a:lnTo>
                <a:lnTo>
                  <a:pt x="785197" y="1480453"/>
                </a:lnTo>
                <a:lnTo>
                  <a:pt x="776935" y="1472191"/>
                </a:lnTo>
                <a:lnTo>
                  <a:pt x="769626" y="1463293"/>
                </a:lnTo>
                <a:lnTo>
                  <a:pt x="762317" y="1453759"/>
                </a:lnTo>
                <a:lnTo>
                  <a:pt x="754691" y="1463293"/>
                </a:lnTo>
                <a:lnTo>
                  <a:pt x="747064" y="1472191"/>
                </a:lnTo>
                <a:lnTo>
                  <a:pt x="738802" y="1480453"/>
                </a:lnTo>
                <a:lnTo>
                  <a:pt x="730540" y="1488080"/>
                </a:lnTo>
                <a:lnTo>
                  <a:pt x="721642" y="1495389"/>
                </a:lnTo>
                <a:lnTo>
                  <a:pt x="712427" y="1502062"/>
                </a:lnTo>
                <a:lnTo>
                  <a:pt x="702894" y="1508418"/>
                </a:lnTo>
                <a:lnTo>
                  <a:pt x="693361" y="1514138"/>
                </a:lnTo>
                <a:lnTo>
                  <a:pt x="683192" y="1519222"/>
                </a:lnTo>
                <a:lnTo>
                  <a:pt x="672705" y="1523989"/>
                </a:lnTo>
                <a:lnTo>
                  <a:pt x="661583" y="1527802"/>
                </a:lnTo>
                <a:lnTo>
                  <a:pt x="650461" y="1530980"/>
                </a:lnTo>
                <a:lnTo>
                  <a:pt x="638704" y="1533205"/>
                </a:lnTo>
                <a:lnTo>
                  <a:pt x="626628" y="1535111"/>
                </a:lnTo>
                <a:lnTo>
                  <a:pt x="614553" y="1536382"/>
                </a:lnTo>
                <a:lnTo>
                  <a:pt x="602160" y="1536700"/>
                </a:lnTo>
                <a:lnTo>
                  <a:pt x="591355" y="1536382"/>
                </a:lnTo>
                <a:lnTo>
                  <a:pt x="580869" y="1535747"/>
                </a:lnTo>
                <a:lnTo>
                  <a:pt x="570065" y="1534476"/>
                </a:lnTo>
                <a:lnTo>
                  <a:pt x="559578" y="1532569"/>
                </a:lnTo>
                <a:lnTo>
                  <a:pt x="549409" y="1530027"/>
                </a:lnTo>
                <a:lnTo>
                  <a:pt x="539559" y="1527484"/>
                </a:lnTo>
                <a:lnTo>
                  <a:pt x="529708" y="1523989"/>
                </a:lnTo>
                <a:lnTo>
                  <a:pt x="520492" y="1520493"/>
                </a:lnTo>
                <a:lnTo>
                  <a:pt x="510959" y="1516044"/>
                </a:lnTo>
                <a:lnTo>
                  <a:pt x="502061" y="1511595"/>
                </a:lnTo>
                <a:lnTo>
                  <a:pt x="493164" y="1506511"/>
                </a:lnTo>
                <a:lnTo>
                  <a:pt x="484584" y="1501109"/>
                </a:lnTo>
                <a:lnTo>
                  <a:pt x="476322" y="1495071"/>
                </a:lnTo>
                <a:lnTo>
                  <a:pt x="468377" y="1489033"/>
                </a:lnTo>
                <a:lnTo>
                  <a:pt x="460751" y="1482360"/>
                </a:lnTo>
                <a:lnTo>
                  <a:pt x="453760" y="1475368"/>
                </a:lnTo>
                <a:lnTo>
                  <a:pt x="446769" y="1467742"/>
                </a:lnTo>
                <a:lnTo>
                  <a:pt x="440096" y="1460433"/>
                </a:lnTo>
                <a:lnTo>
                  <a:pt x="433740" y="1452170"/>
                </a:lnTo>
                <a:lnTo>
                  <a:pt x="428020" y="1444226"/>
                </a:lnTo>
                <a:lnTo>
                  <a:pt x="422618" y="1435646"/>
                </a:lnTo>
                <a:lnTo>
                  <a:pt x="417534" y="1427066"/>
                </a:lnTo>
                <a:lnTo>
                  <a:pt x="412767" y="1417532"/>
                </a:lnTo>
                <a:lnTo>
                  <a:pt x="408636" y="1408634"/>
                </a:lnTo>
                <a:lnTo>
                  <a:pt x="404505" y="1398783"/>
                </a:lnTo>
                <a:lnTo>
                  <a:pt x="401645" y="1389250"/>
                </a:lnTo>
                <a:lnTo>
                  <a:pt x="398785" y="1379081"/>
                </a:lnTo>
                <a:lnTo>
                  <a:pt x="396561" y="1368912"/>
                </a:lnTo>
                <a:lnTo>
                  <a:pt x="394654" y="1358743"/>
                </a:lnTo>
                <a:lnTo>
                  <a:pt x="393065" y="1348256"/>
                </a:lnTo>
                <a:lnTo>
                  <a:pt x="392112" y="1337452"/>
                </a:lnTo>
                <a:lnTo>
                  <a:pt x="392112" y="1326965"/>
                </a:lnTo>
                <a:lnTo>
                  <a:pt x="392112" y="1316796"/>
                </a:lnTo>
                <a:lnTo>
                  <a:pt x="392430" y="1307262"/>
                </a:lnTo>
                <a:lnTo>
                  <a:pt x="393701" y="1297729"/>
                </a:lnTo>
                <a:lnTo>
                  <a:pt x="394972" y="1288513"/>
                </a:lnTo>
                <a:lnTo>
                  <a:pt x="396561" y="1279298"/>
                </a:lnTo>
                <a:lnTo>
                  <a:pt x="398150" y="1270400"/>
                </a:lnTo>
                <a:lnTo>
                  <a:pt x="400374" y="1261820"/>
                </a:lnTo>
                <a:lnTo>
                  <a:pt x="402598" y="1253240"/>
                </a:lnTo>
                <a:lnTo>
                  <a:pt x="405458" y="1244660"/>
                </a:lnTo>
                <a:lnTo>
                  <a:pt x="408318" y="1236397"/>
                </a:lnTo>
                <a:lnTo>
                  <a:pt x="411814" y="1228135"/>
                </a:lnTo>
                <a:lnTo>
                  <a:pt x="415309" y="1220190"/>
                </a:lnTo>
                <a:lnTo>
                  <a:pt x="418805" y="1212246"/>
                </a:lnTo>
                <a:lnTo>
                  <a:pt x="422618" y="1204619"/>
                </a:lnTo>
                <a:lnTo>
                  <a:pt x="426749" y="1196675"/>
                </a:lnTo>
                <a:lnTo>
                  <a:pt x="431198" y="1189048"/>
                </a:lnTo>
                <a:lnTo>
                  <a:pt x="440731" y="1173794"/>
                </a:lnTo>
                <a:lnTo>
                  <a:pt x="450900" y="1158859"/>
                </a:lnTo>
                <a:lnTo>
                  <a:pt x="462022" y="1144241"/>
                </a:lnTo>
                <a:lnTo>
                  <a:pt x="473144" y="1129305"/>
                </a:lnTo>
                <a:lnTo>
                  <a:pt x="485219" y="1115005"/>
                </a:lnTo>
                <a:lnTo>
                  <a:pt x="497613" y="1100069"/>
                </a:lnTo>
                <a:lnTo>
                  <a:pt x="523988" y="1069880"/>
                </a:lnTo>
                <a:lnTo>
                  <a:pt x="762317" y="817562"/>
                </a:lnTo>
                <a:close/>
                <a:moveTo>
                  <a:pt x="1320615" y="398462"/>
                </a:moveTo>
                <a:lnTo>
                  <a:pt x="1331419" y="398780"/>
                </a:lnTo>
                <a:lnTo>
                  <a:pt x="1341906" y="399733"/>
                </a:lnTo>
                <a:lnTo>
                  <a:pt x="1352393" y="401321"/>
                </a:lnTo>
                <a:lnTo>
                  <a:pt x="1362880" y="402909"/>
                </a:lnTo>
                <a:lnTo>
                  <a:pt x="1373049" y="405132"/>
                </a:lnTo>
                <a:lnTo>
                  <a:pt x="1382900" y="408309"/>
                </a:lnTo>
                <a:lnTo>
                  <a:pt x="1392433" y="411485"/>
                </a:lnTo>
                <a:lnTo>
                  <a:pt x="1402284" y="415297"/>
                </a:lnTo>
                <a:lnTo>
                  <a:pt x="1411500" y="419426"/>
                </a:lnTo>
                <a:lnTo>
                  <a:pt x="1420716" y="424191"/>
                </a:lnTo>
                <a:lnTo>
                  <a:pt x="1428978" y="429273"/>
                </a:lnTo>
                <a:lnTo>
                  <a:pt x="1437558" y="434673"/>
                </a:lnTo>
                <a:lnTo>
                  <a:pt x="1445820" y="440390"/>
                </a:lnTo>
                <a:lnTo>
                  <a:pt x="1454083" y="446743"/>
                </a:lnTo>
                <a:lnTo>
                  <a:pt x="1461392" y="453413"/>
                </a:lnTo>
                <a:lnTo>
                  <a:pt x="1469018" y="460083"/>
                </a:lnTo>
                <a:lnTo>
                  <a:pt x="1476010" y="467389"/>
                </a:lnTo>
                <a:lnTo>
                  <a:pt x="1482365" y="475330"/>
                </a:lnTo>
                <a:lnTo>
                  <a:pt x="1488721" y="482953"/>
                </a:lnTo>
                <a:lnTo>
                  <a:pt x="1494441" y="491212"/>
                </a:lnTo>
                <a:lnTo>
                  <a:pt x="1500161" y="499788"/>
                </a:lnTo>
                <a:lnTo>
                  <a:pt x="1505245" y="508682"/>
                </a:lnTo>
                <a:lnTo>
                  <a:pt x="1509694" y="517576"/>
                </a:lnTo>
                <a:lnTo>
                  <a:pt x="1514143" y="527105"/>
                </a:lnTo>
                <a:lnTo>
                  <a:pt x="1517639" y="536316"/>
                </a:lnTo>
                <a:lnTo>
                  <a:pt x="1521134" y="546163"/>
                </a:lnTo>
                <a:lnTo>
                  <a:pt x="1523677" y="556327"/>
                </a:lnTo>
                <a:lnTo>
                  <a:pt x="1526219" y="566174"/>
                </a:lnTo>
                <a:lnTo>
                  <a:pt x="1528126" y="576656"/>
                </a:lnTo>
                <a:lnTo>
                  <a:pt x="1529397" y="587456"/>
                </a:lnTo>
                <a:lnTo>
                  <a:pt x="1530032" y="597938"/>
                </a:lnTo>
                <a:lnTo>
                  <a:pt x="1530350" y="608737"/>
                </a:lnTo>
                <a:lnTo>
                  <a:pt x="1530032" y="621125"/>
                </a:lnTo>
                <a:lnTo>
                  <a:pt x="1528761" y="633195"/>
                </a:lnTo>
                <a:lnTo>
                  <a:pt x="1526855" y="645265"/>
                </a:lnTo>
                <a:lnTo>
                  <a:pt x="1524630" y="657018"/>
                </a:lnTo>
                <a:lnTo>
                  <a:pt x="1521452" y="668453"/>
                </a:lnTo>
                <a:lnTo>
                  <a:pt x="1517639" y="678935"/>
                </a:lnTo>
                <a:lnTo>
                  <a:pt x="1512872" y="689417"/>
                </a:lnTo>
                <a:lnTo>
                  <a:pt x="1507788" y="699899"/>
                </a:lnTo>
                <a:lnTo>
                  <a:pt x="1502385" y="709428"/>
                </a:lnTo>
                <a:lnTo>
                  <a:pt x="1495712" y="718957"/>
                </a:lnTo>
                <a:lnTo>
                  <a:pt x="1489039" y="728169"/>
                </a:lnTo>
                <a:lnTo>
                  <a:pt x="1481730" y="736745"/>
                </a:lnTo>
                <a:lnTo>
                  <a:pt x="1473785" y="745321"/>
                </a:lnTo>
                <a:lnTo>
                  <a:pt x="1465841" y="753579"/>
                </a:lnTo>
                <a:lnTo>
                  <a:pt x="1456943" y="760885"/>
                </a:lnTo>
                <a:lnTo>
                  <a:pt x="1447409" y="768508"/>
                </a:lnTo>
                <a:lnTo>
                  <a:pt x="1456943" y="775814"/>
                </a:lnTo>
                <a:lnTo>
                  <a:pt x="1465841" y="783437"/>
                </a:lnTo>
                <a:lnTo>
                  <a:pt x="1473785" y="791696"/>
                </a:lnTo>
                <a:lnTo>
                  <a:pt x="1481730" y="800272"/>
                </a:lnTo>
                <a:lnTo>
                  <a:pt x="1489039" y="808848"/>
                </a:lnTo>
                <a:lnTo>
                  <a:pt x="1495712" y="818060"/>
                </a:lnTo>
                <a:lnTo>
                  <a:pt x="1502385" y="827589"/>
                </a:lnTo>
                <a:lnTo>
                  <a:pt x="1507788" y="837435"/>
                </a:lnTo>
                <a:lnTo>
                  <a:pt x="1512872" y="847282"/>
                </a:lnTo>
                <a:lnTo>
                  <a:pt x="1517639" y="858082"/>
                </a:lnTo>
                <a:lnTo>
                  <a:pt x="1521452" y="868881"/>
                </a:lnTo>
                <a:lnTo>
                  <a:pt x="1524630" y="879999"/>
                </a:lnTo>
                <a:lnTo>
                  <a:pt x="1526855" y="891751"/>
                </a:lnTo>
                <a:lnTo>
                  <a:pt x="1528761" y="903821"/>
                </a:lnTo>
                <a:lnTo>
                  <a:pt x="1530032" y="915892"/>
                </a:lnTo>
                <a:lnTo>
                  <a:pt x="1530350" y="928279"/>
                </a:lnTo>
                <a:lnTo>
                  <a:pt x="1530032" y="939397"/>
                </a:lnTo>
                <a:lnTo>
                  <a:pt x="1529397" y="950196"/>
                </a:lnTo>
                <a:lnTo>
                  <a:pt x="1528126" y="960361"/>
                </a:lnTo>
                <a:lnTo>
                  <a:pt x="1526219" y="970843"/>
                </a:lnTo>
                <a:lnTo>
                  <a:pt x="1523677" y="981007"/>
                </a:lnTo>
                <a:lnTo>
                  <a:pt x="1521134" y="991171"/>
                </a:lnTo>
                <a:lnTo>
                  <a:pt x="1517639" y="1000701"/>
                </a:lnTo>
                <a:lnTo>
                  <a:pt x="1514143" y="1010230"/>
                </a:lnTo>
                <a:lnTo>
                  <a:pt x="1509694" y="1019441"/>
                </a:lnTo>
                <a:lnTo>
                  <a:pt x="1505245" y="1028335"/>
                </a:lnTo>
                <a:lnTo>
                  <a:pt x="1500161" y="1037546"/>
                </a:lnTo>
                <a:lnTo>
                  <a:pt x="1494441" y="1046123"/>
                </a:lnTo>
                <a:lnTo>
                  <a:pt x="1488721" y="1054063"/>
                </a:lnTo>
                <a:lnTo>
                  <a:pt x="1482365" y="1062004"/>
                </a:lnTo>
                <a:lnTo>
                  <a:pt x="1476010" y="1069628"/>
                </a:lnTo>
                <a:lnTo>
                  <a:pt x="1469018" y="1076616"/>
                </a:lnTo>
                <a:lnTo>
                  <a:pt x="1461392" y="1083604"/>
                </a:lnTo>
                <a:lnTo>
                  <a:pt x="1454083" y="1090274"/>
                </a:lnTo>
                <a:lnTo>
                  <a:pt x="1445820" y="1096627"/>
                </a:lnTo>
                <a:lnTo>
                  <a:pt x="1437558" y="1102344"/>
                </a:lnTo>
                <a:lnTo>
                  <a:pt x="1428978" y="1107744"/>
                </a:lnTo>
                <a:lnTo>
                  <a:pt x="1420716" y="1112826"/>
                </a:lnTo>
                <a:lnTo>
                  <a:pt x="1411500" y="1117591"/>
                </a:lnTo>
                <a:lnTo>
                  <a:pt x="1402284" y="1122038"/>
                </a:lnTo>
                <a:lnTo>
                  <a:pt x="1392433" y="1125532"/>
                </a:lnTo>
                <a:lnTo>
                  <a:pt x="1382900" y="1129026"/>
                </a:lnTo>
                <a:lnTo>
                  <a:pt x="1373049" y="1131567"/>
                </a:lnTo>
                <a:lnTo>
                  <a:pt x="1362880" y="1134108"/>
                </a:lnTo>
                <a:lnTo>
                  <a:pt x="1352393" y="1136014"/>
                </a:lnTo>
                <a:lnTo>
                  <a:pt x="1341906" y="1136967"/>
                </a:lnTo>
                <a:lnTo>
                  <a:pt x="1331419" y="1137919"/>
                </a:lnTo>
                <a:lnTo>
                  <a:pt x="1320615" y="1138237"/>
                </a:lnTo>
                <a:lnTo>
                  <a:pt x="1310764" y="1138237"/>
                </a:lnTo>
                <a:lnTo>
                  <a:pt x="1300912" y="1137602"/>
                </a:lnTo>
                <a:lnTo>
                  <a:pt x="1291697" y="1136649"/>
                </a:lnTo>
                <a:lnTo>
                  <a:pt x="1282163" y="1135696"/>
                </a:lnTo>
                <a:lnTo>
                  <a:pt x="1272948" y="1134108"/>
                </a:lnTo>
                <a:lnTo>
                  <a:pt x="1264368" y="1132520"/>
                </a:lnTo>
                <a:lnTo>
                  <a:pt x="1255470" y="1129979"/>
                </a:lnTo>
                <a:lnTo>
                  <a:pt x="1246890" y="1127755"/>
                </a:lnTo>
                <a:lnTo>
                  <a:pt x="1238310" y="1124896"/>
                </a:lnTo>
                <a:lnTo>
                  <a:pt x="1230047" y="1122038"/>
                </a:lnTo>
                <a:lnTo>
                  <a:pt x="1221785" y="1118861"/>
                </a:lnTo>
                <a:lnTo>
                  <a:pt x="1214158" y="1115367"/>
                </a:lnTo>
                <a:lnTo>
                  <a:pt x="1205896" y="1111873"/>
                </a:lnTo>
                <a:lnTo>
                  <a:pt x="1198269" y="1107744"/>
                </a:lnTo>
                <a:lnTo>
                  <a:pt x="1182698" y="1098850"/>
                </a:lnTo>
                <a:lnTo>
                  <a:pt x="1167762" y="1089639"/>
                </a:lnTo>
                <a:lnTo>
                  <a:pt x="1152509" y="1079474"/>
                </a:lnTo>
                <a:lnTo>
                  <a:pt x="1137891" y="1068675"/>
                </a:lnTo>
                <a:lnTo>
                  <a:pt x="1123273" y="1057240"/>
                </a:lnTo>
                <a:lnTo>
                  <a:pt x="1108655" y="1045170"/>
                </a:lnTo>
                <a:lnTo>
                  <a:pt x="1093719" y="1032782"/>
                </a:lnTo>
                <a:lnTo>
                  <a:pt x="1063212" y="1006736"/>
                </a:lnTo>
                <a:lnTo>
                  <a:pt x="811212" y="768508"/>
                </a:lnTo>
                <a:lnTo>
                  <a:pt x="1063212" y="530599"/>
                </a:lnTo>
                <a:lnTo>
                  <a:pt x="1093719" y="504235"/>
                </a:lnTo>
                <a:lnTo>
                  <a:pt x="1108655" y="491847"/>
                </a:lnTo>
                <a:lnTo>
                  <a:pt x="1123273" y="479777"/>
                </a:lnTo>
                <a:lnTo>
                  <a:pt x="1137891" y="468660"/>
                </a:lnTo>
                <a:lnTo>
                  <a:pt x="1152509" y="457542"/>
                </a:lnTo>
                <a:lnTo>
                  <a:pt x="1167762" y="447696"/>
                </a:lnTo>
                <a:lnTo>
                  <a:pt x="1182698" y="437849"/>
                </a:lnTo>
                <a:lnTo>
                  <a:pt x="1190325" y="433402"/>
                </a:lnTo>
                <a:lnTo>
                  <a:pt x="1198269" y="429273"/>
                </a:lnTo>
                <a:lnTo>
                  <a:pt x="1205896" y="425461"/>
                </a:lnTo>
                <a:lnTo>
                  <a:pt x="1214158" y="421967"/>
                </a:lnTo>
                <a:lnTo>
                  <a:pt x="1221785" y="418473"/>
                </a:lnTo>
                <a:lnTo>
                  <a:pt x="1230047" y="414979"/>
                </a:lnTo>
                <a:lnTo>
                  <a:pt x="1238310" y="412120"/>
                </a:lnTo>
                <a:lnTo>
                  <a:pt x="1246890" y="409262"/>
                </a:lnTo>
                <a:lnTo>
                  <a:pt x="1255470" y="407038"/>
                </a:lnTo>
                <a:lnTo>
                  <a:pt x="1264368" y="404815"/>
                </a:lnTo>
                <a:lnTo>
                  <a:pt x="1272948" y="402909"/>
                </a:lnTo>
                <a:lnTo>
                  <a:pt x="1282163" y="401638"/>
                </a:lnTo>
                <a:lnTo>
                  <a:pt x="1291697" y="400050"/>
                </a:lnTo>
                <a:lnTo>
                  <a:pt x="1300912" y="399415"/>
                </a:lnTo>
                <a:lnTo>
                  <a:pt x="1310764" y="398780"/>
                </a:lnTo>
                <a:lnTo>
                  <a:pt x="1320615" y="398462"/>
                </a:lnTo>
                <a:close/>
                <a:moveTo>
                  <a:pt x="209589" y="398462"/>
                </a:moveTo>
                <a:lnTo>
                  <a:pt x="219419" y="398462"/>
                </a:lnTo>
                <a:lnTo>
                  <a:pt x="228931" y="399097"/>
                </a:lnTo>
                <a:lnTo>
                  <a:pt x="238443" y="400050"/>
                </a:lnTo>
                <a:lnTo>
                  <a:pt x="247639" y="401003"/>
                </a:lnTo>
                <a:lnTo>
                  <a:pt x="256517" y="402591"/>
                </a:lnTo>
                <a:lnTo>
                  <a:pt x="265712" y="404497"/>
                </a:lnTo>
                <a:lnTo>
                  <a:pt x="274590" y="406721"/>
                </a:lnTo>
                <a:lnTo>
                  <a:pt x="283152" y="408944"/>
                </a:lnTo>
                <a:lnTo>
                  <a:pt x="291396" y="411803"/>
                </a:lnTo>
                <a:lnTo>
                  <a:pt x="299957" y="414662"/>
                </a:lnTo>
                <a:lnTo>
                  <a:pt x="307884" y="417838"/>
                </a:lnTo>
                <a:lnTo>
                  <a:pt x="315811" y="421332"/>
                </a:lnTo>
                <a:lnTo>
                  <a:pt x="324055" y="424826"/>
                </a:lnTo>
                <a:lnTo>
                  <a:pt x="331665" y="429273"/>
                </a:lnTo>
                <a:lnTo>
                  <a:pt x="339592" y="433084"/>
                </a:lnTo>
                <a:lnTo>
                  <a:pt x="346884" y="437849"/>
                </a:lnTo>
                <a:lnTo>
                  <a:pt x="362104" y="447060"/>
                </a:lnTo>
                <a:lnTo>
                  <a:pt x="377007" y="457225"/>
                </a:lnTo>
                <a:lnTo>
                  <a:pt x="391910" y="468024"/>
                </a:lnTo>
                <a:lnTo>
                  <a:pt x="406178" y="479777"/>
                </a:lnTo>
                <a:lnTo>
                  <a:pt x="421081" y="491529"/>
                </a:lnTo>
                <a:lnTo>
                  <a:pt x="435984" y="504235"/>
                </a:lnTo>
                <a:lnTo>
                  <a:pt x="465789" y="530281"/>
                </a:lnTo>
                <a:lnTo>
                  <a:pt x="717550" y="768191"/>
                </a:lnTo>
                <a:lnTo>
                  <a:pt x="465789" y="1006736"/>
                </a:lnTo>
                <a:lnTo>
                  <a:pt x="435984" y="1032147"/>
                </a:lnTo>
                <a:lnTo>
                  <a:pt x="421081" y="1045170"/>
                </a:lnTo>
                <a:lnTo>
                  <a:pt x="406178" y="1056922"/>
                </a:lnTo>
                <a:lnTo>
                  <a:pt x="391910" y="1068357"/>
                </a:lnTo>
                <a:lnTo>
                  <a:pt x="377007" y="1079474"/>
                </a:lnTo>
                <a:lnTo>
                  <a:pt x="362104" y="1089639"/>
                </a:lnTo>
                <a:lnTo>
                  <a:pt x="346884" y="1098850"/>
                </a:lnTo>
                <a:lnTo>
                  <a:pt x="339592" y="1103615"/>
                </a:lnTo>
                <a:lnTo>
                  <a:pt x="331665" y="1107426"/>
                </a:lnTo>
                <a:lnTo>
                  <a:pt x="324055" y="1111873"/>
                </a:lnTo>
                <a:lnTo>
                  <a:pt x="315811" y="1115367"/>
                </a:lnTo>
                <a:lnTo>
                  <a:pt x="307884" y="1118861"/>
                </a:lnTo>
                <a:lnTo>
                  <a:pt x="299957" y="1121720"/>
                </a:lnTo>
                <a:lnTo>
                  <a:pt x="291396" y="1124896"/>
                </a:lnTo>
                <a:lnTo>
                  <a:pt x="283152" y="1127755"/>
                </a:lnTo>
                <a:lnTo>
                  <a:pt x="274590" y="1129979"/>
                </a:lnTo>
                <a:lnTo>
                  <a:pt x="265712" y="1132202"/>
                </a:lnTo>
                <a:lnTo>
                  <a:pt x="256517" y="1133790"/>
                </a:lnTo>
                <a:lnTo>
                  <a:pt x="247639" y="1135378"/>
                </a:lnTo>
                <a:lnTo>
                  <a:pt x="238443" y="1136649"/>
                </a:lnTo>
                <a:lnTo>
                  <a:pt x="228931" y="1137284"/>
                </a:lnTo>
                <a:lnTo>
                  <a:pt x="219419" y="1138237"/>
                </a:lnTo>
                <a:lnTo>
                  <a:pt x="209589" y="1138237"/>
                </a:lnTo>
                <a:lnTo>
                  <a:pt x="198809" y="1137919"/>
                </a:lnTo>
                <a:lnTo>
                  <a:pt x="188345" y="1136967"/>
                </a:lnTo>
                <a:lnTo>
                  <a:pt x="177881" y="1136014"/>
                </a:lnTo>
                <a:lnTo>
                  <a:pt x="167418" y="1133790"/>
                </a:lnTo>
                <a:lnTo>
                  <a:pt x="157271" y="1131567"/>
                </a:lnTo>
                <a:lnTo>
                  <a:pt x="147125" y="1128708"/>
                </a:lnTo>
                <a:lnTo>
                  <a:pt x="137295" y="1125214"/>
                </a:lnTo>
                <a:lnTo>
                  <a:pt x="128100" y="1121720"/>
                </a:lnTo>
                <a:lnTo>
                  <a:pt x="118588" y="1117591"/>
                </a:lnTo>
                <a:lnTo>
                  <a:pt x="109709" y="1112826"/>
                </a:lnTo>
                <a:lnTo>
                  <a:pt x="100831" y="1107744"/>
                </a:lnTo>
                <a:lnTo>
                  <a:pt x="92270" y="1102344"/>
                </a:lnTo>
                <a:lnTo>
                  <a:pt x="84026" y="1096627"/>
                </a:lnTo>
                <a:lnTo>
                  <a:pt x="76416" y="1090274"/>
                </a:lnTo>
                <a:lnTo>
                  <a:pt x="68489" y="1083604"/>
                </a:lnTo>
                <a:lnTo>
                  <a:pt x="61513" y="1076616"/>
                </a:lnTo>
                <a:lnTo>
                  <a:pt x="54538" y="1069310"/>
                </a:lnTo>
                <a:lnTo>
                  <a:pt x="47879" y="1062004"/>
                </a:lnTo>
                <a:lnTo>
                  <a:pt x="41854" y="1054063"/>
                </a:lnTo>
                <a:lnTo>
                  <a:pt x="35830" y="1045487"/>
                </a:lnTo>
                <a:lnTo>
                  <a:pt x="30440" y="1037229"/>
                </a:lnTo>
                <a:lnTo>
                  <a:pt x="25366" y="1028335"/>
                </a:lnTo>
                <a:lnTo>
                  <a:pt x="20610" y="1019441"/>
                </a:lnTo>
                <a:lnTo>
                  <a:pt x="16488" y="1010230"/>
                </a:lnTo>
                <a:lnTo>
                  <a:pt x="13000" y="1000383"/>
                </a:lnTo>
                <a:lnTo>
                  <a:pt x="9512" y="990536"/>
                </a:lnTo>
                <a:lnTo>
                  <a:pt x="6659" y="981007"/>
                </a:lnTo>
                <a:lnTo>
                  <a:pt x="4439" y="970843"/>
                </a:lnTo>
                <a:lnTo>
                  <a:pt x="2537" y="960361"/>
                </a:lnTo>
                <a:lnTo>
                  <a:pt x="1268" y="949879"/>
                </a:lnTo>
                <a:lnTo>
                  <a:pt x="634" y="939079"/>
                </a:lnTo>
                <a:lnTo>
                  <a:pt x="0" y="928279"/>
                </a:lnTo>
                <a:lnTo>
                  <a:pt x="634" y="915892"/>
                </a:lnTo>
                <a:lnTo>
                  <a:pt x="1585" y="903504"/>
                </a:lnTo>
                <a:lnTo>
                  <a:pt x="3171" y="891434"/>
                </a:lnTo>
                <a:lnTo>
                  <a:pt x="6025" y="879999"/>
                </a:lnTo>
                <a:lnTo>
                  <a:pt x="9195" y="868881"/>
                </a:lnTo>
                <a:lnTo>
                  <a:pt x="13000" y="857764"/>
                </a:lnTo>
                <a:lnTo>
                  <a:pt x="17756" y="847282"/>
                </a:lnTo>
                <a:lnTo>
                  <a:pt x="22830" y="837118"/>
                </a:lnTo>
                <a:lnTo>
                  <a:pt x="28220" y="826953"/>
                </a:lnTo>
                <a:lnTo>
                  <a:pt x="34245" y="817742"/>
                </a:lnTo>
                <a:lnTo>
                  <a:pt x="41220" y="808848"/>
                </a:lnTo>
                <a:lnTo>
                  <a:pt x="48830" y="799954"/>
                </a:lnTo>
                <a:lnTo>
                  <a:pt x="56440" y="791378"/>
                </a:lnTo>
                <a:lnTo>
                  <a:pt x="64684" y="783437"/>
                </a:lnTo>
                <a:lnTo>
                  <a:pt x="73562" y="775814"/>
                </a:lnTo>
                <a:lnTo>
                  <a:pt x="82441" y="768191"/>
                </a:lnTo>
                <a:lnTo>
                  <a:pt x="73562" y="760885"/>
                </a:lnTo>
                <a:lnTo>
                  <a:pt x="64684" y="753262"/>
                </a:lnTo>
                <a:lnTo>
                  <a:pt x="56440" y="745003"/>
                </a:lnTo>
                <a:lnTo>
                  <a:pt x="48830" y="736745"/>
                </a:lnTo>
                <a:lnTo>
                  <a:pt x="41220" y="727851"/>
                </a:lnTo>
                <a:lnTo>
                  <a:pt x="34245" y="718957"/>
                </a:lnTo>
                <a:lnTo>
                  <a:pt x="28220" y="709110"/>
                </a:lnTo>
                <a:lnTo>
                  <a:pt x="22830" y="699264"/>
                </a:lnTo>
                <a:lnTo>
                  <a:pt x="17756" y="689417"/>
                </a:lnTo>
                <a:lnTo>
                  <a:pt x="13000" y="678617"/>
                </a:lnTo>
                <a:lnTo>
                  <a:pt x="9195" y="667818"/>
                </a:lnTo>
                <a:lnTo>
                  <a:pt x="6025" y="656700"/>
                </a:lnTo>
                <a:lnTo>
                  <a:pt x="3171" y="644948"/>
                </a:lnTo>
                <a:lnTo>
                  <a:pt x="1585" y="633195"/>
                </a:lnTo>
                <a:lnTo>
                  <a:pt x="634" y="620807"/>
                </a:lnTo>
                <a:lnTo>
                  <a:pt x="0" y="608420"/>
                </a:lnTo>
                <a:lnTo>
                  <a:pt x="634" y="597302"/>
                </a:lnTo>
                <a:lnTo>
                  <a:pt x="1268" y="586820"/>
                </a:lnTo>
                <a:lnTo>
                  <a:pt x="2537" y="576338"/>
                </a:lnTo>
                <a:lnTo>
                  <a:pt x="4439" y="565856"/>
                </a:lnTo>
                <a:lnTo>
                  <a:pt x="6659" y="555692"/>
                </a:lnTo>
                <a:lnTo>
                  <a:pt x="9512" y="545528"/>
                </a:lnTo>
                <a:lnTo>
                  <a:pt x="13000" y="535999"/>
                </a:lnTo>
                <a:lnTo>
                  <a:pt x="16488" y="526470"/>
                </a:lnTo>
                <a:lnTo>
                  <a:pt x="20610" y="517258"/>
                </a:lnTo>
                <a:lnTo>
                  <a:pt x="25366" y="508364"/>
                </a:lnTo>
                <a:lnTo>
                  <a:pt x="30440" y="499153"/>
                </a:lnTo>
                <a:lnTo>
                  <a:pt x="35830" y="490577"/>
                </a:lnTo>
                <a:lnTo>
                  <a:pt x="41854" y="482636"/>
                </a:lnTo>
                <a:lnTo>
                  <a:pt x="47879" y="474695"/>
                </a:lnTo>
                <a:lnTo>
                  <a:pt x="54538" y="467071"/>
                </a:lnTo>
                <a:lnTo>
                  <a:pt x="61513" y="460083"/>
                </a:lnTo>
                <a:lnTo>
                  <a:pt x="68489" y="452778"/>
                </a:lnTo>
                <a:lnTo>
                  <a:pt x="76416" y="446425"/>
                </a:lnTo>
                <a:lnTo>
                  <a:pt x="84026" y="440072"/>
                </a:lnTo>
                <a:lnTo>
                  <a:pt x="92270" y="434355"/>
                </a:lnTo>
                <a:lnTo>
                  <a:pt x="100831" y="428637"/>
                </a:lnTo>
                <a:lnTo>
                  <a:pt x="109709" y="423873"/>
                </a:lnTo>
                <a:lnTo>
                  <a:pt x="118588" y="419108"/>
                </a:lnTo>
                <a:lnTo>
                  <a:pt x="128100" y="414662"/>
                </a:lnTo>
                <a:lnTo>
                  <a:pt x="137295" y="411167"/>
                </a:lnTo>
                <a:lnTo>
                  <a:pt x="147125" y="407673"/>
                </a:lnTo>
                <a:lnTo>
                  <a:pt x="157271" y="405132"/>
                </a:lnTo>
                <a:lnTo>
                  <a:pt x="167418" y="402591"/>
                </a:lnTo>
                <a:lnTo>
                  <a:pt x="177881" y="400685"/>
                </a:lnTo>
                <a:lnTo>
                  <a:pt x="188345" y="399733"/>
                </a:lnTo>
                <a:lnTo>
                  <a:pt x="198809" y="398780"/>
                </a:lnTo>
                <a:lnTo>
                  <a:pt x="209589" y="398462"/>
                </a:lnTo>
                <a:close/>
                <a:moveTo>
                  <a:pt x="607969" y="0"/>
                </a:moveTo>
                <a:lnTo>
                  <a:pt x="620964" y="318"/>
                </a:lnTo>
                <a:lnTo>
                  <a:pt x="633009" y="1588"/>
                </a:lnTo>
                <a:lnTo>
                  <a:pt x="645053" y="3494"/>
                </a:lnTo>
                <a:lnTo>
                  <a:pt x="656146" y="5718"/>
                </a:lnTo>
                <a:lnTo>
                  <a:pt x="667557" y="9212"/>
                </a:lnTo>
                <a:lnTo>
                  <a:pt x="678333" y="13023"/>
                </a:lnTo>
                <a:lnTo>
                  <a:pt x="688793" y="17470"/>
                </a:lnTo>
                <a:lnTo>
                  <a:pt x="698935" y="22553"/>
                </a:lnTo>
                <a:lnTo>
                  <a:pt x="709078" y="28270"/>
                </a:lnTo>
                <a:lnTo>
                  <a:pt x="718269" y="34623"/>
                </a:lnTo>
                <a:lnTo>
                  <a:pt x="727144" y="41611"/>
                </a:lnTo>
                <a:lnTo>
                  <a:pt x="736336" y="48599"/>
                </a:lnTo>
                <a:lnTo>
                  <a:pt x="744894" y="56858"/>
                </a:lnTo>
                <a:lnTo>
                  <a:pt x="752501" y="64799"/>
                </a:lnTo>
                <a:lnTo>
                  <a:pt x="760424" y="73375"/>
                </a:lnTo>
                <a:lnTo>
                  <a:pt x="767714" y="82904"/>
                </a:lnTo>
                <a:lnTo>
                  <a:pt x="775004" y="73375"/>
                </a:lnTo>
                <a:lnTo>
                  <a:pt x="782928" y="64799"/>
                </a:lnTo>
                <a:lnTo>
                  <a:pt x="790852" y="56858"/>
                </a:lnTo>
                <a:lnTo>
                  <a:pt x="799093" y="48599"/>
                </a:lnTo>
                <a:lnTo>
                  <a:pt x="807968" y="41611"/>
                </a:lnTo>
                <a:lnTo>
                  <a:pt x="817160" y="34623"/>
                </a:lnTo>
                <a:lnTo>
                  <a:pt x="826668" y="28270"/>
                </a:lnTo>
                <a:lnTo>
                  <a:pt x="836494" y="22553"/>
                </a:lnTo>
                <a:lnTo>
                  <a:pt x="846636" y="17470"/>
                </a:lnTo>
                <a:lnTo>
                  <a:pt x="857096" y="13023"/>
                </a:lnTo>
                <a:lnTo>
                  <a:pt x="867872" y="9212"/>
                </a:lnTo>
                <a:lnTo>
                  <a:pt x="879283" y="5718"/>
                </a:lnTo>
                <a:lnTo>
                  <a:pt x="890693" y="3494"/>
                </a:lnTo>
                <a:lnTo>
                  <a:pt x="902420" y="1588"/>
                </a:lnTo>
                <a:lnTo>
                  <a:pt x="914782" y="318"/>
                </a:lnTo>
                <a:lnTo>
                  <a:pt x="927460" y="0"/>
                </a:lnTo>
                <a:lnTo>
                  <a:pt x="938236" y="318"/>
                </a:lnTo>
                <a:lnTo>
                  <a:pt x="948696" y="953"/>
                </a:lnTo>
                <a:lnTo>
                  <a:pt x="959155" y="2224"/>
                </a:lnTo>
                <a:lnTo>
                  <a:pt x="969615" y="4129"/>
                </a:lnTo>
                <a:lnTo>
                  <a:pt x="979757" y="6353"/>
                </a:lnTo>
                <a:lnTo>
                  <a:pt x="989583" y="9212"/>
                </a:lnTo>
                <a:lnTo>
                  <a:pt x="999726" y="12706"/>
                </a:lnTo>
                <a:lnTo>
                  <a:pt x="1008917" y="16517"/>
                </a:lnTo>
                <a:lnTo>
                  <a:pt x="1018426" y="20647"/>
                </a:lnTo>
                <a:lnTo>
                  <a:pt x="1027301" y="25094"/>
                </a:lnTo>
                <a:lnTo>
                  <a:pt x="1036175" y="30176"/>
                </a:lnTo>
                <a:lnTo>
                  <a:pt x="1044733" y="35576"/>
                </a:lnTo>
                <a:lnTo>
                  <a:pt x="1052974" y="41611"/>
                </a:lnTo>
                <a:lnTo>
                  <a:pt x="1060581" y="47646"/>
                </a:lnTo>
                <a:lnTo>
                  <a:pt x="1068505" y="54317"/>
                </a:lnTo>
                <a:lnTo>
                  <a:pt x="1075478" y="61305"/>
                </a:lnTo>
                <a:lnTo>
                  <a:pt x="1082451" y="68928"/>
                </a:lnTo>
                <a:lnTo>
                  <a:pt x="1089107" y="76234"/>
                </a:lnTo>
                <a:lnTo>
                  <a:pt x="1095129" y="84492"/>
                </a:lnTo>
                <a:lnTo>
                  <a:pt x="1101151" y="92433"/>
                </a:lnTo>
                <a:lnTo>
                  <a:pt x="1106539" y="101010"/>
                </a:lnTo>
                <a:lnTo>
                  <a:pt x="1111611" y="109586"/>
                </a:lnTo>
                <a:lnTo>
                  <a:pt x="1116048" y="119115"/>
                </a:lnTo>
                <a:lnTo>
                  <a:pt x="1120485" y="128327"/>
                </a:lnTo>
                <a:lnTo>
                  <a:pt x="1123972" y="137856"/>
                </a:lnTo>
                <a:lnTo>
                  <a:pt x="1127458" y="147385"/>
                </a:lnTo>
                <a:lnTo>
                  <a:pt x="1130311" y="157550"/>
                </a:lnTo>
                <a:lnTo>
                  <a:pt x="1132530" y="167714"/>
                </a:lnTo>
                <a:lnTo>
                  <a:pt x="1134431" y="177879"/>
                </a:lnTo>
                <a:lnTo>
                  <a:pt x="1135699" y="188361"/>
                </a:lnTo>
                <a:lnTo>
                  <a:pt x="1136333" y="199161"/>
                </a:lnTo>
                <a:lnTo>
                  <a:pt x="1136650" y="209643"/>
                </a:lnTo>
                <a:lnTo>
                  <a:pt x="1136650" y="219807"/>
                </a:lnTo>
                <a:lnTo>
                  <a:pt x="1136016" y="229654"/>
                </a:lnTo>
                <a:lnTo>
                  <a:pt x="1135065" y="238866"/>
                </a:lnTo>
                <a:lnTo>
                  <a:pt x="1134114" y="248395"/>
                </a:lnTo>
                <a:lnTo>
                  <a:pt x="1132530" y="257289"/>
                </a:lnTo>
                <a:lnTo>
                  <a:pt x="1130945" y="266183"/>
                </a:lnTo>
                <a:lnTo>
                  <a:pt x="1128726" y="274759"/>
                </a:lnTo>
                <a:lnTo>
                  <a:pt x="1126191" y="283335"/>
                </a:lnTo>
                <a:lnTo>
                  <a:pt x="1123655" y="291912"/>
                </a:lnTo>
                <a:lnTo>
                  <a:pt x="1120485" y="300170"/>
                </a:lnTo>
                <a:lnTo>
                  <a:pt x="1117316" y="308111"/>
                </a:lnTo>
                <a:lnTo>
                  <a:pt x="1113829" y="316370"/>
                </a:lnTo>
                <a:lnTo>
                  <a:pt x="1110343" y="324311"/>
                </a:lnTo>
                <a:lnTo>
                  <a:pt x="1106222" y="331934"/>
                </a:lnTo>
                <a:lnTo>
                  <a:pt x="1102102" y="339875"/>
                </a:lnTo>
                <a:lnTo>
                  <a:pt x="1097665" y="347499"/>
                </a:lnTo>
                <a:lnTo>
                  <a:pt x="1088156" y="362745"/>
                </a:lnTo>
                <a:lnTo>
                  <a:pt x="1078013" y="377675"/>
                </a:lnTo>
                <a:lnTo>
                  <a:pt x="1067237" y="392286"/>
                </a:lnTo>
                <a:lnTo>
                  <a:pt x="1055827" y="407215"/>
                </a:lnTo>
                <a:lnTo>
                  <a:pt x="1043782" y="421827"/>
                </a:lnTo>
                <a:lnTo>
                  <a:pt x="1031421" y="436756"/>
                </a:lnTo>
                <a:lnTo>
                  <a:pt x="1005431" y="466614"/>
                </a:lnTo>
                <a:lnTo>
                  <a:pt x="767714" y="719138"/>
                </a:lnTo>
                <a:lnTo>
                  <a:pt x="530315" y="466614"/>
                </a:lnTo>
                <a:lnTo>
                  <a:pt x="504325" y="436756"/>
                </a:lnTo>
                <a:lnTo>
                  <a:pt x="491964" y="421827"/>
                </a:lnTo>
                <a:lnTo>
                  <a:pt x="479919" y="407215"/>
                </a:lnTo>
                <a:lnTo>
                  <a:pt x="468192" y="392286"/>
                </a:lnTo>
                <a:lnTo>
                  <a:pt x="457733" y="377675"/>
                </a:lnTo>
                <a:lnTo>
                  <a:pt x="447273" y="362745"/>
                </a:lnTo>
                <a:lnTo>
                  <a:pt x="437764" y="347499"/>
                </a:lnTo>
                <a:lnTo>
                  <a:pt x="433644" y="339875"/>
                </a:lnTo>
                <a:lnTo>
                  <a:pt x="429207" y="331934"/>
                </a:lnTo>
                <a:lnTo>
                  <a:pt x="425403" y="324311"/>
                </a:lnTo>
                <a:lnTo>
                  <a:pt x="421600" y="316370"/>
                </a:lnTo>
                <a:lnTo>
                  <a:pt x="418113" y="308111"/>
                </a:lnTo>
                <a:lnTo>
                  <a:pt x="414944" y="300170"/>
                </a:lnTo>
                <a:lnTo>
                  <a:pt x="412091" y="291912"/>
                </a:lnTo>
                <a:lnTo>
                  <a:pt x="409555" y="283335"/>
                </a:lnTo>
                <a:lnTo>
                  <a:pt x="406703" y="274759"/>
                </a:lnTo>
                <a:lnTo>
                  <a:pt x="404801" y="266183"/>
                </a:lnTo>
                <a:lnTo>
                  <a:pt x="402899" y="257289"/>
                </a:lnTo>
                <a:lnTo>
                  <a:pt x="401632" y="248395"/>
                </a:lnTo>
                <a:lnTo>
                  <a:pt x="400047" y="238866"/>
                </a:lnTo>
                <a:lnTo>
                  <a:pt x="399413" y="229654"/>
                </a:lnTo>
                <a:lnTo>
                  <a:pt x="399096" y="219807"/>
                </a:lnTo>
                <a:lnTo>
                  <a:pt x="398462" y="209643"/>
                </a:lnTo>
                <a:lnTo>
                  <a:pt x="399096" y="199161"/>
                </a:lnTo>
                <a:lnTo>
                  <a:pt x="399730" y="188361"/>
                </a:lnTo>
                <a:lnTo>
                  <a:pt x="401315" y="177879"/>
                </a:lnTo>
                <a:lnTo>
                  <a:pt x="402899" y="167714"/>
                </a:lnTo>
                <a:lnTo>
                  <a:pt x="405118" y="157550"/>
                </a:lnTo>
                <a:lnTo>
                  <a:pt x="408288" y="147385"/>
                </a:lnTo>
                <a:lnTo>
                  <a:pt x="411457" y="137856"/>
                </a:lnTo>
                <a:lnTo>
                  <a:pt x="415261" y="128327"/>
                </a:lnTo>
                <a:lnTo>
                  <a:pt x="419698" y="119115"/>
                </a:lnTo>
                <a:lnTo>
                  <a:pt x="423818" y="109586"/>
                </a:lnTo>
                <a:lnTo>
                  <a:pt x="428890" y="101010"/>
                </a:lnTo>
                <a:lnTo>
                  <a:pt x="434278" y="92433"/>
                </a:lnTo>
                <a:lnTo>
                  <a:pt x="440300" y="84492"/>
                </a:lnTo>
                <a:lnTo>
                  <a:pt x="446322" y="76234"/>
                </a:lnTo>
                <a:lnTo>
                  <a:pt x="452978" y="68928"/>
                </a:lnTo>
                <a:lnTo>
                  <a:pt x="459951" y="61305"/>
                </a:lnTo>
                <a:lnTo>
                  <a:pt x="467241" y="54317"/>
                </a:lnTo>
                <a:lnTo>
                  <a:pt x="475165" y="47646"/>
                </a:lnTo>
                <a:lnTo>
                  <a:pt x="482772" y="41611"/>
                </a:lnTo>
                <a:lnTo>
                  <a:pt x="491013" y="35576"/>
                </a:lnTo>
                <a:lnTo>
                  <a:pt x="499571" y="30176"/>
                </a:lnTo>
                <a:lnTo>
                  <a:pt x="508128" y="25094"/>
                </a:lnTo>
                <a:lnTo>
                  <a:pt x="517320" y="20647"/>
                </a:lnTo>
                <a:lnTo>
                  <a:pt x="526829" y="16517"/>
                </a:lnTo>
                <a:lnTo>
                  <a:pt x="536020" y="12706"/>
                </a:lnTo>
                <a:lnTo>
                  <a:pt x="545846" y="9212"/>
                </a:lnTo>
                <a:lnTo>
                  <a:pt x="555989" y="6353"/>
                </a:lnTo>
                <a:lnTo>
                  <a:pt x="566131" y="4129"/>
                </a:lnTo>
                <a:lnTo>
                  <a:pt x="576274" y="2224"/>
                </a:lnTo>
                <a:lnTo>
                  <a:pt x="586733" y="953"/>
                </a:lnTo>
                <a:lnTo>
                  <a:pt x="597510" y="318"/>
                </a:lnTo>
                <a:lnTo>
                  <a:pt x="607969" y="0"/>
                </a:lnTo>
                <a:close/>
              </a:path>
            </a:pathLst>
          </a:custGeom>
          <a:solidFill>
            <a:schemeClr val="accent1"/>
          </a:solidFill>
          <a:ln w="3175">
            <a:noFill/>
          </a:ln>
          <a:extLst>
            <a:ext uri="{91240B29-F687-4F45-9708-019B960494DF}">
              <a14:hiddenLine xmlns:a14="http://schemas.microsoft.com/office/drawing/2010/main" w="9525">
                <a:solidFill>
                  <a:srgbClr val="000000"/>
                </a:solidFill>
                <a:round/>
              </a14:hiddenLine>
            </a:ext>
          </a:ex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6" name="矩形 15"/>
          <p:cNvSpPr/>
          <p:nvPr/>
        </p:nvSpPr>
        <p:spPr>
          <a:xfrm>
            <a:off x="1511344" y="3345284"/>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18" name="矩形 17"/>
          <p:cNvSpPr/>
          <p:nvPr/>
        </p:nvSpPr>
        <p:spPr>
          <a:xfrm>
            <a:off x="8163546" y="3345284"/>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0" name="矩形 19"/>
          <p:cNvSpPr/>
          <p:nvPr/>
        </p:nvSpPr>
        <p:spPr>
          <a:xfrm>
            <a:off x="4837443" y="1463852"/>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矩形 30"/>
          <p:cNvSpPr/>
          <p:nvPr/>
        </p:nvSpPr>
        <p:spPr>
          <a:xfrm>
            <a:off x="4837444" y="5184167"/>
            <a:ext cx="2517111"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矩形 25"/>
          <p:cNvSpPr/>
          <p:nvPr/>
        </p:nvSpPr>
        <p:spPr>
          <a:xfrm>
            <a:off x="7845438" y="3900564"/>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4780919" y="2542609"/>
            <a:ext cx="2630162" cy="3168873"/>
          </a:xfrm>
          <a:custGeom>
            <a:avLst/>
            <a:gdLst>
              <a:gd name="T0" fmla="*/ 1396675 w 1644650"/>
              <a:gd name="T1" fmla="*/ 1979613 h 1979613"/>
              <a:gd name="T2" fmla="*/ 834822 w 1644650"/>
              <a:gd name="T3" fmla="*/ 0 h 1979613"/>
              <a:gd name="T4" fmla="*/ 883425 w 1644650"/>
              <a:gd name="T5" fmla="*/ 3175 h 1979613"/>
              <a:gd name="T6" fmla="*/ 925675 w 1644650"/>
              <a:gd name="T7" fmla="*/ 10795 h 1979613"/>
              <a:gd name="T8" fmla="*/ 961571 w 1644650"/>
              <a:gd name="T9" fmla="*/ 21907 h 1979613"/>
              <a:gd name="T10" fmla="*/ 990478 w 1644650"/>
              <a:gd name="T11" fmla="*/ 33972 h 1979613"/>
              <a:gd name="T12" fmla="*/ 1017797 w 1644650"/>
              <a:gd name="T13" fmla="*/ 48895 h 1979613"/>
              <a:gd name="T14" fmla="*/ 1033681 w 1644650"/>
              <a:gd name="T15" fmla="*/ 59690 h 1979613"/>
              <a:gd name="T16" fmla="*/ 1040351 w 1644650"/>
              <a:gd name="T17" fmla="*/ 71755 h 1979613"/>
              <a:gd name="T18" fmla="*/ 1087048 w 1644650"/>
              <a:gd name="T19" fmla="*/ 158433 h 1979613"/>
              <a:gd name="T20" fmla="*/ 1128345 w 1644650"/>
              <a:gd name="T21" fmla="*/ 243523 h 1979613"/>
              <a:gd name="T22" fmla="*/ 1172500 w 1644650"/>
              <a:gd name="T23" fmla="*/ 343535 h 1979613"/>
              <a:gd name="T24" fmla="*/ 1206172 w 1644650"/>
              <a:gd name="T25" fmla="*/ 432118 h 1979613"/>
              <a:gd name="T26" fmla="*/ 1219832 w 1644650"/>
              <a:gd name="T27" fmla="*/ 477203 h 1979613"/>
              <a:gd name="T28" fmla="*/ 1226185 w 1644650"/>
              <a:gd name="T29" fmla="*/ 514985 h 1979613"/>
              <a:gd name="T30" fmla="*/ 1227138 w 1644650"/>
              <a:gd name="T31" fmla="*/ 549593 h 1979613"/>
              <a:gd name="T32" fmla="*/ 1223644 w 1644650"/>
              <a:gd name="T33" fmla="*/ 580708 h 1979613"/>
              <a:gd name="T34" fmla="*/ 1217608 w 1644650"/>
              <a:gd name="T35" fmla="*/ 607695 h 1979613"/>
              <a:gd name="T36" fmla="*/ 1208714 w 1644650"/>
              <a:gd name="T37" fmla="*/ 631190 h 1979613"/>
              <a:gd name="T38" fmla="*/ 1199501 w 1644650"/>
              <a:gd name="T39" fmla="*/ 650240 h 1979613"/>
              <a:gd name="T40" fmla="*/ 1181712 w 1644650"/>
              <a:gd name="T41" fmla="*/ 676593 h 1979613"/>
              <a:gd name="T42" fmla="*/ 251908 w 1644650"/>
              <a:gd name="T43" fmla="*/ 1979613 h 1979613"/>
              <a:gd name="T44" fmla="*/ 262073 w 1644650"/>
              <a:gd name="T45" fmla="*/ 1268095 h 1979613"/>
              <a:gd name="T46" fmla="*/ 661060 w 1644650"/>
              <a:gd name="T47" fmla="*/ 691198 h 1979613"/>
              <a:gd name="T48" fmla="*/ 857694 w 1644650"/>
              <a:gd name="T49" fmla="*/ 410845 h 1979613"/>
              <a:gd name="T50" fmla="*/ 933616 w 1644650"/>
              <a:gd name="T51" fmla="*/ 305753 h 1979613"/>
              <a:gd name="T52" fmla="*/ 946640 w 1644650"/>
              <a:gd name="T53" fmla="*/ 271463 h 1979613"/>
              <a:gd name="T54" fmla="*/ 916780 w 1644650"/>
              <a:gd name="T55" fmla="*/ 263843 h 1979613"/>
              <a:gd name="T56" fmla="*/ 878342 w 1644650"/>
              <a:gd name="T57" fmla="*/ 258128 h 1979613"/>
              <a:gd name="T58" fmla="*/ 824022 w 1644650"/>
              <a:gd name="T59" fmla="*/ 255270 h 1979613"/>
              <a:gd name="T60" fmla="*/ 774466 w 1644650"/>
              <a:gd name="T61" fmla="*/ 258128 h 1979613"/>
              <a:gd name="T62" fmla="*/ 731899 w 1644650"/>
              <a:gd name="T63" fmla="*/ 264795 h 1979613"/>
              <a:gd name="T64" fmla="*/ 697591 w 1644650"/>
              <a:gd name="T65" fmla="*/ 273050 h 1979613"/>
              <a:gd name="T66" fmla="*/ 507628 w 1644650"/>
              <a:gd name="T67" fmla="*/ 744220 h 1979613"/>
              <a:gd name="T68" fmla="*/ 498415 w 1644650"/>
              <a:gd name="T69" fmla="*/ 728345 h 1979613"/>
              <a:gd name="T70" fmla="*/ 450766 w 1644650"/>
              <a:gd name="T71" fmla="*/ 655320 h 1979613"/>
              <a:gd name="T72" fmla="*/ 435518 w 1644650"/>
              <a:gd name="T73" fmla="*/ 628650 h 1979613"/>
              <a:gd name="T74" fmla="*/ 425353 w 1644650"/>
              <a:gd name="T75" fmla="*/ 602933 h 1979613"/>
              <a:gd name="T76" fmla="*/ 418999 w 1644650"/>
              <a:gd name="T77" fmla="*/ 578168 h 1979613"/>
              <a:gd name="T78" fmla="*/ 416140 w 1644650"/>
              <a:gd name="T79" fmla="*/ 554990 h 1979613"/>
              <a:gd name="T80" fmla="*/ 415823 w 1644650"/>
              <a:gd name="T81" fmla="*/ 534353 h 1979613"/>
              <a:gd name="T82" fmla="*/ 419635 w 1644650"/>
              <a:gd name="T83" fmla="*/ 504508 h 1979613"/>
              <a:gd name="T84" fmla="*/ 426623 w 1644650"/>
              <a:gd name="T85" fmla="*/ 480695 h 1979613"/>
              <a:gd name="T86" fmla="*/ 592126 w 1644650"/>
              <a:gd name="T87" fmla="*/ 97473 h 1979613"/>
              <a:gd name="T88" fmla="*/ 599750 w 1644650"/>
              <a:gd name="T89" fmla="*/ 78740 h 1979613"/>
              <a:gd name="T90" fmla="*/ 605468 w 1644650"/>
              <a:gd name="T91" fmla="*/ 69533 h 1979613"/>
              <a:gd name="T92" fmla="*/ 618175 w 1644650"/>
              <a:gd name="T93" fmla="*/ 55880 h 1979613"/>
              <a:gd name="T94" fmla="*/ 629293 w 1644650"/>
              <a:gd name="T95" fmla="*/ 47942 h 1979613"/>
              <a:gd name="T96" fmla="*/ 664236 w 1644650"/>
              <a:gd name="T97" fmla="*/ 33655 h 1979613"/>
              <a:gd name="T98" fmla="*/ 697591 w 1644650"/>
              <a:gd name="T99" fmla="*/ 21907 h 1979613"/>
              <a:gd name="T100" fmla="*/ 739840 w 1644650"/>
              <a:gd name="T101" fmla="*/ 10477 h 1979613"/>
              <a:gd name="T102" fmla="*/ 798926 w 1644650"/>
              <a:gd name="T103" fmla="*/ 1587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44650" h="1979613">
                <a:moveTo>
                  <a:pt x="1096061" y="942975"/>
                </a:moveTo>
                <a:lnTo>
                  <a:pt x="1644650" y="1687741"/>
                </a:lnTo>
                <a:lnTo>
                  <a:pt x="1396675" y="1979613"/>
                </a:lnTo>
                <a:lnTo>
                  <a:pt x="882650" y="1253903"/>
                </a:lnTo>
                <a:lnTo>
                  <a:pt x="1096061" y="942975"/>
                </a:lnTo>
                <a:close/>
                <a:moveTo>
                  <a:pt x="834822" y="0"/>
                </a:moveTo>
                <a:lnTo>
                  <a:pt x="851658" y="317"/>
                </a:lnTo>
                <a:lnTo>
                  <a:pt x="867859" y="1587"/>
                </a:lnTo>
                <a:lnTo>
                  <a:pt x="883425" y="3175"/>
                </a:lnTo>
                <a:lnTo>
                  <a:pt x="898355" y="5397"/>
                </a:lnTo>
                <a:lnTo>
                  <a:pt x="912333" y="7620"/>
                </a:lnTo>
                <a:lnTo>
                  <a:pt x="925675" y="10795"/>
                </a:lnTo>
                <a:lnTo>
                  <a:pt x="938381" y="14287"/>
                </a:lnTo>
                <a:lnTo>
                  <a:pt x="950452" y="17780"/>
                </a:lnTo>
                <a:lnTo>
                  <a:pt x="961571" y="21907"/>
                </a:lnTo>
                <a:lnTo>
                  <a:pt x="972054" y="25717"/>
                </a:lnTo>
                <a:lnTo>
                  <a:pt x="981584" y="29528"/>
                </a:lnTo>
                <a:lnTo>
                  <a:pt x="990478" y="33972"/>
                </a:lnTo>
                <a:lnTo>
                  <a:pt x="998420" y="37782"/>
                </a:lnTo>
                <a:lnTo>
                  <a:pt x="1005726" y="41910"/>
                </a:lnTo>
                <a:lnTo>
                  <a:pt x="1017797" y="48895"/>
                </a:lnTo>
                <a:lnTo>
                  <a:pt x="1026692" y="54292"/>
                </a:lnTo>
                <a:lnTo>
                  <a:pt x="1031775" y="58420"/>
                </a:lnTo>
                <a:lnTo>
                  <a:pt x="1033681" y="59690"/>
                </a:lnTo>
                <a:lnTo>
                  <a:pt x="1035587" y="63500"/>
                </a:lnTo>
                <a:lnTo>
                  <a:pt x="1035587" y="62865"/>
                </a:lnTo>
                <a:lnTo>
                  <a:pt x="1040351" y="71755"/>
                </a:lnTo>
                <a:lnTo>
                  <a:pt x="1054011" y="96520"/>
                </a:lnTo>
                <a:lnTo>
                  <a:pt x="1074659" y="134938"/>
                </a:lnTo>
                <a:lnTo>
                  <a:pt x="1087048" y="158433"/>
                </a:lnTo>
                <a:lnTo>
                  <a:pt x="1099755" y="184785"/>
                </a:lnTo>
                <a:lnTo>
                  <a:pt x="1114050" y="213360"/>
                </a:lnTo>
                <a:lnTo>
                  <a:pt x="1128345" y="243523"/>
                </a:lnTo>
                <a:lnTo>
                  <a:pt x="1142957" y="275590"/>
                </a:lnTo>
                <a:lnTo>
                  <a:pt x="1157887" y="308928"/>
                </a:lnTo>
                <a:lnTo>
                  <a:pt x="1172500" y="343535"/>
                </a:lnTo>
                <a:lnTo>
                  <a:pt x="1186159" y="378460"/>
                </a:lnTo>
                <a:lnTo>
                  <a:pt x="1199819" y="414020"/>
                </a:lnTo>
                <a:lnTo>
                  <a:pt x="1206172" y="432118"/>
                </a:lnTo>
                <a:lnTo>
                  <a:pt x="1211890" y="449580"/>
                </a:lnTo>
                <a:lnTo>
                  <a:pt x="1216338" y="463550"/>
                </a:lnTo>
                <a:lnTo>
                  <a:pt x="1219832" y="477203"/>
                </a:lnTo>
                <a:lnTo>
                  <a:pt x="1222691" y="489903"/>
                </a:lnTo>
                <a:lnTo>
                  <a:pt x="1224915" y="502920"/>
                </a:lnTo>
                <a:lnTo>
                  <a:pt x="1226185" y="514985"/>
                </a:lnTo>
                <a:lnTo>
                  <a:pt x="1227138" y="526733"/>
                </a:lnTo>
                <a:lnTo>
                  <a:pt x="1227138" y="538480"/>
                </a:lnTo>
                <a:lnTo>
                  <a:pt x="1227138" y="549593"/>
                </a:lnTo>
                <a:lnTo>
                  <a:pt x="1226503" y="560705"/>
                </a:lnTo>
                <a:lnTo>
                  <a:pt x="1225232" y="570865"/>
                </a:lnTo>
                <a:lnTo>
                  <a:pt x="1223644" y="580708"/>
                </a:lnTo>
                <a:lnTo>
                  <a:pt x="1222056" y="589915"/>
                </a:lnTo>
                <a:lnTo>
                  <a:pt x="1219832" y="599123"/>
                </a:lnTo>
                <a:lnTo>
                  <a:pt x="1217608" y="607695"/>
                </a:lnTo>
                <a:lnTo>
                  <a:pt x="1214749" y="615950"/>
                </a:lnTo>
                <a:lnTo>
                  <a:pt x="1211890" y="623570"/>
                </a:lnTo>
                <a:lnTo>
                  <a:pt x="1208714" y="631190"/>
                </a:lnTo>
                <a:lnTo>
                  <a:pt x="1205855" y="638175"/>
                </a:lnTo>
                <a:lnTo>
                  <a:pt x="1202678" y="644525"/>
                </a:lnTo>
                <a:lnTo>
                  <a:pt x="1199501" y="650240"/>
                </a:lnTo>
                <a:lnTo>
                  <a:pt x="1192830" y="660718"/>
                </a:lnTo>
                <a:lnTo>
                  <a:pt x="1186795" y="669925"/>
                </a:lnTo>
                <a:lnTo>
                  <a:pt x="1181712" y="676593"/>
                </a:lnTo>
                <a:lnTo>
                  <a:pt x="1177900" y="681673"/>
                </a:lnTo>
                <a:lnTo>
                  <a:pt x="1174088" y="685483"/>
                </a:lnTo>
                <a:lnTo>
                  <a:pt x="251908" y="1979613"/>
                </a:lnTo>
                <a:lnTo>
                  <a:pt x="0" y="1649413"/>
                </a:lnTo>
                <a:lnTo>
                  <a:pt x="128019" y="1463040"/>
                </a:lnTo>
                <a:lnTo>
                  <a:pt x="262073" y="1268095"/>
                </a:lnTo>
                <a:lnTo>
                  <a:pt x="419635" y="1039813"/>
                </a:lnTo>
                <a:lnTo>
                  <a:pt x="582914" y="803910"/>
                </a:lnTo>
                <a:lnTo>
                  <a:pt x="661060" y="691198"/>
                </a:lnTo>
                <a:lnTo>
                  <a:pt x="734440" y="585788"/>
                </a:lnTo>
                <a:lnTo>
                  <a:pt x="800832" y="491173"/>
                </a:lnTo>
                <a:lnTo>
                  <a:pt x="857694" y="410845"/>
                </a:lnTo>
                <a:lnTo>
                  <a:pt x="902167" y="348298"/>
                </a:lnTo>
                <a:lnTo>
                  <a:pt x="919957" y="324168"/>
                </a:lnTo>
                <a:lnTo>
                  <a:pt x="933616" y="305753"/>
                </a:lnTo>
                <a:lnTo>
                  <a:pt x="945370" y="289878"/>
                </a:lnTo>
                <a:lnTo>
                  <a:pt x="956488" y="274320"/>
                </a:lnTo>
                <a:lnTo>
                  <a:pt x="946640" y="271463"/>
                </a:lnTo>
                <a:lnTo>
                  <a:pt x="936475" y="268605"/>
                </a:lnTo>
                <a:lnTo>
                  <a:pt x="926628" y="266383"/>
                </a:lnTo>
                <a:lnTo>
                  <a:pt x="916780" y="263843"/>
                </a:lnTo>
                <a:lnTo>
                  <a:pt x="906932" y="261938"/>
                </a:lnTo>
                <a:lnTo>
                  <a:pt x="897085" y="260350"/>
                </a:lnTo>
                <a:lnTo>
                  <a:pt x="878342" y="258128"/>
                </a:lnTo>
                <a:lnTo>
                  <a:pt x="859600" y="256223"/>
                </a:lnTo>
                <a:lnTo>
                  <a:pt x="841493" y="255270"/>
                </a:lnTo>
                <a:lnTo>
                  <a:pt x="824022" y="255270"/>
                </a:lnTo>
                <a:lnTo>
                  <a:pt x="806550" y="255905"/>
                </a:lnTo>
                <a:lnTo>
                  <a:pt x="790031" y="256540"/>
                </a:lnTo>
                <a:lnTo>
                  <a:pt x="774466" y="258128"/>
                </a:lnTo>
                <a:lnTo>
                  <a:pt x="759218" y="260033"/>
                </a:lnTo>
                <a:lnTo>
                  <a:pt x="745241" y="262255"/>
                </a:lnTo>
                <a:lnTo>
                  <a:pt x="731899" y="264795"/>
                </a:lnTo>
                <a:lnTo>
                  <a:pt x="719192" y="267653"/>
                </a:lnTo>
                <a:lnTo>
                  <a:pt x="707756" y="270193"/>
                </a:lnTo>
                <a:lnTo>
                  <a:pt x="697591" y="273050"/>
                </a:lnTo>
                <a:lnTo>
                  <a:pt x="766524" y="378778"/>
                </a:lnTo>
                <a:lnTo>
                  <a:pt x="507945" y="745808"/>
                </a:lnTo>
                <a:lnTo>
                  <a:pt x="507628" y="744220"/>
                </a:lnTo>
                <a:lnTo>
                  <a:pt x="506039" y="741680"/>
                </a:lnTo>
                <a:lnTo>
                  <a:pt x="503180" y="736600"/>
                </a:lnTo>
                <a:lnTo>
                  <a:pt x="498415" y="728345"/>
                </a:lnTo>
                <a:lnTo>
                  <a:pt x="491427" y="716915"/>
                </a:lnTo>
                <a:lnTo>
                  <a:pt x="481261" y="701358"/>
                </a:lnTo>
                <a:lnTo>
                  <a:pt x="450766" y="655320"/>
                </a:lnTo>
                <a:lnTo>
                  <a:pt x="445048" y="646430"/>
                </a:lnTo>
                <a:lnTo>
                  <a:pt x="439965" y="637223"/>
                </a:lnTo>
                <a:lnTo>
                  <a:pt x="435518" y="628650"/>
                </a:lnTo>
                <a:lnTo>
                  <a:pt x="431388" y="620078"/>
                </a:lnTo>
                <a:lnTo>
                  <a:pt x="427894" y="611505"/>
                </a:lnTo>
                <a:lnTo>
                  <a:pt x="425353" y="602933"/>
                </a:lnTo>
                <a:lnTo>
                  <a:pt x="422494" y="594678"/>
                </a:lnTo>
                <a:lnTo>
                  <a:pt x="420588" y="586423"/>
                </a:lnTo>
                <a:lnTo>
                  <a:pt x="418999" y="578168"/>
                </a:lnTo>
                <a:lnTo>
                  <a:pt x="417411" y="570230"/>
                </a:lnTo>
                <a:lnTo>
                  <a:pt x="416458" y="562610"/>
                </a:lnTo>
                <a:lnTo>
                  <a:pt x="416140" y="554990"/>
                </a:lnTo>
                <a:lnTo>
                  <a:pt x="415823" y="548005"/>
                </a:lnTo>
                <a:lnTo>
                  <a:pt x="415823" y="541020"/>
                </a:lnTo>
                <a:lnTo>
                  <a:pt x="415823" y="534353"/>
                </a:lnTo>
                <a:lnTo>
                  <a:pt x="416458" y="527685"/>
                </a:lnTo>
                <a:lnTo>
                  <a:pt x="417729" y="515620"/>
                </a:lnTo>
                <a:lnTo>
                  <a:pt x="419635" y="504508"/>
                </a:lnTo>
                <a:lnTo>
                  <a:pt x="422176" y="495300"/>
                </a:lnTo>
                <a:lnTo>
                  <a:pt x="424400" y="487045"/>
                </a:lnTo>
                <a:lnTo>
                  <a:pt x="426623" y="480695"/>
                </a:lnTo>
                <a:lnTo>
                  <a:pt x="428847" y="475933"/>
                </a:lnTo>
                <a:lnTo>
                  <a:pt x="430435" y="472123"/>
                </a:lnTo>
                <a:lnTo>
                  <a:pt x="592126" y="97473"/>
                </a:lnTo>
                <a:lnTo>
                  <a:pt x="594668" y="90805"/>
                </a:lnTo>
                <a:lnTo>
                  <a:pt x="596891" y="84455"/>
                </a:lnTo>
                <a:lnTo>
                  <a:pt x="599750" y="78740"/>
                </a:lnTo>
                <a:lnTo>
                  <a:pt x="602927" y="73660"/>
                </a:lnTo>
                <a:lnTo>
                  <a:pt x="605786" y="66357"/>
                </a:lnTo>
                <a:lnTo>
                  <a:pt x="605468" y="69533"/>
                </a:lnTo>
                <a:lnTo>
                  <a:pt x="609916" y="64135"/>
                </a:lnTo>
                <a:lnTo>
                  <a:pt x="614045" y="59690"/>
                </a:lnTo>
                <a:lnTo>
                  <a:pt x="618175" y="55880"/>
                </a:lnTo>
                <a:lnTo>
                  <a:pt x="621669" y="52705"/>
                </a:lnTo>
                <a:lnTo>
                  <a:pt x="627070" y="49212"/>
                </a:lnTo>
                <a:lnTo>
                  <a:pt x="629293" y="47942"/>
                </a:lnTo>
                <a:lnTo>
                  <a:pt x="641047" y="42862"/>
                </a:lnTo>
                <a:lnTo>
                  <a:pt x="652483" y="37782"/>
                </a:lnTo>
                <a:lnTo>
                  <a:pt x="664236" y="33655"/>
                </a:lnTo>
                <a:lnTo>
                  <a:pt x="675355" y="29210"/>
                </a:lnTo>
                <a:lnTo>
                  <a:pt x="686790" y="25400"/>
                </a:lnTo>
                <a:lnTo>
                  <a:pt x="697591" y="21907"/>
                </a:lnTo>
                <a:lnTo>
                  <a:pt x="708392" y="18732"/>
                </a:lnTo>
                <a:lnTo>
                  <a:pt x="719192" y="15557"/>
                </a:lnTo>
                <a:lnTo>
                  <a:pt x="739840" y="10477"/>
                </a:lnTo>
                <a:lnTo>
                  <a:pt x="760489" y="6667"/>
                </a:lnTo>
                <a:lnTo>
                  <a:pt x="779866" y="3492"/>
                </a:lnTo>
                <a:lnTo>
                  <a:pt x="798926" y="1587"/>
                </a:lnTo>
                <a:lnTo>
                  <a:pt x="817351" y="317"/>
                </a:lnTo>
                <a:lnTo>
                  <a:pt x="8348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9390991" y="2245722"/>
            <a:ext cx="582888" cy="593774"/>
          </a:xfrm>
          <a:custGeom>
            <a:avLst/>
            <a:gdLst>
              <a:gd name="T0" fmla="*/ 1088909 w 1944688"/>
              <a:gd name="T1" fmla="*/ 1478020 h 1979613"/>
              <a:gd name="T2" fmla="*/ 1105805 w 1944688"/>
              <a:gd name="T3" fmla="*/ 1615987 h 1979613"/>
              <a:gd name="T4" fmla="*/ 979564 w 1944688"/>
              <a:gd name="T5" fmla="*/ 1431925 h 1979613"/>
              <a:gd name="T6" fmla="*/ 811133 w 1944688"/>
              <a:gd name="T7" fmla="*/ 1321868 h 1979613"/>
              <a:gd name="T8" fmla="*/ 770571 w 1944688"/>
              <a:gd name="T9" fmla="*/ 1208449 h 1979613"/>
              <a:gd name="T10" fmla="*/ 827928 w 1944688"/>
              <a:gd name="T11" fmla="*/ 1109921 h 1979613"/>
              <a:gd name="T12" fmla="*/ 1112606 w 1944688"/>
              <a:gd name="T13" fmla="*/ 674053 h 1979613"/>
              <a:gd name="T14" fmla="*/ 1149350 w 1944688"/>
              <a:gd name="T15" fmla="*/ 766128 h 1979613"/>
              <a:gd name="T16" fmla="*/ 1085682 w 1944688"/>
              <a:gd name="T17" fmla="*/ 922338 h 1979613"/>
              <a:gd name="T18" fmla="*/ 916605 w 1944688"/>
              <a:gd name="T19" fmla="*/ 541568 h 1979613"/>
              <a:gd name="T20" fmla="*/ 864200 w 1944688"/>
              <a:gd name="T21" fmla="*/ 1004409 h 1979613"/>
              <a:gd name="T22" fmla="*/ 743510 w 1944688"/>
              <a:gd name="T23" fmla="*/ 1114247 h 1979613"/>
              <a:gd name="T24" fmla="*/ 749545 w 1944688"/>
              <a:gd name="T25" fmla="*/ 1320271 h 1979613"/>
              <a:gd name="T26" fmla="*/ 863882 w 1944688"/>
              <a:gd name="T27" fmla="*/ 1423442 h 1979613"/>
              <a:gd name="T28" fmla="*/ 1035388 w 1944688"/>
              <a:gd name="T29" fmla="*/ 1692004 h 1979613"/>
              <a:gd name="T30" fmla="*/ 1135434 w 1944688"/>
              <a:gd name="T31" fmla="*/ 1598357 h 1979613"/>
              <a:gd name="T32" fmla="*/ 1087158 w 1944688"/>
              <a:gd name="T33" fmla="*/ 1425029 h 1979613"/>
              <a:gd name="T34" fmla="*/ 1029672 w 1944688"/>
              <a:gd name="T35" fmla="*/ 1070121 h 1979613"/>
              <a:gd name="T36" fmla="*/ 1170370 w 1944688"/>
              <a:gd name="T37" fmla="*/ 968220 h 1979613"/>
              <a:gd name="T38" fmla="*/ 1219598 w 1944688"/>
              <a:gd name="T39" fmla="*/ 767275 h 1979613"/>
              <a:gd name="T40" fmla="*/ 1157348 w 1944688"/>
              <a:gd name="T41" fmla="*/ 597122 h 1979613"/>
              <a:gd name="T42" fmla="*/ 995370 w 1944688"/>
              <a:gd name="T43" fmla="*/ 529823 h 1979613"/>
              <a:gd name="T44" fmla="*/ 888020 w 1944688"/>
              <a:gd name="T45" fmla="*/ 312370 h 1979613"/>
              <a:gd name="T46" fmla="*/ 871505 w 1944688"/>
              <a:gd name="T47" fmla="*/ 408875 h 1979613"/>
              <a:gd name="T48" fmla="*/ 969327 w 1944688"/>
              <a:gd name="T49" fmla="*/ 472999 h 1979613"/>
              <a:gd name="T50" fmla="*/ 1059209 w 1944688"/>
              <a:gd name="T51" fmla="*/ 399351 h 1979613"/>
              <a:gd name="T52" fmla="*/ 1026813 w 1944688"/>
              <a:gd name="T53" fmla="*/ 299037 h 1979613"/>
              <a:gd name="T54" fmla="*/ 1190379 w 1944688"/>
              <a:gd name="T55" fmla="*/ 1270 h 1979613"/>
              <a:gd name="T56" fmla="*/ 1266286 w 1944688"/>
              <a:gd name="T57" fmla="*/ 52379 h 1979613"/>
              <a:gd name="T58" fmla="*/ 1285978 w 1944688"/>
              <a:gd name="T59" fmla="*/ 375543 h 1979613"/>
              <a:gd name="T60" fmla="*/ 1339335 w 1944688"/>
              <a:gd name="T61" fmla="*/ 412367 h 1979613"/>
              <a:gd name="T62" fmla="*/ 1627402 w 1944688"/>
              <a:gd name="T63" fmla="*/ 266975 h 1979613"/>
              <a:gd name="T64" fmla="*/ 1713155 w 1944688"/>
              <a:gd name="T65" fmla="*/ 299037 h 1979613"/>
              <a:gd name="T66" fmla="*/ 1944688 w 1944688"/>
              <a:gd name="T67" fmla="*/ 730768 h 1979613"/>
              <a:gd name="T68" fmla="*/ 1900224 w 1944688"/>
              <a:gd name="T69" fmla="*/ 811083 h 1979613"/>
              <a:gd name="T70" fmla="*/ 1646458 w 1944688"/>
              <a:gd name="T71" fmla="*/ 985997 h 1979613"/>
              <a:gd name="T72" fmla="*/ 1891013 w 1944688"/>
              <a:gd name="T73" fmla="*/ 1162499 h 1979613"/>
              <a:gd name="T74" fmla="*/ 1943735 w 1944688"/>
              <a:gd name="T75" fmla="*/ 1238369 h 1979613"/>
              <a:gd name="T76" fmla="*/ 1720142 w 1944688"/>
              <a:gd name="T77" fmla="*/ 1672640 h 1979613"/>
              <a:gd name="T78" fmla="*/ 1637883 w 1944688"/>
              <a:gd name="T79" fmla="*/ 1712956 h 1979613"/>
              <a:gd name="T80" fmla="*/ 1347910 w 1944688"/>
              <a:gd name="T81" fmla="*/ 1568199 h 1979613"/>
              <a:gd name="T82" fmla="*/ 1289471 w 1944688"/>
              <a:gd name="T83" fmla="*/ 1595817 h 1979613"/>
              <a:gd name="T84" fmla="*/ 1271050 w 1944688"/>
              <a:gd name="T85" fmla="*/ 1918028 h 1979613"/>
              <a:gd name="T86" fmla="*/ 1200542 w 1944688"/>
              <a:gd name="T87" fmla="*/ 1976121 h 1979613"/>
              <a:gd name="T88" fmla="*/ 710797 w 1944688"/>
              <a:gd name="T89" fmla="*/ 1960884 h 1979613"/>
              <a:gd name="T90" fmla="*/ 663474 w 1944688"/>
              <a:gd name="T91" fmla="*/ 1882156 h 1979613"/>
              <a:gd name="T92" fmla="*/ 638384 w 1944688"/>
              <a:gd name="T93" fmla="*/ 1574866 h 1979613"/>
              <a:gd name="T94" fmla="*/ 363339 w 1944688"/>
              <a:gd name="T95" fmla="*/ 1698353 h 1979613"/>
              <a:gd name="T96" fmla="*/ 271551 w 1944688"/>
              <a:gd name="T97" fmla="*/ 1705655 h 1979613"/>
              <a:gd name="T98" fmla="*/ 6987 w 1944688"/>
              <a:gd name="T99" fmla="*/ 1295510 h 1979613"/>
              <a:gd name="T100" fmla="*/ 13339 w 1944688"/>
              <a:gd name="T101" fmla="*/ 1204402 h 1979613"/>
              <a:gd name="T102" fmla="*/ 283303 w 1944688"/>
              <a:gd name="T103" fmla="*/ 1025361 h 1979613"/>
              <a:gd name="T104" fmla="*/ 288702 w 1944688"/>
              <a:gd name="T105" fmla="*/ 960601 h 1979613"/>
              <a:gd name="T106" fmla="*/ 18739 w 1944688"/>
              <a:gd name="T107" fmla="*/ 784100 h 1979613"/>
              <a:gd name="T108" fmla="*/ 3811 w 1944688"/>
              <a:gd name="T109" fmla="*/ 693944 h 1979613"/>
              <a:gd name="T110" fmla="*/ 261706 w 1944688"/>
              <a:gd name="T111" fmla="*/ 277768 h 1979613"/>
              <a:gd name="T112" fmla="*/ 353493 w 1944688"/>
              <a:gd name="T113" fmla="*/ 276181 h 1979613"/>
              <a:gd name="T114" fmla="*/ 632032 w 1944688"/>
              <a:gd name="T115" fmla="*/ 407922 h 1979613"/>
              <a:gd name="T116" fmla="*/ 663157 w 1944688"/>
              <a:gd name="T117" fmla="*/ 108250 h 1979613"/>
              <a:gd name="T118" fmla="*/ 702540 w 1944688"/>
              <a:gd name="T119" fmla="*/ 2476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44688" h="1979613">
                <a:moveTo>
                  <a:pt x="979564" y="1431925"/>
                </a:moveTo>
                <a:lnTo>
                  <a:pt x="987534" y="1431925"/>
                </a:lnTo>
                <a:lnTo>
                  <a:pt x="995504" y="1432561"/>
                </a:lnTo>
                <a:lnTo>
                  <a:pt x="1003474" y="1433515"/>
                </a:lnTo>
                <a:lnTo>
                  <a:pt x="1011443" y="1435104"/>
                </a:lnTo>
                <a:lnTo>
                  <a:pt x="1023238" y="1437647"/>
                </a:lnTo>
                <a:lnTo>
                  <a:pt x="1029614" y="1439237"/>
                </a:lnTo>
                <a:lnTo>
                  <a:pt x="1035352" y="1441144"/>
                </a:lnTo>
                <a:lnTo>
                  <a:pt x="1041091" y="1443687"/>
                </a:lnTo>
                <a:lnTo>
                  <a:pt x="1046829" y="1445913"/>
                </a:lnTo>
                <a:lnTo>
                  <a:pt x="1052886" y="1449092"/>
                </a:lnTo>
                <a:lnTo>
                  <a:pt x="1058305" y="1452271"/>
                </a:lnTo>
                <a:lnTo>
                  <a:pt x="1063725" y="1455450"/>
                </a:lnTo>
                <a:lnTo>
                  <a:pt x="1069463" y="1459264"/>
                </a:lnTo>
                <a:lnTo>
                  <a:pt x="1074563" y="1463397"/>
                </a:lnTo>
                <a:lnTo>
                  <a:pt x="1079664" y="1467847"/>
                </a:lnTo>
                <a:lnTo>
                  <a:pt x="1084127" y="1472616"/>
                </a:lnTo>
                <a:lnTo>
                  <a:pt x="1088909" y="1478020"/>
                </a:lnTo>
                <a:lnTo>
                  <a:pt x="1093372" y="1484060"/>
                </a:lnTo>
                <a:lnTo>
                  <a:pt x="1097198" y="1489782"/>
                </a:lnTo>
                <a:lnTo>
                  <a:pt x="1101023" y="1496458"/>
                </a:lnTo>
                <a:lnTo>
                  <a:pt x="1104848" y="1503770"/>
                </a:lnTo>
                <a:lnTo>
                  <a:pt x="1107399" y="1511081"/>
                </a:lnTo>
                <a:lnTo>
                  <a:pt x="1110268" y="1519029"/>
                </a:lnTo>
                <a:lnTo>
                  <a:pt x="1112499" y="1526658"/>
                </a:lnTo>
                <a:lnTo>
                  <a:pt x="1114093" y="1535559"/>
                </a:lnTo>
                <a:lnTo>
                  <a:pt x="1115687" y="1544142"/>
                </a:lnTo>
                <a:lnTo>
                  <a:pt x="1116962" y="1553043"/>
                </a:lnTo>
                <a:lnTo>
                  <a:pt x="1117600" y="1561627"/>
                </a:lnTo>
                <a:lnTo>
                  <a:pt x="1117600" y="1570210"/>
                </a:lnTo>
                <a:lnTo>
                  <a:pt x="1117281" y="1578475"/>
                </a:lnTo>
                <a:lnTo>
                  <a:pt x="1116006" y="1586740"/>
                </a:lnTo>
                <a:lnTo>
                  <a:pt x="1114412" y="1594688"/>
                </a:lnTo>
                <a:lnTo>
                  <a:pt x="1112181" y="1601999"/>
                </a:lnTo>
                <a:lnTo>
                  <a:pt x="1109311" y="1609311"/>
                </a:lnTo>
                <a:lnTo>
                  <a:pt x="1105805" y="1615987"/>
                </a:lnTo>
                <a:lnTo>
                  <a:pt x="1102298" y="1622027"/>
                </a:lnTo>
                <a:lnTo>
                  <a:pt x="1098154" y="1628385"/>
                </a:lnTo>
                <a:lnTo>
                  <a:pt x="1093372" y="1633789"/>
                </a:lnTo>
                <a:lnTo>
                  <a:pt x="1088590" y="1638875"/>
                </a:lnTo>
                <a:lnTo>
                  <a:pt x="1083490" y="1643644"/>
                </a:lnTo>
                <a:lnTo>
                  <a:pt x="1078389" y="1648094"/>
                </a:lnTo>
                <a:lnTo>
                  <a:pt x="1072970" y="1651909"/>
                </a:lnTo>
                <a:lnTo>
                  <a:pt x="1067231" y="1655406"/>
                </a:lnTo>
                <a:lnTo>
                  <a:pt x="1061812" y="1658903"/>
                </a:lnTo>
                <a:lnTo>
                  <a:pt x="1056074" y="1662082"/>
                </a:lnTo>
                <a:lnTo>
                  <a:pt x="1044279" y="1667486"/>
                </a:lnTo>
                <a:lnTo>
                  <a:pt x="1032483" y="1672254"/>
                </a:lnTo>
                <a:lnTo>
                  <a:pt x="1020051" y="1676705"/>
                </a:lnTo>
                <a:lnTo>
                  <a:pt x="1005067" y="1680520"/>
                </a:lnTo>
                <a:lnTo>
                  <a:pt x="990084" y="1683698"/>
                </a:lnTo>
                <a:lnTo>
                  <a:pt x="975420" y="1685924"/>
                </a:lnTo>
                <a:lnTo>
                  <a:pt x="960437" y="1687513"/>
                </a:lnTo>
                <a:lnTo>
                  <a:pt x="979564" y="1431925"/>
                </a:lnTo>
                <a:close/>
                <a:moveTo>
                  <a:pt x="913172" y="1082675"/>
                </a:moveTo>
                <a:lnTo>
                  <a:pt x="935037" y="1374775"/>
                </a:lnTo>
                <a:lnTo>
                  <a:pt x="923312" y="1373508"/>
                </a:lnTo>
                <a:lnTo>
                  <a:pt x="911587" y="1371924"/>
                </a:lnTo>
                <a:lnTo>
                  <a:pt x="899545" y="1369706"/>
                </a:lnTo>
                <a:lnTo>
                  <a:pt x="887820" y="1366538"/>
                </a:lnTo>
                <a:lnTo>
                  <a:pt x="875778" y="1363053"/>
                </a:lnTo>
                <a:lnTo>
                  <a:pt x="864370" y="1358301"/>
                </a:lnTo>
                <a:lnTo>
                  <a:pt x="858349" y="1355767"/>
                </a:lnTo>
                <a:lnTo>
                  <a:pt x="852962" y="1353232"/>
                </a:lnTo>
                <a:lnTo>
                  <a:pt x="847258" y="1350064"/>
                </a:lnTo>
                <a:lnTo>
                  <a:pt x="841554" y="1346896"/>
                </a:lnTo>
                <a:lnTo>
                  <a:pt x="836484" y="1343411"/>
                </a:lnTo>
                <a:lnTo>
                  <a:pt x="831097" y="1339609"/>
                </a:lnTo>
                <a:lnTo>
                  <a:pt x="826027" y="1335491"/>
                </a:lnTo>
                <a:lnTo>
                  <a:pt x="820956" y="1331372"/>
                </a:lnTo>
                <a:lnTo>
                  <a:pt x="816203" y="1326620"/>
                </a:lnTo>
                <a:lnTo>
                  <a:pt x="811133" y="1321868"/>
                </a:lnTo>
                <a:lnTo>
                  <a:pt x="806696" y="1316482"/>
                </a:lnTo>
                <a:lnTo>
                  <a:pt x="802577" y="1311413"/>
                </a:lnTo>
                <a:lnTo>
                  <a:pt x="798140" y="1305394"/>
                </a:lnTo>
                <a:lnTo>
                  <a:pt x="794338" y="1299691"/>
                </a:lnTo>
                <a:lnTo>
                  <a:pt x="790535" y="1293355"/>
                </a:lnTo>
                <a:lnTo>
                  <a:pt x="787366" y="1287019"/>
                </a:lnTo>
                <a:lnTo>
                  <a:pt x="784197" y="1280365"/>
                </a:lnTo>
                <a:lnTo>
                  <a:pt x="781028" y="1273396"/>
                </a:lnTo>
                <a:lnTo>
                  <a:pt x="778176" y="1266426"/>
                </a:lnTo>
                <a:lnTo>
                  <a:pt x="775958" y="1259456"/>
                </a:lnTo>
                <a:lnTo>
                  <a:pt x="774057" y="1251852"/>
                </a:lnTo>
                <a:lnTo>
                  <a:pt x="772472" y="1244566"/>
                </a:lnTo>
                <a:lnTo>
                  <a:pt x="771205" y="1236962"/>
                </a:lnTo>
                <a:lnTo>
                  <a:pt x="770571" y="1230943"/>
                </a:lnTo>
                <a:lnTo>
                  <a:pt x="770571" y="1228408"/>
                </a:lnTo>
                <a:lnTo>
                  <a:pt x="769937" y="1224290"/>
                </a:lnTo>
                <a:lnTo>
                  <a:pt x="769937" y="1216370"/>
                </a:lnTo>
                <a:lnTo>
                  <a:pt x="770571" y="1208449"/>
                </a:lnTo>
                <a:lnTo>
                  <a:pt x="771205" y="1201163"/>
                </a:lnTo>
                <a:lnTo>
                  <a:pt x="772472" y="1193559"/>
                </a:lnTo>
                <a:lnTo>
                  <a:pt x="773740" y="1186589"/>
                </a:lnTo>
                <a:lnTo>
                  <a:pt x="775641" y="1179936"/>
                </a:lnTo>
                <a:lnTo>
                  <a:pt x="777542" y="1173283"/>
                </a:lnTo>
                <a:lnTo>
                  <a:pt x="779761" y="1166947"/>
                </a:lnTo>
                <a:lnTo>
                  <a:pt x="782296" y="1160928"/>
                </a:lnTo>
                <a:lnTo>
                  <a:pt x="785465" y="1154908"/>
                </a:lnTo>
                <a:lnTo>
                  <a:pt x="788317" y="1149522"/>
                </a:lnTo>
                <a:lnTo>
                  <a:pt x="792119" y="1144137"/>
                </a:lnTo>
                <a:lnTo>
                  <a:pt x="795922" y="1139068"/>
                </a:lnTo>
                <a:lnTo>
                  <a:pt x="799725" y="1134315"/>
                </a:lnTo>
                <a:lnTo>
                  <a:pt x="804161" y="1129563"/>
                </a:lnTo>
                <a:lnTo>
                  <a:pt x="808281" y="1124811"/>
                </a:lnTo>
                <a:lnTo>
                  <a:pt x="813034" y="1121009"/>
                </a:lnTo>
                <a:lnTo>
                  <a:pt x="818104" y="1116891"/>
                </a:lnTo>
                <a:lnTo>
                  <a:pt x="822858" y="1113406"/>
                </a:lnTo>
                <a:lnTo>
                  <a:pt x="827928" y="1109921"/>
                </a:lnTo>
                <a:lnTo>
                  <a:pt x="833315" y="1106753"/>
                </a:lnTo>
                <a:lnTo>
                  <a:pt x="844089" y="1101367"/>
                </a:lnTo>
                <a:lnTo>
                  <a:pt x="854864" y="1096298"/>
                </a:lnTo>
                <a:lnTo>
                  <a:pt x="866272" y="1092496"/>
                </a:lnTo>
                <a:lnTo>
                  <a:pt x="877680" y="1089011"/>
                </a:lnTo>
                <a:lnTo>
                  <a:pt x="889405" y="1086160"/>
                </a:lnTo>
                <a:lnTo>
                  <a:pt x="901130" y="1084259"/>
                </a:lnTo>
                <a:lnTo>
                  <a:pt x="913172" y="1082675"/>
                </a:lnTo>
                <a:close/>
                <a:moveTo>
                  <a:pt x="1039752" y="628650"/>
                </a:moveTo>
                <a:lnTo>
                  <a:pt x="1050839" y="632778"/>
                </a:lnTo>
                <a:lnTo>
                  <a:pt x="1061292" y="637858"/>
                </a:lnTo>
                <a:lnTo>
                  <a:pt x="1072695" y="643890"/>
                </a:lnTo>
                <a:lnTo>
                  <a:pt x="1083148" y="650240"/>
                </a:lnTo>
                <a:lnTo>
                  <a:pt x="1093601" y="657225"/>
                </a:lnTo>
                <a:lnTo>
                  <a:pt x="1098986" y="661035"/>
                </a:lnTo>
                <a:lnTo>
                  <a:pt x="1103420" y="665163"/>
                </a:lnTo>
                <a:lnTo>
                  <a:pt x="1108172" y="669290"/>
                </a:lnTo>
                <a:lnTo>
                  <a:pt x="1112606" y="674053"/>
                </a:lnTo>
                <a:lnTo>
                  <a:pt x="1116724" y="678498"/>
                </a:lnTo>
                <a:lnTo>
                  <a:pt x="1121159" y="682943"/>
                </a:lnTo>
                <a:lnTo>
                  <a:pt x="1124960" y="687705"/>
                </a:lnTo>
                <a:lnTo>
                  <a:pt x="1128444" y="692785"/>
                </a:lnTo>
                <a:lnTo>
                  <a:pt x="1131612" y="697865"/>
                </a:lnTo>
                <a:lnTo>
                  <a:pt x="1134779" y="703580"/>
                </a:lnTo>
                <a:lnTo>
                  <a:pt x="1137630" y="708660"/>
                </a:lnTo>
                <a:lnTo>
                  <a:pt x="1139847" y="714058"/>
                </a:lnTo>
                <a:lnTo>
                  <a:pt x="1141748" y="719455"/>
                </a:lnTo>
                <a:lnTo>
                  <a:pt x="1143332" y="724853"/>
                </a:lnTo>
                <a:lnTo>
                  <a:pt x="1144915" y="730885"/>
                </a:lnTo>
                <a:lnTo>
                  <a:pt x="1146499" y="736600"/>
                </a:lnTo>
                <a:lnTo>
                  <a:pt x="1147449" y="742950"/>
                </a:lnTo>
                <a:lnTo>
                  <a:pt x="1148083" y="749300"/>
                </a:lnTo>
                <a:lnTo>
                  <a:pt x="1148716" y="755968"/>
                </a:lnTo>
                <a:lnTo>
                  <a:pt x="1148716" y="759143"/>
                </a:lnTo>
                <a:lnTo>
                  <a:pt x="1149350" y="763270"/>
                </a:lnTo>
                <a:lnTo>
                  <a:pt x="1149350" y="766128"/>
                </a:lnTo>
                <a:lnTo>
                  <a:pt x="1149350" y="767715"/>
                </a:lnTo>
                <a:lnTo>
                  <a:pt x="1149350" y="770890"/>
                </a:lnTo>
                <a:lnTo>
                  <a:pt x="1149350" y="778193"/>
                </a:lnTo>
                <a:lnTo>
                  <a:pt x="1148400" y="793115"/>
                </a:lnTo>
                <a:lnTo>
                  <a:pt x="1146816" y="807721"/>
                </a:lnTo>
                <a:lnTo>
                  <a:pt x="1145866" y="814706"/>
                </a:lnTo>
                <a:lnTo>
                  <a:pt x="1144282" y="821691"/>
                </a:lnTo>
                <a:lnTo>
                  <a:pt x="1142698" y="828358"/>
                </a:lnTo>
                <a:lnTo>
                  <a:pt x="1140798" y="835026"/>
                </a:lnTo>
                <a:lnTo>
                  <a:pt x="1136363" y="848043"/>
                </a:lnTo>
                <a:lnTo>
                  <a:pt x="1131295" y="860426"/>
                </a:lnTo>
                <a:lnTo>
                  <a:pt x="1128444" y="866458"/>
                </a:lnTo>
                <a:lnTo>
                  <a:pt x="1125277" y="872173"/>
                </a:lnTo>
                <a:lnTo>
                  <a:pt x="1118625" y="883603"/>
                </a:lnTo>
                <a:lnTo>
                  <a:pt x="1111339" y="894081"/>
                </a:lnTo>
                <a:lnTo>
                  <a:pt x="1103420" y="904558"/>
                </a:lnTo>
                <a:lnTo>
                  <a:pt x="1094868" y="913766"/>
                </a:lnTo>
                <a:lnTo>
                  <a:pt x="1085682" y="922338"/>
                </a:lnTo>
                <a:lnTo>
                  <a:pt x="1076179" y="930593"/>
                </a:lnTo>
                <a:lnTo>
                  <a:pt x="1066360" y="938213"/>
                </a:lnTo>
                <a:lnTo>
                  <a:pt x="1060025" y="942341"/>
                </a:lnTo>
                <a:lnTo>
                  <a:pt x="1054006" y="946786"/>
                </a:lnTo>
                <a:lnTo>
                  <a:pt x="1047671" y="950596"/>
                </a:lnTo>
                <a:lnTo>
                  <a:pt x="1041019" y="954088"/>
                </a:lnTo>
                <a:lnTo>
                  <a:pt x="1027716" y="960756"/>
                </a:lnTo>
                <a:lnTo>
                  <a:pt x="1014412" y="966788"/>
                </a:lnTo>
                <a:lnTo>
                  <a:pt x="1039752" y="628650"/>
                </a:lnTo>
                <a:close/>
                <a:moveTo>
                  <a:pt x="953447" y="529505"/>
                </a:moveTo>
                <a:lnTo>
                  <a:pt x="947094" y="530140"/>
                </a:lnTo>
                <a:lnTo>
                  <a:pt x="941060" y="531410"/>
                </a:lnTo>
                <a:lnTo>
                  <a:pt x="935026" y="532997"/>
                </a:lnTo>
                <a:lnTo>
                  <a:pt x="929309" y="535220"/>
                </a:lnTo>
                <a:lnTo>
                  <a:pt x="928038" y="535220"/>
                </a:lnTo>
                <a:lnTo>
                  <a:pt x="928038" y="535537"/>
                </a:lnTo>
                <a:lnTo>
                  <a:pt x="922004" y="538394"/>
                </a:lnTo>
                <a:lnTo>
                  <a:pt x="916605" y="541568"/>
                </a:lnTo>
                <a:lnTo>
                  <a:pt x="911523" y="545060"/>
                </a:lnTo>
                <a:lnTo>
                  <a:pt x="906441" y="548870"/>
                </a:lnTo>
                <a:lnTo>
                  <a:pt x="901677" y="553314"/>
                </a:lnTo>
                <a:lnTo>
                  <a:pt x="897866" y="557441"/>
                </a:lnTo>
                <a:lnTo>
                  <a:pt x="894055" y="562520"/>
                </a:lnTo>
                <a:lnTo>
                  <a:pt x="890561" y="567917"/>
                </a:lnTo>
                <a:lnTo>
                  <a:pt x="887385" y="573313"/>
                </a:lnTo>
                <a:lnTo>
                  <a:pt x="884527" y="579027"/>
                </a:lnTo>
                <a:lnTo>
                  <a:pt x="882303" y="585059"/>
                </a:lnTo>
                <a:lnTo>
                  <a:pt x="880715" y="590773"/>
                </a:lnTo>
                <a:lnTo>
                  <a:pt x="879127" y="597122"/>
                </a:lnTo>
                <a:lnTo>
                  <a:pt x="878174" y="603789"/>
                </a:lnTo>
                <a:lnTo>
                  <a:pt x="877857" y="610455"/>
                </a:lnTo>
                <a:lnTo>
                  <a:pt x="878174" y="617121"/>
                </a:lnTo>
                <a:lnTo>
                  <a:pt x="906124" y="992029"/>
                </a:lnTo>
                <a:lnTo>
                  <a:pt x="891831" y="995521"/>
                </a:lnTo>
                <a:lnTo>
                  <a:pt x="877539" y="999965"/>
                </a:lnTo>
                <a:lnTo>
                  <a:pt x="864200" y="1004409"/>
                </a:lnTo>
                <a:lnTo>
                  <a:pt x="851178" y="1010123"/>
                </a:lnTo>
                <a:lnTo>
                  <a:pt x="838156" y="1015838"/>
                </a:lnTo>
                <a:lnTo>
                  <a:pt x="831487" y="1019329"/>
                </a:lnTo>
                <a:lnTo>
                  <a:pt x="825452" y="1022821"/>
                </a:lnTo>
                <a:lnTo>
                  <a:pt x="818783" y="1026948"/>
                </a:lnTo>
                <a:lnTo>
                  <a:pt x="812430" y="1031075"/>
                </a:lnTo>
                <a:lnTo>
                  <a:pt x="806078" y="1035519"/>
                </a:lnTo>
                <a:lnTo>
                  <a:pt x="799726" y="1040599"/>
                </a:lnTo>
                <a:lnTo>
                  <a:pt x="793692" y="1045678"/>
                </a:lnTo>
                <a:lnTo>
                  <a:pt x="787340" y="1051074"/>
                </a:lnTo>
                <a:lnTo>
                  <a:pt x="780988" y="1057106"/>
                </a:lnTo>
                <a:lnTo>
                  <a:pt x="775271" y="1063772"/>
                </a:lnTo>
                <a:lnTo>
                  <a:pt x="769236" y="1070756"/>
                </a:lnTo>
                <a:lnTo>
                  <a:pt x="763837" y="1078058"/>
                </a:lnTo>
                <a:lnTo>
                  <a:pt x="757803" y="1086311"/>
                </a:lnTo>
                <a:lnTo>
                  <a:pt x="752721" y="1095200"/>
                </a:lnTo>
                <a:lnTo>
                  <a:pt x="747639" y="1104406"/>
                </a:lnTo>
                <a:lnTo>
                  <a:pt x="743510" y="1114247"/>
                </a:lnTo>
                <a:lnTo>
                  <a:pt x="739064" y="1124723"/>
                </a:lnTo>
                <a:lnTo>
                  <a:pt x="735253" y="1136151"/>
                </a:lnTo>
                <a:lnTo>
                  <a:pt x="732077" y="1147896"/>
                </a:lnTo>
                <a:lnTo>
                  <a:pt x="729218" y="1159959"/>
                </a:lnTo>
                <a:lnTo>
                  <a:pt x="727313" y="1172340"/>
                </a:lnTo>
                <a:lnTo>
                  <a:pt x="726042" y="1185038"/>
                </a:lnTo>
                <a:lnTo>
                  <a:pt x="725407" y="1197736"/>
                </a:lnTo>
                <a:lnTo>
                  <a:pt x="725089" y="1210751"/>
                </a:lnTo>
                <a:lnTo>
                  <a:pt x="725089" y="1223132"/>
                </a:lnTo>
                <a:lnTo>
                  <a:pt x="725407" y="1229481"/>
                </a:lnTo>
                <a:lnTo>
                  <a:pt x="725725" y="1236782"/>
                </a:lnTo>
                <a:lnTo>
                  <a:pt x="727630" y="1251385"/>
                </a:lnTo>
                <a:lnTo>
                  <a:pt x="730171" y="1263765"/>
                </a:lnTo>
                <a:lnTo>
                  <a:pt x="733347" y="1276146"/>
                </a:lnTo>
                <a:lnTo>
                  <a:pt x="736841" y="1287891"/>
                </a:lnTo>
                <a:lnTo>
                  <a:pt x="740652" y="1299002"/>
                </a:lnTo>
                <a:lnTo>
                  <a:pt x="745098" y="1310113"/>
                </a:lnTo>
                <a:lnTo>
                  <a:pt x="749545" y="1320271"/>
                </a:lnTo>
                <a:lnTo>
                  <a:pt x="754309" y="1330112"/>
                </a:lnTo>
                <a:lnTo>
                  <a:pt x="760026" y="1339636"/>
                </a:lnTo>
                <a:lnTo>
                  <a:pt x="765425" y="1348524"/>
                </a:lnTo>
                <a:lnTo>
                  <a:pt x="771142" y="1356778"/>
                </a:lnTo>
                <a:lnTo>
                  <a:pt x="777176" y="1364079"/>
                </a:lnTo>
                <a:lnTo>
                  <a:pt x="783529" y="1371698"/>
                </a:lnTo>
                <a:lnTo>
                  <a:pt x="789563" y="1378364"/>
                </a:lnTo>
                <a:lnTo>
                  <a:pt x="796233" y="1384396"/>
                </a:lnTo>
                <a:lnTo>
                  <a:pt x="802902" y="1390110"/>
                </a:lnTo>
                <a:lnTo>
                  <a:pt x="809572" y="1395189"/>
                </a:lnTo>
                <a:lnTo>
                  <a:pt x="816242" y="1400268"/>
                </a:lnTo>
                <a:lnTo>
                  <a:pt x="822911" y="1404395"/>
                </a:lnTo>
                <a:lnTo>
                  <a:pt x="829581" y="1408522"/>
                </a:lnTo>
                <a:lnTo>
                  <a:pt x="836251" y="1412014"/>
                </a:lnTo>
                <a:lnTo>
                  <a:pt x="843238" y="1415506"/>
                </a:lnTo>
                <a:lnTo>
                  <a:pt x="849908" y="1418363"/>
                </a:lnTo>
                <a:lnTo>
                  <a:pt x="856577" y="1420903"/>
                </a:lnTo>
                <a:lnTo>
                  <a:pt x="863882" y="1423442"/>
                </a:lnTo>
                <a:lnTo>
                  <a:pt x="870552" y="1425347"/>
                </a:lnTo>
                <a:lnTo>
                  <a:pt x="877222" y="1427252"/>
                </a:lnTo>
                <a:lnTo>
                  <a:pt x="884209" y="1428839"/>
                </a:lnTo>
                <a:lnTo>
                  <a:pt x="897548" y="1431061"/>
                </a:lnTo>
                <a:lnTo>
                  <a:pt x="910888" y="1432648"/>
                </a:lnTo>
                <a:lnTo>
                  <a:pt x="925180" y="1433601"/>
                </a:lnTo>
                <a:lnTo>
                  <a:pt x="939472" y="1433601"/>
                </a:lnTo>
                <a:lnTo>
                  <a:pt x="958528" y="1687877"/>
                </a:lnTo>
                <a:lnTo>
                  <a:pt x="956305" y="1687877"/>
                </a:lnTo>
                <a:lnTo>
                  <a:pt x="956623" y="1698353"/>
                </a:lnTo>
                <a:lnTo>
                  <a:pt x="959481" y="1698671"/>
                </a:lnTo>
                <a:lnTo>
                  <a:pt x="959799" y="1703115"/>
                </a:lnTo>
                <a:lnTo>
                  <a:pt x="960116" y="1698671"/>
                </a:lnTo>
                <a:lnTo>
                  <a:pt x="975996" y="1698671"/>
                </a:lnTo>
                <a:lnTo>
                  <a:pt x="991559" y="1698353"/>
                </a:lnTo>
                <a:lnTo>
                  <a:pt x="1007122" y="1697083"/>
                </a:lnTo>
                <a:lnTo>
                  <a:pt x="1023002" y="1694861"/>
                </a:lnTo>
                <a:lnTo>
                  <a:pt x="1035388" y="1692004"/>
                </a:lnTo>
                <a:lnTo>
                  <a:pt x="1048410" y="1688830"/>
                </a:lnTo>
                <a:lnTo>
                  <a:pt x="1054762" y="1686608"/>
                </a:lnTo>
                <a:lnTo>
                  <a:pt x="1060797" y="1684385"/>
                </a:lnTo>
                <a:lnTo>
                  <a:pt x="1067149" y="1681528"/>
                </a:lnTo>
                <a:lnTo>
                  <a:pt x="1073501" y="1678671"/>
                </a:lnTo>
                <a:lnTo>
                  <a:pt x="1079853" y="1675179"/>
                </a:lnTo>
                <a:lnTo>
                  <a:pt x="1085570" y="1671370"/>
                </a:lnTo>
                <a:lnTo>
                  <a:pt x="1091922" y="1667243"/>
                </a:lnTo>
                <a:lnTo>
                  <a:pt x="1097639" y="1662799"/>
                </a:lnTo>
                <a:lnTo>
                  <a:pt x="1103673" y="1657085"/>
                </a:lnTo>
                <a:lnTo>
                  <a:pt x="1109072" y="1651371"/>
                </a:lnTo>
                <a:lnTo>
                  <a:pt x="1114472" y="1644704"/>
                </a:lnTo>
                <a:lnTo>
                  <a:pt x="1120189" y="1637086"/>
                </a:lnTo>
                <a:lnTo>
                  <a:pt x="1124953" y="1628514"/>
                </a:lnTo>
                <a:lnTo>
                  <a:pt x="1129082" y="1619308"/>
                </a:lnTo>
                <a:lnTo>
                  <a:pt x="1132575" y="1609467"/>
                </a:lnTo>
                <a:lnTo>
                  <a:pt x="1134163" y="1604071"/>
                </a:lnTo>
                <a:lnTo>
                  <a:pt x="1135434" y="1598357"/>
                </a:lnTo>
                <a:lnTo>
                  <a:pt x="1136704" y="1592643"/>
                </a:lnTo>
                <a:lnTo>
                  <a:pt x="1137657" y="1586611"/>
                </a:lnTo>
                <a:lnTo>
                  <a:pt x="1138927" y="1574866"/>
                </a:lnTo>
                <a:lnTo>
                  <a:pt x="1139245" y="1562802"/>
                </a:lnTo>
                <a:lnTo>
                  <a:pt x="1138927" y="1551057"/>
                </a:lnTo>
                <a:lnTo>
                  <a:pt x="1137974" y="1539311"/>
                </a:lnTo>
                <a:lnTo>
                  <a:pt x="1136704" y="1527566"/>
                </a:lnTo>
                <a:lnTo>
                  <a:pt x="1134481" y="1516137"/>
                </a:lnTo>
                <a:lnTo>
                  <a:pt x="1131940" y="1504709"/>
                </a:lnTo>
                <a:lnTo>
                  <a:pt x="1128764" y="1493916"/>
                </a:lnTo>
                <a:lnTo>
                  <a:pt x="1125270" y="1482805"/>
                </a:lnTo>
                <a:lnTo>
                  <a:pt x="1120824" y="1472647"/>
                </a:lnTo>
                <a:lnTo>
                  <a:pt x="1115742" y="1463441"/>
                </a:lnTo>
                <a:lnTo>
                  <a:pt x="1110660" y="1454235"/>
                </a:lnTo>
                <a:lnTo>
                  <a:pt x="1105261" y="1445981"/>
                </a:lnTo>
                <a:lnTo>
                  <a:pt x="1099227" y="1438362"/>
                </a:lnTo>
                <a:lnTo>
                  <a:pt x="1093510" y="1431061"/>
                </a:lnTo>
                <a:lnTo>
                  <a:pt x="1087158" y="1425029"/>
                </a:lnTo>
                <a:lnTo>
                  <a:pt x="1080806" y="1418998"/>
                </a:lnTo>
                <a:lnTo>
                  <a:pt x="1074771" y="1413919"/>
                </a:lnTo>
                <a:lnTo>
                  <a:pt x="1068102" y="1409157"/>
                </a:lnTo>
                <a:lnTo>
                  <a:pt x="1061750" y="1404395"/>
                </a:lnTo>
                <a:lnTo>
                  <a:pt x="1055080" y="1400586"/>
                </a:lnTo>
                <a:lnTo>
                  <a:pt x="1048410" y="1397094"/>
                </a:lnTo>
                <a:lnTo>
                  <a:pt x="1041740" y="1393602"/>
                </a:lnTo>
                <a:lnTo>
                  <a:pt x="1035071" y="1390745"/>
                </a:lnTo>
                <a:lnTo>
                  <a:pt x="1028401" y="1388205"/>
                </a:lnTo>
                <a:lnTo>
                  <a:pt x="1021731" y="1385666"/>
                </a:lnTo>
                <a:lnTo>
                  <a:pt x="1015062" y="1383761"/>
                </a:lnTo>
                <a:lnTo>
                  <a:pt x="1007122" y="1381539"/>
                </a:lnTo>
                <a:lnTo>
                  <a:pt x="999499" y="1379952"/>
                </a:lnTo>
                <a:lnTo>
                  <a:pt x="991877" y="1378364"/>
                </a:lnTo>
                <a:lnTo>
                  <a:pt x="983937" y="1377095"/>
                </a:lnTo>
                <a:lnTo>
                  <a:pt x="1006804" y="1075201"/>
                </a:lnTo>
                <a:lnTo>
                  <a:pt x="1018238" y="1072661"/>
                </a:lnTo>
                <a:lnTo>
                  <a:pt x="1029672" y="1070121"/>
                </a:lnTo>
                <a:lnTo>
                  <a:pt x="1040788" y="1066947"/>
                </a:lnTo>
                <a:lnTo>
                  <a:pt x="1051904" y="1062820"/>
                </a:lnTo>
                <a:lnTo>
                  <a:pt x="1063338" y="1058376"/>
                </a:lnTo>
                <a:lnTo>
                  <a:pt x="1074771" y="1053297"/>
                </a:lnTo>
                <a:lnTo>
                  <a:pt x="1085570" y="1047265"/>
                </a:lnTo>
                <a:lnTo>
                  <a:pt x="1096686" y="1040916"/>
                </a:lnTo>
                <a:lnTo>
                  <a:pt x="1103356" y="1036789"/>
                </a:lnTo>
                <a:lnTo>
                  <a:pt x="1109390" y="1032027"/>
                </a:lnTo>
                <a:lnTo>
                  <a:pt x="1116060" y="1027266"/>
                </a:lnTo>
                <a:lnTo>
                  <a:pt x="1122412" y="1022187"/>
                </a:lnTo>
                <a:lnTo>
                  <a:pt x="1128764" y="1016790"/>
                </a:lnTo>
                <a:lnTo>
                  <a:pt x="1135116" y="1010758"/>
                </a:lnTo>
                <a:lnTo>
                  <a:pt x="1141150" y="1005044"/>
                </a:lnTo>
                <a:lnTo>
                  <a:pt x="1147185" y="998378"/>
                </a:lnTo>
                <a:lnTo>
                  <a:pt x="1152902" y="991394"/>
                </a:lnTo>
                <a:lnTo>
                  <a:pt x="1158936" y="984093"/>
                </a:lnTo>
                <a:lnTo>
                  <a:pt x="1164336" y="976474"/>
                </a:lnTo>
                <a:lnTo>
                  <a:pt x="1170370" y="968220"/>
                </a:lnTo>
                <a:lnTo>
                  <a:pt x="1175452" y="959966"/>
                </a:lnTo>
                <a:lnTo>
                  <a:pt x="1180533" y="950760"/>
                </a:lnTo>
                <a:lnTo>
                  <a:pt x="1185615" y="941554"/>
                </a:lnTo>
                <a:lnTo>
                  <a:pt x="1190379" y="931714"/>
                </a:lnTo>
                <a:lnTo>
                  <a:pt x="1194508" y="921555"/>
                </a:lnTo>
                <a:lnTo>
                  <a:pt x="1198954" y="910444"/>
                </a:lnTo>
                <a:lnTo>
                  <a:pt x="1202766" y="899651"/>
                </a:lnTo>
                <a:lnTo>
                  <a:pt x="1206259" y="887906"/>
                </a:lnTo>
                <a:lnTo>
                  <a:pt x="1209435" y="876160"/>
                </a:lnTo>
                <a:lnTo>
                  <a:pt x="1212294" y="863779"/>
                </a:lnTo>
                <a:lnTo>
                  <a:pt x="1214517" y="851399"/>
                </a:lnTo>
                <a:lnTo>
                  <a:pt x="1216422" y="838701"/>
                </a:lnTo>
                <a:lnTo>
                  <a:pt x="1217693" y="826003"/>
                </a:lnTo>
                <a:lnTo>
                  <a:pt x="1218963" y="812988"/>
                </a:lnTo>
                <a:lnTo>
                  <a:pt x="1219598" y="799972"/>
                </a:lnTo>
                <a:lnTo>
                  <a:pt x="1219916" y="787274"/>
                </a:lnTo>
                <a:lnTo>
                  <a:pt x="1219916" y="774259"/>
                </a:lnTo>
                <a:lnTo>
                  <a:pt x="1219598" y="767275"/>
                </a:lnTo>
                <a:lnTo>
                  <a:pt x="1219598" y="763783"/>
                </a:lnTo>
                <a:lnTo>
                  <a:pt x="1219281" y="760926"/>
                </a:lnTo>
                <a:lnTo>
                  <a:pt x="1219281" y="754894"/>
                </a:lnTo>
                <a:lnTo>
                  <a:pt x="1218328" y="747910"/>
                </a:lnTo>
                <a:lnTo>
                  <a:pt x="1218010" y="740927"/>
                </a:lnTo>
                <a:lnTo>
                  <a:pt x="1217058" y="734260"/>
                </a:lnTo>
                <a:lnTo>
                  <a:pt x="1214834" y="720292"/>
                </a:lnTo>
                <a:lnTo>
                  <a:pt x="1212294" y="706325"/>
                </a:lnTo>
                <a:lnTo>
                  <a:pt x="1208800" y="692674"/>
                </a:lnTo>
                <a:lnTo>
                  <a:pt x="1204671" y="679341"/>
                </a:lnTo>
                <a:lnTo>
                  <a:pt x="1199907" y="666643"/>
                </a:lnTo>
                <a:lnTo>
                  <a:pt x="1194826" y="654263"/>
                </a:lnTo>
                <a:lnTo>
                  <a:pt x="1189426" y="642835"/>
                </a:lnTo>
                <a:lnTo>
                  <a:pt x="1183709" y="632359"/>
                </a:lnTo>
                <a:lnTo>
                  <a:pt x="1177357" y="622201"/>
                </a:lnTo>
                <a:lnTo>
                  <a:pt x="1170688" y="613312"/>
                </a:lnTo>
                <a:lnTo>
                  <a:pt x="1164018" y="605058"/>
                </a:lnTo>
                <a:lnTo>
                  <a:pt x="1157348" y="597122"/>
                </a:lnTo>
                <a:lnTo>
                  <a:pt x="1150361" y="590138"/>
                </a:lnTo>
                <a:lnTo>
                  <a:pt x="1143691" y="583789"/>
                </a:lnTo>
                <a:lnTo>
                  <a:pt x="1136704" y="578075"/>
                </a:lnTo>
                <a:lnTo>
                  <a:pt x="1129399" y="572996"/>
                </a:lnTo>
                <a:lnTo>
                  <a:pt x="1122412" y="567917"/>
                </a:lnTo>
                <a:lnTo>
                  <a:pt x="1115742" y="563472"/>
                </a:lnTo>
                <a:lnTo>
                  <a:pt x="1108755" y="559663"/>
                </a:lnTo>
                <a:lnTo>
                  <a:pt x="1101768" y="555536"/>
                </a:lnTo>
                <a:lnTo>
                  <a:pt x="1094463" y="552044"/>
                </a:lnTo>
                <a:lnTo>
                  <a:pt x="1088111" y="549505"/>
                </a:lnTo>
                <a:lnTo>
                  <a:pt x="1080806" y="546330"/>
                </a:lnTo>
                <a:lnTo>
                  <a:pt x="1073818" y="543791"/>
                </a:lnTo>
                <a:lnTo>
                  <a:pt x="1060162" y="539664"/>
                </a:lnTo>
                <a:lnTo>
                  <a:pt x="1046504" y="536172"/>
                </a:lnTo>
                <a:lnTo>
                  <a:pt x="1033165" y="533315"/>
                </a:lnTo>
                <a:lnTo>
                  <a:pt x="1019508" y="531093"/>
                </a:lnTo>
                <a:lnTo>
                  <a:pt x="1007122" y="530140"/>
                </a:lnTo>
                <a:lnTo>
                  <a:pt x="995370" y="529823"/>
                </a:lnTo>
                <a:lnTo>
                  <a:pt x="983301" y="529823"/>
                </a:lnTo>
                <a:lnTo>
                  <a:pt x="971550" y="530140"/>
                </a:lnTo>
                <a:lnTo>
                  <a:pt x="967104" y="529823"/>
                </a:lnTo>
                <a:lnTo>
                  <a:pt x="962657" y="529505"/>
                </a:lnTo>
                <a:lnTo>
                  <a:pt x="953447" y="529505"/>
                </a:lnTo>
                <a:close/>
                <a:moveTo>
                  <a:pt x="958846" y="276181"/>
                </a:moveTo>
                <a:lnTo>
                  <a:pt x="953764" y="276816"/>
                </a:lnTo>
                <a:lnTo>
                  <a:pt x="949318" y="277451"/>
                </a:lnTo>
                <a:lnTo>
                  <a:pt x="944236" y="278403"/>
                </a:lnTo>
                <a:lnTo>
                  <a:pt x="939472" y="279356"/>
                </a:lnTo>
                <a:lnTo>
                  <a:pt x="934708" y="280625"/>
                </a:lnTo>
                <a:lnTo>
                  <a:pt x="930262" y="282213"/>
                </a:lnTo>
                <a:lnTo>
                  <a:pt x="925815" y="284117"/>
                </a:lnTo>
                <a:lnTo>
                  <a:pt x="916922" y="288562"/>
                </a:lnTo>
                <a:lnTo>
                  <a:pt x="908982" y="293006"/>
                </a:lnTo>
                <a:lnTo>
                  <a:pt x="901360" y="299037"/>
                </a:lnTo>
                <a:lnTo>
                  <a:pt x="894372" y="305386"/>
                </a:lnTo>
                <a:lnTo>
                  <a:pt x="888020" y="312370"/>
                </a:lnTo>
                <a:lnTo>
                  <a:pt x="882621" y="319672"/>
                </a:lnTo>
                <a:lnTo>
                  <a:pt x="877539" y="327925"/>
                </a:lnTo>
                <a:lnTo>
                  <a:pt x="873093" y="336496"/>
                </a:lnTo>
                <a:lnTo>
                  <a:pt x="871505" y="340941"/>
                </a:lnTo>
                <a:lnTo>
                  <a:pt x="869917" y="345702"/>
                </a:lnTo>
                <a:lnTo>
                  <a:pt x="868964" y="350464"/>
                </a:lnTo>
                <a:lnTo>
                  <a:pt x="867694" y="354908"/>
                </a:lnTo>
                <a:lnTo>
                  <a:pt x="866741" y="359670"/>
                </a:lnTo>
                <a:lnTo>
                  <a:pt x="866106" y="364749"/>
                </a:lnTo>
                <a:lnTo>
                  <a:pt x="865788" y="369511"/>
                </a:lnTo>
                <a:lnTo>
                  <a:pt x="865788" y="374590"/>
                </a:lnTo>
                <a:lnTo>
                  <a:pt x="865788" y="379669"/>
                </a:lnTo>
                <a:lnTo>
                  <a:pt x="866106" y="384749"/>
                </a:lnTo>
                <a:lnTo>
                  <a:pt x="866741" y="389828"/>
                </a:lnTo>
                <a:lnTo>
                  <a:pt x="867694" y="394590"/>
                </a:lnTo>
                <a:lnTo>
                  <a:pt x="868964" y="399351"/>
                </a:lnTo>
                <a:lnTo>
                  <a:pt x="869917" y="404113"/>
                </a:lnTo>
                <a:lnTo>
                  <a:pt x="871505" y="408875"/>
                </a:lnTo>
                <a:lnTo>
                  <a:pt x="873093" y="413002"/>
                </a:lnTo>
                <a:lnTo>
                  <a:pt x="877539" y="421573"/>
                </a:lnTo>
                <a:lnTo>
                  <a:pt x="882621" y="429826"/>
                </a:lnTo>
                <a:lnTo>
                  <a:pt x="888020" y="437445"/>
                </a:lnTo>
                <a:lnTo>
                  <a:pt x="894372" y="444429"/>
                </a:lnTo>
                <a:lnTo>
                  <a:pt x="901360" y="450778"/>
                </a:lnTo>
                <a:lnTo>
                  <a:pt x="908982" y="456492"/>
                </a:lnTo>
                <a:lnTo>
                  <a:pt x="916922" y="461254"/>
                </a:lnTo>
                <a:lnTo>
                  <a:pt x="925815" y="465381"/>
                </a:lnTo>
                <a:lnTo>
                  <a:pt x="930262" y="466968"/>
                </a:lnTo>
                <a:lnTo>
                  <a:pt x="934708" y="468555"/>
                </a:lnTo>
                <a:lnTo>
                  <a:pt x="939472" y="470142"/>
                </a:lnTo>
                <a:lnTo>
                  <a:pt x="944236" y="471095"/>
                </a:lnTo>
                <a:lnTo>
                  <a:pt x="949318" y="472047"/>
                </a:lnTo>
                <a:lnTo>
                  <a:pt x="953764" y="472682"/>
                </a:lnTo>
                <a:lnTo>
                  <a:pt x="958846" y="472999"/>
                </a:lnTo>
                <a:lnTo>
                  <a:pt x="964245" y="473317"/>
                </a:lnTo>
                <a:lnTo>
                  <a:pt x="969327" y="472999"/>
                </a:lnTo>
                <a:lnTo>
                  <a:pt x="974408" y="472682"/>
                </a:lnTo>
                <a:lnTo>
                  <a:pt x="978855" y="472047"/>
                </a:lnTo>
                <a:lnTo>
                  <a:pt x="983937" y="471095"/>
                </a:lnTo>
                <a:lnTo>
                  <a:pt x="988701" y="470142"/>
                </a:lnTo>
                <a:lnTo>
                  <a:pt x="993465" y="468555"/>
                </a:lnTo>
                <a:lnTo>
                  <a:pt x="997911" y="466968"/>
                </a:lnTo>
                <a:lnTo>
                  <a:pt x="1002358" y="465381"/>
                </a:lnTo>
                <a:lnTo>
                  <a:pt x="1011250" y="461254"/>
                </a:lnTo>
                <a:lnTo>
                  <a:pt x="1018873" y="456492"/>
                </a:lnTo>
                <a:lnTo>
                  <a:pt x="1026813" y="450778"/>
                </a:lnTo>
                <a:lnTo>
                  <a:pt x="1033800" y="444429"/>
                </a:lnTo>
                <a:lnTo>
                  <a:pt x="1040152" y="437445"/>
                </a:lnTo>
                <a:lnTo>
                  <a:pt x="1045552" y="429826"/>
                </a:lnTo>
                <a:lnTo>
                  <a:pt x="1050633" y="421573"/>
                </a:lnTo>
                <a:lnTo>
                  <a:pt x="1055080" y="413002"/>
                </a:lnTo>
                <a:lnTo>
                  <a:pt x="1056668" y="408875"/>
                </a:lnTo>
                <a:lnTo>
                  <a:pt x="1058256" y="404113"/>
                </a:lnTo>
                <a:lnTo>
                  <a:pt x="1059209" y="399351"/>
                </a:lnTo>
                <a:lnTo>
                  <a:pt x="1060479" y="394590"/>
                </a:lnTo>
                <a:lnTo>
                  <a:pt x="1061432" y="389828"/>
                </a:lnTo>
                <a:lnTo>
                  <a:pt x="1062067" y="384749"/>
                </a:lnTo>
                <a:lnTo>
                  <a:pt x="1062385" y="379669"/>
                </a:lnTo>
                <a:lnTo>
                  <a:pt x="1062385" y="374590"/>
                </a:lnTo>
                <a:lnTo>
                  <a:pt x="1062385" y="369511"/>
                </a:lnTo>
                <a:lnTo>
                  <a:pt x="1062067" y="364749"/>
                </a:lnTo>
                <a:lnTo>
                  <a:pt x="1061432" y="359670"/>
                </a:lnTo>
                <a:lnTo>
                  <a:pt x="1060479" y="354908"/>
                </a:lnTo>
                <a:lnTo>
                  <a:pt x="1059209" y="350464"/>
                </a:lnTo>
                <a:lnTo>
                  <a:pt x="1058256" y="345702"/>
                </a:lnTo>
                <a:lnTo>
                  <a:pt x="1056668" y="340941"/>
                </a:lnTo>
                <a:lnTo>
                  <a:pt x="1055080" y="336496"/>
                </a:lnTo>
                <a:lnTo>
                  <a:pt x="1050633" y="327925"/>
                </a:lnTo>
                <a:lnTo>
                  <a:pt x="1045552" y="319672"/>
                </a:lnTo>
                <a:lnTo>
                  <a:pt x="1040152" y="312370"/>
                </a:lnTo>
                <a:lnTo>
                  <a:pt x="1033800" y="305386"/>
                </a:lnTo>
                <a:lnTo>
                  <a:pt x="1026813" y="299037"/>
                </a:lnTo>
                <a:lnTo>
                  <a:pt x="1018873" y="293006"/>
                </a:lnTo>
                <a:lnTo>
                  <a:pt x="1011250" y="288562"/>
                </a:lnTo>
                <a:lnTo>
                  <a:pt x="1002358" y="284117"/>
                </a:lnTo>
                <a:lnTo>
                  <a:pt x="997911" y="282213"/>
                </a:lnTo>
                <a:lnTo>
                  <a:pt x="993465" y="280625"/>
                </a:lnTo>
                <a:lnTo>
                  <a:pt x="988701" y="279356"/>
                </a:lnTo>
                <a:lnTo>
                  <a:pt x="983937" y="278403"/>
                </a:lnTo>
                <a:lnTo>
                  <a:pt x="978855" y="277451"/>
                </a:lnTo>
                <a:lnTo>
                  <a:pt x="974408" y="276816"/>
                </a:lnTo>
                <a:lnTo>
                  <a:pt x="969327" y="276181"/>
                </a:lnTo>
                <a:lnTo>
                  <a:pt x="964245" y="276181"/>
                </a:lnTo>
                <a:lnTo>
                  <a:pt x="958846" y="276181"/>
                </a:lnTo>
                <a:close/>
                <a:moveTo>
                  <a:pt x="765743" y="0"/>
                </a:moveTo>
                <a:lnTo>
                  <a:pt x="771142" y="0"/>
                </a:lnTo>
                <a:lnTo>
                  <a:pt x="1173864" y="0"/>
                </a:lnTo>
                <a:lnTo>
                  <a:pt x="1179263" y="0"/>
                </a:lnTo>
                <a:lnTo>
                  <a:pt x="1184662" y="635"/>
                </a:lnTo>
                <a:lnTo>
                  <a:pt x="1190379" y="1270"/>
                </a:lnTo>
                <a:lnTo>
                  <a:pt x="1195461" y="2222"/>
                </a:lnTo>
                <a:lnTo>
                  <a:pt x="1200542" y="3810"/>
                </a:lnTo>
                <a:lnTo>
                  <a:pt x="1205624" y="4762"/>
                </a:lnTo>
                <a:lnTo>
                  <a:pt x="1210706" y="6667"/>
                </a:lnTo>
                <a:lnTo>
                  <a:pt x="1215787" y="8889"/>
                </a:lnTo>
                <a:lnTo>
                  <a:pt x="1220551" y="10794"/>
                </a:lnTo>
                <a:lnTo>
                  <a:pt x="1224998" y="13016"/>
                </a:lnTo>
                <a:lnTo>
                  <a:pt x="1229444" y="15873"/>
                </a:lnTo>
                <a:lnTo>
                  <a:pt x="1234208" y="18412"/>
                </a:lnTo>
                <a:lnTo>
                  <a:pt x="1238337" y="21587"/>
                </a:lnTo>
                <a:lnTo>
                  <a:pt x="1242466" y="24761"/>
                </a:lnTo>
                <a:lnTo>
                  <a:pt x="1246277" y="28253"/>
                </a:lnTo>
                <a:lnTo>
                  <a:pt x="1250088" y="31745"/>
                </a:lnTo>
                <a:lnTo>
                  <a:pt x="1253900" y="35872"/>
                </a:lnTo>
                <a:lnTo>
                  <a:pt x="1256758" y="39681"/>
                </a:lnTo>
                <a:lnTo>
                  <a:pt x="1260570" y="43491"/>
                </a:lnTo>
                <a:lnTo>
                  <a:pt x="1263110" y="47935"/>
                </a:lnTo>
                <a:lnTo>
                  <a:pt x="1266286" y="52379"/>
                </a:lnTo>
                <a:lnTo>
                  <a:pt x="1268510" y="56824"/>
                </a:lnTo>
                <a:lnTo>
                  <a:pt x="1271050" y="61585"/>
                </a:lnTo>
                <a:lnTo>
                  <a:pt x="1273274" y="66347"/>
                </a:lnTo>
                <a:lnTo>
                  <a:pt x="1275179" y="71109"/>
                </a:lnTo>
                <a:lnTo>
                  <a:pt x="1276767" y="76188"/>
                </a:lnTo>
                <a:lnTo>
                  <a:pt x="1278355" y="81267"/>
                </a:lnTo>
                <a:lnTo>
                  <a:pt x="1279626" y="86664"/>
                </a:lnTo>
                <a:lnTo>
                  <a:pt x="1280261" y="91743"/>
                </a:lnTo>
                <a:lnTo>
                  <a:pt x="1281214" y="97140"/>
                </a:lnTo>
                <a:lnTo>
                  <a:pt x="1281531" y="102854"/>
                </a:lnTo>
                <a:lnTo>
                  <a:pt x="1281849" y="108250"/>
                </a:lnTo>
                <a:lnTo>
                  <a:pt x="1281849" y="345702"/>
                </a:lnTo>
                <a:lnTo>
                  <a:pt x="1281849" y="351099"/>
                </a:lnTo>
                <a:lnTo>
                  <a:pt x="1282484" y="356496"/>
                </a:lnTo>
                <a:lnTo>
                  <a:pt x="1282802" y="361575"/>
                </a:lnTo>
                <a:lnTo>
                  <a:pt x="1284072" y="366337"/>
                </a:lnTo>
                <a:lnTo>
                  <a:pt x="1284707" y="371098"/>
                </a:lnTo>
                <a:lnTo>
                  <a:pt x="1285978" y="375543"/>
                </a:lnTo>
                <a:lnTo>
                  <a:pt x="1287566" y="379669"/>
                </a:lnTo>
                <a:lnTo>
                  <a:pt x="1289471" y="383796"/>
                </a:lnTo>
                <a:lnTo>
                  <a:pt x="1291059" y="387288"/>
                </a:lnTo>
                <a:lnTo>
                  <a:pt x="1293283" y="390780"/>
                </a:lnTo>
                <a:lnTo>
                  <a:pt x="1295188" y="393955"/>
                </a:lnTo>
                <a:lnTo>
                  <a:pt x="1298047" y="396812"/>
                </a:lnTo>
                <a:lnTo>
                  <a:pt x="1300270" y="399669"/>
                </a:lnTo>
                <a:lnTo>
                  <a:pt x="1303446" y="402208"/>
                </a:lnTo>
                <a:lnTo>
                  <a:pt x="1306304" y="404430"/>
                </a:lnTo>
                <a:lnTo>
                  <a:pt x="1309480" y="406335"/>
                </a:lnTo>
                <a:lnTo>
                  <a:pt x="1312656" y="407922"/>
                </a:lnTo>
                <a:lnTo>
                  <a:pt x="1316150" y="409510"/>
                </a:lnTo>
                <a:lnTo>
                  <a:pt x="1319644" y="410779"/>
                </a:lnTo>
                <a:lnTo>
                  <a:pt x="1323137" y="411414"/>
                </a:lnTo>
                <a:lnTo>
                  <a:pt x="1326949" y="412367"/>
                </a:lnTo>
                <a:lnTo>
                  <a:pt x="1331078" y="412684"/>
                </a:lnTo>
                <a:lnTo>
                  <a:pt x="1335206" y="412684"/>
                </a:lnTo>
                <a:lnTo>
                  <a:pt x="1339335" y="412367"/>
                </a:lnTo>
                <a:lnTo>
                  <a:pt x="1343464" y="411732"/>
                </a:lnTo>
                <a:lnTo>
                  <a:pt x="1347910" y="411097"/>
                </a:lnTo>
                <a:lnTo>
                  <a:pt x="1352039" y="409827"/>
                </a:lnTo>
                <a:lnTo>
                  <a:pt x="1356803" y="408875"/>
                </a:lnTo>
                <a:lnTo>
                  <a:pt x="1361568" y="406653"/>
                </a:lnTo>
                <a:lnTo>
                  <a:pt x="1366332" y="404748"/>
                </a:lnTo>
                <a:lnTo>
                  <a:pt x="1371096" y="402526"/>
                </a:lnTo>
                <a:lnTo>
                  <a:pt x="1375542" y="399986"/>
                </a:lnTo>
                <a:lnTo>
                  <a:pt x="1581349" y="281260"/>
                </a:lnTo>
                <a:lnTo>
                  <a:pt x="1586113" y="278721"/>
                </a:lnTo>
                <a:lnTo>
                  <a:pt x="1591195" y="276181"/>
                </a:lnTo>
                <a:lnTo>
                  <a:pt x="1596277" y="273959"/>
                </a:lnTo>
                <a:lnTo>
                  <a:pt x="1601358" y="272372"/>
                </a:lnTo>
                <a:lnTo>
                  <a:pt x="1606440" y="270784"/>
                </a:lnTo>
                <a:lnTo>
                  <a:pt x="1611522" y="269197"/>
                </a:lnTo>
                <a:lnTo>
                  <a:pt x="1617238" y="268562"/>
                </a:lnTo>
                <a:lnTo>
                  <a:pt x="1622320" y="267610"/>
                </a:lnTo>
                <a:lnTo>
                  <a:pt x="1627402" y="266975"/>
                </a:lnTo>
                <a:lnTo>
                  <a:pt x="1632801" y="266975"/>
                </a:lnTo>
                <a:lnTo>
                  <a:pt x="1637883" y="266975"/>
                </a:lnTo>
                <a:lnTo>
                  <a:pt x="1642964" y="266975"/>
                </a:lnTo>
                <a:lnTo>
                  <a:pt x="1648364" y="267610"/>
                </a:lnTo>
                <a:lnTo>
                  <a:pt x="1653445" y="268562"/>
                </a:lnTo>
                <a:lnTo>
                  <a:pt x="1658527" y="269197"/>
                </a:lnTo>
                <a:lnTo>
                  <a:pt x="1663609" y="270467"/>
                </a:lnTo>
                <a:lnTo>
                  <a:pt x="1668373" y="272054"/>
                </a:lnTo>
                <a:lnTo>
                  <a:pt x="1673454" y="273641"/>
                </a:lnTo>
                <a:lnTo>
                  <a:pt x="1678218" y="275546"/>
                </a:lnTo>
                <a:lnTo>
                  <a:pt x="1682982" y="277768"/>
                </a:lnTo>
                <a:lnTo>
                  <a:pt x="1687746" y="280308"/>
                </a:lnTo>
                <a:lnTo>
                  <a:pt x="1692193" y="282530"/>
                </a:lnTo>
                <a:lnTo>
                  <a:pt x="1696640" y="285704"/>
                </a:lnTo>
                <a:lnTo>
                  <a:pt x="1701086" y="288562"/>
                </a:lnTo>
                <a:lnTo>
                  <a:pt x="1705215" y="292053"/>
                </a:lnTo>
                <a:lnTo>
                  <a:pt x="1709344" y="295545"/>
                </a:lnTo>
                <a:lnTo>
                  <a:pt x="1713155" y="299037"/>
                </a:lnTo>
                <a:lnTo>
                  <a:pt x="1716648" y="302847"/>
                </a:lnTo>
                <a:lnTo>
                  <a:pt x="1720142" y="307291"/>
                </a:lnTo>
                <a:lnTo>
                  <a:pt x="1723318" y="311418"/>
                </a:lnTo>
                <a:lnTo>
                  <a:pt x="1726494" y="315862"/>
                </a:lnTo>
                <a:lnTo>
                  <a:pt x="1729670" y="320624"/>
                </a:lnTo>
                <a:lnTo>
                  <a:pt x="1930713" y="668866"/>
                </a:lnTo>
                <a:lnTo>
                  <a:pt x="1933254" y="673945"/>
                </a:lnTo>
                <a:lnTo>
                  <a:pt x="1935795" y="678707"/>
                </a:lnTo>
                <a:lnTo>
                  <a:pt x="1937701" y="683786"/>
                </a:lnTo>
                <a:lnTo>
                  <a:pt x="1939606" y="688865"/>
                </a:lnTo>
                <a:lnTo>
                  <a:pt x="1941194" y="693944"/>
                </a:lnTo>
                <a:lnTo>
                  <a:pt x="1942465" y="699341"/>
                </a:lnTo>
                <a:lnTo>
                  <a:pt x="1943735" y="704420"/>
                </a:lnTo>
                <a:lnTo>
                  <a:pt x="1944370" y="709499"/>
                </a:lnTo>
                <a:lnTo>
                  <a:pt x="1944688" y="715213"/>
                </a:lnTo>
                <a:lnTo>
                  <a:pt x="1944688" y="720292"/>
                </a:lnTo>
                <a:lnTo>
                  <a:pt x="1944688" y="725372"/>
                </a:lnTo>
                <a:lnTo>
                  <a:pt x="1944688" y="730768"/>
                </a:lnTo>
                <a:lnTo>
                  <a:pt x="1944370" y="735847"/>
                </a:lnTo>
                <a:lnTo>
                  <a:pt x="1943735" y="740927"/>
                </a:lnTo>
                <a:lnTo>
                  <a:pt x="1942465" y="746006"/>
                </a:lnTo>
                <a:lnTo>
                  <a:pt x="1941194" y="751085"/>
                </a:lnTo>
                <a:lnTo>
                  <a:pt x="1939606" y="756164"/>
                </a:lnTo>
                <a:lnTo>
                  <a:pt x="1938018" y="760926"/>
                </a:lnTo>
                <a:lnTo>
                  <a:pt x="1936113" y="766005"/>
                </a:lnTo>
                <a:lnTo>
                  <a:pt x="1933890" y="770767"/>
                </a:lnTo>
                <a:lnTo>
                  <a:pt x="1931349" y="775529"/>
                </a:lnTo>
                <a:lnTo>
                  <a:pt x="1929125" y="779655"/>
                </a:lnTo>
                <a:lnTo>
                  <a:pt x="1925949" y="784100"/>
                </a:lnTo>
                <a:lnTo>
                  <a:pt x="1923091" y="788226"/>
                </a:lnTo>
                <a:lnTo>
                  <a:pt x="1919597" y="792671"/>
                </a:lnTo>
                <a:lnTo>
                  <a:pt x="1916104" y="796480"/>
                </a:lnTo>
                <a:lnTo>
                  <a:pt x="1912610" y="800607"/>
                </a:lnTo>
                <a:lnTo>
                  <a:pt x="1908799" y="804099"/>
                </a:lnTo>
                <a:lnTo>
                  <a:pt x="1904352" y="807591"/>
                </a:lnTo>
                <a:lnTo>
                  <a:pt x="1900224" y="811083"/>
                </a:lnTo>
                <a:lnTo>
                  <a:pt x="1895777" y="813940"/>
                </a:lnTo>
                <a:lnTo>
                  <a:pt x="1891013" y="816797"/>
                </a:lnTo>
                <a:lnTo>
                  <a:pt x="1684888" y="935523"/>
                </a:lnTo>
                <a:lnTo>
                  <a:pt x="1680124" y="938380"/>
                </a:lnTo>
                <a:lnTo>
                  <a:pt x="1675995" y="941554"/>
                </a:lnTo>
                <a:lnTo>
                  <a:pt x="1671866" y="944094"/>
                </a:lnTo>
                <a:lnTo>
                  <a:pt x="1668055" y="947269"/>
                </a:lnTo>
                <a:lnTo>
                  <a:pt x="1664562" y="950760"/>
                </a:lnTo>
                <a:lnTo>
                  <a:pt x="1661385" y="953935"/>
                </a:lnTo>
                <a:lnTo>
                  <a:pt x="1658527" y="957427"/>
                </a:lnTo>
                <a:lnTo>
                  <a:pt x="1655986" y="960601"/>
                </a:lnTo>
                <a:lnTo>
                  <a:pt x="1654080" y="964093"/>
                </a:lnTo>
                <a:lnTo>
                  <a:pt x="1651857" y="967585"/>
                </a:lnTo>
                <a:lnTo>
                  <a:pt x="1649952" y="971395"/>
                </a:lnTo>
                <a:lnTo>
                  <a:pt x="1648681" y="975204"/>
                </a:lnTo>
                <a:lnTo>
                  <a:pt x="1647728" y="978696"/>
                </a:lnTo>
                <a:lnTo>
                  <a:pt x="1646776" y="982188"/>
                </a:lnTo>
                <a:lnTo>
                  <a:pt x="1646458" y="985997"/>
                </a:lnTo>
                <a:lnTo>
                  <a:pt x="1646458" y="989807"/>
                </a:lnTo>
                <a:lnTo>
                  <a:pt x="1646458" y="993616"/>
                </a:lnTo>
                <a:lnTo>
                  <a:pt x="1646776" y="997108"/>
                </a:lnTo>
                <a:lnTo>
                  <a:pt x="1647728" y="1000600"/>
                </a:lnTo>
                <a:lnTo>
                  <a:pt x="1648681" y="1004409"/>
                </a:lnTo>
                <a:lnTo>
                  <a:pt x="1649952" y="1008219"/>
                </a:lnTo>
                <a:lnTo>
                  <a:pt x="1651857" y="1011711"/>
                </a:lnTo>
                <a:lnTo>
                  <a:pt x="1654080" y="1015203"/>
                </a:lnTo>
                <a:lnTo>
                  <a:pt x="1656304" y="1018695"/>
                </a:lnTo>
                <a:lnTo>
                  <a:pt x="1658527" y="1022187"/>
                </a:lnTo>
                <a:lnTo>
                  <a:pt x="1661385" y="1025361"/>
                </a:lnTo>
                <a:lnTo>
                  <a:pt x="1664562" y="1028853"/>
                </a:lnTo>
                <a:lnTo>
                  <a:pt x="1668055" y="1032027"/>
                </a:lnTo>
                <a:lnTo>
                  <a:pt x="1671866" y="1035202"/>
                </a:lnTo>
                <a:lnTo>
                  <a:pt x="1675995" y="1038376"/>
                </a:lnTo>
                <a:lnTo>
                  <a:pt x="1680442" y="1040916"/>
                </a:lnTo>
                <a:lnTo>
                  <a:pt x="1684888" y="1043773"/>
                </a:lnTo>
                <a:lnTo>
                  <a:pt x="1891013" y="1162499"/>
                </a:lnTo>
                <a:lnTo>
                  <a:pt x="1895777" y="1165674"/>
                </a:lnTo>
                <a:lnTo>
                  <a:pt x="1900224" y="1168848"/>
                </a:lnTo>
                <a:lnTo>
                  <a:pt x="1904352" y="1171705"/>
                </a:lnTo>
                <a:lnTo>
                  <a:pt x="1908799" y="1175514"/>
                </a:lnTo>
                <a:lnTo>
                  <a:pt x="1912610" y="1179006"/>
                </a:lnTo>
                <a:lnTo>
                  <a:pt x="1916104" y="1182816"/>
                </a:lnTo>
                <a:lnTo>
                  <a:pt x="1919597" y="1186625"/>
                </a:lnTo>
                <a:lnTo>
                  <a:pt x="1923091" y="1191069"/>
                </a:lnTo>
                <a:lnTo>
                  <a:pt x="1925949" y="1195196"/>
                </a:lnTo>
                <a:lnTo>
                  <a:pt x="1929125" y="1199641"/>
                </a:lnTo>
                <a:lnTo>
                  <a:pt x="1931349" y="1204402"/>
                </a:lnTo>
                <a:lnTo>
                  <a:pt x="1933890" y="1209164"/>
                </a:lnTo>
                <a:lnTo>
                  <a:pt x="1936113" y="1213608"/>
                </a:lnTo>
                <a:lnTo>
                  <a:pt x="1938018" y="1218370"/>
                </a:lnTo>
                <a:lnTo>
                  <a:pt x="1939606" y="1223449"/>
                </a:lnTo>
                <a:lnTo>
                  <a:pt x="1941194" y="1228211"/>
                </a:lnTo>
                <a:lnTo>
                  <a:pt x="1942465" y="1233290"/>
                </a:lnTo>
                <a:lnTo>
                  <a:pt x="1943735" y="1238369"/>
                </a:lnTo>
                <a:lnTo>
                  <a:pt x="1944370" y="1243449"/>
                </a:lnTo>
                <a:lnTo>
                  <a:pt x="1944688" y="1249163"/>
                </a:lnTo>
                <a:lnTo>
                  <a:pt x="1944688" y="1254242"/>
                </a:lnTo>
                <a:lnTo>
                  <a:pt x="1944688" y="1259321"/>
                </a:lnTo>
                <a:lnTo>
                  <a:pt x="1944688" y="1264718"/>
                </a:lnTo>
                <a:lnTo>
                  <a:pt x="1944370" y="1269797"/>
                </a:lnTo>
                <a:lnTo>
                  <a:pt x="1943735" y="1274876"/>
                </a:lnTo>
                <a:lnTo>
                  <a:pt x="1942465" y="1280273"/>
                </a:lnTo>
                <a:lnTo>
                  <a:pt x="1941194" y="1285352"/>
                </a:lnTo>
                <a:lnTo>
                  <a:pt x="1939606" y="1290431"/>
                </a:lnTo>
                <a:lnTo>
                  <a:pt x="1937701" y="1295510"/>
                </a:lnTo>
                <a:lnTo>
                  <a:pt x="1935795" y="1300589"/>
                </a:lnTo>
                <a:lnTo>
                  <a:pt x="1933254" y="1305351"/>
                </a:lnTo>
                <a:lnTo>
                  <a:pt x="1930713" y="1310430"/>
                </a:lnTo>
                <a:lnTo>
                  <a:pt x="1729670" y="1658672"/>
                </a:lnTo>
                <a:lnTo>
                  <a:pt x="1726494" y="1663434"/>
                </a:lnTo>
                <a:lnTo>
                  <a:pt x="1723318" y="1668196"/>
                </a:lnTo>
                <a:lnTo>
                  <a:pt x="1720142" y="1672640"/>
                </a:lnTo>
                <a:lnTo>
                  <a:pt x="1716648" y="1676449"/>
                </a:lnTo>
                <a:lnTo>
                  <a:pt x="1713155" y="1680259"/>
                </a:lnTo>
                <a:lnTo>
                  <a:pt x="1709344" y="1684385"/>
                </a:lnTo>
                <a:lnTo>
                  <a:pt x="1705215" y="1687243"/>
                </a:lnTo>
                <a:lnTo>
                  <a:pt x="1701086" y="1691052"/>
                </a:lnTo>
                <a:lnTo>
                  <a:pt x="1696640" y="1693909"/>
                </a:lnTo>
                <a:lnTo>
                  <a:pt x="1692193" y="1696766"/>
                </a:lnTo>
                <a:lnTo>
                  <a:pt x="1687746" y="1699623"/>
                </a:lnTo>
                <a:lnTo>
                  <a:pt x="1682982" y="1701845"/>
                </a:lnTo>
                <a:lnTo>
                  <a:pt x="1678218" y="1703750"/>
                </a:lnTo>
                <a:lnTo>
                  <a:pt x="1673454" y="1705655"/>
                </a:lnTo>
                <a:lnTo>
                  <a:pt x="1668373" y="1707242"/>
                </a:lnTo>
                <a:lnTo>
                  <a:pt x="1663609" y="1708829"/>
                </a:lnTo>
                <a:lnTo>
                  <a:pt x="1658527" y="1710099"/>
                </a:lnTo>
                <a:lnTo>
                  <a:pt x="1653445" y="1711369"/>
                </a:lnTo>
                <a:lnTo>
                  <a:pt x="1648364" y="1712004"/>
                </a:lnTo>
                <a:lnTo>
                  <a:pt x="1642964" y="1712321"/>
                </a:lnTo>
                <a:lnTo>
                  <a:pt x="1637883" y="1712956"/>
                </a:lnTo>
                <a:lnTo>
                  <a:pt x="1632801" y="1712956"/>
                </a:lnTo>
                <a:lnTo>
                  <a:pt x="1627402" y="1712321"/>
                </a:lnTo>
                <a:lnTo>
                  <a:pt x="1622320" y="1712004"/>
                </a:lnTo>
                <a:lnTo>
                  <a:pt x="1617238" y="1711369"/>
                </a:lnTo>
                <a:lnTo>
                  <a:pt x="1611522" y="1710099"/>
                </a:lnTo>
                <a:lnTo>
                  <a:pt x="1606440" y="1708829"/>
                </a:lnTo>
                <a:lnTo>
                  <a:pt x="1601358" y="1707242"/>
                </a:lnTo>
                <a:lnTo>
                  <a:pt x="1596277" y="1705337"/>
                </a:lnTo>
                <a:lnTo>
                  <a:pt x="1591195" y="1703432"/>
                </a:lnTo>
                <a:lnTo>
                  <a:pt x="1586113" y="1701210"/>
                </a:lnTo>
                <a:lnTo>
                  <a:pt x="1581349" y="1698353"/>
                </a:lnTo>
                <a:lnTo>
                  <a:pt x="1375542" y="1579627"/>
                </a:lnTo>
                <a:lnTo>
                  <a:pt x="1371096" y="1576770"/>
                </a:lnTo>
                <a:lnTo>
                  <a:pt x="1366332" y="1574548"/>
                </a:lnTo>
                <a:lnTo>
                  <a:pt x="1361568" y="1572643"/>
                </a:lnTo>
                <a:lnTo>
                  <a:pt x="1356803" y="1571056"/>
                </a:lnTo>
                <a:lnTo>
                  <a:pt x="1352039" y="1569469"/>
                </a:lnTo>
                <a:lnTo>
                  <a:pt x="1347910" y="1568199"/>
                </a:lnTo>
                <a:lnTo>
                  <a:pt x="1343464" y="1567564"/>
                </a:lnTo>
                <a:lnTo>
                  <a:pt x="1339335" y="1567247"/>
                </a:lnTo>
                <a:lnTo>
                  <a:pt x="1335206" y="1566612"/>
                </a:lnTo>
                <a:lnTo>
                  <a:pt x="1331078" y="1566612"/>
                </a:lnTo>
                <a:lnTo>
                  <a:pt x="1326949" y="1567247"/>
                </a:lnTo>
                <a:lnTo>
                  <a:pt x="1323137" y="1567882"/>
                </a:lnTo>
                <a:lnTo>
                  <a:pt x="1319644" y="1568517"/>
                </a:lnTo>
                <a:lnTo>
                  <a:pt x="1316150" y="1569786"/>
                </a:lnTo>
                <a:lnTo>
                  <a:pt x="1312656" y="1571374"/>
                </a:lnTo>
                <a:lnTo>
                  <a:pt x="1309480" y="1572961"/>
                </a:lnTo>
                <a:lnTo>
                  <a:pt x="1306304" y="1574866"/>
                </a:lnTo>
                <a:lnTo>
                  <a:pt x="1303446" y="1577405"/>
                </a:lnTo>
                <a:lnTo>
                  <a:pt x="1300270" y="1579627"/>
                </a:lnTo>
                <a:lnTo>
                  <a:pt x="1298047" y="1582484"/>
                </a:lnTo>
                <a:lnTo>
                  <a:pt x="1295188" y="1585659"/>
                </a:lnTo>
                <a:lnTo>
                  <a:pt x="1293283" y="1588516"/>
                </a:lnTo>
                <a:lnTo>
                  <a:pt x="1291059" y="1592325"/>
                </a:lnTo>
                <a:lnTo>
                  <a:pt x="1289471" y="1595817"/>
                </a:lnTo>
                <a:lnTo>
                  <a:pt x="1287566" y="1599944"/>
                </a:lnTo>
                <a:lnTo>
                  <a:pt x="1285978" y="1604071"/>
                </a:lnTo>
                <a:lnTo>
                  <a:pt x="1284707" y="1608198"/>
                </a:lnTo>
                <a:lnTo>
                  <a:pt x="1284072" y="1612959"/>
                </a:lnTo>
                <a:lnTo>
                  <a:pt x="1282802" y="1618039"/>
                </a:lnTo>
                <a:lnTo>
                  <a:pt x="1282484" y="1622800"/>
                </a:lnTo>
                <a:lnTo>
                  <a:pt x="1281849" y="1628197"/>
                </a:lnTo>
                <a:lnTo>
                  <a:pt x="1281849" y="1633594"/>
                </a:lnTo>
                <a:lnTo>
                  <a:pt x="1281849" y="1871046"/>
                </a:lnTo>
                <a:lnTo>
                  <a:pt x="1281531" y="1877077"/>
                </a:lnTo>
                <a:lnTo>
                  <a:pt x="1281214" y="1882156"/>
                </a:lnTo>
                <a:lnTo>
                  <a:pt x="1280261" y="1887553"/>
                </a:lnTo>
                <a:lnTo>
                  <a:pt x="1279626" y="1892950"/>
                </a:lnTo>
                <a:lnTo>
                  <a:pt x="1278355" y="1898029"/>
                </a:lnTo>
                <a:lnTo>
                  <a:pt x="1276767" y="1903108"/>
                </a:lnTo>
                <a:lnTo>
                  <a:pt x="1275179" y="1908187"/>
                </a:lnTo>
                <a:lnTo>
                  <a:pt x="1273274" y="1913266"/>
                </a:lnTo>
                <a:lnTo>
                  <a:pt x="1271050" y="1918028"/>
                </a:lnTo>
                <a:lnTo>
                  <a:pt x="1268510" y="1922790"/>
                </a:lnTo>
                <a:lnTo>
                  <a:pt x="1266286" y="1927234"/>
                </a:lnTo>
                <a:lnTo>
                  <a:pt x="1263110" y="1931361"/>
                </a:lnTo>
                <a:lnTo>
                  <a:pt x="1260570" y="1935805"/>
                </a:lnTo>
                <a:lnTo>
                  <a:pt x="1256758" y="1939932"/>
                </a:lnTo>
                <a:lnTo>
                  <a:pt x="1253900" y="1944059"/>
                </a:lnTo>
                <a:lnTo>
                  <a:pt x="1250088" y="1947551"/>
                </a:lnTo>
                <a:lnTo>
                  <a:pt x="1246277" y="1951360"/>
                </a:lnTo>
                <a:lnTo>
                  <a:pt x="1242466" y="1954535"/>
                </a:lnTo>
                <a:lnTo>
                  <a:pt x="1238337" y="1958027"/>
                </a:lnTo>
                <a:lnTo>
                  <a:pt x="1234208" y="1960884"/>
                </a:lnTo>
                <a:lnTo>
                  <a:pt x="1229444" y="1963423"/>
                </a:lnTo>
                <a:lnTo>
                  <a:pt x="1224998" y="1966280"/>
                </a:lnTo>
                <a:lnTo>
                  <a:pt x="1220551" y="1968502"/>
                </a:lnTo>
                <a:lnTo>
                  <a:pt x="1215787" y="1971042"/>
                </a:lnTo>
                <a:lnTo>
                  <a:pt x="1210706" y="1972947"/>
                </a:lnTo>
                <a:lnTo>
                  <a:pt x="1205624" y="1974534"/>
                </a:lnTo>
                <a:lnTo>
                  <a:pt x="1200542" y="1976121"/>
                </a:lnTo>
                <a:lnTo>
                  <a:pt x="1195461" y="1977391"/>
                </a:lnTo>
                <a:lnTo>
                  <a:pt x="1190379" y="1978026"/>
                </a:lnTo>
                <a:lnTo>
                  <a:pt x="1184662" y="1978978"/>
                </a:lnTo>
                <a:lnTo>
                  <a:pt x="1179263" y="1979296"/>
                </a:lnTo>
                <a:lnTo>
                  <a:pt x="1173864" y="1979613"/>
                </a:lnTo>
                <a:lnTo>
                  <a:pt x="771142" y="1979613"/>
                </a:lnTo>
                <a:lnTo>
                  <a:pt x="765743" y="1979296"/>
                </a:lnTo>
                <a:lnTo>
                  <a:pt x="760344" y="1978978"/>
                </a:lnTo>
                <a:lnTo>
                  <a:pt x="754944" y="1978026"/>
                </a:lnTo>
                <a:lnTo>
                  <a:pt x="749545" y="1977391"/>
                </a:lnTo>
                <a:lnTo>
                  <a:pt x="744146" y="1976121"/>
                </a:lnTo>
                <a:lnTo>
                  <a:pt x="739064" y="1974534"/>
                </a:lnTo>
                <a:lnTo>
                  <a:pt x="733982" y="1972947"/>
                </a:lnTo>
                <a:lnTo>
                  <a:pt x="729218" y="1971042"/>
                </a:lnTo>
                <a:lnTo>
                  <a:pt x="724772" y="1968502"/>
                </a:lnTo>
                <a:lnTo>
                  <a:pt x="720008" y="1966280"/>
                </a:lnTo>
                <a:lnTo>
                  <a:pt x="715244" y="1963423"/>
                </a:lnTo>
                <a:lnTo>
                  <a:pt x="710797" y="1960884"/>
                </a:lnTo>
                <a:lnTo>
                  <a:pt x="706668" y="1958027"/>
                </a:lnTo>
                <a:lnTo>
                  <a:pt x="702540" y="1954535"/>
                </a:lnTo>
                <a:lnTo>
                  <a:pt x="698728" y="1951360"/>
                </a:lnTo>
                <a:lnTo>
                  <a:pt x="694917" y="1947551"/>
                </a:lnTo>
                <a:lnTo>
                  <a:pt x="691423" y="1944059"/>
                </a:lnTo>
                <a:lnTo>
                  <a:pt x="687930" y="1939932"/>
                </a:lnTo>
                <a:lnTo>
                  <a:pt x="684754" y="1935805"/>
                </a:lnTo>
                <a:lnTo>
                  <a:pt x="681578" y="1931361"/>
                </a:lnTo>
                <a:lnTo>
                  <a:pt x="678719" y="1927234"/>
                </a:lnTo>
                <a:lnTo>
                  <a:pt x="675861" y="1922790"/>
                </a:lnTo>
                <a:lnTo>
                  <a:pt x="673638" y="1918028"/>
                </a:lnTo>
                <a:lnTo>
                  <a:pt x="671732" y="1913266"/>
                </a:lnTo>
                <a:lnTo>
                  <a:pt x="669826" y="1908187"/>
                </a:lnTo>
                <a:lnTo>
                  <a:pt x="667921" y="1903108"/>
                </a:lnTo>
                <a:lnTo>
                  <a:pt x="666650" y="1898029"/>
                </a:lnTo>
                <a:lnTo>
                  <a:pt x="665380" y="1892950"/>
                </a:lnTo>
                <a:lnTo>
                  <a:pt x="664110" y="1887553"/>
                </a:lnTo>
                <a:lnTo>
                  <a:pt x="663474" y="1882156"/>
                </a:lnTo>
                <a:lnTo>
                  <a:pt x="663157" y="1877077"/>
                </a:lnTo>
                <a:lnTo>
                  <a:pt x="663157" y="1871046"/>
                </a:lnTo>
                <a:lnTo>
                  <a:pt x="663157" y="1633594"/>
                </a:lnTo>
                <a:lnTo>
                  <a:pt x="663157" y="1628197"/>
                </a:lnTo>
                <a:lnTo>
                  <a:pt x="662839" y="1623118"/>
                </a:lnTo>
                <a:lnTo>
                  <a:pt x="661886" y="1618039"/>
                </a:lnTo>
                <a:lnTo>
                  <a:pt x="661251" y="1612959"/>
                </a:lnTo>
                <a:lnTo>
                  <a:pt x="659981" y="1608515"/>
                </a:lnTo>
                <a:lnTo>
                  <a:pt x="658710" y="1604071"/>
                </a:lnTo>
                <a:lnTo>
                  <a:pt x="657122" y="1599944"/>
                </a:lnTo>
                <a:lnTo>
                  <a:pt x="655534" y="1596135"/>
                </a:lnTo>
                <a:lnTo>
                  <a:pt x="653629" y="1592325"/>
                </a:lnTo>
                <a:lnTo>
                  <a:pt x="651723" y="1588516"/>
                </a:lnTo>
                <a:lnTo>
                  <a:pt x="649500" y="1585659"/>
                </a:lnTo>
                <a:lnTo>
                  <a:pt x="646959" y="1582484"/>
                </a:lnTo>
                <a:lnTo>
                  <a:pt x="644418" y="1579627"/>
                </a:lnTo>
                <a:lnTo>
                  <a:pt x="641560" y="1577405"/>
                </a:lnTo>
                <a:lnTo>
                  <a:pt x="638384" y="1574866"/>
                </a:lnTo>
                <a:lnTo>
                  <a:pt x="635525" y="1572961"/>
                </a:lnTo>
                <a:lnTo>
                  <a:pt x="632032" y="1571374"/>
                </a:lnTo>
                <a:lnTo>
                  <a:pt x="628538" y="1569786"/>
                </a:lnTo>
                <a:lnTo>
                  <a:pt x="625044" y="1568517"/>
                </a:lnTo>
                <a:lnTo>
                  <a:pt x="621551" y="1567882"/>
                </a:lnTo>
                <a:lnTo>
                  <a:pt x="617739" y="1567247"/>
                </a:lnTo>
                <a:lnTo>
                  <a:pt x="613610" y="1566612"/>
                </a:lnTo>
                <a:lnTo>
                  <a:pt x="609799" y="1566612"/>
                </a:lnTo>
                <a:lnTo>
                  <a:pt x="605353" y="1567247"/>
                </a:lnTo>
                <a:lnTo>
                  <a:pt x="601224" y="1567564"/>
                </a:lnTo>
                <a:lnTo>
                  <a:pt x="596778" y="1568199"/>
                </a:lnTo>
                <a:lnTo>
                  <a:pt x="592649" y="1569469"/>
                </a:lnTo>
                <a:lnTo>
                  <a:pt x="587885" y="1571056"/>
                </a:lnTo>
                <a:lnTo>
                  <a:pt x="583438" y="1572643"/>
                </a:lnTo>
                <a:lnTo>
                  <a:pt x="578674" y="1574548"/>
                </a:lnTo>
                <a:lnTo>
                  <a:pt x="574228" y="1576770"/>
                </a:lnTo>
                <a:lnTo>
                  <a:pt x="569146" y="1579627"/>
                </a:lnTo>
                <a:lnTo>
                  <a:pt x="363339" y="1698353"/>
                </a:lnTo>
                <a:lnTo>
                  <a:pt x="358575" y="1701210"/>
                </a:lnTo>
                <a:lnTo>
                  <a:pt x="353493" y="1703432"/>
                </a:lnTo>
                <a:lnTo>
                  <a:pt x="348411" y="1705337"/>
                </a:lnTo>
                <a:lnTo>
                  <a:pt x="343330" y="1707242"/>
                </a:lnTo>
                <a:lnTo>
                  <a:pt x="338248" y="1708829"/>
                </a:lnTo>
                <a:lnTo>
                  <a:pt x="333166" y="1710099"/>
                </a:lnTo>
                <a:lnTo>
                  <a:pt x="328085" y="1711369"/>
                </a:lnTo>
                <a:lnTo>
                  <a:pt x="323003" y="1712004"/>
                </a:lnTo>
                <a:lnTo>
                  <a:pt x="317286" y="1712321"/>
                </a:lnTo>
                <a:lnTo>
                  <a:pt x="312205" y="1712956"/>
                </a:lnTo>
                <a:lnTo>
                  <a:pt x="306805" y="1712956"/>
                </a:lnTo>
                <a:lnTo>
                  <a:pt x="301724" y="1712321"/>
                </a:lnTo>
                <a:lnTo>
                  <a:pt x="296642" y="1712004"/>
                </a:lnTo>
                <a:lnTo>
                  <a:pt x="291560" y="1711369"/>
                </a:lnTo>
                <a:lnTo>
                  <a:pt x="286479" y="1710099"/>
                </a:lnTo>
                <a:lnTo>
                  <a:pt x="281397" y="1708829"/>
                </a:lnTo>
                <a:lnTo>
                  <a:pt x="276315" y="1707242"/>
                </a:lnTo>
                <a:lnTo>
                  <a:pt x="271551" y="1705655"/>
                </a:lnTo>
                <a:lnTo>
                  <a:pt x="266470" y="1703750"/>
                </a:lnTo>
                <a:lnTo>
                  <a:pt x="261706" y="1701845"/>
                </a:lnTo>
                <a:lnTo>
                  <a:pt x="256941" y="1699623"/>
                </a:lnTo>
                <a:lnTo>
                  <a:pt x="252813" y="1696766"/>
                </a:lnTo>
                <a:lnTo>
                  <a:pt x="248049" y="1693909"/>
                </a:lnTo>
                <a:lnTo>
                  <a:pt x="243602" y="1691052"/>
                </a:lnTo>
                <a:lnTo>
                  <a:pt x="239791" y="1687243"/>
                </a:lnTo>
                <a:lnTo>
                  <a:pt x="235980" y="1684385"/>
                </a:lnTo>
                <a:lnTo>
                  <a:pt x="231851" y="1680259"/>
                </a:lnTo>
                <a:lnTo>
                  <a:pt x="228040" y="1676449"/>
                </a:lnTo>
                <a:lnTo>
                  <a:pt x="224863" y="1672640"/>
                </a:lnTo>
                <a:lnTo>
                  <a:pt x="221370" y="1668196"/>
                </a:lnTo>
                <a:lnTo>
                  <a:pt x="218194" y="1663434"/>
                </a:lnTo>
                <a:lnTo>
                  <a:pt x="215335" y="1658672"/>
                </a:lnTo>
                <a:lnTo>
                  <a:pt x="14292" y="1310430"/>
                </a:lnTo>
                <a:lnTo>
                  <a:pt x="11751" y="1305351"/>
                </a:lnTo>
                <a:lnTo>
                  <a:pt x="9211" y="1300589"/>
                </a:lnTo>
                <a:lnTo>
                  <a:pt x="6987" y="1295510"/>
                </a:lnTo>
                <a:lnTo>
                  <a:pt x="5399" y="1290431"/>
                </a:lnTo>
                <a:lnTo>
                  <a:pt x="3811" y="1285352"/>
                </a:lnTo>
                <a:lnTo>
                  <a:pt x="2541" y="1280273"/>
                </a:lnTo>
                <a:lnTo>
                  <a:pt x="1588" y="1274876"/>
                </a:lnTo>
                <a:lnTo>
                  <a:pt x="635" y="1269797"/>
                </a:lnTo>
                <a:lnTo>
                  <a:pt x="318" y="1264718"/>
                </a:lnTo>
                <a:lnTo>
                  <a:pt x="0" y="1259321"/>
                </a:lnTo>
                <a:lnTo>
                  <a:pt x="0" y="1254242"/>
                </a:lnTo>
                <a:lnTo>
                  <a:pt x="318" y="1249163"/>
                </a:lnTo>
                <a:lnTo>
                  <a:pt x="635" y="1243449"/>
                </a:lnTo>
                <a:lnTo>
                  <a:pt x="1588" y="1238369"/>
                </a:lnTo>
                <a:lnTo>
                  <a:pt x="2223" y="1233290"/>
                </a:lnTo>
                <a:lnTo>
                  <a:pt x="3494" y="1228211"/>
                </a:lnTo>
                <a:lnTo>
                  <a:pt x="5082" y="1223449"/>
                </a:lnTo>
                <a:lnTo>
                  <a:pt x="6987" y="1218370"/>
                </a:lnTo>
                <a:lnTo>
                  <a:pt x="8893" y="1213608"/>
                </a:lnTo>
                <a:lnTo>
                  <a:pt x="10799" y="1209164"/>
                </a:lnTo>
                <a:lnTo>
                  <a:pt x="13339" y="1204402"/>
                </a:lnTo>
                <a:lnTo>
                  <a:pt x="15880" y="1199641"/>
                </a:lnTo>
                <a:lnTo>
                  <a:pt x="18739" y="1195196"/>
                </a:lnTo>
                <a:lnTo>
                  <a:pt x="21915" y="1191069"/>
                </a:lnTo>
                <a:lnTo>
                  <a:pt x="25091" y="1186625"/>
                </a:lnTo>
                <a:lnTo>
                  <a:pt x="28584" y="1182816"/>
                </a:lnTo>
                <a:lnTo>
                  <a:pt x="32396" y="1179006"/>
                </a:lnTo>
                <a:lnTo>
                  <a:pt x="36207" y="1175514"/>
                </a:lnTo>
                <a:lnTo>
                  <a:pt x="40336" y="1171705"/>
                </a:lnTo>
                <a:lnTo>
                  <a:pt x="44465" y="1168848"/>
                </a:lnTo>
                <a:lnTo>
                  <a:pt x="49229" y="1165674"/>
                </a:lnTo>
                <a:lnTo>
                  <a:pt x="53993" y="1162499"/>
                </a:lnTo>
                <a:lnTo>
                  <a:pt x="259800" y="1043773"/>
                </a:lnTo>
                <a:lnTo>
                  <a:pt x="264564" y="1040916"/>
                </a:lnTo>
                <a:lnTo>
                  <a:pt x="268693" y="1038376"/>
                </a:lnTo>
                <a:lnTo>
                  <a:pt x="272822" y="1035202"/>
                </a:lnTo>
                <a:lnTo>
                  <a:pt x="276633" y="1032027"/>
                </a:lnTo>
                <a:lnTo>
                  <a:pt x="280127" y="1028853"/>
                </a:lnTo>
                <a:lnTo>
                  <a:pt x="283303" y="1025361"/>
                </a:lnTo>
                <a:lnTo>
                  <a:pt x="286161" y="1022187"/>
                </a:lnTo>
                <a:lnTo>
                  <a:pt x="288702" y="1018695"/>
                </a:lnTo>
                <a:lnTo>
                  <a:pt x="291243" y="1015203"/>
                </a:lnTo>
                <a:lnTo>
                  <a:pt x="293148" y="1011711"/>
                </a:lnTo>
                <a:lnTo>
                  <a:pt x="294736" y="1008219"/>
                </a:lnTo>
                <a:lnTo>
                  <a:pt x="295689" y="1004409"/>
                </a:lnTo>
                <a:lnTo>
                  <a:pt x="296960" y="1000600"/>
                </a:lnTo>
                <a:lnTo>
                  <a:pt x="297912" y="997108"/>
                </a:lnTo>
                <a:lnTo>
                  <a:pt x="298230" y="993616"/>
                </a:lnTo>
                <a:lnTo>
                  <a:pt x="298230" y="989807"/>
                </a:lnTo>
                <a:lnTo>
                  <a:pt x="298230" y="985997"/>
                </a:lnTo>
                <a:lnTo>
                  <a:pt x="297912" y="982188"/>
                </a:lnTo>
                <a:lnTo>
                  <a:pt x="296960" y="978696"/>
                </a:lnTo>
                <a:lnTo>
                  <a:pt x="295689" y="975204"/>
                </a:lnTo>
                <a:lnTo>
                  <a:pt x="294736" y="971395"/>
                </a:lnTo>
                <a:lnTo>
                  <a:pt x="293148" y="967585"/>
                </a:lnTo>
                <a:lnTo>
                  <a:pt x="291243" y="964093"/>
                </a:lnTo>
                <a:lnTo>
                  <a:pt x="288702" y="960601"/>
                </a:lnTo>
                <a:lnTo>
                  <a:pt x="286161" y="957427"/>
                </a:lnTo>
                <a:lnTo>
                  <a:pt x="283303" y="953935"/>
                </a:lnTo>
                <a:lnTo>
                  <a:pt x="280127" y="950760"/>
                </a:lnTo>
                <a:lnTo>
                  <a:pt x="276633" y="947269"/>
                </a:lnTo>
                <a:lnTo>
                  <a:pt x="272822" y="944094"/>
                </a:lnTo>
                <a:lnTo>
                  <a:pt x="268693" y="941554"/>
                </a:lnTo>
                <a:lnTo>
                  <a:pt x="264564" y="938380"/>
                </a:lnTo>
                <a:lnTo>
                  <a:pt x="259800" y="935523"/>
                </a:lnTo>
                <a:lnTo>
                  <a:pt x="53993" y="816797"/>
                </a:lnTo>
                <a:lnTo>
                  <a:pt x="49229" y="813940"/>
                </a:lnTo>
                <a:lnTo>
                  <a:pt x="44465" y="811083"/>
                </a:lnTo>
                <a:lnTo>
                  <a:pt x="40336" y="807591"/>
                </a:lnTo>
                <a:lnTo>
                  <a:pt x="36207" y="804099"/>
                </a:lnTo>
                <a:lnTo>
                  <a:pt x="32396" y="800607"/>
                </a:lnTo>
                <a:lnTo>
                  <a:pt x="28584" y="796480"/>
                </a:lnTo>
                <a:lnTo>
                  <a:pt x="25091" y="792671"/>
                </a:lnTo>
                <a:lnTo>
                  <a:pt x="21915" y="788226"/>
                </a:lnTo>
                <a:lnTo>
                  <a:pt x="18739" y="784100"/>
                </a:lnTo>
                <a:lnTo>
                  <a:pt x="15880" y="779655"/>
                </a:lnTo>
                <a:lnTo>
                  <a:pt x="13339" y="775529"/>
                </a:lnTo>
                <a:lnTo>
                  <a:pt x="10799" y="770767"/>
                </a:lnTo>
                <a:lnTo>
                  <a:pt x="8893" y="766005"/>
                </a:lnTo>
                <a:lnTo>
                  <a:pt x="6987" y="760926"/>
                </a:lnTo>
                <a:lnTo>
                  <a:pt x="5082" y="756164"/>
                </a:lnTo>
                <a:lnTo>
                  <a:pt x="3494" y="751085"/>
                </a:lnTo>
                <a:lnTo>
                  <a:pt x="2223" y="746006"/>
                </a:lnTo>
                <a:lnTo>
                  <a:pt x="1588" y="740927"/>
                </a:lnTo>
                <a:lnTo>
                  <a:pt x="635" y="735847"/>
                </a:lnTo>
                <a:lnTo>
                  <a:pt x="318" y="730768"/>
                </a:lnTo>
                <a:lnTo>
                  <a:pt x="0" y="725372"/>
                </a:lnTo>
                <a:lnTo>
                  <a:pt x="0" y="720292"/>
                </a:lnTo>
                <a:lnTo>
                  <a:pt x="318" y="715213"/>
                </a:lnTo>
                <a:lnTo>
                  <a:pt x="635" y="709499"/>
                </a:lnTo>
                <a:lnTo>
                  <a:pt x="1588" y="704420"/>
                </a:lnTo>
                <a:lnTo>
                  <a:pt x="2541" y="699341"/>
                </a:lnTo>
                <a:lnTo>
                  <a:pt x="3811" y="693944"/>
                </a:lnTo>
                <a:lnTo>
                  <a:pt x="5399" y="688865"/>
                </a:lnTo>
                <a:lnTo>
                  <a:pt x="6987" y="683786"/>
                </a:lnTo>
                <a:lnTo>
                  <a:pt x="9211" y="678707"/>
                </a:lnTo>
                <a:lnTo>
                  <a:pt x="11751" y="673945"/>
                </a:lnTo>
                <a:lnTo>
                  <a:pt x="14292" y="668866"/>
                </a:lnTo>
                <a:lnTo>
                  <a:pt x="215335" y="320624"/>
                </a:lnTo>
                <a:lnTo>
                  <a:pt x="218194" y="315862"/>
                </a:lnTo>
                <a:lnTo>
                  <a:pt x="221370" y="311418"/>
                </a:lnTo>
                <a:lnTo>
                  <a:pt x="224863" y="307291"/>
                </a:lnTo>
                <a:lnTo>
                  <a:pt x="228040" y="302847"/>
                </a:lnTo>
                <a:lnTo>
                  <a:pt x="231851" y="299037"/>
                </a:lnTo>
                <a:lnTo>
                  <a:pt x="235980" y="295545"/>
                </a:lnTo>
                <a:lnTo>
                  <a:pt x="239791" y="292053"/>
                </a:lnTo>
                <a:lnTo>
                  <a:pt x="243602" y="288562"/>
                </a:lnTo>
                <a:lnTo>
                  <a:pt x="248049" y="285704"/>
                </a:lnTo>
                <a:lnTo>
                  <a:pt x="252813" y="282530"/>
                </a:lnTo>
                <a:lnTo>
                  <a:pt x="256941" y="280308"/>
                </a:lnTo>
                <a:lnTo>
                  <a:pt x="261706" y="277768"/>
                </a:lnTo>
                <a:lnTo>
                  <a:pt x="266470" y="275546"/>
                </a:lnTo>
                <a:lnTo>
                  <a:pt x="271551" y="273641"/>
                </a:lnTo>
                <a:lnTo>
                  <a:pt x="276315" y="272054"/>
                </a:lnTo>
                <a:lnTo>
                  <a:pt x="281397" y="270467"/>
                </a:lnTo>
                <a:lnTo>
                  <a:pt x="286479" y="269197"/>
                </a:lnTo>
                <a:lnTo>
                  <a:pt x="291560" y="268562"/>
                </a:lnTo>
                <a:lnTo>
                  <a:pt x="296642" y="267610"/>
                </a:lnTo>
                <a:lnTo>
                  <a:pt x="301724" y="266975"/>
                </a:lnTo>
                <a:lnTo>
                  <a:pt x="306805" y="266975"/>
                </a:lnTo>
                <a:lnTo>
                  <a:pt x="312205" y="266975"/>
                </a:lnTo>
                <a:lnTo>
                  <a:pt x="317286" y="266975"/>
                </a:lnTo>
                <a:lnTo>
                  <a:pt x="323003" y="267610"/>
                </a:lnTo>
                <a:lnTo>
                  <a:pt x="328085" y="268562"/>
                </a:lnTo>
                <a:lnTo>
                  <a:pt x="333166" y="269197"/>
                </a:lnTo>
                <a:lnTo>
                  <a:pt x="338248" y="270784"/>
                </a:lnTo>
                <a:lnTo>
                  <a:pt x="343330" y="272372"/>
                </a:lnTo>
                <a:lnTo>
                  <a:pt x="348411" y="273959"/>
                </a:lnTo>
                <a:lnTo>
                  <a:pt x="353493" y="276181"/>
                </a:lnTo>
                <a:lnTo>
                  <a:pt x="358575" y="278721"/>
                </a:lnTo>
                <a:lnTo>
                  <a:pt x="363339" y="281260"/>
                </a:lnTo>
                <a:lnTo>
                  <a:pt x="569146" y="399986"/>
                </a:lnTo>
                <a:lnTo>
                  <a:pt x="574228" y="402526"/>
                </a:lnTo>
                <a:lnTo>
                  <a:pt x="578674" y="404748"/>
                </a:lnTo>
                <a:lnTo>
                  <a:pt x="583438" y="406653"/>
                </a:lnTo>
                <a:lnTo>
                  <a:pt x="587885" y="408875"/>
                </a:lnTo>
                <a:lnTo>
                  <a:pt x="592649" y="409827"/>
                </a:lnTo>
                <a:lnTo>
                  <a:pt x="596778" y="411097"/>
                </a:lnTo>
                <a:lnTo>
                  <a:pt x="601224" y="411732"/>
                </a:lnTo>
                <a:lnTo>
                  <a:pt x="605353" y="412367"/>
                </a:lnTo>
                <a:lnTo>
                  <a:pt x="609799" y="412684"/>
                </a:lnTo>
                <a:lnTo>
                  <a:pt x="613610" y="412684"/>
                </a:lnTo>
                <a:lnTo>
                  <a:pt x="617739" y="412367"/>
                </a:lnTo>
                <a:lnTo>
                  <a:pt x="621551" y="411414"/>
                </a:lnTo>
                <a:lnTo>
                  <a:pt x="625044" y="410779"/>
                </a:lnTo>
                <a:lnTo>
                  <a:pt x="628538" y="409510"/>
                </a:lnTo>
                <a:lnTo>
                  <a:pt x="632032" y="407922"/>
                </a:lnTo>
                <a:lnTo>
                  <a:pt x="635525" y="406335"/>
                </a:lnTo>
                <a:lnTo>
                  <a:pt x="638384" y="404430"/>
                </a:lnTo>
                <a:lnTo>
                  <a:pt x="641560" y="402208"/>
                </a:lnTo>
                <a:lnTo>
                  <a:pt x="644418" y="399669"/>
                </a:lnTo>
                <a:lnTo>
                  <a:pt x="646959" y="396812"/>
                </a:lnTo>
                <a:lnTo>
                  <a:pt x="649500" y="393955"/>
                </a:lnTo>
                <a:lnTo>
                  <a:pt x="651723" y="390780"/>
                </a:lnTo>
                <a:lnTo>
                  <a:pt x="653629" y="387288"/>
                </a:lnTo>
                <a:lnTo>
                  <a:pt x="655534" y="383796"/>
                </a:lnTo>
                <a:lnTo>
                  <a:pt x="657122" y="379669"/>
                </a:lnTo>
                <a:lnTo>
                  <a:pt x="658710" y="375543"/>
                </a:lnTo>
                <a:lnTo>
                  <a:pt x="659981" y="371098"/>
                </a:lnTo>
                <a:lnTo>
                  <a:pt x="661251" y="366337"/>
                </a:lnTo>
                <a:lnTo>
                  <a:pt x="661886" y="361575"/>
                </a:lnTo>
                <a:lnTo>
                  <a:pt x="662839" y="356496"/>
                </a:lnTo>
                <a:lnTo>
                  <a:pt x="663157" y="351099"/>
                </a:lnTo>
                <a:lnTo>
                  <a:pt x="663157" y="345702"/>
                </a:lnTo>
                <a:lnTo>
                  <a:pt x="663157" y="108250"/>
                </a:lnTo>
                <a:lnTo>
                  <a:pt x="663157" y="102854"/>
                </a:lnTo>
                <a:lnTo>
                  <a:pt x="663474" y="97140"/>
                </a:lnTo>
                <a:lnTo>
                  <a:pt x="664110" y="91743"/>
                </a:lnTo>
                <a:lnTo>
                  <a:pt x="665380" y="86664"/>
                </a:lnTo>
                <a:lnTo>
                  <a:pt x="666650" y="81267"/>
                </a:lnTo>
                <a:lnTo>
                  <a:pt x="667921" y="76188"/>
                </a:lnTo>
                <a:lnTo>
                  <a:pt x="669826" y="71109"/>
                </a:lnTo>
                <a:lnTo>
                  <a:pt x="671732" y="66347"/>
                </a:lnTo>
                <a:lnTo>
                  <a:pt x="673638" y="61585"/>
                </a:lnTo>
                <a:lnTo>
                  <a:pt x="675861" y="56824"/>
                </a:lnTo>
                <a:lnTo>
                  <a:pt x="678719" y="52379"/>
                </a:lnTo>
                <a:lnTo>
                  <a:pt x="681578" y="47935"/>
                </a:lnTo>
                <a:lnTo>
                  <a:pt x="684754" y="43491"/>
                </a:lnTo>
                <a:lnTo>
                  <a:pt x="687930" y="39681"/>
                </a:lnTo>
                <a:lnTo>
                  <a:pt x="691423" y="35872"/>
                </a:lnTo>
                <a:lnTo>
                  <a:pt x="694917" y="31745"/>
                </a:lnTo>
                <a:lnTo>
                  <a:pt x="698728" y="28253"/>
                </a:lnTo>
                <a:lnTo>
                  <a:pt x="702540" y="24761"/>
                </a:lnTo>
                <a:lnTo>
                  <a:pt x="706668" y="21587"/>
                </a:lnTo>
                <a:lnTo>
                  <a:pt x="710797" y="18412"/>
                </a:lnTo>
                <a:lnTo>
                  <a:pt x="715244" y="15873"/>
                </a:lnTo>
                <a:lnTo>
                  <a:pt x="720008" y="13016"/>
                </a:lnTo>
                <a:lnTo>
                  <a:pt x="724772" y="10794"/>
                </a:lnTo>
                <a:lnTo>
                  <a:pt x="729218" y="8889"/>
                </a:lnTo>
                <a:lnTo>
                  <a:pt x="733982" y="6667"/>
                </a:lnTo>
                <a:lnTo>
                  <a:pt x="739064" y="4762"/>
                </a:lnTo>
                <a:lnTo>
                  <a:pt x="744146" y="3810"/>
                </a:lnTo>
                <a:lnTo>
                  <a:pt x="749545" y="2222"/>
                </a:lnTo>
                <a:lnTo>
                  <a:pt x="754944" y="1270"/>
                </a:lnTo>
                <a:lnTo>
                  <a:pt x="760344" y="635"/>
                </a:lnTo>
                <a:lnTo>
                  <a:pt x="76574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3" name="圆角矩形 34"/>
          <p:cNvSpPr/>
          <p:nvPr/>
        </p:nvSpPr>
        <p:spPr>
          <a:xfrm>
            <a:off x="7845438" y="3119449"/>
            <a:ext cx="3673995" cy="720001"/>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14" name="矩形 13"/>
          <p:cNvSpPr/>
          <p:nvPr/>
        </p:nvSpPr>
        <p:spPr>
          <a:xfrm>
            <a:off x="672568" y="3900564"/>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圆角矩形 34"/>
          <p:cNvSpPr/>
          <p:nvPr/>
        </p:nvSpPr>
        <p:spPr>
          <a:xfrm>
            <a:off x="672568" y="3119449"/>
            <a:ext cx="3673995" cy="720001"/>
          </a:xfrm>
          <a:prstGeom prst="roundRect">
            <a:avLst>
              <a:gd name="adj" fmla="val 50000"/>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chemeClr val="accent1"/>
                </a:solidFill>
                <a:latin typeface="幼圆" panose="02010509060101010101" pitchFamily="49" charset="-122"/>
                <a:ea typeface="幼圆" panose="02010509060101010101" pitchFamily="49" charset="-122"/>
              </a:rPr>
              <a:t>请输入文本</a:t>
            </a:r>
            <a:endParaRPr lang="zh-CN" altLang="zh-CN" sz="2800" dirty="0">
              <a:solidFill>
                <a:schemeClr val="accent1"/>
              </a:solidFill>
              <a:latin typeface="幼圆" panose="02010509060101010101" pitchFamily="49" charset="-122"/>
              <a:ea typeface="幼圆" panose="02010509060101010101" pitchFamily="49" charset="-122"/>
            </a:endParaRPr>
          </a:p>
        </p:txBody>
      </p:sp>
      <p:sp>
        <p:nvSpPr>
          <p:cNvPr id="17" name="KSO_Shape"/>
          <p:cNvSpPr/>
          <p:nvPr/>
        </p:nvSpPr>
        <p:spPr bwMode="auto">
          <a:xfrm>
            <a:off x="2251768" y="2245722"/>
            <a:ext cx="515594" cy="593774"/>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60" name="燕尾形 114"/>
          <p:cNvSpPr/>
          <p:nvPr/>
        </p:nvSpPr>
        <p:spPr>
          <a:xfrm>
            <a:off x="2720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1" name="燕尾形 115"/>
          <p:cNvSpPr/>
          <p:nvPr/>
        </p:nvSpPr>
        <p:spPr>
          <a:xfrm>
            <a:off x="244329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62" name="燕尾形 116"/>
          <p:cNvSpPr/>
          <p:nvPr/>
        </p:nvSpPr>
        <p:spPr>
          <a:xfrm>
            <a:off x="2151181"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1" name="任意多边形: 形状 20"/>
          <p:cNvSpPr/>
          <p:nvPr/>
        </p:nvSpPr>
        <p:spPr>
          <a:xfrm flipV="1">
            <a:off x="2992145"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67" name="矩形 66"/>
          <p:cNvSpPr/>
          <p:nvPr/>
        </p:nvSpPr>
        <p:spPr>
          <a:xfrm>
            <a:off x="903542"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椭圆 21"/>
          <p:cNvSpPr/>
          <p:nvPr/>
        </p:nvSpPr>
        <p:spPr>
          <a:xfrm>
            <a:off x="3991585"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KSO_Shape"/>
          <p:cNvSpPr/>
          <p:nvPr/>
        </p:nvSpPr>
        <p:spPr bwMode="auto">
          <a:xfrm>
            <a:off x="4360368" y="4970558"/>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3" name="文本框 2"/>
          <p:cNvSpPr txBox="1"/>
          <p:nvPr/>
        </p:nvSpPr>
        <p:spPr>
          <a:xfrm>
            <a:off x="126610"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A</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25" name="燕尾形 114"/>
          <p:cNvSpPr/>
          <p:nvPr/>
        </p:nvSpPr>
        <p:spPr>
          <a:xfrm>
            <a:off x="8616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6" name="燕尾形 115"/>
          <p:cNvSpPr/>
          <p:nvPr/>
        </p:nvSpPr>
        <p:spPr>
          <a:xfrm>
            <a:off x="833989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7" name="燕尾形 116"/>
          <p:cNvSpPr/>
          <p:nvPr/>
        </p:nvSpPr>
        <p:spPr>
          <a:xfrm>
            <a:off x="8047786" y="4310293"/>
            <a:ext cx="276335" cy="276335"/>
          </a:xfrm>
          <a:prstGeom prst="chevron">
            <a:avLst/>
          </a:pr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Text" lastClr="000000"/>
              </a:solidFill>
              <a:latin typeface="Calibri" panose="020F0502020204030204"/>
              <a:ea typeface="微软雅黑" panose="020B0503020204020204" pitchFamily="34" charset="-122"/>
            </a:endParaRPr>
          </a:p>
        </p:txBody>
      </p:sp>
      <p:sp>
        <p:nvSpPr>
          <p:cNvPr id="28" name="任意多边形: 形状 27"/>
          <p:cNvSpPr/>
          <p:nvPr/>
        </p:nvSpPr>
        <p:spPr>
          <a:xfrm flipV="1">
            <a:off x="8888750" y="4305336"/>
            <a:ext cx="2662287" cy="2004526"/>
          </a:xfrm>
          <a:custGeom>
            <a:avLst/>
            <a:gdLst>
              <a:gd name="connsiteX0" fmla="*/ 0 w 2662287"/>
              <a:gd name="connsiteY0" fmla="*/ 2004526 h 2004526"/>
              <a:gd name="connsiteX1" fmla="*/ 889833 w 2662287"/>
              <a:gd name="connsiteY1" fmla="*/ 1013232 h 2004526"/>
              <a:gd name="connsiteX2" fmla="*/ 892177 w 2662287"/>
              <a:gd name="connsiteY2" fmla="*/ 1013232 h 2004526"/>
              <a:gd name="connsiteX3" fmla="*/ 1651320 w 2662287"/>
              <a:gd name="connsiteY3" fmla="*/ 261062 h 2004526"/>
              <a:gd name="connsiteX4" fmla="*/ 2393969 w 2662287"/>
              <a:gd name="connsiteY4" fmla="*/ 861438 h 2004526"/>
              <a:gd name="connsiteX5" fmla="*/ 2406657 w 2662287"/>
              <a:gd name="connsiteY5" fmla="*/ 978205 h 2004526"/>
              <a:gd name="connsiteX6" fmla="*/ 2662287 w 2662287"/>
              <a:gd name="connsiteY6" fmla="*/ 978205 h 2004526"/>
              <a:gd name="connsiteX7" fmla="*/ 2638186 w 2662287"/>
              <a:gd name="connsiteY7" fmla="*/ 785634 h 2004526"/>
              <a:gd name="connsiteX8" fmla="*/ 1651320 w 2662287"/>
              <a:gd name="connsiteY8" fmla="*/ 0 h 2004526"/>
              <a:gd name="connsiteX9" fmla="*/ 638789 w 2662287"/>
              <a:gd name="connsiteY9" fmla="*/ 999348 h 2004526"/>
              <a:gd name="connsiteX10" fmla="*/ 637040 w 2662287"/>
              <a:gd name="connsiteY10" fmla="*/ 999348 h 2004526"/>
              <a:gd name="connsiteX11" fmla="*/ 0 w 2662287"/>
              <a:gd name="connsiteY11" fmla="*/ 1739286 h 2004526"/>
              <a:gd name="connsiteX12" fmla="*/ 128670 w 2662287"/>
              <a:gd name="connsiteY12" fmla="*/ 1844192 h 2004526"/>
              <a:gd name="connsiteX13" fmla="*/ 124052 w 2662287"/>
              <a:gd name="connsiteY13" fmla="*/ 1849448 h 2004526"/>
              <a:gd name="connsiteX14" fmla="*/ 0 w 2662287"/>
              <a:gd name="connsiteY14" fmla="*/ 2004526 h 20045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662287" h="2004526">
                <a:moveTo>
                  <a:pt x="0" y="2004526"/>
                </a:moveTo>
                <a:cubicBezTo>
                  <a:pt x="497569" y="1945483"/>
                  <a:pt x="884151" y="1525208"/>
                  <a:pt x="889833" y="1013232"/>
                </a:cubicBezTo>
                <a:lnTo>
                  <a:pt x="892177" y="1013232"/>
                </a:lnTo>
                <a:cubicBezTo>
                  <a:pt x="895599" y="597105"/>
                  <a:pt x="1234215" y="261062"/>
                  <a:pt x="1651320" y="261062"/>
                </a:cubicBezTo>
                <a:cubicBezTo>
                  <a:pt x="2016287" y="261062"/>
                  <a:pt x="2321162" y="518345"/>
                  <a:pt x="2393969" y="861438"/>
                </a:cubicBezTo>
                <a:lnTo>
                  <a:pt x="2406657" y="978205"/>
                </a:lnTo>
                <a:lnTo>
                  <a:pt x="2662287" y="978205"/>
                </a:lnTo>
                <a:lnTo>
                  <a:pt x="2638186" y="785634"/>
                </a:lnTo>
                <a:cubicBezTo>
                  <a:pt x="2535592" y="335625"/>
                  <a:pt x="2132651" y="0"/>
                  <a:pt x="1651320" y="0"/>
                </a:cubicBezTo>
                <a:cubicBezTo>
                  <a:pt x="1096365" y="0"/>
                  <a:pt x="645614" y="446151"/>
                  <a:pt x="638789" y="999348"/>
                </a:cubicBezTo>
                <a:lnTo>
                  <a:pt x="637040" y="999348"/>
                </a:lnTo>
                <a:cubicBezTo>
                  <a:pt x="633960" y="1373872"/>
                  <a:pt x="359360" y="1683524"/>
                  <a:pt x="0" y="1739286"/>
                </a:cubicBezTo>
                <a:cubicBezTo>
                  <a:pt x="6108" y="1730114"/>
                  <a:pt x="129920" y="1831294"/>
                  <a:pt x="128670" y="1844192"/>
                </a:cubicBezTo>
                <a:lnTo>
                  <a:pt x="124052" y="1849448"/>
                </a:lnTo>
                <a:cubicBezTo>
                  <a:pt x="102415" y="1877202"/>
                  <a:pt x="11781" y="2002822"/>
                  <a:pt x="0" y="200452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zh-CN" altLang="en-US" sz="1350" kern="0" dirty="0">
              <a:solidFill>
                <a:sysClr val="window" lastClr="FFFFFF"/>
              </a:solidFill>
              <a:latin typeface="Calibri" panose="020F0502020204030204"/>
              <a:ea typeface="微软雅黑" panose="020B0503020204020204" pitchFamily="34" charset="-122"/>
            </a:endParaRPr>
          </a:p>
        </p:txBody>
      </p:sp>
      <p:sp>
        <p:nvSpPr>
          <p:cNvPr id="29" name="矩形 28"/>
          <p:cNvSpPr/>
          <p:nvPr/>
        </p:nvSpPr>
        <p:spPr>
          <a:xfrm>
            <a:off x="6800147" y="4886150"/>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0" name="椭圆 29"/>
          <p:cNvSpPr/>
          <p:nvPr/>
        </p:nvSpPr>
        <p:spPr>
          <a:xfrm>
            <a:off x="9888190" y="4614342"/>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2" name="文本框 31"/>
          <p:cNvSpPr txBox="1"/>
          <p:nvPr/>
        </p:nvSpPr>
        <p:spPr>
          <a:xfrm>
            <a:off x="6023215" y="3835820"/>
            <a:ext cx="1744393" cy="1015663"/>
          </a:xfrm>
          <a:prstGeom prst="rect">
            <a:avLst/>
          </a:prstGeom>
          <a:noFill/>
        </p:spPr>
        <p:txBody>
          <a:bodyPr wrap="square" rtlCol="0">
            <a:spAutoFit/>
          </a:bodyPr>
          <a:lstStyle/>
          <a:p>
            <a:pPr algn="r"/>
            <a:r>
              <a:rPr lang="en-US" altLang="zh-CN" sz="6000" b="1" i="1" dirty="0">
                <a:solidFill>
                  <a:schemeClr val="accent1"/>
                </a:solidFill>
                <a:effectLst>
                  <a:outerShdw blurRad="38100" dist="38100" dir="2700000" algn="tl">
                    <a:srgbClr val="000000">
                      <a:alpha val="43137"/>
                    </a:srgbClr>
                  </a:outerShdw>
                </a:effectLst>
                <a:latin typeface="+mj-ea"/>
                <a:ea typeface="+mj-ea"/>
              </a:rPr>
              <a:t>B</a:t>
            </a:r>
            <a:endParaRPr lang="zh-CN" altLang="en-US" sz="6000" b="1" i="1" dirty="0">
              <a:solidFill>
                <a:schemeClr val="accent1"/>
              </a:solidFill>
              <a:effectLst>
                <a:outerShdw blurRad="38100" dist="38100" dir="2700000" algn="tl">
                  <a:srgbClr val="000000">
                    <a:alpha val="43137"/>
                  </a:srgbClr>
                </a:outerShdw>
              </a:effectLst>
              <a:latin typeface="+mj-ea"/>
              <a:ea typeface="+mj-ea"/>
            </a:endParaRPr>
          </a:p>
        </p:txBody>
      </p:sp>
      <p:sp>
        <p:nvSpPr>
          <p:cNvPr id="33" name="KSO_Shape"/>
          <p:cNvSpPr/>
          <p:nvPr/>
        </p:nvSpPr>
        <p:spPr bwMode="auto">
          <a:xfrm>
            <a:off x="10256973" y="5025772"/>
            <a:ext cx="568641" cy="483345"/>
          </a:xfrm>
          <a:custGeom>
            <a:avLst/>
            <a:gdLst>
              <a:gd name="T0" fmla="*/ 160329 w 2160587"/>
              <a:gd name="T1" fmla="*/ 1674812 h 1836737"/>
              <a:gd name="T2" fmla="*/ 1129743 w 2160587"/>
              <a:gd name="T3" fmla="*/ 848061 h 1836737"/>
              <a:gd name="T4" fmla="*/ 1158271 w 2160587"/>
              <a:gd name="T5" fmla="*/ 1043536 h 1836737"/>
              <a:gd name="T6" fmla="*/ 1353532 w 2160587"/>
              <a:gd name="T7" fmla="*/ 1072142 h 1836737"/>
              <a:gd name="T8" fmla="*/ 1367796 w 2160587"/>
              <a:gd name="T9" fmla="*/ 1145247 h 1836737"/>
              <a:gd name="T10" fmla="*/ 1316445 w 2160587"/>
              <a:gd name="T11" fmla="*/ 1197055 h 1836737"/>
              <a:gd name="T12" fmla="*/ 1148762 w 2160587"/>
              <a:gd name="T13" fmla="*/ 1373142 h 1836737"/>
              <a:gd name="T14" fmla="*/ 1088218 w 2160587"/>
              <a:gd name="T15" fmla="*/ 1413827 h 1836737"/>
              <a:gd name="T16" fmla="*/ 1019750 w 2160587"/>
              <a:gd name="T17" fmla="*/ 1385856 h 1836737"/>
              <a:gd name="T18" fmla="*/ 859357 w 2160587"/>
              <a:gd name="T19" fmla="*/ 1200234 h 1836737"/>
              <a:gd name="T20" fmla="*/ 798496 w 2160587"/>
              <a:gd name="T21" fmla="*/ 1159550 h 1836737"/>
              <a:gd name="T22" fmla="*/ 798496 w 2160587"/>
              <a:gd name="T23" fmla="*/ 1084856 h 1836737"/>
              <a:gd name="T24" fmla="*/ 859357 w 2160587"/>
              <a:gd name="T25" fmla="*/ 1044172 h 1836737"/>
              <a:gd name="T26" fmla="*/ 1019750 w 2160587"/>
              <a:gd name="T27" fmla="*/ 858868 h 1836737"/>
              <a:gd name="T28" fmla="*/ 301227 w 2160587"/>
              <a:gd name="T29" fmla="*/ 646747 h 1836737"/>
              <a:gd name="T30" fmla="*/ 2003954 w 2160587"/>
              <a:gd name="T31" fmla="*/ 550545 h 1836737"/>
              <a:gd name="T32" fmla="*/ 391689 w 2160587"/>
              <a:gd name="T33" fmla="*/ 393700 h 1836737"/>
              <a:gd name="T34" fmla="*/ 456865 w 2160587"/>
              <a:gd name="T35" fmla="*/ 428307 h 1836737"/>
              <a:gd name="T36" fmla="*/ 1692991 w 2160587"/>
              <a:gd name="T37" fmla="*/ 490537 h 1836737"/>
              <a:gd name="T38" fmla="*/ 1708479 w 2160587"/>
              <a:gd name="T39" fmla="*/ 422275 h 1836737"/>
              <a:gd name="T40" fmla="*/ 2082429 w 2160587"/>
              <a:gd name="T41" fmla="*/ 393700 h 1836737"/>
              <a:gd name="T42" fmla="*/ 2147243 w 2160587"/>
              <a:gd name="T43" fmla="*/ 428307 h 1836737"/>
              <a:gd name="T44" fmla="*/ 2157092 w 2160587"/>
              <a:gd name="T45" fmla="*/ 808355 h 1836737"/>
              <a:gd name="T46" fmla="*/ 2105622 w 2160587"/>
              <a:gd name="T47" fmla="*/ 860107 h 1836737"/>
              <a:gd name="T48" fmla="*/ 2032548 w 2160587"/>
              <a:gd name="T49" fmla="*/ 845820 h 1836737"/>
              <a:gd name="T50" fmla="*/ 2038267 w 2160587"/>
              <a:gd name="T51" fmla="*/ 1380490 h 1836737"/>
              <a:gd name="T52" fmla="*/ 2112612 w 2160587"/>
              <a:gd name="T53" fmla="*/ 1373187 h 1836737"/>
              <a:gd name="T54" fmla="*/ 2158998 w 2160587"/>
              <a:gd name="T55" fmla="*/ 1429702 h 1836737"/>
              <a:gd name="T56" fmla="*/ 2142795 w 2160587"/>
              <a:gd name="T57" fmla="*/ 1808162 h 1836737"/>
              <a:gd name="T58" fmla="*/ 1768845 w 2160587"/>
              <a:gd name="T59" fmla="*/ 1836737 h 1836737"/>
              <a:gd name="T60" fmla="*/ 1704031 w 2160587"/>
              <a:gd name="T61" fmla="*/ 1802130 h 1836737"/>
              <a:gd name="T62" fmla="*/ 467992 w 2160587"/>
              <a:gd name="T63" fmla="*/ 1741487 h 1836737"/>
              <a:gd name="T64" fmla="*/ 452096 w 2160587"/>
              <a:gd name="T65" fmla="*/ 1808162 h 1836737"/>
              <a:gd name="T66" fmla="*/ 78211 w 2160587"/>
              <a:gd name="T67" fmla="*/ 1836737 h 1836737"/>
              <a:gd name="T68" fmla="*/ 13035 w 2160587"/>
              <a:gd name="T69" fmla="*/ 1802130 h 1836737"/>
              <a:gd name="T70" fmla="*/ 3179 w 2160587"/>
              <a:gd name="T71" fmla="*/ 1422082 h 1836737"/>
              <a:gd name="T72" fmla="*/ 54684 w 2160587"/>
              <a:gd name="T73" fmla="*/ 1370330 h 1836737"/>
              <a:gd name="T74" fmla="*/ 127808 w 2160587"/>
              <a:gd name="T75" fmla="*/ 1384617 h 1836737"/>
              <a:gd name="T76" fmla="*/ 121767 w 2160587"/>
              <a:gd name="T77" fmla="*/ 850265 h 1836737"/>
              <a:gd name="T78" fmla="*/ 47689 w 2160587"/>
              <a:gd name="T79" fmla="*/ 857250 h 1836737"/>
              <a:gd name="T80" fmla="*/ 1590 w 2160587"/>
              <a:gd name="T81" fmla="*/ 801052 h 1836737"/>
              <a:gd name="T82" fmla="*/ 17804 w 2160587"/>
              <a:gd name="T83" fmla="*/ 422275 h 1836737"/>
              <a:gd name="T84" fmla="*/ 1080293 w 2160587"/>
              <a:gd name="T85" fmla="*/ 0 h 1836737"/>
              <a:gd name="T86" fmla="*/ 1229746 w 2160587"/>
              <a:gd name="T87" fmla="*/ 38797 h 1836737"/>
              <a:gd name="T88" fmla="*/ 1340086 w 2160587"/>
              <a:gd name="T89" fmla="*/ 139925 h 1836737"/>
              <a:gd name="T90" fmla="*/ 1392235 w 2160587"/>
              <a:gd name="T91" fmla="*/ 284302 h 1836737"/>
              <a:gd name="T92" fmla="*/ 1370930 w 2160587"/>
              <a:gd name="T93" fmla="*/ 372073 h 1836737"/>
              <a:gd name="T94" fmla="*/ 1299702 w 2160587"/>
              <a:gd name="T95" fmla="*/ 393698 h 1836737"/>
              <a:gd name="T96" fmla="*/ 1243101 w 2160587"/>
              <a:gd name="T97" fmla="*/ 347268 h 1836737"/>
              <a:gd name="T98" fmla="*/ 1230064 w 2160587"/>
              <a:gd name="T99" fmla="*/ 269355 h 1836737"/>
              <a:gd name="T100" fmla="*/ 1191270 w 2160587"/>
              <a:gd name="T101" fmla="*/ 204163 h 1836737"/>
              <a:gd name="T102" fmla="*/ 1126719 w 2160587"/>
              <a:gd name="T103" fmla="*/ 164412 h 1836737"/>
              <a:gd name="T104" fmla="*/ 1048495 w 2160587"/>
              <a:gd name="T105" fmla="*/ 160277 h 1836737"/>
              <a:gd name="T106" fmla="*/ 980447 w 2160587"/>
              <a:gd name="T107" fmla="*/ 193669 h 1836737"/>
              <a:gd name="T108" fmla="*/ 935611 w 2160587"/>
              <a:gd name="T109" fmla="*/ 254409 h 1836737"/>
              <a:gd name="T110" fmla="*/ 921620 w 2160587"/>
              <a:gd name="T111" fmla="*/ 332322 h 1836737"/>
              <a:gd name="T112" fmla="*/ 875512 w 2160587"/>
              <a:gd name="T113" fmla="*/ 388928 h 1836737"/>
              <a:gd name="T114" fmla="*/ 801422 w 2160587"/>
              <a:gd name="T115" fmla="*/ 381613 h 1836737"/>
              <a:gd name="T116" fmla="*/ 766762 w 2160587"/>
              <a:gd name="T117" fmla="*/ 316421 h 1836737"/>
              <a:gd name="T118" fmla="*/ 804602 w 2160587"/>
              <a:gd name="T119" fmla="*/ 166002 h 1836737"/>
              <a:gd name="T120" fmla="*/ 905085 w 2160587"/>
              <a:gd name="T121" fmla="*/ 54698 h 1836737"/>
              <a:gd name="T122" fmla="*/ 1048177 w 2160587"/>
              <a:gd name="T123" fmla="*/ 2226 h 1836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160587" h="1836737">
                <a:moveTo>
                  <a:pt x="2003954" y="1667985"/>
                </a:moveTo>
                <a:lnTo>
                  <a:pt x="2003431" y="1669097"/>
                </a:lnTo>
                <a:lnTo>
                  <a:pt x="2000893" y="1674812"/>
                </a:lnTo>
                <a:lnTo>
                  <a:pt x="1997719" y="1679892"/>
                </a:lnTo>
                <a:lnTo>
                  <a:pt x="2003954" y="1679892"/>
                </a:lnTo>
                <a:lnTo>
                  <a:pt x="2003954" y="1667985"/>
                </a:lnTo>
                <a:close/>
                <a:moveTo>
                  <a:pt x="156421" y="1666510"/>
                </a:moveTo>
                <a:lnTo>
                  <a:pt x="156421" y="1679892"/>
                </a:lnTo>
                <a:lnTo>
                  <a:pt x="163502" y="1679892"/>
                </a:lnTo>
                <a:lnTo>
                  <a:pt x="160329" y="1674812"/>
                </a:lnTo>
                <a:lnTo>
                  <a:pt x="157790" y="1669097"/>
                </a:lnTo>
                <a:lnTo>
                  <a:pt x="156421" y="1666510"/>
                </a:lnTo>
                <a:close/>
                <a:moveTo>
                  <a:pt x="1080293" y="830262"/>
                </a:moveTo>
                <a:lnTo>
                  <a:pt x="1088218" y="830580"/>
                </a:lnTo>
                <a:lnTo>
                  <a:pt x="1095826" y="831851"/>
                </a:lnTo>
                <a:lnTo>
                  <a:pt x="1103116" y="833758"/>
                </a:lnTo>
                <a:lnTo>
                  <a:pt x="1110724" y="836301"/>
                </a:lnTo>
                <a:lnTo>
                  <a:pt x="1117380" y="839797"/>
                </a:lnTo>
                <a:lnTo>
                  <a:pt x="1123720" y="843293"/>
                </a:lnTo>
                <a:lnTo>
                  <a:pt x="1129743" y="848061"/>
                </a:lnTo>
                <a:lnTo>
                  <a:pt x="1135448" y="853464"/>
                </a:lnTo>
                <a:lnTo>
                  <a:pt x="1140520" y="858868"/>
                </a:lnTo>
                <a:lnTo>
                  <a:pt x="1144958" y="864907"/>
                </a:lnTo>
                <a:lnTo>
                  <a:pt x="1148762" y="871264"/>
                </a:lnTo>
                <a:lnTo>
                  <a:pt x="1151931" y="877939"/>
                </a:lnTo>
                <a:lnTo>
                  <a:pt x="1154784" y="885249"/>
                </a:lnTo>
                <a:lnTo>
                  <a:pt x="1156686" y="892559"/>
                </a:lnTo>
                <a:lnTo>
                  <a:pt x="1157954" y="900506"/>
                </a:lnTo>
                <a:lnTo>
                  <a:pt x="1158271" y="908452"/>
                </a:lnTo>
                <a:lnTo>
                  <a:pt x="1158271" y="1043536"/>
                </a:lnTo>
                <a:lnTo>
                  <a:pt x="1292988" y="1043536"/>
                </a:lnTo>
                <a:lnTo>
                  <a:pt x="1301230" y="1044172"/>
                </a:lnTo>
                <a:lnTo>
                  <a:pt x="1308838" y="1045125"/>
                </a:lnTo>
                <a:lnTo>
                  <a:pt x="1316445" y="1047350"/>
                </a:lnTo>
                <a:lnTo>
                  <a:pt x="1323419" y="1049893"/>
                </a:lnTo>
                <a:lnTo>
                  <a:pt x="1330392" y="1053071"/>
                </a:lnTo>
                <a:lnTo>
                  <a:pt x="1337049" y="1057203"/>
                </a:lnTo>
                <a:lnTo>
                  <a:pt x="1343072" y="1061653"/>
                </a:lnTo>
                <a:lnTo>
                  <a:pt x="1348460" y="1066739"/>
                </a:lnTo>
                <a:lnTo>
                  <a:pt x="1353532" y="1072142"/>
                </a:lnTo>
                <a:lnTo>
                  <a:pt x="1357970" y="1078181"/>
                </a:lnTo>
                <a:lnTo>
                  <a:pt x="1362091" y="1084856"/>
                </a:lnTo>
                <a:lnTo>
                  <a:pt x="1365260" y="1091849"/>
                </a:lnTo>
                <a:lnTo>
                  <a:pt x="1367796" y="1098841"/>
                </a:lnTo>
                <a:lnTo>
                  <a:pt x="1370015" y="1106469"/>
                </a:lnTo>
                <a:lnTo>
                  <a:pt x="1370966" y="1114416"/>
                </a:lnTo>
                <a:lnTo>
                  <a:pt x="1371600" y="1122362"/>
                </a:lnTo>
                <a:lnTo>
                  <a:pt x="1370966" y="1130308"/>
                </a:lnTo>
                <a:lnTo>
                  <a:pt x="1370015" y="1138254"/>
                </a:lnTo>
                <a:lnTo>
                  <a:pt x="1367796" y="1145247"/>
                </a:lnTo>
                <a:lnTo>
                  <a:pt x="1365260" y="1152875"/>
                </a:lnTo>
                <a:lnTo>
                  <a:pt x="1362091" y="1159550"/>
                </a:lnTo>
                <a:lnTo>
                  <a:pt x="1357970" y="1165907"/>
                </a:lnTo>
                <a:lnTo>
                  <a:pt x="1353532" y="1171946"/>
                </a:lnTo>
                <a:lnTo>
                  <a:pt x="1348460" y="1177667"/>
                </a:lnTo>
                <a:lnTo>
                  <a:pt x="1343072" y="1182752"/>
                </a:lnTo>
                <a:lnTo>
                  <a:pt x="1337049" y="1187202"/>
                </a:lnTo>
                <a:lnTo>
                  <a:pt x="1330392" y="1191016"/>
                </a:lnTo>
                <a:lnTo>
                  <a:pt x="1323419" y="1194195"/>
                </a:lnTo>
                <a:lnTo>
                  <a:pt x="1316445" y="1197055"/>
                </a:lnTo>
                <a:lnTo>
                  <a:pt x="1308838" y="1198963"/>
                </a:lnTo>
                <a:lnTo>
                  <a:pt x="1301230" y="1200234"/>
                </a:lnTo>
                <a:lnTo>
                  <a:pt x="1292988" y="1200552"/>
                </a:lnTo>
                <a:lnTo>
                  <a:pt x="1158271" y="1200552"/>
                </a:lnTo>
                <a:lnTo>
                  <a:pt x="1158271" y="1335636"/>
                </a:lnTo>
                <a:lnTo>
                  <a:pt x="1157954" y="1343900"/>
                </a:lnTo>
                <a:lnTo>
                  <a:pt x="1156686" y="1351528"/>
                </a:lnTo>
                <a:lnTo>
                  <a:pt x="1154784" y="1359157"/>
                </a:lnTo>
                <a:lnTo>
                  <a:pt x="1151931" y="1366149"/>
                </a:lnTo>
                <a:lnTo>
                  <a:pt x="1148762" y="1373142"/>
                </a:lnTo>
                <a:lnTo>
                  <a:pt x="1144958" y="1379817"/>
                </a:lnTo>
                <a:lnTo>
                  <a:pt x="1140520" y="1385856"/>
                </a:lnTo>
                <a:lnTo>
                  <a:pt x="1135448" y="1391259"/>
                </a:lnTo>
                <a:lnTo>
                  <a:pt x="1129743" y="1396345"/>
                </a:lnTo>
                <a:lnTo>
                  <a:pt x="1123720" y="1400795"/>
                </a:lnTo>
                <a:lnTo>
                  <a:pt x="1117380" y="1404927"/>
                </a:lnTo>
                <a:lnTo>
                  <a:pt x="1110724" y="1408105"/>
                </a:lnTo>
                <a:lnTo>
                  <a:pt x="1103116" y="1410648"/>
                </a:lnTo>
                <a:lnTo>
                  <a:pt x="1095826" y="1412873"/>
                </a:lnTo>
                <a:lnTo>
                  <a:pt x="1088218" y="1413827"/>
                </a:lnTo>
                <a:lnTo>
                  <a:pt x="1080293" y="1414462"/>
                </a:lnTo>
                <a:lnTo>
                  <a:pt x="1072369" y="1413827"/>
                </a:lnTo>
                <a:lnTo>
                  <a:pt x="1064444" y="1412873"/>
                </a:lnTo>
                <a:lnTo>
                  <a:pt x="1056837" y="1410648"/>
                </a:lnTo>
                <a:lnTo>
                  <a:pt x="1049863" y="1408105"/>
                </a:lnTo>
                <a:lnTo>
                  <a:pt x="1043207" y="1404927"/>
                </a:lnTo>
                <a:lnTo>
                  <a:pt x="1036233" y="1400795"/>
                </a:lnTo>
                <a:lnTo>
                  <a:pt x="1030527" y="1396345"/>
                </a:lnTo>
                <a:lnTo>
                  <a:pt x="1024822" y="1391259"/>
                </a:lnTo>
                <a:lnTo>
                  <a:pt x="1019750" y="1385856"/>
                </a:lnTo>
                <a:lnTo>
                  <a:pt x="1015312" y="1379817"/>
                </a:lnTo>
                <a:lnTo>
                  <a:pt x="1011508" y="1373142"/>
                </a:lnTo>
                <a:lnTo>
                  <a:pt x="1008339" y="1366149"/>
                </a:lnTo>
                <a:lnTo>
                  <a:pt x="1005486" y="1359157"/>
                </a:lnTo>
                <a:lnTo>
                  <a:pt x="1003584" y="1351528"/>
                </a:lnTo>
                <a:lnTo>
                  <a:pt x="1002316" y="1343900"/>
                </a:lnTo>
                <a:lnTo>
                  <a:pt x="1001999" y="1335636"/>
                </a:lnTo>
                <a:lnTo>
                  <a:pt x="1001999" y="1200552"/>
                </a:lnTo>
                <a:lnTo>
                  <a:pt x="867282" y="1200552"/>
                </a:lnTo>
                <a:lnTo>
                  <a:pt x="859357" y="1200234"/>
                </a:lnTo>
                <a:lnTo>
                  <a:pt x="851432" y="1198963"/>
                </a:lnTo>
                <a:lnTo>
                  <a:pt x="843825" y="1197055"/>
                </a:lnTo>
                <a:lnTo>
                  <a:pt x="836534" y="1194195"/>
                </a:lnTo>
                <a:lnTo>
                  <a:pt x="829878" y="1191016"/>
                </a:lnTo>
                <a:lnTo>
                  <a:pt x="823538" y="1187202"/>
                </a:lnTo>
                <a:lnTo>
                  <a:pt x="817515" y="1182752"/>
                </a:lnTo>
                <a:lnTo>
                  <a:pt x="812127" y="1177667"/>
                </a:lnTo>
                <a:lnTo>
                  <a:pt x="807055" y="1171946"/>
                </a:lnTo>
                <a:lnTo>
                  <a:pt x="802300" y="1165907"/>
                </a:lnTo>
                <a:lnTo>
                  <a:pt x="798496" y="1159550"/>
                </a:lnTo>
                <a:lnTo>
                  <a:pt x="795010" y="1152875"/>
                </a:lnTo>
                <a:lnTo>
                  <a:pt x="792791" y="1145247"/>
                </a:lnTo>
                <a:lnTo>
                  <a:pt x="790572" y="1138254"/>
                </a:lnTo>
                <a:lnTo>
                  <a:pt x="789621" y="1130308"/>
                </a:lnTo>
                <a:lnTo>
                  <a:pt x="788987" y="1122362"/>
                </a:lnTo>
                <a:lnTo>
                  <a:pt x="789621" y="1114416"/>
                </a:lnTo>
                <a:lnTo>
                  <a:pt x="790572" y="1106469"/>
                </a:lnTo>
                <a:lnTo>
                  <a:pt x="792791" y="1098841"/>
                </a:lnTo>
                <a:lnTo>
                  <a:pt x="795010" y="1091849"/>
                </a:lnTo>
                <a:lnTo>
                  <a:pt x="798496" y="1084856"/>
                </a:lnTo>
                <a:lnTo>
                  <a:pt x="802300" y="1078181"/>
                </a:lnTo>
                <a:lnTo>
                  <a:pt x="807055" y="1072142"/>
                </a:lnTo>
                <a:lnTo>
                  <a:pt x="812127" y="1066739"/>
                </a:lnTo>
                <a:lnTo>
                  <a:pt x="817515" y="1061653"/>
                </a:lnTo>
                <a:lnTo>
                  <a:pt x="823538" y="1057203"/>
                </a:lnTo>
                <a:lnTo>
                  <a:pt x="829878" y="1053071"/>
                </a:lnTo>
                <a:lnTo>
                  <a:pt x="836534" y="1049893"/>
                </a:lnTo>
                <a:lnTo>
                  <a:pt x="843825" y="1047350"/>
                </a:lnTo>
                <a:lnTo>
                  <a:pt x="851432" y="1045125"/>
                </a:lnTo>
                <a:lnTo>
                  <a:pt x="859357" y="1044172"/>
                </a:lnTo>
                <a:lnTo>
                  <a:pt x="867282" y="1043536"/>
                </a:lnTo>
                <a:lnTo>
                  <a:pt x="1001999" y="1043536"/>
                </a:lnTo>
                <a:lnTo>
                  <a:pt x="1001999" y="908452"/>
                </a:lnTo>
                <a:lnTo>
                  <a:pt x="1002316" y="900506"/>
                </a:lnTo>
                <a:lnTo>
                  <a:pt x="1003584" y="892559"/>
                </a:lnTo>
                <a:lnTo>
                  <a:pt x="1005486" y="885249"/>
                </a:lnTo>
                <a:lnTo>
                  <a:pt x="1008339" y="877939"/>
                </a:lnTo>
                <a:lnTo>
                  <a:pt x="1011508" y="871264"/>
                </a:lnTo>
                <a:lnTo>
                  <a:pt x="1015312" y="864907"/>
                </a:lnTo>
                <a:lnTo>
                  <a:pt x="1019750" y="858868"/>
                </a:lnTo>
                <a:lnTo>
                  <a:pt x="1024822" y="853464"/>
                </a:lnTo>
                <a:lnTo>
                  <a:pt x="1030527" y="848061"/>
                </a:lnTo>
                <a:lnTo>
                  <a:pt x="1036233" y="843293"/>
                </a:lnTo>
                <a:lnTo>
                  <a:pt x="1043207" y="839797"/>
                </a:lnTo>
                <a:lnTo>
                  <a:pt x="1049863" y="836301"/>
                </a:lnTo>
                <a:lnTo>
                  <a:pt x="1056837" y="833758"/>
                </a:lnTo>
                <a:lnTo>
                  <a:pt x="1064444" y="831851"/>
                </a:lnTo>
                <a:lnTo>
                  <a:pt x="1072369" y="830580"/>
                </a:lnTo>
                <a:lnTo>
                  <a:pt x="1080293" y="830262"/>
                </a:lnTo>
                <a:close/>
                <a:moveTo>
                  <a:pt x="301227" y="646747"/>
                </a:moveTo>
                <a:lnTo>
                  <a:pt x="301227" y="1584642"/>
                </a:lnTo>
                <a:lnTo>
                  <a:pt x="1859994" y="1584642"/>
                </a:lnTo>
                <a:lnTo>
                  <a:pt x="1859994" y="646747"/>
                </a:lnTo>
                <a:lnTo>
                  <a:pt x="301227" y="646747"/>
                </a:lnTo>
                <a:close/>
                <a:moveTo>
                  <a:pt x="1997005" y="550545"/>
                </a:moveTo>
                <a:lnTo>
                  <a:pt x="1997719" y="551497"/>
                </a:lnTo>
                <a:lnTo>
                  <a:pt x="2000893" y="557212"/>
                </a:lnTo>
                <a:lnTo>
                  <a:pt x="2003431" y="562609"/>
                </a:lnTo>
                <a:lnTo>
                  <a:pt x="2003954" y="563786"/>
                </a:lnTo>
                <a:lnTo>
                  <a:pt x="2003954" y="550545"/>
                </a:lnTo>
                <a:lnTo>
                  <a:pt x="1997005" y="550545"/>
                </a:lnTo>
                <a:close/>
                <a:moveTo>
                  <a:pt x="156421" y="550545"/>
                </a:moveTo>
                <a:lnTo>
                  <a:pt x="156421" y="565349"/>
                </a:lnTo>
                <a:lnTo>
                  <a:pt x="157790" y="562609"/>
                </a:lnTo>
                <a:lnTo>
                  <a:pt x="160329" y="557212"/>
                </a:lnTo>
                <a:lnTo>
                  <a:pt x="163502" y="551497"/>
                </a:lnTo>
                <a:lnTo>
                  <a:pt x="164097" y="550545"/>
                </a:lnTo>
                <a:lnTo>
                  <a:pt x="156421" y="550545"/>
                </a:lnTo>
                <a:close/>
                <a:moveTo>
                  <a:pt x="78211" y="393700"/>
                </a:moveTo>
                <a:lnTo>
                  <a:pt x="391689" y="393700"/>
                </a:lnTo>
                <a:lnTo>
                  <a:pt x="399638" y="394017"/>
                </a:lnTo>
                <a:lnTo>
                  <a:pt x="407586" y="395287"/>
                </a:lnTo>
                <a:lnTo>
                  <a:pt x="415216" y="397192"/>
                </a:lnTo>
                <a:lnTo>
                  <a:pt x="422211" y="400050"/>
                </a:lnTo>
                <a:lnTo>
                  <a:pt x="428887" y="403225"/>
                </a:lnTo>
                <a:lnTo>
                  <a:pt x="435246" y="407352"/>
                </a:lnTo>
                <a:lnTo>
                  <a:pt x="441286" y="411480"/>
                </a:lnTo>
                <a:lnTo>
                  <a:pt x="447009" y="416877"/>
                </a:lnTo>
                <a:lnTo>
                  <a:pt x="452096" y="422275"/>
                </a:lnTo>
                <a:lnTo>
                  <a:pt x="456865" y="428307"/>
                </a:lnTo>
                <a:lnTo>
                  <a:pt x="460362" y="434657"/>
                </a:lnTo>
                <a:lnTo>
                  <a:pt x="463859" y="441325"/>
                </a:lnTo>
                <a:lnTo>
                  <a:pt x="466403" y="448945"/>
                </a:lnTo>
                <a:lnTo>
                  <a:pt x="468310" y="456565"/>
                </a:lnTo>
                <a:lnTo>
                  <a:pt x="469582" y="463867"/>
                </a:lnTo>
                <a:lnTo>
                  <a:pt x="469900" y="471805"/>
                </a:lnTo>
                <a:lnTo>
                  <a:pt x="469582" y="479742"/>
                </a:lnTo>
                <a:lnTo>
                  <a:pt x="468310" y="487680"/>
                </a:lnTo>
                <a:lnTo>
                  <a:pt x="467595" y="490537"/>
                </a:lnTo>
                <a:lnTo>
                  <a:pt x="1692991" y="490537"/>
                </a:lnTo>
                <a:lnTo>
                  <a:pt x="1692276" y="487680"/>
                </a:lnTo>
                <a:lnTo>
                  <a:pt x="1691005" y="479742"/>
                </a:lnTo>
                <a:lnTo>
                  <a:pt x="1690687" y="471805"/>
                </a:lnTo>
                <a:lnTo>
                  <a:pt x="1691005" y="463867"/>
                </a:lnTo>
                <a:lnTo>
                  <a:pt x="1692276" y="456565"/>
                </a:lnTo>
                <a:lnTo>
                  <a:pt x="1694182" y="448945"/>
                </a:lnTo>
                <a:lnTo>
                  <a:pt x="1697041" y="441325"/>
                </a:lnTo>
                <a:lnTo>
                  <a:pt x="1700218" y="434657"/>
                </a:lnTo>
                <a:lnTo>
                  <a:pt x="1704031" y="428307"/>
                </a:lnTo>
                <a:lnTo>
                  <a:pt x="1708479" y="422275"/>
                </a:lnTo>
                <a:lnTo>
                  <a:pt x="1713562" y="416877"/>
                </a:lnTo>
                <a:lnTo>
                  <a:pt x="1719281" y="411480"/>
                </a:lnTo>
                <a:lnTo>
                  <a:pt x="1725000" y="407352"/>
                </a:lnTo>
                <a:lnTo>
                  <a:pt x="1731354" y="403225"/>
                </a:lnTo>
                <a:lnTo>
                  <a:pt x="1738662" y="400050"/>
                </a:lnTo>
                <a:lnTo>
                  <a:pt x="1745652" y="397192"/>
                </a:lnTo>
                <a:lnTo>
                  <a:pt x="1753277" y="395287"/>
                </a:lnTo>
                <a:lnTo>
                  <a:pt x="1760902" y="394017"/>
                </a:lnTo>
                <a:lnTo>
                  <a:pt x="1768845" y="393700"/>
                </a:lnTo>
                <a:lnTo>
                  <a:pt x="2082429" y="393700"/>
                </a:lnTo>
                <a:lnTo>
                  <a:pt x="2090372" y="394017"/>
                </a:lnTo>
                <a:lnTo>
                  <a:pt x="2097997" y="395287"/>
                </a:lnTo>
                <a:lnTo>
                  <a:pt x="2105622" y="397192"/>
                </a:lnTo>
                <a:lnTo>
                  <a:pt x="2112612" y="400050"/>
                </a:lnTo>
                <a:lnTo>
                  <a:pt x="2119920" y="403225"/>
                </a:lnTo>
                <a:lnTo>
                  <a:pt x="2126274" y="407352"/>
                </a:lnTo>
                <a:lnTo>
                  <a:pt x="2131993" y="411480"/>
                </a:lnTo>
                <a:lnTo>
                  <a:pt x="2137712" y="416877"/>
                </a:lnTo>
                <a:lnTo>
                  <a:pt x="2142795" y="422275"/>
                </a:lnTo>
                <a:lnTo>
                  <a:pt x="2147243" y="428307"/>
                </a:lnTo>
                <a:lnTo>
                  <a:pt x="2151056" y="434657"/>
                </a:lnTo>
                <a:lnTo>
                  <a:pt x="2154233" y="441325"/>
                </a:lnTo>
                <a:lnTo>
                  <a:pt x="2157092" y="448945"/>
                </a:lnTo>
                <a:lnTo>
                  <a:pt x="2158998" y="456565"/>
                </a:lnTo>
                <a:lnTo>
                  <a:pt x="2160269" y="463867"/>
                </a:lnTo>
                <a:lnTo>
                  <a:pt x="2160587" y="471805"/>
                </a:lnTo>
                <a:lnTo>
                  <a:pt x="2160587" y="785177"/>
                </a:lnTo>
                <a:lnTo>
                  <a:pt x="2160269" y="793432"/>
                </a:lnTo>
                <a:lnTo>
                  <a:pt x="2158998" y="801052"/>
                </a:lnTo>
                <a:lnTo>
                  <a:pt x="2157092" y="808355"/>
                </a:lnTo>
                <a:lnTo>
                  <a:pt x="2154233" y="815657"/>
                </a:lnTo>
                <a:lnTo>
                  <a:pt x="2151056" y="822642"/>
                </a:lnTo>
                <a:lnTo>
                  <a:pt x="2147243" y="828992"/>
                </a:lnTo>
                <a:lnTo>
                  <a:pt x="2142795" y="835025"/>
                </a:lnTo>
                <a:lnTo>
                  <a:pt x="2137712" y="840740"/>
                </a:lnTo>
                <a:lnTo>
                  <a:pt x="2131993" y="845820"/>
                </a:lnTo>
                <a:lnTo>
                  <a:pt x="2126274" y="850265"/>
                </a:lnTo>
                <a:lnTo>
                  <a:pt x="2119920" y="854075"/>
                </a:lnTo>
                <a:lnTo>
                  <a:pt x="2112612" y="857250"/>
                </a:lnTo>
                <a:lnTo>
                  <a:pt x="2105622" y="860107"/>
                </a:lnTo>
                <a:lnTo>
                  <a:pt x="2097997" y="862012"/>
                </a:lnTo>
                <a:lnTo>
                  <a:pt x="2090372" y="863282"/>
                </a:lnTo>
                <a:lnTo>
                  <a:pt x="2082429" y="863600"/>
                </a:lnTo>
                <a:lnTo>
                  <a:pt x="2074169" y="863282"/>
                </a:lnTo>
                <a:lnTo>
                  <a:pt x="2066543" y="862012"/>
                </a:lnTo>
                <a:lnTo>
                  <a:pt x="2058918" y="860107"/>
                </a:lnTo>
                <a:lnTo>
                  <a:pt x="2051929" y="857250"/>
                </a:lnTo>
                <a:lnTo>
                  <a:pt x="2045257" y="854075"/>
                </a:lnTo>
                <a:lnTo>
                  <a:pt x="2038267" y="850265"/>
                </a:lnTo>
                <a:lnTo>
                  <a:pt x="2032548" y="845820"/>
                </a:lnTo>
                <a:lnTo>
                  <a:pt x="2026829" y="840740"/>
                </a:lnTo>
                <a:lnTo>
                  <a:pt x="2021746" y="835025"/>
                </a:lnTo>
                <a:lnTo>
                  <a:pt x="2017298" y="828992"/>
                </a:lnTo>
                <a:lnTo>
                  <a:pt x="2016125" y="827039"/>
                </a:lnTo>
                <a:lnTo>
                  <a:pt x="2016125" y="1403398"/>
                </a:lnTo>
                <a:lnTo>
                  <a:pt x="2017298" y="1401445"/>
                </a:lnTo>
                <a:lnTo>
                  <a:pt x="2021746" y="1395412"/>
                </a:lnTo>
                <a:lnTo>
                  <a:pt x="2026829" y="1390015"/>
                </a:lnTo>
                <a:lnTo>
                  <a:pt x="2032548" y="1384617"/>
                </a:lnTo>
                <a:lnTo>
                  <a:pt x="2038267" y="1380490"/>
                </a:lnTo>
                <a:lnTo>
                  <a:pt x="2045257" y="1376362"/>
                </a:lnTo>
                <a:lnTo>
                  <a:pt x="2051929" y="1373187"/>
                </a:lnTo>
                <a:lnTo>
                  <a:pt x="2058918" y="1370330"/>
                </a:lnTo>
                <a:lnTo>
                  <a:pt x="2066543" y="1368425"/>
                </a:lnTo>
                <a:lnTo>
                  <a:pt x="2074169" y="1367155"/>
                </a:lnTo>
                <a:lnTo>
                  <a:pt x="2082429" y="1366837"/>
                </a:lnTo>
                <a:lnTo>
                  <a:pt x="2090372" y="1367155"/>
                </a:lnTo>
                <a:lnTo>
                  <a:pt x="2097997" y="1368425"/>
                </a:lnTo>
                <a:lnTo>
                  <a:pt x="2105622" y="1370330"/>
                </a:lnTo>
                <a:lnTo>
                  <a:pt x="2112612" y="1373187"/>
                </a:lnTo>
                <a:lnTo>
                  <a:pt x="2119920" y="1376362"/>
                </a:lnTo>
                <a:lnTo>
                  <a:pt x="2126274" y="1380490"/>
                </a:lnTo>
                <a:lnTo>
                  <a:pt x="2131993" y="1384617"/>
                </a:lnTo>
                <a:lnTo>
                  <a:pt x="2137712" y="1390015"/>
                </a:lnTo>
                <a:lnTo>
                  <a:pt x="2142795" y="1395412"/>
                </a:lnTo>
                <a:lnTo>
                  <a:pt x="2147243" y="1401445"/>
                </a:lnTo>
                <a:lnTo>
                  <a:pt x="2151056" y="1407795"/>
                </a:lnTo>
                <a:lnTo>
                  <a:pt x="2154233" y="1414462"/>
                </a:lnTo>
                <a:lnTo>
                  <a:pt x="2157092" y="1422082"/>
                </a:lnTo>
                <a:lnTo>
                  <a:pt x="2158998" y="1429702"/>
                </a:lnTo>
                <a:lnTo>
                  <a:pt x="2160269" y="1437005"/>
                </a:lnTo>
                <a:lnTo>
                  <a:pt x="2160587" y="1444942"/>
                </a:lnTo>
                <a:lnTo>
                  <a:pt x="2160587" y="1758315"/>
                </a:lnTo>
                <a:lnTo>
                  <a:pt x="2160269" y="1766570"/>
                </a:lnTo>
                <a:lnTo>
                  <a:pt x="2158998" y="1774190"/>
                </a:lnTo>
                <a:lnTo>
                  <a:pt x="2157092" y="1781492"/>
                </a:lnTo>
                <a:lnTo>
                  <a:pt x="2154233" y="1788795"/>
                </a:lnTo>
                <a:lnTo>
                  <a:pt x="2151056" y="1795462"/>
                </a:lnTo>
                <a:lnTo>
                  <a:pt x="2147243" y="1802130"/>
                </a:lnTo>
                <a:lnTo>
                  <a:pt x="2142795" y="1808162"/>
                </a:lnTo>
                <a:lnTo>
                  <a:pt x="2137712" y="1813877"/>
                </a:lnTo>
                <a:lnTo>
                  <a:pt x="2131993" y="1818957"/>
                </a:lnTo>
                <a:lnTo>
                  <a:pt x="2126274" y="1823402"/>
                </a:lnTo>
                <a:lnTo>
                  <a:pt x="2119920" y="1827212"/>
                </a:lnTo>
                <a:lnTo>
                  <a:pt x="2112612" y="1830387"/>
                </a:lnTo>
                <a:lnTo>
                  <a:pt x="2105622" y="1833245"/>
                </a:lnTo>
                <a:lnTo>
                  <a:pt x="2097997" y="1835150"/>
                </a:lnTo>
                <a:lnTo>
                  <a:pt x="2090372" y="1836420"/>
                </a:lnTo>
                <a:lnTo>
                  <a:pt x="2082429" y="1836737"/>
                </a:lnTo>
                <a:lnTo>
                  <a:pt x="1768845" y="1836737"/>
                </a:lnTo>
                <a:lnTo>
                  <a:pt x="1760902" y="1836420"/>
                </a:lnTo>
                <a:lnTo>
                  <a:pt x="1753277" y="1835150"/>
                </a:lnTo>
                <a:lnTo>
                  <a:pt x="1745652" y="1833245"/>
                </a:lnTo>
                <a:lnTo>
                  <a:pt x="1738662" y="1830387"/>
                </a:lnTo>
                <a:lnTo>
                  <a:pt x="1731354" y="1827212"/>
                </a:lnTo>
                <a:lnTo>
                  <a:pt x="1725000" y="1823402"/>
                </a:lnTo>
                <a:lnTo>
                  <a:pt x="1719281" y="1818957"/>
                </a:lnTo>
                <a:lnTo>
                  <a:pt x="1713562" y="1813877"/>
                </a:lnTo>
                <a:lnTo>
                  <a:pt x="1708479" y="1808162"/>
                </a:lnTo>
                <a:lnTo>
                  <a:pt x="1704031" y="1802130"/>
                </a:lnTo>
                <a:lnTo>
                  <a:pt x="1700218" y="1795462"/>
                </a:lnTo>
                <a:lnTo>
                  <a:pt x="1697041" y="1788795"/>
                </a:lnTo>
                <a:lnTo>
                  <a:pt x="1694182" y="1781492"/>
                </a:lnTo>
                <a:lnTo>
                  <a:pt x="1692276" y="1774190"/>
                </a:lnTo>
                <a:lnTo>
                  <a:pt x="1691005" y="1766570"/>
                </a:lnTo>
                <a:lnTo>
                  <a:pt x="1690687" y="1758315"/>
                </a:lnTo>
                <a:lnTo>
                  <a:pt x="1691005" y="1750377"/>
                </a:lnTo>
                <a:lnTo>
                  <a:pt x="1692276" y="1742757"/>
                </a:lnTo>
                <a:lnTo>
                  <a:pt x="1692594" y="1741487"/>
                </a:lnTo>
                <a:lnTo>
                  <a:pt x="467992" y="1741487"/>
                </a:lnTo>
                <a:lnTo>
                  <a:pt x="468310" y="1742757"/>
                </a:lnTo>
                <a:lnTo>
                  <a:pt x="469582" y="1750377"/>
                </a:lnTo>
                <a:lnTo>
                  <a:pt x="469900" y="1758315"/>
                </a:lnTo>
                <a:lnTo>
                  <a:pt x="469582" y="1766570"/>
                </a:lnTo>
                <a:lnTo>
                  <a:pt x="468310" y="1774190"/>
                </a:lnTo>
                <a:lnTo>
                  <a:pt x="466403" y="1781492"/>
                </a:lnTo>
                <a:lnTo>
                  <a:pt x="463859" y="1788795"/>
                </a:lnTo>
                <a:lnTo>
                  <a:pt x="460362" y="1795462"/>
                </a:lnTo>
                <a:lnTo>
                  <a:pt x="456865" y="1802130"/>
                </a:lnTo>
                <a:lnTo>
                  <a:pt x="452096" y="1808162"/>
                </a:lnTo>
                <a:lnTo>
                  <a:pt x="447009" y="1813877"/>
                </a:lnTo>
                <a:lnTo>
                  <a:pt x="441286" y="1818957"/>
                </a:lnTo>
                <a:lnTo>
                  <a:pt x="435246" y="1823402"/>
                </a:lnTo>
                <a:lnTo>
                  <a:pt x="428887" y="1827212"/>
                </a:lnTo>
                <a:lnTo>
                  <a:pt x="422211" y="1830387"/>
                </a:lnTo>
                <a:lnTo>
                  <a:pt x="415216" y="1833245"/>
                </a:lnTo>
                <a:lnTo>
                  <a:pt x="407586" y="1835150"/>
                </a:lnTo>
                <a:lnTo>
                  <a:pt x="399638" y="1836420"/>
                </a:lnTo>
                <a:lnTo>
                  <a:pt x="391689" y="1836737"/>
                </a:lnTo>
                <a:lnTo>
                  <a:pt x="78211" y="1836737"/>
                </a:lnTo>
                <a:lnTo>
                  <a:pt x="70262" y="1836420"/>
                </a:lnTo>
                <a:lnTo>
                  <a:pt x="62314" y="1835150"/>
                </a:lnTo>
                <a:lnTo>
                  <a:pt x="54684" y="1833245"/>
                </a:lnTo>
                <a:lnTo>
                  <a:pt x="47689" y="1830387"/>
                </a:lnTo>
                <a:lnTo>
                  <a:pt x="40695" y="1827212"/>
                </a:lnTo>
                <a:lnTo>
                  <a:pt x="34018" y="1823402"/>
                </a:lnTo>
                <a:lnTo>
                  <a:pt x="27978" y="1818957"/>
                </a:lnTo>
                <a:lnTo>
                  <a:pt x="22573" y="1813877"/>
                </a:lnTo>
                <a:lnTo>
                  <a:pt x="17804" y="1808162"/>
                </a:lnTo>
                <a:lnTo>
                  <a:pt x="13035" y="1802130"/>
                </a:lnTo>
                <a:lnTo>
                  <a:pt x="8902" y="1795462"/>
                </a:lnTo>
                <a:lnTo>
                  <a:pt x="5723" y="1788795"/>
                </a:lnTo>
                <a:lnTo>
                  <a:pt x="3179" y="1781492"/>
                </a:lnTo>
                <a:lnTo>
                  <a:pt x="1590" y="1774190"/>
                </a:lnTo>
                <a:lnTo>
                  <a:pt x="318" y="1766570"/>
                </a:lnTo>
                <a:lnTo>
                  <a:pt x="0" y="1758315"/>
                </a:lnTo>
                <a:lnTo>
                  <a:pt x="0" y="1444942"/>
                </a:lnTo>
                <a:lnTo>
                  <a:pt x="318" y="1437005"/>
                </a:lnTo>
                <a:lnTo>
                  <a:pt x="1590" y="1429702"/>
                </a:lnTo>
                <a:lnTo>
                  <a:pt x="3179" y="1422082"/>
                </a:lnTo>
                <a:lnTo>
                  <a:pt x="5723" y="1414462"/>
                </a:lnTo>
                <a:lnTo>
                  <a:pt x="8902" y="1407795"/>
                </a:lnTo>
                <a:lnTo>
                  <a:pt x="13035" y="1401445"/>
                </a:lnTo>
                <a:lnTo>
                  <a:pt x="17804" y="1395412"/>
                </a:lnTo>
                <a:lnTo>
                  <a:pt x="22573" y="1390015"/>
                </a:lnTo>
                <a:lnTo>
                  <a:pt x="27978" y="1384617"/>
                </a:lnTo>
                <a:lnTo>
                  <a:pt x="34018" y="1380490"/>
                </a:lnTo>
                <a:lnTo>
                  <a:pt x="40695" y="1376362"/>
                </a:lnTo>
                <a:lnTo>
                  <a:pt x="47689" y="1373187"/>
                </a:lnTo>
                <a:lnTo>
                  <a:pt x="54684" y="1370330"/>
                </a:lnTo>
                <a:lnTo>
                  <a:pt x="62314" y="1368425"/>
                </a:lnTo>
                <a:lnTo>
                  <a:pt x="70262" y="1367155"/>
                </a:lnTo>
                <a:lnTo>
                  <a:pt x="78211" y="1366837"/>
                </a:lnTo>
                <a:lnTo>
                  <a:pt x="86159" y="1367155"/>
                </a:lnTo>
                <a:lnTo>
                  <a:pt x="94107" y="1368425"/>
                </a:lnTo>
                <a:lnTo>
                  <a:pt x="101102" y="1370330"/>
                </a:lnTo>
                <a:lnTo>
                  <a:pt x="108732" y="1373187"/>
                </a:lnTo>
                <a:lnTo>
                  <a:pt x="115408" y="1376362"/>
                </a:lnTo>
                <a:lnTo>
                  <a:pt x="121767" y="1380490"/>
                </a:lnTo>
                <a:lnTo>
                  <a:pt x="127808" y="1384617"/>
                </a:lnTo>
                <a:lnTo>
                  <a:pt x="133530" y="1390015"/>
                </a:lnTo>
                <a:lnTo>
                  <a:pt x="138617" y="1395412"/>
                </a:lnTo>
                <a:lnTo>
                  <a:pt x="143068" y="1401445"/>
                </a:lnTo>
                <a:lnTo>
                  <a:pt x="144462" y="1403765"/>
                </a:lnTo>
                <a:lnTo>
                  <a:pt x="144462" y="826672"/>
                </a:lnTo>
                <a:lnTo>
                  <a:pt x="143068" y="828992"/>
                </a:lnTo>
                <a:lnTo>
                  <a:pt x="138617" y="835025"/>
                </a:lnTo>
                <a:lnTo>
                  <a:pt x="133530" y="840740"/>
                </a:lnTo>
                <a:lnTo>
                  <a:pt x="127808" y="845820"/>
                </a:lnTo>
                <a:lnTo>
                  <a:pt x="121767" y="850265"/>
                </a:lnTo>
                <a:lnTo>
                  <a:pt x="115408" y="854075"/>
                </a:lnTo>
                <a:lnTo>
                  <a:pt x="108732" y="857250"/>
                </a:lnTo>
                <a:lnTo>
                  <a:pt x="101102" y="860107"/>
                </a:lnTo>
                <a:lnTo>
                  <a:pt x="94107" y="862012"/>
                </a:lnTo>
                <a:lnTo>
                  <a:pt x="86159" y="863282"/>
                </a:lnTo>
                <a:lnTo>
                  <a:pt x="78211" y="863600"/>
                </a:lnTo>
                <a:lnTo>
                  <a:pt x="70262" y="863282"/>
                </a:lnTo>
                <a:lnTo>
                  <a:pt x="62314" y="862012"/>
                </a:lnTo>
                <a:lnTo>
                  <a:pt x="54684" y="860107"/>
                </a:lnTo>
                <a:lnTo>
                  <a:pt x="47689" y="857250"/>
                </a:lnTo>
                <a:lnTo>
                  <a:pt x="40695" y="854075"/>
                </a:lnTo>
                <a:lnTo>
                  <a:pt x="34018" y="850265"/>
                </a:lnTo>
                <a:lnTo>
                  <a:pt x="27978" y="845820"/>
                </a:lnTo>
                <a:lnTo>
                  <a:pt x="22573" y="840740"/>
                </a:lnTo>
                <a:lnTo>
                  <a:pt x="17804" y="835025"/>
                </a:lnTo>
                <a:lnTo>
                  <a:pt x="13035" y="828992"/>
                </a:lnTo>
                <a:lnTo>
                  <a:pt x="8902" y="822642"/>
                </a:lnTo>
                <a:lnTo>
                  <a:pt x="5723" y="815657"/>
                </a:lnTo>
                <a:lnTo>
                  <a:pt x="3179" y="808355"/>
                </a:lnTo>
                <a:lnTo>
                  <a:pt x="1590" y="801052"/>
                </a:lnTo>
                <a:lnTo>
                  <a:pt x="318" y="793432"/>
                </a:lnTo>
                <a:lnTo>
                  <a:pt x="0" y="785177"/>
                </a:lnTo>
                <a:lnTo>
                  <a:pt x="0" y="471805"/>
                </a:lnTo>
                <a:lnTo>
                  <a:pt x="318" y="463867"/>
                </a:lnTo>
                <a:lnTo>
                  <a:pt x="1590" y="456565"/>
                </a:lnTo>
                <a:lnTo>
                  <a:pt x="3179" y="448945"/>
                </a:lnTo>
                <a:lnTo>
                  <a:pt x="5723" y="441325"/>
                </a:lnTo>
                <a:lnTo>
                  <a:pt x="8902" y="434657"/>
                </a:lnTo>
                <a:lnTo>
                  <a:pt x="13035" y="428307"/>
                </a:lnTo>
                <a:lnTo>
                  <a:pt x="17804" y="422275"/>
                </a:lnTo>
                <a:lnTo>
                  <a:pt x="22573" y="416877"/>
                </a:lnTo>
                <a:lnTo>
                  <a:pt x="27978" y="411480"/>
                </a:lnTo>
                <a:lnTo>
                  <a:pt x="34018" y="407352"/>
                </a:lnTo>
                <a:lnTo>
                  <a:pt x="40695" y="403225"/>
                </a:lnTo>
                <a:lnTo>
                  <a:pt x="47689" y="400050"/>
                </a:lnTo>
                <a:lnTo>
                  <a:pt x="54684" y="397192"/>
                </a:lnTo>
                <a:lnTo>
                  <a:pt x="62314" y="395287"/>
                </a:lnTo>
                <a:lnTo>
                  <a:pt x="70262" y="394017"/>
                </a:lnTo>
                <a:lnTo>
                  <a:pt x="78211" y="393700"/>
                </a:lnTo>
                <a:close/>
                <a:moveTo>
                  <a:pt x="1080293" y="0"/>
                </a:moveTo>
                <a:lnTo>
                  <a:pt x="1096193" y="636"/>
                </a:lnTo>
                <a:lnTo>
                  <a:pt x="1112092" y="2226"/>
                </a:lnTo>
                <a:lnTo>
                  <a:pt x="1127991" y="4134"/>
                </a:lnTo>
                <a:lnTo>
                  <a:pt x="1142936" y="6996"/>
                </a:lnTo>
                <a:lnTo>
                  <a:pt x="1158517" y="10494"/>
                </a:lnTo>
                <a:lnTo>
                  <a:pt x="1173145" y="14310"/>
                </a:lnTo>
                <a:lnTo>
                  <a:pt x="1188090" y="19716"/>
                </a:lnTo>
                <a:lnTo>
                  <a:pt x="1202399" y="25123"/>
                </a:lnTo>
                <a:lnTo>
                  <a:pt x="1215754" y="31483"/>
                </a:lnTo>
                <a:lnTo>
                  <a:pt x="1229746" y="38797"/>
                </a:lnTo>
                <a:lnTo>
                  <a:pt x="1242783" y="46111"/>
                </a:lnTo>
                <a:lnTo>
                  <a:pt x="1255502" y="54698"/>
                </a:lnTo>
                <a:lnTo>
                  <a:pt x="1267904" y="63284"/>
                </a:lnTo>
                <a:lnTo>
                  <a:pt x="1279351" y="72506"/>
                </a:lnTo>
                <a:lnTo>
                  <a:pt x="1290798" y="82365"/>
                </a:lnTo>
                <a:lnTo>
                  <a:pt x="1301610" y="93177"/>
                </a:lnTo>
                <a:lnTo>
                  <a:pt x="1312421" y="103989"/>
                </a:lnTo>
                <a:lnTo>
                  <a:pt x="1321961" y="115438"/>
                </a:lnTo>
                <a:lnTo>
                  <a:pt x="1331500" y="127204"/>
                </a:lnTo>
                <a:lnTo>
                  <a:pt x="1340086" y="139925"/>
                </a:lnTo>
                <a:lnTo>
                  <a:pt x="1348035" y="152645"/>
                </a:lnTo>
                <a:lnTo>
                  <a:pt x="1355667" y="166002"/>
                </a:lnTo>
                <a:lnTo>
                  <a:pt x="1362981" y="179676"/>
                </a:lnTo>
                <a:lnTo>
                  <a:pt x="1369340" y="193669"/>
                </a:lnTo>
                <a:lnTo>
                  <a:pt x="1374746" y="207979"/>
                </a:lnTo>
                <a:lnTo>
                  <a:pt x="1379516" y="222608"/>
                </a:lnTo>
                <a:lnTo>
                  <a:pt x="1383967" y="237872"/>
                </a:lnTo>
                <a:lnTo>
                  <a:pt x="1387465" y="252819"/>
                </a:lnTo>
                <a:lnTo>
                  <a:pt x="1390327" y="268401"/>
                </a:lnTo>
                <a:lnTo>
                  <a:pt x="1392235" y="284302"/>
                </a:lnTo>
                <a:lnTo>
                  <a:pt x="1393507" y="300202"/>
                </a:lnTo>
                <a:lnTo>
                  <a:pt x="1393825" y="316421"/>
                </a:lnTo>
                <a:lnTo>
                  <a:pt x="1393507" y="324371"/>
                </a:lnTo>
                <a:lnTo>
                  <a:pt x="1392235" y="332322"/>
                </a:lnTo>
                <a:lnTo>
                  <a:pt x="1390327" y="339954"/>
                </a:lnTo>
                <a:lnTo>
                  <a:pt x="1387465" y="347268"/>
                </a:lnTo>
                <a:lnTo>
                  <a:pt x="1384285" y="353946"/>
                </a:lnTo>
                <a:lnTo>
                  <a:pt x="1380470" y="360625"/>
                </a:lnTo>
                <a:lnTo>
                  <a:pt x="1376018" y="366667"/>
                </a:lnTo>
                <a:lnTo>
                  <a:pt x="1370930" y="372073"/>
                </a:lnTo>
                <a:lnTo>
                  <a:pt x="1365207" y="376843"/>
                </a:lnTo>
                <a:lnTo>
                  <a:pt x="1359165" y="381613"/>
                </a:lnTo>
                <a:lnTo>
                  <a:pt x="1352805" y="385747"/>
                </a:lnTo>
                <a:lnTo>
                  <a:pt x="1345809" y="388928"/>
                </a:lnTo>
                <a:lnTo>
                  <a:pt x="1338496" y="391790"/>
                </a:lnTo>
                <a:lnTo>
                  <a:pt x="1331182" y="393698"/>
                </a:lnTo>
                <a:lnTo>
                  <a:pt x="1323551" y="394334"/>
                </a:lnTo>
                <a:lnTo>
                  <a:pt x="1315601" y="395288"/>
                </a:lnTo>
                <a:lnTo>
                  <a:pt x="1307334" y="394334"/>
                </a:lnTo>
                <a:lnTo>
                  <a:pt x="1299702" y="393698"/>
                </a:lnTo>
                <a:lnTo>
                  <a:pt x="1292070" y="391790"/>
                </a:lnTo>
                <a:lnTo>
                  <a:pt x="1285075" y="388928"/>
                </a:lnTo>
                <a:lnTo>
                  <a:pt x="1278079" y="385747"/>
                </a:lnTo>
                <a:lnTo>
                  <a:pt x="1271401" y="381613"/>
                </a:lnTo>
                <a:lnTo>
                  <a:pt x="1265360" y="376843"/>
                </a:lnTo>
                <a:lnTo>
                  <a:pt x="1259954" y="372073"/>
                </a:lnTo>
                <a:lnTo>
                  <a:pt x="1254866" y="366667"/>
                </a:lnTo>
                <a:lnTo>
                  <a:pt x="1250415" y="360625"/>
                </a:lnTo>
                <a:lnTo>
                  <a:pt x="1246281" y="353946"/>
                </a:lnTo>
                <a:lnTo>
                  <a:pt x="1243101" y="347268"/>
                </a:lnTo>
                <a:lnTo>
                  <a:pt x="1240557" y="339954"/>
                </a:lnTo>
                <a:lnTo>
                  <a:pt x="1238331" y="332322"/>
                </a:lnTo>
                <a:lnTo>
                  <a:pt x="1237377" y="324371"/>
                </a:lnTo>
                <a:lnTo>
                  <a:pt x="1236741" y="316421"/>
                </a:lnTo>
                <a:lnTo>
                  <a:pt x="1236741" y="308471"/>
                </a:lnTo>
                <a:lnTo>
                  <a:pt x="1236105" y="300202"/>
                </a:lnTo>
                <a:lnTo>
                  <a:pt x="1235151" y="292252"/>
                </a:lnTo>
                <a:lnTo>
                  <a:pt x="1233561" y="284302"/>
                </a:lnTo>
                <a:lnTo>
                  <a:pt x="1231972" y="276670"/>
                </a:lnTo>
                <a:lnTo>
                  <a:pt x="1230064" y="269355"/>
                </a:lnTo>
                <a:lnTo>
                  <a:pt x="1227202" y="261723"/>
                </a:lnTo>
                <a:lnTo>
                  <a:pt x="1224658" y="254409"/>
                </a:lnTo>
                <a:lnTo>
                  <a:pt x="1221478" y="247413"/>
                </a:lnTo>
                <a:lnTo>
                  <a:pt x="1218298" y="240734"/>
                </a:lnTo>
                <a:lnTo>
                  <a:pt x="1214164" y="233738"/>
                </a:lnTo>
                <a:lnTo>
                  <a:pt x="1210349" y="227378"/>
                </a:lnTo>
                <a:lnTo>
                  <a:pt x="1205897" y="221018"/>
                </a:lnTo>
                <a:lnTo>
                  <a:pt x="1201127" y="215293"/>
                </a:lnTo>
                <a:lnTo>
                  <a:pt x="1196357" y="209569"/>
                </a:lnTo>
                <a:lnTo>
                  <a:pt x="1191270" y="204163"/>
                </a:lnTo>
                <a:lnTo>
                  <a:pt x="1185546" y="198439"/>
                </a:lnTo>
                <a:lnTo>
                  <a:pt x="1180140" y="193669"/>
                </a:lnTo>
                <a:lnTo>
                  <a:pt x="1174099" y="188898"/>
                </a:lnTo>
                <a:lnTo>
                  <a:pt x="1167739" y="184446"/>
                </a:lnTo>
                <a:lnTo>
                  <a:pt x="1161379" y="180312"/>
                </a:lnTo>
                <a:lnTo>
                  <a:pt x="1155020" y="176178"/>
                </a:lnTo>
                <a:lnTo>
                  <a:pt x="1148342" y="172998"/>
                </a:lnTo>
                <a:lnTo>
                  <a:pt x="1141028" y="169818"/>
                </a:lnTo>
                <a:lnTo>
                  <a:pt x="1134033" y="166638"/>
                </a:lnTo>
                <a:lnTo>
                  <a:pt x="1126719" y="164412"/>
                </a:lnTo>
                <a:lnTo>
                  <a:pt x="1119087" y="162186"/>
                </a:lnTo>
                <a:lnTo>
                  <a:pt x="1111774" y="160277"/>
                </a:lnTo>
                <a:lnTo>
                  <a:pt x="1104142" y="159005"/>
                </a:lnTo>
                <a:lnTo>
                  <a:pt x="1096193" y="158051"/>
                </a:lnTo>
                <a:lnTo>
                  <a:pt x="1088243" y="157097"/>
                </a:lnTo>
                <a:lnTo>
                  <a:pt x="1080293" y="157097"/>
                </a:lnTo>
                <a:lnTo>
                  <a:pt x="1072026" y="157097"/>
                </a:lnTo>
                <a:lnTo>
                  <a:pt x="1064076" y="158051"/>
                </a:lnTo>
                <a:lnTo>
                  <a:pt x="1056445" y="159005"/>
                </a:lnTo>
                <a:lnTo>
                  <a:pt x="1048495" y="160277"/>
                </a:lnTo>
                <a:lnTo>
                  <a:pt x="1040864" y="162186"/>
                </a:lnTo>
                <a:lnTo>
                  <a:pt x="1033550" y="164412"/>
                </a:lnTo>
                <a:lnTo>
                  <a:pt x="1026236" y="166638"/>
                </a:lnTo>
                <a:lnTo>
                  <a:pt x="1019241" y="169818"/>
                </a:lnTo>
                <a:lnTo>
                  <a:pt x="1012245" y="172998"/>
                </a:lnTo>
                <a:lnTo>
                  <a:pt x="1005567" y="176178"/>
                </a:lnTo>
                <a:lnTo>
                  <a:pt x="998890" y="180312"/>
                </a:lnTo>
                <a:lnTo>
                  <a:pt x="992530" y="184446"/>
                </a:lnTo>
                <a:lnTo>
                  <a:pt x="986488" y="188898"/>
                </a:lnTo>
                <a:lnTo>
                  <a:pt x="980447" y="193669"/>
                </a:lnTo>
                <a:lnTo>
                  <a:pt x="974723" y="198439"/>
                </a:lnTo>
                <a:lnTo>
                  <a:pt x="969317" y="204163"/>
                </a:lnTo>
                <a:lnTo>
                  <a:pt x="964230" y="209569"/>
                </a:lnTo>
                <a:lnTo>
                  <a:pt x="959142" y="215293"/>
                </a:lnTo>
                <a:lnTo>
                  <a:pt x="954690" y="221018"/>
                </a:lnTo>
                <a:lnTo>
                  <a:pt x="950238" y="227378"/>
                </a:lnTo>
                <a:lnTo>
                  <a:pt x="946105" y="233738"/>
                </a:lnTo>
                <a:lnTo>
                  <a:pt x="942289" y="240734"/>
                </a:lnTo>
                <a:lnTo>
                  <a:pt x="938791" y="247413"/>
                </a:lnTo>
                <a:lnTo>
                  <a:pt x="935611" y="254409"/>
                </a:lnTo>
                <a:lnTo>
                  <a:pt x="932749" y="261723"/>
                </a:lnTo>
                <a:lnTo>
                  <a:pt x="930523" y="269355"/>
                </a:lnTo>
                <a:lnTo>
                  <a:pt x="928615" y="276670"/>
                </a:lnTo>
                <a:lnTo>
                  <a:pt x="926390" y="284302"/>
                </a:lnTo>
                <a:lnTo>
                  <a:pt x="925436" y="292252"/>
                </a:lnTo>
                <a:lnTo>
                  <a:pt x="924164" y="300202"/>
                </a:lnTo>
                <a:lnTo>
                  <a:pt x="923846" y="308471"/>
                </a:lnTo>
                <a:lnTo>
                  <a:pt x="923210" y="316421"/>
                </a:lnTo>
                <a:lnTo>
                  <a:pt x="922892" y="324371"/>
                </a:lnTo>
                <a:lnTo>
                  <a:pt x="921620" y="332322"/>
                </a:lnTo>
                <a:lnTo>
                  <a:pt x="919712" y="339954"/>
                </a:lnTo>
                <a:lnTo>
                  <a:pt x="917486" y="347268"/>
                </a:lnTo>
                <a:lnTo>
                  <a:pt x="913670" y="353946"/>
                </a:lnTo>
                <a:lnTo>
                  <a:pt x="909854" y="360625"/>
                </a:lnTo>
                <a:lnTo>
                  <a:pt x="905403" y="366667"/>
                </a:lnTo>
                <a:lnTo>
                  <a:pt x="900315" y="372073"/>
                </a:lnTo>
                <a:lnTo>
                  <a:pt x="894591" y="376843"/>
                </a:lnTo>
                <a:lnTo>
                  <a:pt x="888868" y="381613"/>
                </a:lnTo>
                <a:lnTo>
                  <a:pt x="882508" y="385747"/>
                </a:lnTo>
                <a:lnTo>
                  <a:pt x="875512" y="388928"/>
                </a:lnTo>
                <a:lnTo>
                  <a:pt x="868517" y="391790"/>
                </a:lnTo>
                <a:lnTo>
                  <a:pt x="860885" y="393698"/>
                </a:lnTo>
                <a:lnTo>
                  <a:pt x="852935" y="394334"/>
                </a:lnTo>
                <a:lnTo>
                  <a:pt x="844986" y="395288"/>
                </a:lnTo>
                <a:lnTo>
                  <a:pt x="837036" y="394334"/>
                </a:lnTo>
                <a:lnTo>
                  <a:pt x="829087" y="393698"/>
                </a:lnTo>
                <a:lnTo>
                  <a:pt x="821455" y="391790"/>
                </a:lnTo>
                <a:lnTo>
                  <a:pt x="814459" y="388928"/>
                </a:lnTo>
                <a:lnTo>
                  <a:pt x="807782" y="385747"/>
                </a:lnTo>
                <a:lnTo>
                  <a:pt x="801422" y="381613"/>
                </a:lnTo>
                <a:lnTo>
                  <a:pt x="795063" y="376843"/>
                </a:lnTo>
                <a:lnTo>
                  <a:pt x="789339" y="372073"/>
                </a:lnTo>
                <a:lnTo>
                  <a:pt x="784569" y="366667"/>
                </a:lnTo>
                <a:lnTo>
                  <a:pt x="779799" y="360625"/>
                </a:lnTo>
                <a:lnTo>
                  <a:pt x="775984" y="353946"/>
                </a:lnTo>
                <a:lnTo>
                  <a:pt x="772804" y="347268"/>
                </a:lnTo>
                <a:lnTo>
                  <a:pt x="769942" y="339954"/>
                </a:lnTo>
                <a:lnTo>
                  <a:pt x="768352" y="332322"/>
                </a:lnTo>
                <a:lnTo>
                  <a:pt x="767080" y="324371"/>
                </a:lnTo>
                <a:lnTo>
                  <a:pt x="766762" y="316421"/>
                </a:lnTo>
                <a:lnTo>
                  <a:pt x="767080" y="300202"/>
                </a:lnTo>
                <a:lnTo>
                  <a:pt x="768352" y="284302"/>
                </a:lnTo>
                <a:lnTo>
                  <a:pt x="770260" y="268401"/>
                </a:lnTo>
                <a:lnTo>
                  <a:pt x="773122" y="252819"/>
                </a:lnTo>
                <a:lnTo>
                  <a:pt x="776301" y="237872"/>
                </a:lnTo>
                <a:lnTo>
                  <a:pt x="780753" y="222608"/>
                </a:lnTo>
                <a:lnTo>
                  <a:pt x="785841" y="207979"/>
                </a:lnTo>
                <a:lnTo>
                  <a:pt x="791247" y="193669"/>
                </a:lnTo>
                <a:lnTo>
                  <a:pt x="797288" y="179676"/>
                </a:lnTo>
                <a:lnTo>
                  <a:pt x="804602" y="166002"/>
                </a:lnTo>
                <a:lnTo>
                  <a:pt x="811916" y="152645"/>
                </a:lnTo>
                <a:lnTo>
                  <a:pt x="819865" y="139925"/>
                </a:lnTo>
                <a:lnTo>
                  <a:pt x="828769" y="127204"/>
                </a:lnTo>
                <a:lnTo>
                  <a:pt x="838308" y="115438"/>
                </a:lnTo>
                <a:lnTo>
                  <a:pt x="848166" y="103989"/>
                </a:lnTo>
                <a:lnTo>
                  <a:pt x="858659" y="93177"/>
                </a:lnTo>
                <a:lnTo>
                  <a:pt x="869153" y="82365"/>
                </a:lnTo>
                <a:lnTo>
                  <a:pt x="880918" y="72506"/>
                </a:lnTo>
                <a:lnTo>
                  <a:pt x="892683" y="63284"/>
                </a:lnTo>
                <a:lnTo>
                  <a:pt x="905085" y="54698"/>
                </a:lnTo>
                <a:lnTo>
                  <a:pt x="917804" y="46111"/>
                </a:lnTo>
                <a:lnTo>
                  <a:pt x="930841" y="38797"/>
                </a:lnTo>
                <a:lnTo>
                  <a:pt x="944515" y="31483"/>
                </a:lnTo>
                <a:lnTo>
                  <a:pt x="958188" y="25123"/>
                </a:lnTo>
                <a:lnTo>
                  <a:pt x="972497" y="19716"/>
                </a:lnTo>
                <a:lnTo>
                  <a:pt x="986806" y="14310"/>
                </a:lnTo>
                <a:lnTo>
                  <a:pt x="1002070" y="10494"/>
                </a:lnTo>
                <a:lnTo>
                  <a:pt x="1017015" y="6996"/>
                </a:lnTo>
                <a:lnTo>
                  <a:pt x="1032596" y="4134"/>
                </a:lnTo>
                <a:lnTo>
                  <a:pt x="1048177" y="2226"/>
                </a:lnTo>
                <a:lnTo>
                  <a:pt x="1064076" y="636"/>
                </a:lnTo>
                <a:lnTo>
                  <a:pt x="108029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34" name="直接连接符 33"/>
          <p:cNvCxnSpPr/>
          <p:nvPr/>
        </p:nvCxnSpPr>
        <p:spPr>
          <a:xfrm>
            <a:off x="792163" y="258889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35" name="矩形 34"/>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6" name="矩形 35"/>
          <p:cNvSpPr/>
          <p:nvPr/>
        </p:nvSpPr>
        <p:spPr>
          <a:xfrm>
            <a:off x="1136129" y="2786920"/>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4" name="任意多边形 56"/>
          <p:cNvSpPr/>
          <p:nvPr/>
        </p:nvSpPr>
        <p:spPr>
          <a:xfrm rot="16200000" flipV="1">
            <a:off x="4755075" y="2089415"/>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圆角矩形 85"/>
          <p:cNvSpPr/>
          <p:nvPr/>
        </p:nvSpPr>
        <p:spPr>
          <a:xfrm>
            <a:off x="1045698" y="2098129"/>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26" name="矩形 25"/>
          <p:cNvSpPr/>
          <p:nvPr/>
        </p:nvSpPr>
        <p:spPr>
          <a:xfrm>
            <a:off x="5733892" y="1690259"/>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27" name="任意多边形 56"/>
          <p:cNvSpPr/>
          <p:nvPr/>
        </p:nvSpPr>
        <p:spPr>
          <a:xfrm rot="16200000" flipV="1">
            <a:off x="4755075" y="3764498"/>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圆角矩形 85"/>
          <p:cNvSpPr/>
          <p:nvPr/>
        </p:nvSpPr>
        <p:spPr>
          <a:xfrm>
            <a:off x="1045698" y="3773212"/>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30" name="矩形 29"/>
          <p:cNvSpPr/>
          <p:nvPr/>
        </p:nvSpPr>
        <p:spPr>
          <a:xfrm>
            <a:off x="5733892" y="3365342"/>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
        <p:nvSpPr>
          <p:cNvPr id="31" name="任意多边形 56"/>
          <p:cNvSpPr/>
          <p:nvPr/>
        </p:nvSpPr>
        <p:spPr>
          <a:xfrm rot="16200000" flipV="1">
            <a:off x="4755075" y="5439581"/>
            <a:ext cx="1009139" cy="606227"/>
          </a:xfrm>
          <a:custGeom>
            <a:avLst/>
            <a:gdLst>
              <a:gd name="connsiteX0" fmla="*/ 624356 w 1282700"/>
              <a:gd name="connsiteY0" fmla="*/ 627245 h 770565"/>
              <a:gd name="connsiteX1" fmla="*/ 624356 w 1282700"/>
              <a:gd name="connsiteY1" fmla="*/ 428008 h 770565"/>
              <a:gd name="connsiteX2" fmla="*/ 544910 w 1282700"/>
              <a:gd name="connsiteY2" fmla="*/ 513669 h 770565"/>
              <a:gd name="connsiteX3" fmla="*/ 544910 w 1282700"/>
              <a:gd name="connsiteY3" fmla="*/ 461545 h 770565"/>
              <a:gd name="connsiteX4" fmla="*/ 641138 w 1282700"/>
              <a:gd name="connsiteY4" fmla="*/ 358105 h 770565"/>
              <a:gd name="connsiteX5" fmla="*/ 737791 w 1282700"/>
              <a:gd name="connsiteY5" fmla="*/ 461545 h 770565"/>
              <a:gd name="connsiteX6" fmla="*/ 737791 w 1282700"/>
              <a:gd name="connsiteY6" fmla="*/ 513669 h 770565"/>
              <a:gd name="connsiteX7" fmla="*/ 658344 w 1282700"/>
              <a:gd name="connsiteY7" fmla="*/ 428008 h 770565"/>
              <a:gd name="connsiteX8" fmla="*/ 658344 w 1282700"/>
              <a:gd name="connsiteY8" fmla="*/ 627245 h 770565"/>
              <a:gd name="connsiteX9" fmla="*/ 641350 w 1282700"/>
              <a:gd name="connsiteY9" fmla="*/ 656194 h 770565"/>
              <a:gd name="connsiteX10" fmla="*/ 804869 w 1282700"/>
              <a:gd name="connsiteY10" fmla="*/ 492675 h 770565"/>
              <a:gd name="connsiteX11" fmla="*/ 641350 w 1282700"/>
              <a:gd name="connsiteY11" fmla="*/ 329156 h 770565"/>
              <a:gd name="connsiteX12" fmla="*/ 477831 w 1282700"/>
              <a:gd name="connsiteY12" fmla="*/ 492675 h 770565"/>
              <a:gd name="connsiteX13" fmla="*/ 641350 w 1282700"/>
              <a:gd name="connsiteY13" fmla="*/ 656194 h 770565"/>
              <a:gd name="connsiteX14" fmla="*/ 641350 w 1282700"/>
              <a:gd name="connsiteY14" fmla="*/ 694366 h 770565"/>
              <a:gd name="connsiteX15" fmla="*/ 439659 w 1282700"/>
              <a:gd name="connsiteY15" fmla="*/ 492675 h 770565"/>
              <a:gd name="connsiteX16" fmla="*/ 641350 w 1282700"/>
              <a:gd name="connsiteY16" fmla="*/ 290984 h 770565"/>
              <a:gd name="connsiteX17" fmla="*/ 843041 w 1282700"/>
              <a:gd name="connsiteY17" fmla="*/ 492675 h 770565"/>
              <a:gd name="connsiteX18" fmla="*/ 641350 w 1282700"/>
              <a:gd name="connsiteY18" fmla="*/ 694366 h 770565"/>
              <a:gd name="connsiteX19" fmla="*/ 0 w 1282700"/>
              <a:gd name="connsiteY19" fmla="*/ 770565 h 770565"/>
              <a:gd name="connsiteX20" fmla="*/ 1282700 w 1282700"/>
              <a:gd name="connsiteY20" fmla="*/ 770565 h 770565"/>
              <a:gd name="connsiteX21" fmla="*/ 641350 w 1282700"/>
              <a:gd name="connsiteY21" fmla="*/ 0 h 770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282700" h="770565">
                <a:moveTo>
                  <a:pt x="624356" y="627245"/>
                </a:moveTo>
                <a:lnTo>
                  <a:pt x="624356" y="428008"/>
                </a:lnTo>
                <a:lnTo>
                  <a:pt x="544910" y="513669"/>
                </a:lnTo>
                <a:lnTo>
                  <a:pt x="544910" y="461545"/>
                </a:lnTo>
                <a:lnTo>
                  <a:pt x="641138" y="358105"/>
                </a:lnTo>
                <a:lnTo>
                  <a:pt x="737791" y="461545"/>
                </a:lnTo>
                <a:lnTo>
                  <a:pt x="737791" y="513669"/>
                </a:lnTo>
                <a:lnTo>
                  <a:pt x="658344" y="428008"/>
                </a:lnTo>
                <a:lnTo>
                  <a:pt x="658344" y="627245"/>
                </a:lnTo>
                <a:close/>
                <a:moveTo>
                  <a:pt x="641350" y="656194"/>
                </a:moveTo>
                <a:cubicBezTo>
                  <a:pt x="731660" y="656194"/>
                  <a:pt x="804869" y="582985"/>
                  <a:pt x="804869" y="492675"/>
                </a:cubicBezTo>
                <a:cubicBezTo>
                  <a:pt x="804869" y="402366"/>
                  <a:pt x="731660" y="329156"/>
                  <a:pt x="641350" y="329156"/>
                </a:cubicBezTo>
                <a:cubicBezTo>
                  <a:pt x="551041" y="329156"/>
                  <a:pt x="477831" y="402366"/>
                  <a:pt x="477831" y="492675"/>
                </a:cubicBezTo>
                <a:cubicBezTo>
                  <a:pt x="477831" y="582985"/>
                  <a:pt x="551041" y="656194"/>
                  <a:pt x="641350" y="656194"/>
                </a:cubicBezTo>
                <a:close/>
                <a:moveTo>
                  <a:pt x="641350" y="694366"/>
                </a:moveTo>
                <a:cubicBezTo>
                  <a:pt x="529959" y="694366"/>
                  <a:pt x="439659" y="604066"/>
                  <a:pt x="439659" y="492675"/>
                </a:cubicBezTo>
                <a:cubicBezTo>
                  <a:pt x="439659" y="381284"/>
                  <a:pt x="529959" y="290984"/>
                  <a:pt x="641350" y="290984"/>
                </a:cubicBezTo>
                <a:cubicBezTo>
                  <a:pt x="752741" y="290984"/>
                  <a:pt x="843041" y="381284"/>
                  <a:pt x="843041" y="492675"/>
                </a:cubicBezTo>
                <a:cubicBezTo>
                  <a:pt x="843041" y="604066"/>
                  <a:pt x="752741" y="694366"/>
                  <a:pt x="641350" y="694366"/>
                </a:cubicBezTo>
                <a:close/>
                <a:moveTo>
                  <a:pt x="0" y="770565"/>
                </a:moveTo>
                <a:lnTo>
                  <a:pt x="1282700" y="770565"/>
                </a:lnTo>
                <a:lnTo>
                  <a:pt x="64135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圆角矩形 85"/>
          <p:cNvSpPr/>
          <p:nvPr/>
        </p:nvSpPr>
        <p:spPr>
          <a:xfrm>
            <a:off x="1045698" y="5448295"/>
            <a:ext cx="3739699" cy="588801"/>
          </a:xfrm>
          <a:prstGeom prst="roundRect">
            <a:avLst>
              <a:gd name="adj" fmla="val 500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EFFFF"/>
                </a:solidFill>
                <a:latin typeface="幼圆" panose="02010509060101010101" pitchFamily="49" charset="-122"/>
                <a:ea typeface="幼圆" panose="02010509060101010101" pitchFamily="49" charset="-122"/>
              </a:rPr>
              <a:t>请输入文本</a:t>
            </a:r>
            <a:endParaRPr lang="zh-CN" altLang="zh-CN" sz="1800" dirty="0">
              <a:solidFill>
                <a:srgbClr val="FEFFFF"/>
              </a:solidFill>
              <a:latin typeface="幼圆" panose="02010509060101010101" pitchFamily="49" charset="-122"/>
              <a:ea typeface="幼圆" panose="02010509060101010101" pitchFamily="49" charset="-122"/>
            </a:endParaRPr>
          </a:p>
        </p:txBody>
      </p:sp>
      <p:sp>
        <p:nvSpPr>
          <p:cNvPr id="40" name="矩形 39"/>
          <p:cNvSpPr/>
          <p:nvPr/>
        </p:nvSpPr>
        <p:spPr>
          <a:xfrm>
            <a:off x="5733892" y="5040425"/>
            <a:ext cx="5412410" cy="14045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285750" indent="-285750" algn="ctr">
              <a:lnSpc>
                <a:spcPct val="150000"/>
              </a:lnSpc>
              <a:buFont typeface="Wingdings" panose="05000000000000000000" pitchFamily="2" charset="2"/>
              <a:buChar char="ü"/>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a:t>
            </a:r>
            <a:endParaRPr lang="zh-CN"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5"/>
          <p:cNvSpPr/>
          <p:nvPr/>
        </p:nvSpPr>
        <p:spPr bwMode="auto">
          <a:xfrm>
            <a:off x="668338" y="2168468"/>
            <a:ext cx="1510029" cy="1510029"/>
          </a:xfrm>
          <a:prstGeom prst="ellipse">
            <a:avLst/>
          </a:prstGeom>
          <a:solidFill>
            <a:schemeClr val="accent1"/>
          </a:solidFill>
          <a:ln>
            <a:noFill/>
          </a:ln>
        </p:spPr>
        <p:txBody>
          <a:bodyPr/>
          <a:lstStyle/>
          <a:p>
            <a:endParaRPr lang="zh-CN" altLang="en-US"/>
          </a:p>
        </p:txBody>
      </p:sp>
      <p:sp>
        <p:nvSpPr>
          <p:cNvPr id="26" name="Freeform 5"/>
          <p:cNvSpPr/>
          <p:nvPr/>
        </p:nvSpPr>
        <p:spPr bwMode="auto">
          <a:xfrm>
            <a:off x="668338" y="4264575"/>
            <a:ext cx="1510029" cy="1510029"/>
          </a:xfrm>
          <a:prstGeom prst="ellipse">
            <a:avLst/>
          </a:prstGeom>
          <a:solidFill>
            <a:schemeClr val="accent1"/>
          </a:solidFill>
          <a:ln>
            <a:noFill/>
          </a:ln>
        </p:spPr>
        <p:txBody>
          <a:bodyPr/>
          <a:lstStyle/>
          <a:p>
            <a:endParaRPr lang="zh-CN" altLang="en-US"/>
          </a:p>
        </p:txBody>
      </p:sp>
      <p:sp>
        <p:nvSpPr>
          <p:cNvPr id="27" name="圆角矩形 23"/>
          <p:cNvSpPr/>
          <p:nvPr/>
        </p:nvSpPr>
        <p:spPr>
          <a:xfrm>
            <a:off x="2462117" y="2282950"/>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8" name="圆角矩形 25"/>
          <p:cNvSpPr/>
          <p:nvPr/>
        </p:nvSpPr>
        <p:spPr>
          <a:xfrm>
            <a:off x="2462117"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29" name="KSO_Shape"/>
          <p:cNvSpPr/>
          <p:nvPr/>
        </p:nvSpPr>
        <p:spPr bwMode="auto">
          <a:xfrm>
            <a:off x="1100585" y="2641061"/>
            <a:ext cx="645535" cy="564843"/>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0" name="KSO_Shape"/>
          <p:cNvSpPr/>
          <p:nvPr/>
        </p:nvSpPr>
        <p:spPr bwMode="auto">
          <a:xfrm>
            <a:off x="1101430" y="4697667"/>
            <a:ext cx="643845" cy="643845"/>
          </a:xfrm>
          <a:custGeom>
            <a:avLst/>
            <a:gdLst>
              <a:gd name="T0" fmla="*/ 1251661 w 1979613"/>
              <a:gd name="T1" fmla="*/ 630772 h 1979613"/>
              <a:gd name="T2" fmla="*/ 1216709 w 1979613"/>
              <a:gd name="T3" fmla="*/ 667596 h 1979613"/>
              <a:gd name="T4" fmla="*/ 1197644 w 1979613"/>
              <a:gd name="T5" fmla="*/ 734260 h 1979613"/>
              <a:gd name="T6" fmla="*/ 1069275 w 1979613"/>
              <a:gd name="T7" fmla="*/ 832987 h 1979613"/>
              <a:gd name="T8" fmla="*/ 1013034 w 1979613"/>
              <a:gd name="T9" fmla="*/ 865367 h 1979613"/>
              <a:gd name="T10" fmla="*/ 990475 w 1979613"/>
              <a:gd name="T11" fmla="*/ 907905 h 1979613"/>
              <a:gd name="T12" fmla="*/ 994288 w 1979613"/>
              <a:gd name="T13" fmla="*/ 1085676 h 1979613"/>
              <a:gd name="T14" fmla="*/ 1024791 w 1979613"/>
              <a:gd name="T15" fmla="*/ 1124405 h 1979613"/>
              <a:gd name="T16" fmla="*/ 1092471 w 1979613"/>
              <a:gd name="T17" fmla="*/ 1151071 h 1979613"/>
              <a:gd name="T18" fmla="*/ 1200821 w 1979613"/>
              <a:gd name="T19" fmla="*/ 1269479 h 1979613"/>
              <a:gd name="T20" fmla="*/ 1228783 w 1979613"/>
              <a:gd name="T21" fmla="*/ 1329160 h 1979613"/>
              <a:gd name="T22" fmla="*/ 1269137 w 1979613"/>
              <a:gd name="T23" fmla="*/ 1357095 h 1979613"/>
              <a:gd name="T24" fmla="*/ 1447073 w 1979613"/>
              <a:gd name="T25" fmla="*/ 1358683 h 1979613"/>
              <a:gd name="T26" fmla="*/ 1488380 w 1979613"/>
              <a:gd name="T27" fmla="*/ 1333287 h 1979613"/>
              <a:gd name="T28" fmla="*/ 1518884 w 1979613"/>
              <a:gd name="T29" fmla="*/ 1275193 h 1979613"/>
              <a:gd name="T30" fmla="*/ 1622468 w 1979613"/>
              <a:gd name="T31" fmla="*/ 1151706 h 1979613"/>
              <a:gd name="T32" fmla="*/ 1691737 w 1979613"/>
              <a:gd name="T33" fmla="*/ 1127580 h 1979613"/>
              <a:gd name="T34" fmla="*/ 1724464 w 1979613"/>
              <a:gd name="T35" fmla="*/ 1090121 h 1979613"/>
              <a:gd name="T36" fmla="*/ 1731455 w 1979613"/>
              <a:gd name="T37" fmla="*/ 912349 h 1979613"/>
              <a:gd name="T38" fmla="*/ 1711119 w 1979613"/>
              <a:gd name="T39" fmla="*/ 869493 h 1979613"/>
              <a:gd name="T40" fmla="*/ 1657420 w 1979613"/>
              <a:gd name="T41" fmla="*/ 834892 h 1979613"/>
              <a:gd name="T42" fmla="*/ 1523332 w 1979613"/>
              <a:gd name="T43" fmla="*/ 740609 h 1979613"/>
              <a:gd name="T44" fmla="*/ 1506809 w 1979613"/>
              <a:gd name="T45" fmla="*/ 672358 h 1979613"/>
              <a:gd name="T46" fmla="*/ 1473446 w 1979613"/>
              <a:gd name="T47" fmla="*/ 633629 h 1979613"/>
              <a:gd name="T48" fmla="*/ 1428009 w 1979613"/>
              <a:gd name="T49" fmla="*/ 618709 h 1979613"/>
              <a:gd name="T50" fmla="*/ 406941 w 1979613"/>
              <a:gd name="T51" fmla="*/ 1934840 h 1979613"/>
              <a:gd name="T52" fmla="*/ 309402 w 1979613"/>
              <a:gd name="T53" fmla="*/ 1846243 h 1979613"/>
              <a:gd name="T54" fmla="*/ 254615 w 1979613"/>
              <a:gd name="T55" fmla="*/ 1724303 h 1979613"/>
              <a:gd name="T56" fmla="*/ 104823 w 1979613"/>
              <a:gd name="T57" fmla="*/ 1607127 h 1979613"/>
              <a:gd name="T58" fmla="*/ 49719 w 1979613"/>
              <a:gd name="T59" fmla="*/ 1584263 h 1979613"/>
              <a:gd name="T60" fmla="*/ 12350 w 1979613"/>
              <a:gd name="T61" fmla="*/ 1538536 h 1979613"/>
              <a:gd name="T62" fmla="*/ 633 w 1979613"/>
              <a:gd name="T63" fmla="*/ 1478836 h 1979613"/>
              <a:gd name="T64" fmla="*/ 18051 w 1979613"/>
              <a:gd name="T65" fmla="*/ 1420724 h 1979613"/>
              <a:gd name="T66" fmla="*/ 59537 w 1979613"/>
              <a:gd name="T67" fmla="*/ 1379125 h 1979613"/>
              <a:gd name="T68" fmla="*/ 117490 w 1979613"/>
              <a:gd name="T69" fmla="*/ 1361024 h 1979613"/>
              <a:gd name="T70" fmla="*/ 86772 w 1979613"/>
              <a:gd name="T71" fmla="*/ 1107936 h 1979613"/>
              <a:gd name="T72" fmla="*/ 36419 w 1979613"/>
              <a:gd name="T73" fmla="*/ 1077451 h 1979613"/>
              <a:gd name="T74" fmla="*/ 5700 w 1979613"/>
              <a:gd name="T75" fmla="*/ 1026643 h 1979613"/>
              <a:gd name="T76" fmla="*/ 2850 w 1979613"/>
              <a:gd name="T77" fmla="*/ 965038 h 1979613"/>
              <a:gd name="T78" fmla="*/ 28185 w 1979613"/>
              <a:gd name="T79" fmla="*/ 911371 h 1979613"/>
              <a:gd name="T80" fmla="*/ 75688 w 1979613"/>
              <a:gd name="T81" fmla="*/ 875488 h 1979613"/>
              <a:gd name="T82" fmla="*/ 247015 w 1979613"/>
              <a:gd name="T83" fmla="*/ 618589 h 1979613"/>
              <a:gd name="T84" fmla="*/ 69987 w 1979613"/>
              <a:gd name="T85" fmla="*/ 606522 h 1979613"/>
              <a:gd name="T86" fmla="*/ 24701 w 1979613"/>
              <a:gd name="T87" fmla="*/ 568733 h 1979613"/>
              <a:gd name="T88" fmla="*/ 1583 w 1979613"/>
              <a:gd name="T89" fmla="*/ 513479 h 1979613"/>
              <a:gd name="T90" fmla="*/ 7600 w 1979613"/>
              <a:gd name="T91" fmla="*/ 452510 h 1979613"/>
              <a:gd name="T92" fmla="*/ 40852 w 1979613"/>
              <a:gd name="T93" fmla="*/ 402972 h 1979613"/>
              <a:gd name="T94" fmla="*/ 92789 w 1979613"/>
              <a:gd name="T95" fmla="*/ 374709 h 1979613"/>
              <a:gd name="T96" fmla="*/ 249865 w 1979613"/>
              <a:gd name="T97" fmla="*/ 282302 h 1979613"/>
              <a:gd name="T98" fmla="*/ 294518 w 1979613"/>
              <a:gd name="T99" fmla="*/ 155281 h 1979613"/>
              <a:gd name="T100" fmla="*/ 384773 w 1979613"/>
              <a:gd name="T101" fmla="*/ 59381 h 1979613"/>
              <a:gd name="T102" fmla="*/ 741363 w 1979613"/>
              <a:gd name="T103" fmla="*/ 0 h 1979613"/>
              <a:gd name="T104" fmla="*/ 1795321 w 1979613"/>
              <a:gd name="T105" fmla="*/ 32380 h 1979613"/>
              <a:gd name="T106" fmla="*/ 1915111 w 1979613"/>
              <a:gd name="T107" fmla="*/ 130472 h 1979613"/>
              <a:gd name="T108" fmla="*/ 1975800 w 1979613"/>
              <a:gd name="T109" fmla="*/ 275546 h 1979613"/>
              <a:gd name="T110" fmla="*/ 1965315 w 1979613"/>
              <a:gd name="T111" fmla="*/ 1751685 h 1979613"/>
              <a:gd name="T112" fmla="*/ 1884290 w 1979613"/>
              <a:gd name="T113" fmla="*/ 1884378 h 1979613"/>
              <a:gd name="T114" fmla="*/ 1751155 w 1979613"/>
              <a:gd name="T115" fmla="*/ 196501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979613" h="1979613">
                <a:moveTo>
                  <a:pt x="1292650" y="618709"/>
                </a:moveTo>
                <a:lnTo>
                  <a:pt x="1287883" y="619026"/>
                </a:lnTo>
                <a:lnTo>
                  <a:pt x="1282799" y="619344"/>
                </a:lnTo>
                <a:lnTo>
                  <a:pt x="1278033" y="620296"/>
                </a:lnTo>
                <a:lnTo>
                  <a:pt x="1273585" y="621566"/>
                </a:lnTo>
                <a:lnTo>
                  <a:pt x="1269137" y="622518"/>
                </a:lnTo>
                <a:lnTo>
                  <a:pt x="1264370" y="624105"/>
                </a:lnTo>
                <a:lnTo>
                  <a:pt x="1260240" y="626010"/>
                </a:lnTo>
                <a:lnTo>
                  <a:pt x="1255791" y="628550"/>
                </a:lnTo>
                <a:lnTo>
                  <a:pt x="1251661" y="630772"/>
                </a:lnTo>
                <a:lnTo>
                  <a:pt x="1247530" y="633629"/>
                </a:lnTo>
                <a:lnTo>
                  <a:pt x="1243717" y="636168"/>
                </a:lnTo>
                <a:lnTo>
                  <a:pt x="1239904" y="639343"/>
                </a:lnTo>
                <a:lnTo>
                  <a:pt x="1235773" y="642835"/>
                </a:lnTo>
                <a:lnTo>
                  <a:pt x="1232278" y="646644"/>
                </a:lnTo>
                <a:lnTo>
                  <a:pt x="1228783" y="650454"/>
                </a:lnTo>
                <a:lnTo>
                  <a:pt x="1225605" y="654263"/>
                </a:lnTo>
                <a:lnTo>
                  <a:pt x="1222428" y="658707"/>
                </a:lnTo>
                <a:lnTo>
                  <a:pt x="1219251" y="662834"/>
                </a:lnTo>
                <a:lnTo>
                  <a:pt x="1216709" y="667596"/>
                </a:lnTo>
                <a:lnTo>
                  <a:pt x="1214167" y="672358"/>
                </a:lnTo>
                <a:lnTo>
                  <a:pt x="1209083" y="682516"/>
                </a:lnTo>
                <a:lnTo>
                  <a:pt x="1205270" y="692992"/>
                </a:lnTo>
                <a:lnTo>
                  <a:pt x="1203681" y="698706"/>
                </a:lnTo>
                <a:lnTo>
                  <a:pt x="1202092" y="704102"/>
                </a:lnTo>
                <a:lnTo>
                  <a:pt x="1200821" y="709817"/>
                </a:lnTo>
                <a:lnTo>
                  <a:pt x="1199868" y="715848"/>
                </a:lnTo>
                <a:lnTo>
                  <a:pt x="1198915" y="722197"/>
                </a:lnTo>
                <a:lnTo>
                  <a:pt x="1198279" y="727911"/>
                </a:lnTo>
                <a:lnTo>
                  <a:pt x="1197644" y="734260"/>
                </a:lnTo>
                <a:lnTo>
                  <a:pt x="1197644" y="740609"/>
                </a:lnTo>
                <a:lnTo>
                  <a:pt x="1197644" y="827590"/>
                </a:lnTo>
                <a:lnTo>
                  <a:pt x="1110900" y="827590"/>
                </a:lnTo>
                <a:lnTo>
                  <a:pt x="1104545" y="827590"/>
                </a:lnTo>
                <a:lnTo>
                  <a:pt x="1098508" y="827908"/>
                </a:lnTo>
                <a:lnTo>
                  <a:pt x="1092471" y="828543"/>
                </a:lnTo>
                <a:lnTo>
                  <a:pt x="1086433" y="829495"/>
                </a:lnTo>
                <a:lnTo>
                  <a:pt x="1080396" y="830130"/>
                </a:lnTo>
                <a:lnTo>
                  <a:pt x="1074677" y="831717"/>
                </a:lnTo>
                <a:lnTo>
                  <a:pt x="1069275" y="832987"/>
                </a:lnTo>
                <a:lnTo>
                  <a:pt x="1063238" y="834892"/>
                </a:lnTo>
                <a:lnTo>
                  <a:pt x="1052753" y="838701"/>
                </a:lnTo>
                <a:lnTo>
                  <a:pt x="1042902" y="843463"/>
                </a:lnTo>
                <a:lnTo>
                  <a:pt x="1037819" y="846320"/>
                </a:lnTo>
                <a:lnTo>
                  <a:pt x="1033370" y="849177"/>
                </a:lnTo>
                <a:lnTo>
                  <a:pt x="1028922" y="852034"/>
                </a:lnTo>
                <a:lnTo>
                  <a:pt x="1024791" y="855208"/>
                </a:lnTo>
                <a:lnTo>
                  <a:pt x="1020660" y="858383"/>
                </a:lnTo>
                <a:lnTo>
                  <a:pt x="1017165" y="861875"/>
                </a:lnTo>
                <a:lnTo>
                  <a:pt x="1013034" y="865367"/>
                </a:lnTo>
                <a:lnTo>
                  <a:pt x="1009857" y="869493"/>
                </a:lnTo>
                <a:lnTo>
                  <a:pt x="1006680" y="872985"/>
                </a:lnTo>
                <a:lnTo>
                  <a:pt x="1003820" y="876795"/>
                </a:lnTo>
                <a:lnTo>
                  <a:pt x="1000960" y="881239"/>
                </a:lnTo>
                <a:lnTo>
                  <a:pt x="998736" y="885366"/>
                </a:lnTo>
                <a:lnTo>
                  <a:pt x="996194" y="889810"/>
                </a:lnTo>
                <a:lnTo>
                  <a:pt x="994288" y="893937"/>
                </a:lnTo>
                <a:lnTo>
                  <a:pt x="992699" y="898381"/>
                </a:lnTo>
                <a:lnTo>
                  <a:pt x="991428" y="903143"/>
                </a:lnTo>
                <a:lnTo>
                  <a:pt x="990475" y="907905"/>
                </a:lnTo>
                <a:lnTo>
                  <a:pt x="989521" y="912349"/>
                </a:lnTo>
                <a:lnTo>
                  <a:pt x="989204" y="917111"/>
                </a:lnTo>
                <a:lnTo>
                  <a:pt x="988886" y="922190"/>
                </a:lnTo>
                <a:lnTo>
                  <a:pt x="988886" y="1057423"/>
                </a:lnTo>
                <a:lnTo>
                  <a:pt x="989204" y="1062185"/>
                </a:lnTo>
                <a:lnTo>
                  <a:pt x="989521" y="1067264"/>
                </a:lnTo>
                <a:lnTo>
                  <a:pt x="990475" y="1072026"/>
                </a:lnTo>
                <a:lnTo>
                  <a:pt x="991428" y="1076788"/>
                </a:lnTo>
                <a:lnTo>
                  <a:pt x="992699" y="1081232"/>
                </a:lnTo>
                <a:lnTo>
                  <a:pt x="994288" y="1085676"/>
                </a:lnTo>
                <a:lnTo>
                  <a:pt x="996194" y="1090121"/>
                </a:lnTo>
                <a:lnTo>
                  <a:pt x="998736" y="1094247"/>
                </a:lnTo>
                <a:lnTo>
                  <a:pt x="1000960" y="1098692"/>
                </a:lnTo>
                <a:lnTo>
                  <a:pt x="1003820" y="1102501"/>
                </a:lnTo>
                <a:lnTo>
                  <a:pt x="1006680" y="1106945"/>
                </a:lnTo>
                <a:lnTo>
                  <a:pt x="1009857" y="1110437"/>
                </a:lnTo>
                <a:lnTo>
                  <a:pt x="1013034" y="1114247"/>
                </a:lnTo>
                <a:lnTo>
                  <a:pt x="1017165" y="1117739"/>
                </a:lnTo>
                <a:lnTo>
                  <a:pt x="1020660" y="1121231"/>
                </a:lnTo>
                <a:lnTo>
                  <a:pt x="1024791" y="1124405"/>
                </a:lnTo>
                <a:lnTo>
                  <a:pt x="1028922" y="1127580"/>
                </a:lnTo>
                <a:lnTo>
                  <a:pt x="1033370" y="1130754"/>
                </a:lnTo>
                <a:lnTo>
                  <a:pt x="1037819" y="1133294"/>
                </a:lnTo>
                <a:lnTo>
                  <a:pt x="1042902" y="1136151"/>
                </a:lnTo>
                <a:lnTo>
                  <a:pt x="1052753" y="1140912"/>
                </a:lnTo>
                <a:lnTo>
                  <a:pt x="1063238" y="1144722"/>
                </a:lnTo>
                <a:lnTo>
                  <a:pt x="1074677" y="1147896"/>
                </a:lnTo>
                <a:lnTo>
                  <a:pt x="1080396" y="1149166"/>
                </a:lnTo>
                <a:lnTo>
                  <a:pt x="1086433" y="1150436"/>
                </a:lnTo>
                <a:lnTo>
                  <a:pt x="1092471" y="1151071"/>
                </a:lnTo>
                <a:lnTo>
                  <a:pt x="1098508" y="1151706"/>
                </a:lnTo>
                <a:lnTo>
                  <a:pt x="1104545" y="1152341"/>
                </a:lnTo>
                <a:lnTo>
                  <a:pt x="1110900" y="1152341"/>
                </a:lnTo>
                <a:lnTo>
                  <a:pt x="1197644" y="1152341"/>
                </a:lnTo>
                <a:lnTo>
                  <a:pt x="1197644" y="1239322"/>
                </a:lnTo>
                <a:lnTo>
                  <a:pt x="1197644" y="1245353"/>
                </a:lnTo>
                <a:lnTo>
                  <a:pt x="1198279" y="1251702"/>
                </a:lnTo>
                <a:lnTo>
                  <a:pt x="1198915" y="1257734"/>
                </a:lnTo>
                <a:lnTo>
                  <a:pt x="1199868" y="1263448"/>
                </a:lnTo>
                <a:lnTo>
                  <a:pt x="1200821" y="1269479"/>
                </a:lnTo>
                <a:lnTo>
                  <a:pt x="1202092" y="1275193"/>
                </a:lnTo>
                <a:lnTo>
                  <a:pt x="1203681" y="1281225"/>
                </a:lnTo>
                <a:lnTo>
                  <a:pt x="1205270" y="1286622"/>
                </a:lnTo>
                <a:lnTo>
                  <a:pt x="1209083" y="1297097"/>
                </a:lnTo>
                <a:lnTo>
                  <a:pt x="1214167" y="1307256"/>
                </a:lnTo>
                <a:lnTo>
                  <a:pt x="1216709" y="1312018"/>
                </a:lnTo>
                <a:lnTo>
                  <a:pt x="1219251" y="1316779"/>
                </a:lnTo>
                <a:lnTo>
                  <a:pt x="1222428" y="1321224"/>
                </a:lnTo>
                <a:lnTo>
                  <a:pt x="1225605" y="1325350"/>
                </a:lnTo>
                <a:lnTo>
                  <a:pt x="1228783" y="1329160"/>
                </a:lnTo>
                <a:lnTo>
                  <a:pt x="1232278" y="1333287"/>
                </a:lnTo>
                <a:lnTo>
                  <a:pt x="1235773" y="1336779"/>
                </a:lnTo>
                <a:lnTo>
                  <a:pt x="1239904" y="1340271"/>
                </a:lnTo>
                <a:lnTo>
                  <a:pt x="1243717" y="1343445"/>
                </a:lnTo>
                <a:lnTo>
                  <a:pt x="1247530" y="1346302"/>
                </a:lnTo>
                <a:lnTo>
                  <a:pt x="1251661" y="1348842"/>
                </a:lnTo>
                <a:lnTo>
                  <a:pt x="1255791" y="1351699"/>
                </a:lnTo>
                <a:lnTo>
                  <a:pt x="1260240" y="1353603"/>
                </a:lnTo>
                <a:lnTo>
                  <a:pt x="1264370" y="1355508"/>
                </a:lnTo>
                <a:lnTo>
                  <a:pt x="1269137" y="1357095"/>
                </a:lnTo>
                <a:lnTo>
                  <a:pt x="1273585" y="1358683"/>
                </a:lnTo>
                <a:lnTo>
                  <a:pt x="1278033" y="1359635"/>
                </a:lnTo>
                <a:lnTo>
                  <a:pt x="1282799" y="1360270"/>
                </a:lnTo>
                <a:lnTo>
                  <a:pt x="1287883" y="1360905"/>
                </a:lnTo>
                <a:lnTo>
                  <a:pt x="1292650" y="1360905"/>
                </a:lnTo>
                <a:lnTo>
                  <a:pt x="1428009" y="1360905"/>
                </a:lnTo>
                <a:lnTo>
                  <a:pt x="1433093" y="1360905"/>
                </a:lnTo>
                <a:lnTo>
                  <a:pt x="1437859" y="1360270"/>
                </a:lnTo>
                <a:lnTo>
                  <a:pt x="1442625" y="1359635"/>
                </a:lnTo>
                <a:lnTo>
                  <a:pt x="1447073" y="1358683"/>
                </a:lnTo>
                <a:lnTo>
                  <a:pt x="1451839" y="1357095"/>
                </a:lnTo>
                <a:lnTo>
                  <a:pt x="1456288" y="1355508"/>
                </a:lnTo>
                <a:lnTo>
                  <a:pt x="1461054" y="1353603"/>
                </a:lnTo>
                <a:lnTo>
                  <a:pt x="1465185" y="1351699"/>
                </a:lnTo>
                <a:lnTo>
                  <a:pt x="1468998" y="1348842"/>
                </a:lnTo>
                <a:lnTo>
                  <a:pt x="1473446" y="1346302"/>
                </a:lnTo>
                <a:lnTo>
                  <a:pt x="1477259" y="1343445"/>
                </a:lnTo>
                <a:lnTo>
                  <a:pt x="1481390" y="1340271"/>
                </a:lnTo>
                <a:lnTo>
                  <a:pt x="1484885" y="1336779"/>
                </a:lnTo>
                <a:lnTo>
                  <a:pt x="1488380" y="1333287"/>
                </a:lnTo>
                <a:lnTo>
                  <a:pt x="1491875" y="1329160"/>
                </a:lnTo>
                <a:lnTo>
                  <a:pt x="1495371" y="1325350"/>
                </a:lnTo>
                <a:lnTo>
                  <a:pt x="1498548" y="1321224"/>
                </a:lnTo>
                <a:lnTo>
                  <a:pt x="1501408" y="1316779"/>
                </a:lnTo>
                <a:lnTo>
                  <a:pt x="1503950" y="1312018"/>
                </a:lnTo>
                <a:lnTo>
                  <a:pt x="1506809" y="1307256"/>
                </a:lnTo>
                <a:lnTo>
                  <a:pt x="1511575" y="1297097"/>
                </a:lnTo>
                <a:lnTo>
                  <a:pt x="1515388" y="1286622"/>
                </a:lnTo>
                <a:lnTo>
                  <a:pt x="1517295" y="1281225"/>
                </a:lnTo>
                <a:lnTo>
                  <a:pt x="1518884" y="1275193"/>
                </a:lnTo>
                <a:lnTo>
                  <a:pt x="1520155" y="1269479"/>
                </a:lnTo>
                <a:lnTo>
                  <a:pt x="1521426" y="1263448"/>
                </a:lnTo>
                <a:lnTo>
                  <a:pt x="1522061" y="1257734"/>
                </a:lnTo>
                <a:lnTo>
                  <a:pt x="1522379" y="1251702"/>
                </a:lnTo>
                <a:lnTo>
                  <a:pt x="1523014" y="1245353"/>
                </a:lnTo>
                <a:lnTo>
                  <a:pt x="1523332" y="1239322"/>
                </a:lnTo>
                <a:lnTo>
                  <a:pt x="1523332" y="1152341"/>
                </a:lnTo>
                <a:lnTo>
                  <a:pt x="1610394" y="1152341"/>
                </a:lnTo>
                <a:lnTo>
                  <a:pt x="1616749" y="1152341"/>
                </a:lnTo>
                <a:lnTo>
                  <a:pt x="1622468" y="1151706"/>
                </a:lnTo>
                <a:lnTo>
                  <a:pt x="1628823" y="1151071"/>
                </a:lnTo>
                <a:lnTo>
                  <a:pt x="1634543" y="1150436"/>
                </a:lnTo>
                <a:lnTo>
                  <a:pt x="1640580" y="1149166"/>
                </a:lnTo>
                <a:lnTo>
                  <a:pt x="1646299" y="1147896"/>
                </a:lnTo>
                <a:lnTo>
                  <a:pt x="1657420" y="1144722"/>
                </a:lnTo>
                <a:lnTo>
                  <a:pt x="1668223" y="1140912"/>
                </a:lnTo>
                <a:lnTo>
                  <a:pt x="1678074" y="1136151"/>
                </a:lnTo>
                <a:lnTo>
                  <a:pt x="1682840" y="1133294"/>
                </a:lnTo>
                <a:lnTo>
                  <a:pt x="1687606" y="1130754"/>
                </a:lnTo>
                <a:lnTo>
                  <a:pt x="1691737" y="1127580"/>
                </a:lnTo>
                <a:lnTo>
                  <a:pt x="1696185" y="1124405"/>
                </a:lnTo>
                <a:lnTo>
                  <a:pt x="1699998" y="1121231"/>
                </a:lnTo>
                <a:lnTo>
                  <a:pt x="1704129" y="1117739"/>
                </a:lnTo>
                <a:lnTo>
                  <a:pt x="1707624" y="1114247"/>
                </a:lnTo>
                <a:lnTo>
                  <a:pt x="1711119" y="1110437"/>
                </a:lnTo>
                <a:lnTo>
                  <a:pt x="1714296" y="1106945"/>
                </a:lnTo>
                <a:lnTo>
                  <a:pt x="1717474" y="1102501"/>
                </a:lnTo>
                <a:lnTo>
                  <a:pt x="1719698" y="1098692"/>
                </a:lnTo>
                <a:lnTo>
                  <a:pt x="1722558" y="1094247"/>
                </a:lnTo>
                <a:lnTo>
                  <a:pt x="1724464" y="1090121"/>
                </a:lnTo>
                <a:lnTo>
                  <a:pt x="1726371" y="1085676"/>
                </a:lnTo>
                <a:lnTo>
                  <a:pt x="1727959" y="1081232"/>
                </a:lnTo>
                <a:lnTo>
                  <a:pt x="1729548" y="1076788"/>
                </a:lnTo>
                <a:lnTo>
                  <a:pt x="1730819" y="1072026"/>
                </a:lnTo>
                <a:lnTo>
                  <a:pt x="1731455" y="1067264"/>
                </a:lnTo>
                <a:lnTo>
                  <a:pt x="1731772" y="1062185"/>
                </a:lnTo>
                <a:lnTo>
                  <a:pt x="1731772" y="1057423"/>
                </a:lnTo>
                <a:lnTo>
                  <a:pt x="1731772" y="922190"/>
                </a:lnTo>
                <a:lnTo>
                  <a:pt x="1731772" y="917111"/>
                </a:lnTo>
                <a:lnTo>
                  <a:pt x="1731455" y="912349"/>
                </a:lnTo>
                <a:lnTo>
                  <a:pt x="1730819" y="907905"/>
                </a:lnTo>
                <a:lnTo>
                  <a:pt x="1729548" y="903143"/>
                </a:lnTo>
                <a:lnTo>
                  <a:pt x="1727959" y="898381"/>
                </a:lnTo>
                <a:lnTo>
                  <a:pt x="1726371" y="893937"/>
                </a:lnTo>
                <a:lnTo>
                  <a:pt x="1724464" y="889810"/>
                </a:lnTo>
                <a:lnTo>
                  <a:pt x="1722558" y="885366"/>
                </a:lnTo>
                <a:lnTo>
                  <a:pt x="1719698" y="881239"/>
                </a:lnTo>
                <a:lnTo>
                  <a:pt x="1717474" y="876795"/>
                </a:lnTo>
                <a:lnTo>
                  <a:pt x="1714296" y="872985"/>
                </a:lnTo>
                <a:lnTo>
                  <a:pt x="1711119" y="869493"/>
                </a:lnTo>
                <a:lnTo>
                  <a:pt x="1707624" y="865367"/>
                </a:lnTo>
                <a:lnTo>
                  <a:pt x="1704129" y="861875"/>
                </a:lnTo>
                <a:lnTo>
                  <a:pt x="1699998" y="858383"/>
                </a:lnTo>
                <a:lnTo>
                  <a:pt x="1696185" y="855208"/>
                </a:lnTo>
                <a:lnTo>
                  <a:pt x="1691737" y="852034"/>
                </a:lnTo>
                <a:lnTo>
                  <a:pt x="1687606" y="849177"/>
                </a:lnTo>
                <a:lnTo>
                  <a:pt x="1682840" y="846320"/>
                </a:lnTo>
                <a:lnTo>
                  <a:pt x="1678074" y="843463"/>
                </a:lnTo>
                <a:lnTo>
                  <a:pt x="1668223" y="838701"/>
                </a:lnTo>
                <a:lnTo>
                  <a:pt x="1657420" y="834892"/>
                </a:lnTo>
                <a:lnTo>
                  <a:pt x="1652019" y="832987"/>
                </a:lnTo>
                <a:lnTo>
                  <a:pt x="1646299" y="831717"/>
                </a:lnTo>
                <a:lnTo>
                  <a:pt x="1640580" y="830130"/>
                </a:lnTo>
                <a:lnTo>
                  <a:pt x="1634543" y="829495"/>
                </a:lnTo>
                <a:lnTo>
                  <a:pt x="1628823" y="828543"/>
                </a:lnTo>
                <a:lnTo>
                  <a:pt x="1622468" y="827908"/>
                </a:lnTo>
                <a:lnTo>
                  <a:pt x="1616749" y="827590"/>
                </a:lnTo>
                <a:lnTo>
                  <a:pt x="1610394" y="827590"/>
                </a:lnTo>
                <a:lnTo>
                  <a:pt x="1523332" y="827590"/>
                </a:lnTo>
                <a:lnTo>
                  <a:pt x="1523332" y="740609"/>
                </a:lnTo>
                <a:lnTo>
                  <a:pt x="1523014" y="734260"/>
                </a:lnTo>
                <a:lnTo>
                  <a:pt x="1522379" y="727911"/>
                </a:lnTo>
                <a:lnTo>
                  <a:pt x="1522061" y="722197"/>
                </a:lnTo>
                <a:lnTo>
                  <a:pt x="1521426" y="715848"/>
                </a:lnTo>
                <a:lnTo>
                  <a:pt x="1520155" y="709817"/>
                </a:lnTo>
                <a:lnTo>
                  <a:pt x="1518884" y="704102"/>
                </a:lnTo>
                <a:lnTo>
                  <a:pt x="1517295" y="698706"/>
                </a:lnTo>
                <a:lnTo>
                  <a:pt x="1515388" y="692992"/>
                </a:lnTo>
                <a:lnTo>
                  <a:pt x="1511575" y="682516"/>
                </a:lnTo>
                <a:lnTo>
                  <a:pt x="1506809" y="672358"/>
                </a:lnTo>
                <a:lnTo>
                  <a:pt x="1503950" y="667596"/>
                </a:lnTo>
                <a:lnTo>
                  <a:pt x="1501408" y="662834"/>
                </a:lnTo>
                <a:lnTo>
                  <a:pt x="1498548" y="658707"/>
                </a:lnTo>
                <a:lnTo>
                  <a:pt x="1495371" y="654263"/>
                </a:lnTo>
                <a:lnTo>
                  <a:pt x="1491875" y="650454"/>
                </a:lnTo>
                <a:lnTo>
                  <a:pt x="1488380" y="646644"/>
                </a:lnTo>
                <a:lnTo>
                  <a:pt x="1484885" y="642835"/>
                </a:lnTo>
                <a:lnTo>
                  <a:pt x="1481390" y="639343"/>
                </a:lnTo>
                <a:lnTo>
                  <a:pt x="1477259" y="636168"/>
                </a:lnTo>
                <a:lnTo>
                  <a:pt x="1473446" y="633629"/>
                </a:lnTo>
                <a:lnTo>
                  <a:pt x="1468998" y="630772"/>
                </a:lnTo>
                <a:lnTo>
                  <a:pt x="1465185" y="628550"/>
                </a:lnTo>
                <a:lnTo>
                  <a:pt x="1461054" y="626010"/>
                </a:lnTo>
                <a:lnTo>
                  <a:pt x="1456288" y="624105"/>
                </a:lnTo>
                <a:lnTo>
                  <a:pt x="1451839" y="622518"/>
                </a:lnTo>
                <a:lnTo>
                  <a:pt x="1447073" y="621566"/>
                </a:lnTo>
                <a:lnTo>
                  <a:pt x="1442625" y="620296"/>
                </a:lnTo>
                <a:lnTo>
                  <a:pt x="1437859" y="619344"/>
                </a:lnTo>
                <a:lnTo>
                  <a:pt x="1433093" y="619026"/>
                </a:lnTo>
                <a:lnTo>
                  <a:pt x="1428009" y="618709"/>
                </a:lnTo>
                <a:lnTo>
                  <a:pt x="1292650" y="618709"/>
                </a:lnTo>
                <a:close/>
                <a:moveTo>
                  <a:pt x="493713" y="9525"/>
                </a:moveTo>
                <a:lnTo>
                  <a:pt x="493713" y="1970088"/>
                </a:lnTo>
                <a:lnTo>
                  <a:pt x="480412" y="1966595"/>
                </a:lnTo>
                <a:lnTo>
                  <a:pt x="467428" y="1962785"/>
                </a:lnTo>
                <a:lnTo>
                  <a:pt x="455077" y="1958021"/>
                </a:lnTo>
                <a:lnTo>
                  <a:pt x="442410" y="1952940"/>
                </a:lnTo>
                <a:lnTo>
                  <a:pt x="430376" y="1947542"/>
                </a:lnTo>
                <a:lnTo>
                  <a:pt x="418342" y="1941509"/>
                </a:lnTo>
                <a:lnTo>
                  <a:pt x="406941" y="1934840"/>
                </a:lnTo>
                <a:lnTo>
                  <a:pt x="395540" y="1927854"/>
                </a:lnTo>
                <a:lnTo>
                  <a:pt x="384773" y="1920233"/>
                </a:lnTo>
                <a:lnTo>
                  <a:pt x="373689" y="1912611"/>
                </a:lnTo>
                <a:lnTo>
                  <a:pt x="363555" y="1904355"/>
                </a:lnTo>
                <a:lnTo>
                  <a:pt x="353421" y="1895781"/>
                </a:lnTo>
                <a:lnTo>
                  <a:pt x="343921" y="1886255"/>
                </a:lnTo>
                <a:lnTo>
                  <a:pt x="334737" y="1876728"/>
                </a:lnTo>
                <a:lnTo>
                  <a:pt x="325553" y="1867201"/>
                </a:lnTo>
                <a:lnTo>
                  <a:pt x="317319" y="1857040"/>
                </a:lnTo>
                <a:lnTo>
                  <a:pt x="309402" y="1846243"/>
                </a:lnTo>
                <a:lnTo>
                  <a:pt x="301801" y="1835446"/>
                </a:lnTo>
                <a:lnTo>
                  <a:pt x="294518" y="1824332"/>
                </a:lnTo>
                <a:lnTo>
                  <a:pt x="287867" y="1812583"/>
                </a:lnTo>
                <a:lnTo>
                  <a:pt x="281534" y="1800833"/>
                </a:lnTo>
                <a:lnTo>
                  <a:pt x="275517" y="1788766"/>
                </a:lnTo>
                <a:lnTo>
                  <a:pt x="270450" y="1776699"/>
                </a:lnTo>
                <a:lnTo>
                  <a:pt x="265383" y="1763997"/>
                </a:lnTo>
                <a:lnTo>
                  <a:pt x="261582" y="1750978"/>
                </a:lnTo>
                <a:lnTo>
                  <a:pt x="257782" y="1737640"/>
                </a:lnTo>
                <a:lnTo>
                  <a:pt x="254615" y="1724303"/>
                </a:lnTo>
                <a:lnTo>
                  <a:pt x="251765" y="1710966"/>
                </a:lnTo>
                <a:lnTo>
                  <a:pt x="249865" y="1697311"/>
                </a:lnTo>
                <a:lnTo>
                  <a:pt x="248281" y="1683339"/>
                </a:lnTo>
                <a:lnTo>
                  <a:pt x="247648" y="1669049"/>
                </a:lnTo>
                <a:lnTo>
                  <a:pt x="247015" y="1655077"/>
                </a:lnTo>
                <a:lnTo>
                  <a:pt x="247015" y="1608715"/>
                </a:lnTo>
                <a:lnTo>
                  <a:pt x="123507" y="1608715"/>
                </a:lnTo>
                <a:lnTo>
                  <a:pt x="117490" y="1608397"/>
                </a:lnTo>
                <a:lnTo>
                  <a:pt x="111156" y="1608079"/>
                </a:lnTo>
                <a:lnTo>
                  <a:pt x="104823" y="1607127"/>
                </a:lnTo>
                <a:lnTo>
                  <a:pt x="98489" y="1606174"/>
                </a:lnTo>
                <a:lnTo>
                  <a:pt x="92789" y="1604904"/>
                </a:lnTo>
                <a:lnTo>
                  <a:pt x="86772" y="1602999"/>
                </a:lnTo>
                <a:lnTo>
                  <a:pt x="81071" y="1601093"/>
                </a:lnTo>
                <a:lnTo>
                  <a:pt x="75688" y="1599188"/>
                </a:lnTo>
                <a:lnTo>
                  <a:pt x="69987" y="1596330"/>
                </a:lnTo>
                <a:lnTo>
                  <a:pt x="64604" y="1593472"/>
                </a:lnTo>
                <a:lnTo>
                  <a:pt x="59537" y="1590932"/>
                </a:lnTo>
                <a:lnTo>
                  <a:pt x="54470" y="1587756"/>
                </a:lnTo>
                <a:lnTo>
                  <a:pt x="49719" y="1584263"/>
                </a:lnTo>
                <a:lnTo>
                  <a:pt x="44969" y="1580135"/>
                </a:lnTo>
                <a:lnTo>
                  <a:pt x="40852" y="1576324"/>
                </a:lnTo>
                <a:lnTo>
                  <a:pt x="36419" y="1572514"/>
                </a:lnTo>
                <a:lnTo>
                  <a:pt x="32302" y="1568068"/>
                </a:lnTo>
                <a:lnTo>
                  <a:pt x="28185" y="1563622"/>
                </a:lnTo>
                <a:lnTo>
                  <a:pt x="24701" y="1559177"/>
                </a:lnTo>
                <a:lnTo>
                  <a:pt x="21218" y="1554096"/>
                </a:lnTo>
                <a:lnTo>
                  <a:pt x="18051" y="1549015"/>
                </a:lnTo>
                <a:lnTo>
                  <a:pt x="14884" y="1543934"/>
                </a:lnTo>
                <a:lnTo>
                  <a:pt x="12350" y="1538536"/>
                </a:lnTo>
                <a:lnTo>
                  <a:pt x="9817" y="1533137"/>
                </a:lnTo>
                <a:lnTo>
                  <a:pt x="7600" y="1527421"/>
                </a:lnTo>
                <a:lnTo>
                  <a:pt x="5700" y="1521705"/>
                </a:lnTo>
                <a:lnTo>
                  <a:pt x="4117" y="1515990"/>
                </a:lnTo>
                <a:lnTo>
                  <a:pt x="2850" y="1509639"/>
                </a:lnTo>
                <a:lnTo>
                  <a:pt x="1583" y="1503923"/>
                </a:lnTo>
                <a:lnTo>
                  <a:pt x="950" y="1497572"/>
                </a:lnTo>
                <a:lnTo>
                  <a:pt x="633" y="1491221"/>
                </a:lnTo>
                <a:lnTo>
                  <a:pt x="0" y="1484869"/>
                </a:lnTo>
                <a:lnTo>
                  <a:pt x="633" y="1478836"/>
                </a:lnTo>
                <a:lnTo>
                  <a:pt x="950" y="1472485"/>
                </a:lnTo>
                <a:lnTo>
                  <a:pt x="1583" y="1466134"/>
                </a:lnTo>
                <a:lnTo>
                  <a:pt x="2850" y="1459783"/>
                </a:lnTo>
                <a:lnTo>
                  <a:pt x="4117" y="1454067"/>
                </a:lnTo>
                <a:lnTo>
                  <a:pt x="5700" y="1448034"/>
                </a:lnTo>
                <a:lnTo>
                  <a:pt x="7600" y="1442318"/>
                </a:lnTo>
                <a:lnTo>
                  <a:pt x="9817" y="1436919"/>
                </a:lnTo>
                <a:lnTo>
                  <a:pt x="12350" y="1431203"/>
                </a:lnTo>
                <a:lnTo>
                  <a:pt x="14884" y="1425805"/>
                </a:lnTo>
                <a:lnTo>
                  <a:pt x="18051" y="1420724"/>
                </a:lnTo>
                <a:lnTo>
                  <a:pt x="21218" y="1415643"/>
                </a:lnTo>
                <a:lnTo>
                  <a:pt x="24701" y="1410880"/>
                </a:lnTo>
                <a:lnTo>
                  <a:pt x="28185" y="1406117"/>
                </a:lnTo>
                <a:lnTo>
                  <a:pt x="32302" y="1401671"/>
                </a:lnTo>
                <a:lnTo>
                  <a:pt x="36419" y="1397225"/>
                </a:lnTo>
                <a:lnTo>
                  <a:pt x="40852" y="1393415"/>
                </a:lnTo>
                <a:lnTo>
                  <a:pt x="44969" y="1389286"/>
                </a:lnTo>
                <a:lnTo>
                  <a:pt x="49719" y="1385793"/>
                </a:lnTo>
                <a:lnTo>
                  <a:pt x="54470" y="1382300"/>
                </a:lnTo>
                <a:lnTo>
                  <a:pt x="59537" y="1379125"/>
                </a:lnTo>
                <a:lnTo>
                  <a:pt x="64604" y="1375949"/>
                </a:lnTo>
                <a:lnTo>
                  <a:pt x="69987" y="1373409"/>
                </a:lnTo>
                <a:lnTo>
                  <a:pt x="75688" y="1370868"/>
                </a:lnTo>
                <a:lnTo>
                  <a:pt x="81071" y="1368646"/>
                </a:lnTo>
                <a:lnTo>
                  <a:pt x="86772" y="1366740"/>
                </a:lnTo>
                <a:lnTo>
                  <a:pt x="92789" y="1365153"/>
                </a:lnTo>
                <a:lnTo>
                  <a:pt x="98489" y="1363565"/>
                </a:lnTo>
                <a:lnTo>
                  <a:pt x="104823" y="1362612"/>
                </a:lnTo>
                <a:lnTo>
                  <a:pt x="111156" y="1361977"/>
                </a:lnTo>
                <a:lnTo>
                  <a:pt x="117490" y="1361024"/>
                </a:lnTo>
                <a:lnTo>
                  <a:pt x="123507" y="1361024"/>
                </a:lnTo>
                <a:lnTo>
                  <a:pt x="247015" y="1361024"/>
                </a:lnTo>
                <a:lnTo>
                  <a:pt x="247015" y="1113652"/>
                </a:lnTo>
                <a:lnTo>
                  <a:pt x="123507" y="1113652"/>
                </a:lnTo>
                <a:lnTo>
                  <a:pt x="117490" y="1113652"/>
                </a:lnTo>
                <a:lnTo>
                  <a:pt x="111156" y="1113017"/>
                </a:lnTo>
                <a:lnTo>
                  <a:pt x="104823" y="1112382"/>
                </a:lnTo>
                <a:lnTo>
                  <a:pt x="98489" y="1111111"/>
                </a:lnTo>
                <a:lnTo>
                  <a:pt x="92789" y="1109524"/>
                </a:lnTo>
                <a:lnTo>
                  <a:pt x="86772" y="1107936"/>
                </a:lnTo>
                <a:lnTo>
                  <a:pt x="81071" y="1106031"/>
                </a:lnTo>
                <a:lnTo>
                  <a:pt x="75688" y="1103808"/>
                </a:lnTo>
                <a:lnTo>
                  <a:pt x="69987" y="1101267"/>
                </a:lnTo>
                <a:lnTo>
                  <a:pt x="64604" y="1098727"/>
                </a:lnTo>
                <a:lnTo>
                  <a:pt x="59537" y="1095869"/>
                </a:lnTo>
                <a:lnTo>
                  <a:pt x="54470" y="1092376"/>
                </a:lnTo>
                <a:lnTo>
                  <a:pt x="49719" y="1089200"/>
                </a:lnTo>
                <a:lnTo>
                  <a:pt x="44969" y="1085390"/>
                </a:lnTo>
                <a:lnTo>
                  <a:pt x="40852" y="1081262"/>
                </a:lnTo>
                <a:lnTo>
                  <a:pt x="36419" y="1077451"/>
                </a:lnTo>
                <a:lnTo>
                  <a:pt x="32302" y="1073005"/>
                </a:lnTo>
                <a:lnTo>
                  <a:pt x="28185" y="1068559"/>
                </a:lnTo>
                <a:lnTo>
                  <a:pt x="24701" y="1063796"/>
                </a:lnTo>
                <a:lnTo>
                  <a:pt x="21218" y="1059033"/>
                </a:lnTo>
                <a:lnTo>
                  <a:pt x="18051" y="1053952"/>
                </a:lnTo>
                <a:lnTo>
                  <a:pt x="14884" y="1048871"/>
                </a:lnTo>
                <a:lnTo>
                  <a:pt x="12350" y="1043473"/>
                </a:lnTo>
                <a:lnTo>
                  <a:pt x="9817" y="1037757"/>
                </a:lnTo>
                <a:lnTo>
                  <a:pt x="7600" y="1032359"/>
                </a:lnTo>
                <a:lnTo>
                  <a:pt x="5700" y="1026643"/>
                </a:lnTo>
                <a:lnTo>
                  <a:pt x="4117" y="1020609"/>
                </a:lnTo>
                <a:lnTo>
                  <a:pt x="2850" y="1014893"/>
                </a:lnTo>
                <a:lnTo>
                  <a:pt x="1583" y="1008860"/>
                </a:lnTo>
                <a:lnTo>
                  <a:pt x="950" y="1002509"/>
                </a:lnTo>
                <a:lnTo>
                  <a:pt x="633" y="996475"/>
                </a:lnTo>
                <a:lnTo>
                  <a:pt x="0" y="989807"/>
                </a:lnTo>
                <a:lnTo>
                  <a:pt x="633" y="983456"/>
                </a:lnTo>
                <a:lnTo>
                  <a:pt x="950" y="977105"/>
                </a:lnTo>
                <a:lnTo>
                  <a:pt x="1583" y="970754"/>
                </a:lnTo>
                <a:lnTo>
                  <a:pt x="2850" y="965038"/>
                </a:lnTo>
                <a:lnTo>
                  <a:pt x="4117" y="959004"/>
                </a:lnTo>
                <a:lnTo>
                  <a:pt x="5700" y="953288"/>
                </a:lnTo>
                <a:lnTo>
                  <a:pt x="7600" y="947255"/>
                </a:lnTo>
                <a:lnTo>
                  <a:pt x="9817" y="941856"/>
                </a:lnTo>
                <a:lnTo>
                  <a:pt x="12350" y="936458"/>
                </a:lnTo>
                <a:lnTo>
                  <a:pt x="14884" y="930742"/>
                </a:lnTo>
                <a:lnTo>
                  <a:pt x="18051" y="925661"/>
                </a:lnTo>
                <a:lnTo>
                  <a:pt x="21218" y="920580"/>
                </a:lnTo>
                <a:lnTo>
                  <a:pt x="24701" y="916135"/>
                </a:lnTo>
                <a:lnTo>
                  <a:pt x="28185" y="911371"/>
                </a:lnTo>
                <a:lnTo>
                  <a:pt x="32302" y="906608"/>
                </a:lnTo>
                <a:lnTo>
                  <a:pt x="36419" y="902163"/>
                </a:lnTo>
                <a:lnTo>
                  <a:pt x="40852" y="898352"/>
                </a:lnTo>
                <a:lnTo>
                  <a:pt x="44969" y="894541"/>
                </a:lnTo>
                <a:lnTo>
                  <a:pt x="49719" y="890413"/>
                </a:lnTo>
                <a:lnTo>
                  <a:pt x="54470" y="887555"/>
                </a:lnTo>
                <a:lnTo>
                  <a:pt x="59537" y="883745"/>
                </a:lnTo>
                <a:lnTo>
                  <a:pt x="64604" y="881204"/>
                </a:lnTo>
                <a:lnTo>
                  <a:pt x="69987" y="878346"/>
                </a:lnTo>
                <a:lnTo>
                  <a:pt x="75688" y="875488"/>
                </a:lnTo>
                <a:lnTo>
                  <a:pt x="81071" y="873583"/>
                </a:lnTo>
                <a:lnTo>
                  <a:pt x="86772" y="871678"/>
                </a:lnTo>
                <a:lnTo>
                  <a:pt x="92789" y="870090"/>
                </a:lnTo>
                <a:lnTo>
                  <a:pt x="98489" y="868502"/>
                </a:lnTo>
                <a:lnTo>
                  <a:pt x="104823" y="867549"/>
                </a:lnTo>
                <a:lnTo>
                  <a:pt x="111156" y="866597"/>
                </a:lnTo>
                <a:lnTo>
                  <a:pt x="117490" y="866279"/>
                </a:lnTo>
                <a:lnTo>
                  <a:pt x="123507" y="866279"/>
                </a:lnTo>
                <a:lnTo>
                  <a:pt x="247015" y="866279"/>
                </a:lnTo>
                <a:lnTo>
                  <a:pt x="247015" y="618589"/>
                </a:lnTo>
                <a:lnTo>
                  <a:pt x="123507" y="618589"/>
                </a:lnTo>
                <a:lnTo>
                  <a:pt x="117490" y="618589"/>
                </a:lnTo>
                <a:lnTo>
                  <a:pt x="111156" y="618271"/>
                </a:lnTo>
                <a:lnTo>
                  <a:pt x="104823" y="617319"/>
                </a:lnTo>
                <a:lnTo>
                  <a:pt x="98489" y="616366"/>
                </a:lnTo>
                <a:lnTo>
                  <a:pt x="92789" y="614778"/>
                </a:lnTo>
                <a:lnTo>
                  <a:pt x="86772" y="613191"/>
                </a:lnTo>
                <a:lnTo>
                  <a:pt x="81071" y="611285"/>
                </a:lnTo>
                <a:lnTo>
                  <a:pt x="75688" y="608745"/>
                </a:lnTo>
                <a:lnTo>
                  <a:pt x="69987" y="606522"/>
                </a:lnTo>
                <a:lnTo>
                  <a:pt x="64604" y="603664"/>
                </a:lnTo>
                <a:lnTo>
                  <a:pt x="59537" y="600489"/>
                </a:lnTo>
                <a:lnTo>
                  <a:pt x="54470" y="597313"/>
                </a:lnTo>
                <a:lnTo>
                  <a:pt x="49719" y="593820"/>
                </a:lnTo>
                <a:lnTo>
                  <a:pt x="44969" y="590327"/>
                </a:lnTo>
                <a:lnTo>
                  <a:pt x="40852" y="586516"/>
                </a:lnTo>
                <a:lnTo>
                  <a:pt x="36419" y="582388"/>
                </a:lnTo>
                <a:lnTo>
                  <a:pt x="32302" y="578260"/>
                </a:lnTo>
                <a:lnTo>
                  <a:pt x="28185" y="573497"/>
                </a:lnTo>
                <a:lnTo>
                  <a:pt x="24701" y="568733"/>
                </a:lnTo>
                <a:lnTo>
                  <a:pt x="21218" y="563970"/>
                </a:lnTo>
                <a:lnTo>
                  <a:pt x="18051" y="558889"/>
                </a:lnTo>
                <a:lnTo>
                  <a:pt x="14884" y="553809"/>
                </a:lnTo>
                <a:lnTo>
                  <a:pt x="12350" y="548410"/>
                </a:lnTo>
                <a:lnTo>
                  <a:pt x="9817" y="543012"/>
                </a:lnTo>
                <a:lnTo>
                  <a:pt x="7600" y="537613"/>
                </a:lnTo>
                <a:lnTo>
                  <a:pt x="5700" y="531580"/>
                </a:lnTo>
                <a:lnTo>
                  <a:pt x="4117" y="525546"/>
                </a:lnTo>
                <a:lnTo>
                  <a:pt x="2850" y="519831"/>
                </a:lnTo>
                <a:lnTo>
                  <a:pt x="1583" y="513479"/>
                </a:lnTo>
                <a:lnTo>
                  <a:pt x="950" y="507764"/>
                </a:lnTo>
                <a:lnTo>
                  <a:pt x="633" y="501413"/>
                </a:lnTo>
                <a:lnTo>
                  <a:pt x="0" y="494744"/>
                </a:lnTo>
                <a:lnTo>
                  <a:pt x="633" y="488393"/>
                </a:lnTo>
                <a:lnTo>
                  <a:pt x="950" y="482359"/>
                </a:lnTo>
                <a:lnTo>
                  <a:pt x="1583" y="476008"/>
                </a:lnTo>
                <a:lnTo>
                  <a:pt x="2850" y="469975"/>
                </a:lnTo>
                <a:lnTo>
                  <a:pt x="4117" y="463941"/>
                </a:lnTo>
                <a:lnTo>
                  <a:pt x="5700" y="457908"/>
                </a:lnTo>
                <a:lnTo>
                  <a:pt x="7600" y="452510"/>
                </a:lnTo>
                <a:lnTo>
                  <a:pt x="9817" y="446476"/>
                </a:lnTo>
                <a:lnTo>
                  <a:pt x="12350" y="441078"/>
                </a:lnTo>
                <a:lnTo>
                  <a:pt x="14884" y="435997"/>
                </a:lnTo>
                <a:lnTo>
                  <a:pt x="18051" y="430599"/>
                </a:lnTo>
                <a:lnTo>
                  <a:pt x="21218" y="425835"/>
                </a:lnTo>
                <a:lnTo>
                  <a:pt x="24701" y="420754"/>
                </a:lnTo>
                <a:lnTo>
                  <a:pt x="28185" y="415991"/>
                </a:lnTo>
                <a:lnTo>
                  <a:pt x="32302" y="411545"/>
                </a:lnTo>
                <a:lnTo>
                  <a:pt x="36419" y="407417"/>
                </a:lnTo>
                <a:lnTo>
                  <a:pt x="40852" y="402972"/>
                </a:lnTo>
                <a:lnTo>
                  <a:pt x="44969" y="399478"/>
                </a:lnTo>
                <a:lnTo>
                  <a:pt x="49719" y="395668"/>
                </a:lnTo>
                <a:lnTo>
                  <a:pt x="54470" y="392175"/>
                </a:lnTo>
                <a:lnTo>
                  <a:pt x="59537" y="388999"/>
                </a:lnTo>
                <a:lnTo>
                  <a:pt x="64604" y="386141"/>
                </a:lnTo>
                <a:lnTo>
                  <a:pt x="69987" y="383601"/>
                </a:lnTo>
                <a:lnTo>
                  <a:pt x="75688" y="380743"/>
                </a:lnTo>
                <a:lnTo>
                  <a:pt x="81071" y="378838"/>
                </a:lnTo>
                <a:lnTo>
                  <a:pt x="86772" y="376932"/>
                </a:lnTo>
                <a:lnTo>
                  <a:pt x="92789" y="374709"/>
                </a:lnTo>
                <a:lnTo>
                  <a:pt x="98489" y="373757"/>
                </a:lnTo>
                <a:lnTo>
                  <a:pt x="104823" y="372487"/>
                </a:lnTo>
                <a:lnTo>
                  <a:pt x="111156" y="371852"/>
                </a:lnTo>
                <a:lnTo>
                  <a:pt x="117490" y="371216"/>
                </a:lnTo>
                <a:lnTo>
                  <a:pt x="123507" y="370899"/>
                </a:lnTo>
                <a:lnTo>
                  <a:pt x="247015" y="370899"/>
                </a:lnTo>
                <a:lnTo>
                  <a:pt x="247015" y="324536"/>
                </a:lnTo>
                <a:lnTo>
                  <a:pt x="247648" y="310564"/>
                </a:lnTo>
                <a:lnTo>
                  <a:pt x="248281" y="296592"/>
                </a:lnTo>
                <a:lnTo>
                  <a:pt x="249865" y="282302"/>
                </a:lnTo>
                <a:lnTo>
                  <a:pt x="251765" y="268647"/>
                </a:lnTo>
                <a:lnTo>
                  <a:pt x="254615" y="255310"/>
                </a:lnTo>
                <a:lnTo>
                  <a:pt x="257782" y="241973"/>
                </a:lnTo>
                <a:lnTo>
                  <a:pt x="261582" y="228636"/>
                </a:lnTo>
                <a:lnTo>
                  <a:pt x="265383" y="216251"/>
                </a:lnTo>
                <a:lnTo>
                  <a:pt x="270450" y="203232"/>
                </a:lnTo>
                <a:lnTo>
                  <a:pt x="275517" y="191165"/>
                </a:lnTo>
                <a:lnTo>
                  <a:pt x="281534" y="178780"/>
                </a:lnTo>
                <a:lnTo>
                  <a:pt x="287867" y="167031"/>
                </a:lnTo>
                <a:lnTo>
                  <a:pt x="294518" y="155281"/>
                </a:lnTo>
                <a:lnTo>
                  <a:pt x="301801" y="144485"/>
                </a:lnTo>
                <a:lnTo>
                  <a:pt x="309402" y="133370"/>
                </a:lnTo>
                <a:lnTo>
                  <a:pt x="317319" y="122891"/>
                </a:lnTo>
                <a:lnTo>
                  <a:pt x="325553" y="112729"/>
                </a:lnTo>
                <a:lnTo>
                  <a:pt x="334737" y="102885"/>
                </a:lnTo>
                <a:lnTo>
                  <a:pt x="343921" y="93359"/>
                </a:lnTo>
                <a:lnTo>
                  <a:pt x="353421" y="84150"/>
                </a:lnTo>
                <a:lnTo>
                  <a:pt x="363555" y="75576"/>
                </a:lnTo>
                <a:lnTo>
                  <a:pt x="373689" y="67320"/>
                </a:lnTo>
                <a:lnTo>
                  <a:pt x="384773" y="59381"/>
                </a:lnTo>
                <a:lnTo>
                  <a:pt x="395540" y="52077"/>
                </a:lnTo>
                <a:lnTo>
                  <a:pt x="406941" y="44773"/>
                </a:lnTo>
                <a:lnTo>
                  <a:pt x="418342" y="38740"/>
                </a:lnTo>
                <a:lnTo>
                  <a:pt x="430376" y="32389"/>
                </a:lnTo>
                <a:lnTo>
                  <a:pt x="442410" y="26991"/>
                </a:lnTo>
                <a:lnTo>
                  <a:pt x="455077" y="21910"/>
                </a:lnTo>
                <a:lnTo>
                  <a:pt x="467428" y="17146"/>
                </a:lnTo>
                <a:lnTo>
                  <a:pt x="480412" y="13018"/>
                </a:lnTo>
                <a:lnTo>
                  <a:pt x="493713" y="9525"/>
                </a:lnTo>
                <a:close/>
                <a:moveTo>
                  <a:pt x="741363" y="0"/>
                </a:moveTo>
                <a:lnTo>
                  <a:pt x="1654560" y="0"/>
                </a:lnTo>
                <a:lnTo>
                  <a:pt x="1671401" y="635"/>
                </a:lnTo>
                <a:lnTo>
                  <a:pt x="1687924" y="1587"/>
                </a:lnTo>
                <a:lnTo>
                  <a:pt x="1704129" y="4127"/>
                </a:lnTo>
                <a:lnTo>
                  <a:pt x="1720016" y="6667"/>
                </a:lnTo>
                <a:lnTo>
                  <a:pt x="1735903" y="10159"/>
                </a:lnTo>
                <a:lnTo>
                  <a:pt x="1751155" y="14603"/>
                </a:lnTo>
                <a:lnTo>
                  <a:pt x="1766407" y="19682"/>
                </a:lnTo>
                <a:lnTo>
                  <a:pt x="1781341" y="25714"/>
                </a:lnTo>
                <a:lnTo>
                  <a:pt x="1795321" y="32380"/>
                </a:lnTo>
                <a:lnTo>
                  <a:pt x="1809620" y="39364"/>
                </a:lnTo>
                <a:lnTo>
                  <a:pt x="1823283" y="46983"/>
                </a:lnTo>
                <a:lnTo>
                  <a:pt x="1836310" y="55871"/>
                </a:lnTo>
                <a:lnTo>
                  <a:pt x="1849020" y="64760"/>
                </a:lnTo>
                <a:lnTo>
                  <a:pt x="1861412" y="74283"/>
                </a:lnTo>
                <a:lnTo>
                  <a:pt x="1873169" y="84442"/>
                </a:lnTo>
                <a:lnTo>
                  <a:pt x="1884290" y="95235"/>
                </a:lnTo>
                <a:lnTo>
                  <a:pt x="1895093" y="106663"/>
                </a:lnTo>
                <a:lnTo>
                  <a:pt x="1905579" y="118409"/>
                </a:lnTo>
                <a:lnTo>
                  <a:pt x="1915111" y="130472"/>
                </a:lnTo>
                <a:lnTo>
                  <a:pt x="1924008" y="143487"/>
                </a:lnTo>
                <a:lnTo>
                  <a:pt x="1932587" y="156503"/>
                </a:lnTo>
                <a:lnTo>
                  <a:pt x="1940530" y="170153"/>
                </a:lnTo>
                <a:lnTo>
                  <a:pt x="1947521" y="184121"/>
                </a:lnTo>
                <a:lnTo>
                  <a:pt x="1954193" y="198406"/>
                </a:lnTo>
                <a:lnTo>
                  <a:pt x="1960231" y="213326"/>
                </a:lnTo>
                <a:lnTo>
                  <a:pt x="1965315" y="228564"/>
                </a:lnTo>
                <a:lnTo>
                  <a:pt x="1969445" y="243801"/>
                </a:lnTo>
                <a:lnTo>
                  <a:pt x="1972940" y="259356"/>
                </a:lnTo>
                <a:lnTo>
                  <a:pt x="1975800" y="275546"/>
                </a:lnTo>
                <a:lnTo>
                  <a:pt x="1978024" y="291736"/>
                </a:lnTo>
                <a:lnTo>
                  <a:pt x="1979295" y="308561"/>
                </a:lnTo>
                <a:lnTo>
                  <a:pt x="1979613" y="324751"/>
                </a:lnTo>
                <a:lnTo>
                  <a:pt x="1979613" y="1654863"/>
                </a:lnTo>
                <a:lnTo>
                  <a:pt x="1979295" y="1671687"/>
                </a:lnTo>
                <a:lnTo>
                  <a:pt x="1978024" y="1688195"/>
                </a:lnTo>
                <a:lnTo>
                  <a:pt x="1975800" y="1704067"/>
                </a:lnTo>
                <a:lnTo>
                  <a:pt x="1972940" y="1720257"/>
                </a:lnTo>
                <a:lnTo>
                  <a:pt x="1969445" y="1735812"/>
                </a:lnTo>
                <a:lnTo>
                  <a:pt x="1965315" y="1751685"/>
                </a:lnTo>
                <a:lnTo>
                  <a:pt x="1960231" y="1766605"/>
                </a:lnTo>
                <a:lnTo>
                  <a:pt x="1954193" y="1781525"/>
                </a:lnTo>
                <a:lnTo>
                  <a:pt x="1947521" y="1795493"/>
                </a:lnTo>
                <a:lnTo>
                  <a:pt x="1940530" y="1809460"/>
                </a:lnTo>
                <a:lnTo>
                  <a:pt x="1932587" y="1823428"/>
                </a:lnTo>
                <a:lnTo>
                  <a:pt x="1924008" y="1836761"/>
                </a:lnTo>
                <a:lnTo>
                  <a:pt x="1915111" y="1849142"/>
                </a:lnTo>
                <a:lnTo>
                  <a:pt x="1905579" y="1861205"/>
                </a:lnTo>
                <a:lnTo>
                  <a:pt x="1895093" y="1872950"/>
                </a:lnTo>
                <a:lnTo>
                  <a:pt x="1884290" y="1884378"/>
                </a:lnTo>
                <a:lnTo>
                  <a:pt x="1873169" y="1895489"/>
                </a:lnTo>
                <a:lnTo>
                  <a:pt x="1861412" y="1905648"/>
                </a:lnTo>
                <a:lnTo>
                  <a:pt x="1849020" y="1914854"/>
                </a:lnTo>
                <a:lnTo>
                  <a:pt x="1836310" y="1924060"/>
                </a:lnTo>
                <a:lnTo>
                  <a:pt x="1823283" y="1932631"/>
                </a:lnTo>
                <a:lnTo>
                  <a:pt x="1809620" y="1940567"/>
                </a:lnTo>
                <a:lnTo>
                  <a:pt x="1795321" y="1947551"/>
                </a:lnTo>
                <a:lnTo>
                  <a:pt x="1781341" y="1954217"/>
                </a:lnTo>
                <a:lnTo>
                  <a:pt x="1766407" y="1959931"/>
                </a:lnTo>
                <a:lnTo>
                  <a:pt x="1751155" y="1965011"/>
                </a:lnTo>
                <a:lnTo>
                  <a:pt x="1735903" y="1969455"/>
                </a:lnTo>
                <a:lnTo>
                  <a:pt x="1720016" y="1972947"/>
                </a:lnTo>
                <a:lnTo>
                  <a:pt x="1704129" y="1976121"/>
                </a:lnTo>
                <a:lnTo>
                  <a:pt x="1687924" y="1978026"/>
                </a:lnTo>
                <a:lnTo>
                  <a:pt x="1671401" y="1979296"/>
                </a:lnTo>
                <a:lnTo>
                  <a:pt x="1654560" y="1979613"/>
                </a:lnTo>
                <a:lnTo>
                  <a:pt x="741363" y="1979613"/>
                </a:lnTo>
                <a:lnTo>
                  <a:pt x="74136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1" name="Freeform 5"/>
          <p:cNvSpPr/>
          <p:nvPr/>
        </p:nvSpPr>
        <p:spPr bwMode="auto">
          <a:xfrm>
            <a:off x="6503079" y="2168468"/>
            <a:ext cx="1510029" cy="1510029"/>
          </a:xfrm>
          <a:prstGeom prst="ellipse">
            <a:avLst/>
          </a:prstGeom>
          <a:solidFill>
            <a:schemeClr val="accent1"/>
          </a:solidFill>
          <a:ln>
            <a:noFill/>
          </a:ln>
        </p:spPr>
        <p:txBody>
          <a:bodyPr/>
          <a:lstStyle/>
          <a:p>
            <a:endParaRPr lang="zh-CN" altLang="en-US"/>
          </a:p>
        </p:txBody>
      </p:sp>
      <p:sp>
        <p:nvSpPr>
          <p:cNvPr id="32" name="Freeform 5"/>
          <p:cNvSpPr/>
          <p:nvPr/>
        </p:nvSpPr>
        <p:spPr bwMode="auto">
          <a:xfrm>
            <a:off x="6503079" y="4264575"/>
            <a:ext cx="1510029" cy="1510029"/>
          </a:xfrm>
          <a:prstGeom prst="ellipse">
            <a:avLst/>
          </a:prstGeom>
          <a:solidFill>
            <a:schemeClr val="accent1"/>
          </a:solidFill>
          <a:ln>
            <a:noFill/>
          </a:ln>
        </p:spPr>
        <p:txBody>
          <a:bodyPr/>
          <a:lstStyle/>
          <a:p>
            <a:endParaRPr lang="zh-CN" altLang="en-US"/>
          </a:p>
        </p:txBody>
      </p:sp>
      <p:sp>
        <p:nvSpPr>
          <p:cNvPr id="33" name="圆角矩形 23"/>
          <p:cNvSpPr/>
          <p:nvPr/>
        </p:nvSpPr>
        <p:spPr>
          <a:xfrm>
            <a:off x="8296858" y="2282950"/>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4" name="圆角矩形 25"/>
          <p:cNvSpPr/>
          <p:nvPr/>
        </p:nvSpPr>
        <p:spPr>
          <a:xfrm>
            <a:off x="8296858" y="4403942"/>
            <a:ext cx="3137905"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35" name="KSO_Shape"/>
          <p:cNvSpPr/>
          <p:nvPr/>
        </p:nvSpPr>
        <p:spPr bwMode="auto">
          <a:xfrm>
            <a:off x="7015021" y="2641061"/>
            <a:ext cx="486144" cy="564843"/>
          </a:xfrm>
          <a:custGeom>
            <a:avLst/>
            <a:gdLst>
              <a:gd name="T0" fmla="*/ 361529 w 2823"/>
              <a:gd name="T1" fmla="*/ 288173 h 3280"/>
              <a:gd name="T2" fmla="*/ 649545 w 2823"/>
              <a:gd name="T3" fmla="*/ 288173 h 3280"/>
              <a:gd name="T4" fmla="*/ 793278 w 2823"/>
              <a:gd name="T5" fmla="*/ 144361 h 3280"/>
              <a:gd name="T6" fmla="*/ 649545 w 2823"/>
              <a:gd name="T7" fmla="*/ 0 h 3280"/>
              <a:gd name="T8" fmla="*/ 361529 w 2823"/>
              <a:gd name="T9" fmla="*/ 0 h 3280"/>
              <a:gd name="T10" fmla="*/ 217246 w 2823"/>
              <a:gd name="T11" fmla="*/ 144361 h 3280"/>
              <a:gd name="T12" fmla="*/ 361529 w 2823"/>
              <a:gd name="T13" fmla="*/ 288173 h 3280"/>
              <a:gd name="T14" fmla="*/ 541470 w 2823"/>
              <a:gd name="T15" fmla="*/ 863971 h 3280"/>
              <a:gd name="T16" fmla="*/ 469603 w 2823"/>
              <a:gd name="T17" fmla="*/ 863971 h 3280"/>
              <a:gd name="T18" fmla="*/ 469603 w 2823"/>
              <a:gd name="T19" fmla="*/ 1008332 h 3280"/>
              <a:gd name="T20" fmla="*/ 323126 w 2823"/>
              <a:gd name="T21" fmla="*/ 1008332 h 3280"/>
              <a:gd name="T22" fmla="*/ 323126 w 2823"/>
              <a:gd name="T23" fmla="*/ 1080238 h 3280"/>
              <a:gd name="T24" fmla="*/ 469603 w 2823"/>
              <a:gd name="T25" fmla="*/ 1080238 h 3280"/>
              <a:gd name="T26" fmla="*/ 469603 w 2823"/>
              <a:gd name="T27" fmla="*/ 1224050 h 3280"/>
              <a:gd name="T28" fmla="*/ 541470 w 2823"/>
              <a:gd name="T29" fmla="*/ 1224050 h 3280"/>
              <a:gd name="T30" fmla="*/ 541470 w 2823"/>
              <a:gd name="T31" fmla="*/ 1080238 h 3280"/>
              <a:gd name="T32" fmla="*/ 685204 w 2823"/>
              <a:gd name="T33" fmla="*/ 1080238 h 3280"/>
              <a:gd name="T34" fmla="*/ 685204 w 2823"/>
              <a:gd name="T35" fmla="*/ 1008332 h 3280"/>
              <a:gd name="T36" fmla="*/ 541470 w 2823"/>
              <a:gd name="T37" fmla="*/ 1008332 h 3280"/>
              <a:gd name="T38" fmla="*/ 541470 w 2823"/>
              <a:gd name="T39" fmla="*/ 863971 h 3280"/>
              <a:gd name="T40" fmla="*/ 762557 w 2823"/>
              <a:gd name="T41" fmla="*/ 356237 h 3280"/>
              <a:gd name="T42" fmla="*/ 236996 w 2823"/>
              <a:gd name="T43" fmla="*/ 356237 h 3280"/>
              <a:gd name="T44" fmla="*/ 0 w 2823"/>
              <a:gd name="T45" fmla="*/ 1486425 h 3280"/>
              <a:gd name="T46" fmla="*/ 1646 w 2823"/>
              <a:gd name="T47" fmla="*/ 1486425 h 3280"/>
              <a:gd name="T48" fmla="*/ 1646 w 2823"/>
              <a:gd name="T49" fmla="*/ 1620357 h 3280"/>
              <a:gd name="T50" fmla="*/ 181587 w 2823"/>
              <a:gd name="T51" fmla="*/ 1800397 h 3280"/>
              <a:gd name="T52" fmla="*/ 829486 w 2823"/>
              <a:gd name="T53" fmla="*/ 1800397 h 3280"/>
              <a:gd name="T54" fmla="*/ 1008879 w 2823"/>
              <a:gd name="T55" fmla="*/ 1620357 h 3280"/>
              <a:gd name="T56" fmla="*/ 1008879 w 2823"/>
              <a:gd name="T57" fmla="*/ 1440318 h 3280"/>
              <a:gd name="T58" fmla="*/ 1003393 w 2823"/>
              <a:gd name="T59" fmla="*/ 1396405 h 3280"/>
              <a:gd name="T60" fmla="*/ 762557 w 2823"/>
              <a:gd name="T61" fmla="*/ 356237 h 3280"/>
              <a:gd name="T62" fmla="*/ 498679 w 2823"/>
              <a:gd name="T63" fmla="*/ 1327793 h 3280"/>
              <a:gd name="T64" fmla="*/ 208469 w 2823"/>
              <a:gd name="T65" fmla="*/ 1037424 h 3280"/>
              <a:gd name="T66" fmla="*/ 498679 w 2823"/>
              <a:gd name="T67" fmla="*/ 747604 h 3280"/>
              <a:gd name="T68" fmla="*/ 788889 w 2823"/>
              <a:gd name="T69" fmla="*/ 1037424 h 3280"/>
              <a:gd name="T70" fmla="*/ 498679 w 2823"/>
              <a:gd name="T71" fmla="*/ 1327793 h 3280"/>
              <a:gd name="T72" fmla="*/ 1298541 w 2823"/>
              <a:gd name="T73" fmla="*/ 206936 h 3280"/>
              <a:gd name="T74" fmla="*/ 1039052 w 2823"/>
              <a:gd name="T75" fmla="*/ 634530 h 3280"/>
              <a:gd name="T76" fmla="*/ 1190466 w 2823"/>
              <a:gd name="T77" fmla="*/ 1008332 h 3280"/>
              <a:gd name="T78" fmla="*/ 1187723 w 2823"/>
              <a:gd name="T79" fmla="*/ 1575347 h 3280"/>
              <a:gd name="T80" fmla="*/ 1290860 w 2823"/>
              <a:gd name="T81" fmla="*/ 1672503 h 3280"/>
              <a:gd name="T82" fmla="*/ 1404969 w 2823"/>
              <a:gd name="T83" fmla="*/ 1575347 h 3280"/>
              <a:gd name="T84" fmla="*/ 1404969 w 2823"/>
              <a:gd name="T85" fmla="*/ 1002294 h 3280"/>
              <a:gd name="T86" fmla="*/ 1548703 w 2823"/>
              <a:gd name="T87" fmla="*/ 634530 h 3280"/>
              <a:gd name="T88" fmla="*/ 1298541 w 2823"/>
              <a:gd name="T89" fmla="*/ 206936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23" h="3280">
                <a:moveTo>
                  <a:pt x="659" y="525"/>
                </a:moveTo>
                <a:cubicBezTo>
                  <a:pt x="1184" y="525"/>
                  <a:pt x="1184" y="525"/>
                  <a:pt x="1184" y="525"/>
                </a:cubicBezTo>
                <a:cubicBezTo>
                  <a:pt x="1329" y="525"/>
                  <a:pt x="1446" y="408"/>
                  <a:pt x="1446" y="263"/>
                </a:cubicBezTo>
                <a:cubicBezTo>
                  <a:pt x="1446" y="118"/>
                  <a:pt x="1329" y="0"/>
                  <a:pt x="1184" y="0"/>
                </a:cubicBezTo>
                <a:cubicBezTo>
                  <a:pt x="659" y="0"/>
                  <a:pt x="659" y="0"/>
                  <a:pt x="659" y="0"/>
                </a:cubicBezTo>
                <a:cubicBezTo>
                  <a:pt x="514" y="0"/>
                  <a:pt x="396" y="118"/>
                  <a:pt x="396" y="263"/>
                </a:cubicBezTo>
                <a:cubicBezTo>
                  <a:pt x="396" y="408"/>
                  <a:pt x="514" y="525"/>
                  <a:pt x="659" y="525"/>
                </a:cubicBezTo>
                <a:close/>
                <a:moveTo>
                  <a:pt x="987" y="1574"/>
                </a:moveTo>
                <a:cubicBezTo>
                  <a:pt x="856" y="1574"/>
                  <a:pt x="856" y="1574"/>
                  <a:pt x="856" y="1574"/>
                </a:cubicBezTo>
                <a:cubicBezTo>
                  <a:pt x="856" y="1837"/>
                  <a:pt x="856" y="1837"/>
                  <a:pt x="856" y="1837"/>
                </a:cubicBezTo>
                <a:cubicBezTo>
                  <a:pt x="589" y="1837"/>
                  <a:pt x="589" y="1837"/>
                  <a:pt x="589" y="1837"/>
                </a:cubicBezTo>
                <a:cubicBezTo>
                  <a:pt x="589" y="1968"/>
                  <a:pt x="589" y="1968"/>
                  <a:pt x="589" y="1968"/>
                </a:cubicBezTo>
                <a:cubicBezTo>
                  <a:pt x="856" y="1968"/>
                  <a:pt x="856" y="1968"/>
                  <a:pt x="856" y="1968"/>
                </a:cubicBezTo>
                <a:cubicBezTo>
                  <a:pt x="856" y="2230"/>
                  <a:pt x="856" y="2230"/>
                  <a:pt x="856" y="2230"/>
                </a:cubicBezTo>
                <a:cubicBezTo>
                  <a:pt x="987" y="2230"/>
                  <a:pt x="987" y="2230"/>
                  <a:pt x="987" y="2230"/>
                </a:cubicBezTo>
                <a:cubicBezTo>
                  <a:pt x="987" y="1968"/>
                  <a:pt x="987" y="1968"/>
                  <a:pt x="987" y="1968"/>
                </a:cubicBezTo>
                <a:cubicBezTo>
                  <a:pt x="1249" y="1968"/>
                  <a:pt x="1249" y="1968"/>
                  <a:pt x="1249" y="1968"/>
                </a:cubicBezTo>
                <a:cubicBezTo>
                  <a:pt x="1249" y="1837"/>
                  <a:pt x="1249" y="1837"/>
                  <a:pt x="1249" y="1837"/>
                </a:cubicBezTo>
                <a:cubicBezTo>
                  <a:pt x="987" y="1837"/>
                  <a:pt x="987" y="1837"/>
                  <a:pt x="987" y="1837"/>
                </a:cubicBezTo>
                <a:lnTo>
                  <a:pt x="987" y="1574"/>
                </a:lnTo>
                <a:close/>
                <a:moveTo>
                  <a:pt x="1390" y="649"/>
                </a:moveTo>
                <a:cubicBezTo>
                  <a:pt x="432" y="649"/>
                  <a:pt x="432" y="649"/>
                  <a:pt x="432" y="649"/>
                </a:cubicBezTo>
                <a:cubicBezTo>
                  <a:pt x="432" y="649"/>
                  <a:pt x="0" y="1036"/>
                  <a:pt x="0" y="2708"/>
                </a:cubicBezTo>
                <a:cubicBezTo>
                  <a:pt x="3" y="2708"/>
                  <a:pt x="3" y="2708"/>
                  <a:pt x="3" y="2708"/>
                </a:cubicBezTo>
                <a:cubicBezTo>
                  <a:pt x="3" y="2952"/>
                  <a:pt x="3" y="2952"/>
                  <a:pt x="3" y="2952"/>
                </a:cubicBezTo>
                <a:cubicBezTo>
                  <a:pt x="3" y="3133"/>
                  <a:pt x="150" y="3280"/>
                  <a:pt x="331" y="3280"/>
                </a:cubicBezTo>
                <a:cubicBezTo>
                  <a:pt x="1512" y="3280"/>
                  <a:pt x="1512" y="3280"/>
                  <a:pt x="1512" y="3280"/>
                </a:cubicBezTo>
                <a:cubicBezTo>
                  <a:pt x="1693" y="3280"/>
                  <a:pt x="1839" y="3133"/>
                  <a:pt x="1839" y="2952"/>
                </a:cubicBezTo>
                <a:cubicBezTo>
                  <a:pt x="1839" y="2624"/>
                  <a:pt x="1839" y="2624"/>
                  <a:pt x="1839" y="2624"/>
                </a:cubicBezTo>
                <a:cubicBezTo>
                  <a:pt x="1839" y="2596"/>
                  <a:pt x="1835" y="2570"/>
                  <a:pt x="1829" y="2544"/>
                </a:cubicBezTo>
                <a:cubicBezTo>
                  <a:pt x="1801" y="1010"/>
                  <a:pt x="1390" y="649"/>
                  <a:pt x="1390" y="649"/>
                </a:cubicBezTo>
                <a:close/>
                <a:moveTo>
                  <a:pt x="909" y="2419"/>
                </a:moveTo>
                <a:cubicBezTo>
                  <a:pt x="617" y="2419"/>
                  <a:pt x="380" y="2182"/>
                  <a:pt x="380" y="1890"/>
                </a:cubicBezTo>
                <a:cubicBezTo>
                  <a:pt x="380" y="1598"/>
                  <a:pt x="617" y="1362"/>
                  <a:pt x="909" y="1362"/>
                </a:cubicBezTo>
                <a:cubicBezTo>
                  <a:pt x="1201" y="1362"/>
                  <a:pt x="1438" y="1598"/>
                  <a:pt x="1438" y="1890"/>
                </a:cubicBezTo>
                <a:cubicBezTo>
                  <a:pt x="1438" y="2182"/>
                  <a:pt x="1201" y="2419"/>
                  <a:pt x="909" y="2419"/>
                </a:cubicBezTo>
                <a:close/>
                <a:moveTo>
                  <a:pt x="2367" y="377"/>
                </a:moveTo>
                <a:cubicBezTo>
                  <a:pt x="2118" y="377"/>
                  <a:pt x="1894" y="737"/>
                  <a:pt x="1894" y="1156"/>
                </a:cubicBezTo>
                <a:cubicBezTo>
                  <a:pt x="1894" y="1457"/>
                  <a:pt x="2020" y="1714"/>
                  <a:pt x="2170" y="1837"/>
                </a:cubicBezTo>
                <a:cubicBezTo>
                  <a:pt x="2165" y="2870"/>
                  <a:pt x="2165" y="2870"/>
                  <a:pt x="2165" y="2870"/>
                </a:cubicBezTo>
                <a:cubicBezTo>
                  <a:pt x="2165" y="2967"/>
                  <a:pt x="2255" y="3047"/>
                  <a:pt x="2353" y="3047"/>
                </a:cubicBezTo>
                <a:cubicBezTo>
                  <a:pt x="2450" y="3047"/>
                  <a:pt x="2561" y="2967"/>
                  <a:pt x="2561" y="2870"/>
                </a:cubicBezTo>
                <a:cubicBezTo>
                  <a:pt x="2561" y="1826"/>
                  <a:pt x="2561" y="1826"/>
                  <a:pt x="2561" y="1826"/>
                </a:cubicBezTo>
                <a:cubicBezTo>
                  <a:pt x="2694" y="1693"/>
                  <a:pt x="2823" y="1436"/>
                  <a:pt x="2823" y="1156"/>
                </a:cubicBezTo>
                <a:cubicBezTo>
                  <a:pt x="2823" y="737"/>
                  <a:pt x="2616" y="377"/>
                  <a:pt x="2367" y="377"/>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
        <p:nvSpPr>
          <p:cNvPr id="36" name="KSO_Shape"/>
          <p:cNvSpPr/>
          <p:nvPr/>
        </p:nvSpPr>
        <p:spPr bwMode="auto">
          <a:xfrm>
            <a:off x="6936171" y="4779757"/>
            <a:ext cx="643845" cy="479665"/>
          </a:xfrm>
          <a:custGeom>
            <a:avLst/>
            <a:gdLst>
              <a:gd name="T0" fmla="*/ 829943 w 2408237"/>
              <a:gd name="T1" fmla="*/ 1126635 h 1795463"/>
              <a:gd name="T2" fmla="*/ 821372 w 2408237"/>
              <a:gd name="T3" fmla="*/ 1170323 h 1795463"/>
              <a:gd name="T4" fmla="*/ 852481 w 2408237"/>
              <a:gd name="T5" fmla="*/ 1201125 h 1795463"/>
              <a:gd name="T6" fmla="*/ 2352680 w 2408237"/>
              <a:gd name="T7" fmla="*/ 1195468 h 1795463"/>
              <a:gd name="T8" fmla="*/ 2373313 w 2408237"/>
              <a:gd name="T9" fmla="*/ 1156494 h 1795463"/>
              <a:gd name="T10" fmla="*/ 2352680 w 2408237"/>
              <a:gd name="T11" fmla="*/ 1117834 h 1795463"/>
              <a:gd name="T12" fmla="*/ 64752 w 2408237"/>
              <a:gd name="T13" fmla="*/ 640721 h 1795463"/>
              <a:gd name="T14" fmla="*/ 31113 w 2408237"/>
              <a:gd name="T15" fmla="*/ 668849 h 1795463"/>
              <a:gd name="T16" fmla="*/ 35555 w 2408237"/>
              <a:gd name="T17" fmla="*/ 713917 h 1795463"/>
              <a:gd name="T18" fmla="*/ 74590 w 2408237"/>
              <a:gd name="T19" fmla="*/ 735012 h 1795463"/>
              <a:gd name="T20" fmla="*/ 1362397 w 2408237"/>
              <a:gd name="T21" fmla="*/ 717433 h 1795463"/>
              <a:gd name="T22" fmla="*/ 1370966 w 2408237"/>
              <a:gd name="T23" fmla="*/ 673004 h 1795463"/>
              <a:gd name="T24" fmla="*/ 1340183 w 2408237"/>
              <a:gd name="T25" fmla="*/ 642000 h 1795463"/>
              <a:gd name="T26" fmla="*/ 790021 w 2408237"/>
              <a:gd name="T27" fmla="*/ 5714 h 1795463"/>
              <a:gd name="T28" fmla="*/ 957813 w 2408237"/>
              <a:gd name="T29" fmla="*/ 48567 h 1795463"/>
              <a:gd name="T30" fmla="*/ 1106538 w 2408237"/>
              <a:gd name="T31" fmla="*/ 128876 h 1795463"/>
              <a:gd name="T32" fmla="*/ 1230793 w 2408237"/>
              <a:gd name="T33" fmla="*/ 241880 h 1795463"/>
              <a:gd name="T34" fmla="*/ 1325176 w 2408237"/>
              <a:gd name="T35" fmla="*/ 381231 h 1795463"/>
              <a:gd name="T36" fmla="*/ 1383649 w 2408237"/>
              <a:gd name="T37" fmla="*/ 542167 h 1795463"/>
              <a:gd name="T38" fmla="*/ 1401445 w 2408237"/>
              <a:gd name="T39" fmla="*/ 718340 h 1795463"/>
              <a:gd name="T40" fmla="*/ 1459416 w 2408237"/>
              <a:gd name="T41" fmla="*/ 810892 h 1795463"/>
              <a:gd name="T42" fmla="*/ 1452736 w 2408237"/>
              <a:gd name="T43" fmla="*/ 812483 h 1795463"/>
              <a:gd name="T44" fmla="*/ 1169946 w 2408237"/>
              <a:gd name="T45" fmla="*/ 864235 h 1795463"/>
              <a:gd name="T46" fmla="*/ 1020290 w 2408237"/>
              <a:gd name="T47" fmla="*/ 922655 h 1795463"/>
              <a:gd name="T48" fmla="*/ 896053 w 2408237"/>
              <a:gd name="T49" fmla="*/ 1001078 h 1795463"/>
              <a:gd name="T50" fmla="*/ 830916 w 2408237"/>
              <a:gd name="T51" fmla="*/ 1076008 h 1795463"/>
              <a:gd name="T52" fmla="*/ 819160 w 2408237"/>
              <a:gd name="T53" fmla="*/ 1107123 h 1795463"/>
              <a:gd name="T54" fmla="*/ 910034 w 2408237"/>
              <a:gd name="T55" fmla="*/ 1025525 h 1795463"/>
              <a:gd name="T56" fmla="*/ 1066998 w 2408237"/>
              <a:gd name="T57" fmla="*/ 931545 h 1795463"/>
              <a:gd name="T58" fmla="*/ 1291959 w 2408237"/>
              <a:gd name="T59" fmla="*/ 853440 h 1795463"/>
              <a:gd name="T60" fmla="*/ 1552189 w 2408237"/>
              <a:gd name="T61" fmla="*/ 810578 h 1795463"/>
              <a:gd name="T62" fmla="*/ 1743840 w 2408237"/>
              <a:gd name="T63" fmla="*/ 810892 h 1795463"/>
              <a:gd name="T64" fmla="*/ 1932398 w 2408237"/>
              <a:gd name="T65" fmla="*/ 838186 h 1795463"/>
              <a:gd name="T66" fmla="*/ 2097783 w 2408237"/>
              <a:gd name="T67" fmla="*/ 885473 h 1795463"/>
              <a:gd name="T68" fmla="*/ 2233646 w 2408237"/>
              <a:gd name="T69" fmla="*/ 949581 h 1795463"/>
              <a:gd name="T70" fmla="*/ 2333956 w 2408237"/>
              <a:gd name="T71" fmla="*/ 1027336 h 1795463"/>
              <a:gd name="T72" fmla="*/ 2392364 w 2408237"/>
              <a:gd name="T73" fmla="*/ 1115882 h 1795463"/>
              <a:gd name="T74" fmla="*/ 2408237 w 2408237"/>
              <a:gd name="T75" fmla="*/ 1525271 h 1795463"/>
              <a:gd name="T76" fmla="*/ 2351416 w 2408237"/>
              <a:gd name="T77" fmla="*/ 1601153 h 1795463"/>
              <a:gd name="T78" fmla="*/ 2225710 w 2408237"/>
              <a:gd name="T79" fmla="*/ 1681163 h 1795463"/>
              <a:gd name="T80" fmla="*/ 2080642 w 2408237"/>
              <a:gd name="T81" fmla="*/ 1735138 h 1795463"/>
              <a:gd name="T82" fmla="*/ 1882561 w 2408237"/>
              <a:gd name="T83" fmla="*/ 1776096 h 1795463"/>
              <a:gd name="T84" fmla="*/ 1624167 w 2408237"/>
              <a:gd name="T85" fmla="*/ 1795146 h 1795463"/>
              <a:gd name="T86" fmla="*/ 1363551 w 2408237"/>
              <a:gd name="T87" fmla="*/ 1781811 h 1795463"/>
              <a:gd name="T88" fmla="*/ 1158169 w 2408237"/>
              <a:gd name="T89" fmla="*/ 1738948 h 1795463"/>
              <a:gd name="T90" fmla="*/ 1004211 w 2408237"/>
              <a:gd name="T91" fmla="*/ 1677988 h 1795463"/>
              <a:gd name="T92" fmla="*/ 896283 w 2408237"/>
              <a:gd name="T93" fmla="*/ 1608456 h 1795463"/>
              <a:gd name="T94" fmla="*/ 829938 w 2408237"/>
              <a:gd name="T95" fmla="*/ 1541463 h 1795463"/>
              <a:gd name="T96" fmla="*/ 798829 w 2408237"/>
              <a:gd name="T97" fmla="*/ 1480185 h 1795463"/>
              <a:gd name="T98" fmla="*/ 682609 w 2408237"/>
              <a:gd name="T99" fmla="*/ 1399858 h 1795463"/>
              <a:gd name="T100" fmla="*/ 508779 w 2408237"/>
              <a:gd name="T101" fmla="*/ 1373511 h 1795463"/>
              <a:gd name="T102" fmla="*/ 352109 w 2408237"/>
              <a:gd name="T103" fmla="*/ 1307486 h 1795463"/>
              <a:gd name="T104" fmla="*/ 217367 w 2408237"/>
              <a:gd name="T105" fmla="*/ 1206862 h 1795463"/>
              <a:gd name="T106" fmla="*/ 110590 w 2408237"/>
              <a:gd name="T107" fmla="*/ 1077351 h 1795463"/>
              <a:gd name="T108" fmla="*/ 36546 w 2408237"/>
              <a:gd name="T109" fmla="*/ 924668 h 1795463"/>
              <a:gd name="T110" fmla="*/ 2225 w 2408237"/>
              <a:gd name="T111" fmla="*/ 753892 h 1795463"/>
              <a:gd name="T112" fmla="*/ 10805 w 2408237"/>
              <a:gd name="T113" fmla="*/ 576132 h 1795463"/>
              <a:gd name="T114" fmla="*/ 61969 w 2408237"/>
              <a:gd name="T115" fmla="*/ 412022 h 1795463"/>
              <a:gd name="T116" fmla="*/ 149360 w 2408237"/>
              <a:gd name="T117" fmla="*/ 267592 h 1795463"/>
              <a:gd name="T118" fmla="*/ 268213 w 2408237"/>
              <a:gd name="T119" fmla="*/ 149509 h 1795463"/>
              <a:gd name="T120" fmla="*/ 412489 w 2408237"/>
              <a:gd name="T121" fmla="*/ 61899 h 1795463"/>
              <a:gd name="T122" fmla="*/ 576785 w 2408237"/>
              <a:gd name="T123" fmla="*/ 11110 h 179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08237" h="1795463">
                <a:moveTo>
                  <a:pt x="866448" y="1109662"/>
                </a:moveTo>
                <a:lnTo>
                  <a:pt x="861686" y="1109977"/>
                </a:lnTo>
                <a:lnTo>
                  <a:pt x="856925" y="1110605"/>
                </a:lnTo>
                <a:lnTo>
                  <a:pt x="852481" y="1111862"/>
                </a:lnTo>
                <a:lnTo>
                  <a:pt x="848037" y="1113434"/>
                </a:lnTo>
                <a:lnTo>
                  <a:pt x="844227" y="1115320"/>
                </a:lnTo>
                <a:lnTo>
                  <a:pt x="840101" y="1117834"/>
                </a:lnTo>
                <a:lnTo>
                  <a:pt x="836609" y="1120349"/>
                </a:lnTo>
                <a:lnTo>
                  <a:pt x="833435" y="1123492"/>
                </a:lnTo>
                <a:lnTo>
                  <a:pt x="829943" y="1126635"/>
                </a:lnTo>
                <a:lnTo>
                  <a:pt x="827403" y="1130092"/>
                </a:lnTo>
                <a:lnTo>
                  <a:pt x="825181" y="1134178"/>
                </a:lnTo>
                <a:lnTo>
                  <a:pt x="822959" y="1138578"/>
                </a:lnTo>
                <a:lnTo>
                  <a:pt x="821372" y="1142664"/>
                </a:lnTo>
                <a:lnTo>
                  <a:pt x="820420" y="1147065"/>
                </a:lnTo>
                <a:lnTo>
                  <a:pt x="819785" y="1151465"/>
                </a:lnTo>
                <a:lnTo>
                  <a:pt x="819150" y="1156494"/>
                </a:lnTo>
                <a:lnTo>
                  <a:pt x="819785" y="1161208"/>
                </a:lnTo>
                <a:lnTo>
                  <a:pt x="820420" y="1165923"/>
                </a:lnTo>
                <a:lnTo>
                  <a:pt x="821372" y="1170323"/>
                </a:lnTo>
                <a:lnTo>
                  <a:pt x="822959" y="1174723"/>
                </a:lnTo>
                <a:lnTo>
                  <a:pt x="825181" y="1179124"/>
                </a:lnTo>
                <a:lnTo>
                  <a:pt x="827403" y="1182581"/>
                </a:lnTo>
                <a:lnTo>
                  <a:pt x="829943" y="1186353"/>
                </a:lnTo>
                <a:lnTo>
                  <a:pt x="833435" y="1189810"/>
                </a:lnTo>
                <a:lnTo>
                  <a:pt x="836609" y="1192639"/>
                </a:lnTo>
                <a:lnTo>
                  <a:pt x="840101" y="1195468"/>
                </a:lnTo>
                <a:lnTo>
                  <a:pt x="844227" y="1197668"/>
                </a:lnTo>
                <a:lnTo>
                  <a:pt x="848037" y="1199554"/>
                </a:lnTo>
                <a:lnTo>
                  <a:pt x="852481" y="1201125"/>
                </a:lnTo>
                <a:lnTo>
                  <a:pt x="856925" y="1202382"/>
                </a:lnTo>
                <a:lnTo>
                  <a:pt x="861686" y="1203325"/>
                </a:lnTo>
                <a:lnTo>
                  <a:pt x="866448" y="1203325"/>
                </a:lnTo>
                <a:lnTo>
                  <a:pt x="2326333" y="1203325"/>
                </a:lnTo>
                <a:lnTo>
                  <a:pt x="2331094" y="1203325"/>
                </a:lnTo>
                <a:lnTo>
                  <a:pt x="2335538" y="1202382"/>
                </a:lnTo>
                <a:lnTo>
                  <a:pt x="2340300" y="1201125"/>
                </a:lnTo>
                <a:lnTo>
                  <a:pt x="2344744" y="1199554"/>
                </a:lnTo>
                <a:lnTo>
                  <a:pt x="2348553" y="1197668"/>
                </a:lnTo>
                <a:lnTo>
                  <a:pt x="2352680" y="1195468"/>
                </a:lnTo>
                <a:lnTo>
                  <a:pt x="2356172" y="1192639"/>
                </a:lnTo>
                <a:lnTo>
                  <a:pt x="2359663" y="1189810"/>
                </a:lnTo>
                <a:lnTo>
                  <a:pt x="2362520" y="1186353"/>
                </a:lnTo>
                <a:lnTo>
                  <a:pt x="2365377" y="1182581"/>
                </a:lnTo>
                <a:lnTo>
                  <a:pt x="2367599" y="1179124"/>
                </a:lnTo>
                <a:lnTo>
                  <a:pt x="2369821" y="1174723"/>
                </a:lnTo>
                <a:lnTo>
                  <a:pt x="2371408" y="1170323"/>
                </a:lnTo>
                <a:lnTo>
                  <a:pt x="2372361" y="1165923"/>
                </a:lnTo>
                <a:lnTo>
                  <a:pt x="2372996" y="1161208"/>
                </a:lnTo>
                <a:lnTo>
                  <a:pt x="2373313" y="1156494"/>
                </a:lnTo>
                <a:lnTo>
                  <a:pt x="2372996" y="1151465"/>
                </a:lnTo>
                <a:lnTo>
                  <a:pt x="2372361" y="1147065"/>
                </a:lnTo>
                <a:lnTo>
                  <a:pt x="2371408" y="1142664"/>
                </a:lnTo>
                <a:lnTo>
                  <a:pt x="2369821" y="1138578"/>
                </a:lnTo>
                <a:lnTo>
                  <a:pt x="2367599" y="1134178"/>
                </a:lnTo>
                <a:lnTo>
                  <a:pt x="2365377" y="1130092"/>
                </a:lnTo>
                <a:lnTo>
                  <a:pt x="2362520" y="1126635"/>
                </a:lnTo>
                <a:lnTo>
                  <a:pt x="2359663" y="1123492"/>
                </a:lnTo>
                <a:lnTo>
                  <a:pt x="2356172" y="1120349"/>
                </a:lnTo>
                <a:lnTo>
                  <a:pt x="2352680" y="1117834"/>
                </a:lnTo>
                <a:lnTo>
                  <a:pt x="2348553" y="1115320"/>
                </a:lnTo>
                <a:lnTo>
                  <a:pt x="2344744" y="1113434"/>
                </a:lnTo>
                <a:lnTo>
                  <a:pt x="2340300" y="1111862"/>
                </a:lnTo>
                <a:lnTo>
                  <a:pt x="2335538" y="1110605"/>
                </a:lnTo>
                <a:lnTo>
                  <a:pt x="2331094" y="1109977"/>
                </a:lnTo>
                <a:lnTo>
                  <a:pt x="2326333" y="1109662"/>
                </a:lnTo>
                <a:lnTo>
                  <a:pt x="866448" y="1109662"/>
                </a:lnTo>
                <a:close/>
                <a:moveTo>
                  <a:pt x="74590" y="639762"/>
                </a:moveTo>
                <a:lnTo>
                  <a:pt x="69512" y="640082"/>
                </a:lnTo>
                <a:lnTo>
                  <a:pt x="64752" y="640721"/>
                </a:lnTo>
                <a:lnTo>
                  <a:pt x="60626" y="642000"/>
                </a:lnTo>
                <a:lnTo>
                  <a:pt x="55866" y="643278"/>
                </a:lnTo>
                <a:lnTo>
                  <a:pt x="52058" y="645516"/>
                </a:lnTo>
                <a:lnTo>
                  <a:pt x="47932" y="647753"/>
                </a:lnTo>
                <a:lnTo>
                  <a:pt x="44441" y="650630"/>
                </a:lnTo>
                <a:lnTo>
                  <a:pt x="41268" y="653506"/>
                </a:lnTo>
                <a:lnTo>
                  <a:pt x="37777" y="657022"/>
                </a:lnTo>
                <a:lnTo>
                  <a:pt x="35555" y="660858"/>
                </a:lnTo>
                <a:lnTo>
                  <a:pt x="33017" y="664693"/>
                </a:lnTo>
                <a:lnTo>
                  <a:pt x="31113" y="668849"/>
                </a:lnTo>
                <a:lnTo>
                  <a:pt x="29208" y="673004"/>
                </a:lnTo>
                <a:lnTo>
                  <a:pt x="28256" y="677798"/>
                </a:lnTo>
                <a:lnTo>
                  <a:pt x="27622" y="682593"/>
                </a:lnTo>
                <a:lnTo>
                  <a:pt x="26987" y="687068"/>
                </a:lnTo>
                <a:lnTo>
                  <a:pt x="27622" y="692182"/>
                </a:lnTo>
                <a:lnTo>
                  <a:pt x="28256" y="696976"/>
                </a:lnTo>
                <a:lnTo>
                  <a:pt x="29208" y="701131"/>
                </a:lnTo>
                <a:lnTo>
                  <a:pt x="31113" y="705926"/>
                </a:lnTo>
                <a:lnTo>
                  <a:pt x="33017" y="710081"/>
                </a:lnTo>
                <a:lnTo>
                  <a:pt x="35555" y="713917"/>
                </a:lnTo>
                <a:lnTo>
                  <a:pt x="37777" y="717433"/>
                </a:lnTo>
                <a:lnTo>
                  <a:pt x="41268" y="720948"/>
                </a:lnTo>
                <a:lnTo>
                  <a:pt x="44441" y="724145"/>
                </a:lnTo>
                <a:lnTo>
                  <a:pt x="47932" y="726702"/>
                </a:lnTo>
                <a:lnTo>
                  <a:pt x="52058" y="729259"/>
                </a:lnTo>
                <a:lnTo>
                  <a:pt x="55866" y="730857"/>
                </a:lnTo>
                <a:lnTo>
                  <a:pt x="60626" y="732775"/>
                </a:lnTo>
                <a:lnTo>
                  <a:pt x="64752" y="733734"/>
                </a:lnTo>
                <a:lnTo>
                  <a:pt x="69512" y="734693"/>
                </a:lnTo>
                <a:lnTo>
                  <a:pt x="74590" y="735012"/>
                </a:lnTo>
                <a:lnTo>
                  <a:pt x="1325902" y="735012"/>
                </a:lnTo>
                <a:lnTo>
                  <a:pt x="1330662" y="734693"/>
                </a:lnTo>
                <a:lnTo>
                  <a:pt x="1335422" y="733734"/>
                </a:lnTo>
                <a:lnTo>
                  <a:pt x="1340183" y="732775"/>
                </a:lnTo>
                <a:lnTo>
                  <a:pt x="1344308" y="730857"/>
                </a:lnTo>
                <a:lnTo>
                  <a:pt x="1348751" y="729259"/>
                </a:lnTo>
                <a:lnTo>
                  <a:pt x="1352242" y="726702"/>
                </a:lnTo>
                <a:lnTo>
                  <a:pt x="1356367" y="724145"/>
                </a:lnTo>
                <a:lnTo>
                  <a:pt x="1359541" y="720948"/>
                </a:lnTo>
                <a:lnTo>
                  <a:pt x="1362397" y="717433"/>
                </a:lnTo>
                <a:lnTo>
                  <a:pt x="1365253" y="713917"/>
                </a:lnTo>
                <a:lnTo>
                  <a:pt x="1367792" y="710081"/>
                </a:lnTo>
                <a:lnTo>
                  <a:pt x="1369379" y="705926"/>
                </a:lnTo>
                <a:lnTo>
                  <a:pt x="1370966" y="701131"/>
                </a:lnTo>
                <a:lnTo>
                  <a:pt x="1372552" y="696976"/>
                </a:lnTo>
                <a:lnTo>
                  <a:pt x="1373187" y="692182"/>
                </a:lnTo>
                <a:lnTo>
                  <a:pt x="1373187" y="687068"/>
                </a:lnTo>
                <a:lnTo>
                  <a:pt x="1373187" y="682593"/>
                </a:lnTo>
                <a:lnTo>
                  <a:pt x="1372552" y="677798"/>
                </a:lnTo>
                <a:lnTo>
                  <a:pt x="1370966" y="673004"/>
                </a:lnTo>
                <a:lnTo>
                  <a:pt x="1369379" y="668849"/>
                </a:lnTo>
                <a:lnTo>
                  <a:pt x="1367792" y="664693"/>
                </a:lnTo>
                <a:lnTo>
                  <a:pt x="1365253" y="660858"/>
                </a:lnTo>
                <a:lnTo>
                  <a:pt x="1362397" y="657022"/>
                </a:lnTo>
                <a:lnTo>
                  <a:pt x="1359541" y="653506"/>
                </a:lnTo>
                <a:lnTo>
                  <a:pt x="1356367" y="650630"/>
                </a:lnTo>
                <a:lnTo>
                  <a:pt x="1352242" y="647753"/>
                </a:lnTo>
                <a:lnTo>
                  <a:pt x="1348751" y="645516"/>
                </a:lnTo>
                <a:lnTo>
                  <a:pt x="1344308" y="643278"/>
                </a:lnTo>
                <a:lnTo>
                  <a:pt x="1340183" y="642000"/>
                </a:lnTo>
                <a:lnTo>
                  <a:pt x="1335422" y="640721"/>
                </a:lnTo>
                <a:lnTo>
                  <a:pt x="1330662" y="640082"/>
                </a:lnTo>
                <a:lnTo>
                  <a:pt x="1325902" y="639762"/>
                </a:lnTo>
                <a:lnTo>
                  <a:pt x="74590" y="639762"/>
                </a:lnTo>
                <a:close/>
                <a:moveTo>
                  <a:pt x="700723" y="0"/>
                </a:moveTo>
                <a:lnTo>
                  <a:pt x="719154" y="318"/>
                </a:lnTo>
                <a:lnTo>
                  <a:pt x="736633" y="952"/>
                </a:lnTo>
                <a:lnTo>
                  <a:pt x="754747" y="2222"/>
                </a:lnTo>
                <a:lnTo>
                  <a:pt x="772225" y="3492"/>
                </a:lnTo>
                <a:lnTo>
                  <a:pt x="790021" y="5714"/>
                </a:lnTo>
                <a:lnTo>
                  <a:pt x="807499" y="8253"/>
                </a:lnTo>
                <a:lnTo>
                  <a:pt x="824978" y="11110"/>
                </a:lnTo>
                <a:lnTo>
                  <a:pt x="842138" y="14284"/>
                </a:lnTo>
                <a:lnTo>
                  <a:pt x="858981" y="17776"/>
                </a:lnTo>
                <a:lnTo>
                  <a:pt x="875824" y="21903"/>
                </a:lnTo>
                <a:lnTo>
                  <a:pt x="892667" y="26664"/>
                </a:lnTo>
                <a:lnTo>
                  <a:pt x="909192" y="31426"/>
                </a:lnTo>
                <a:lnTo>
                  <a:pt x="925716" y="36504"/>
                </a:lnTo>
                <a:lnTo>
                  <a:pt x="941924" y="42218"/>
                </a:lnTo>
                <a:lnTo>
                  <a:pt x="957813" y="48567"/>
                </a:lnTo>
                <a:lnTo>
                  <a:pt x="973385" y="54915"/>
                </a:lnTo>
                <a:lnTo>
                  <a:pt x="989274" y="61899"/>
                </a:lnTo>
                <a:lnTo>
                  <a:pt x="1004528" y="68882"/>
                </a:lnTo>
                <a:lnTo>
                  <a:pt x="1020100" y="76500"/>
                </a:lnTo>
                <a:lnTo>
                  <a:pt x="1034718" y="84436"/>
                </a:lnTo>
                <a:lnTo>
                  <a:pt x="1049972" y="92689"/>
                </a:lnTo>
                <a:lnTo>
                  <a:pt x="1064272" y="101260"/>
                </a:lnTo>
                <a:lnTo>
                  <a:pt x="1078573" y="110148"/>
                </a:lnTo>
                <a:lnTo>
                  <a:pt x="1092555" y="119670"/>
                </a:lnTo>
                <a:lnTo>
                  <a:pt x="1106538" y="128876"/>
                </a:lnTo>
                <a:lnTo>
                  <a:pt x="1119885" y="139034"/>
                </a:lnTo>
                <a:lnTo>
                  <a:pt x="1133232" y="149509"/>
                </a:lnTo>
                <a:lnTo>
                  <a:pt x="1146579" y="159984"/>
                </a:lnTo>
                <a:lnTo>
                  <a:pt x="1159608" y="170776"/>
                </a:lnTo>
                <a:lnTo>
                  <a:pt x="1172320" y="181886"/>
                </a:lnTo>
                <a:lnTo>
                  <a:pt x="1184396" y="193314"/>
                </a:lnTo>
                <a:lnTo>
                  <a:pt x="1196154" y="205059"/>
                </a:lnTo>
                <a:lnTo>
                  <a:pt x="1208230" y="217121"/>
                </a:lnTo>
                <a:lnTo>
                  <a:pt x="1219670" y="229183"/>
                </a:lnTo>
                <a:lnTo>
                  <a:pt x="1230793" y="241880"/>
                </a:lnTo>
                <a:lnTo>
                  <a:pt x="1241598" y="254895"/>
                </a:lnTo>
                <a:lnTo>
                  <a:pt x="1252085" y="267592"/>
                </a:lnTo>
                <a:lnTo>
                  <a:pt x="1262572" y="280924"/>
                </a:lnTo>
                <a:lnTo>
                  <a:pt x="1272106" y="294573"/>
                </a:lnTo>
                <a:lnTo>
                  <a:pt x="1281957" y="308858"/>
                </a:lnTo>
                <a:lnTo>
                  <a:pt x="1291173" y="322825"/>
                </a:lnTo>
                <a:lnTo>
                  <a:pt x="1300389" y="337109"/>
                </a:lnTo>
                <a:lnTo>
                  <a:pt x="1308969" y="351393"/>
                </a:lnTo>
                <a:lnTo>
                  <a:pt x="1317231" y="366312"/>
                </a:lnTo>
                <a:lnTo>
                  <a:pt x="1325176" y="381231"/>
                </a:lnTo>
                <a:lnTo>
                  <a:pt x="1332803" y="396468"/>
                </a:lnTo>
                <a:lnTo>
                  <a:pt x="1339794" y="412022"/>
                </a:lnTo>
                <a:lnTo>
                  <a:pt x="1346786" y="427576"/>
                </a:lnTo>
                <a:lnTo>
                  <a:pt x="1352824" y="443130"/>
                </a:lnTo>
                <a:lnTo>
                  <a:pt x="1358862" y="459319"/>
                </a:lnTo>
                <a:lnTo>
                  <a:pt x="1364582" y="475507"/>
                </a:lnTo>
                <a:lnTo>
                  <a:pt x="1369984" y="491696"/>
                </a:lnTo>
                <a:lnTo>
                  <a:pt x="1375069" y="508202"/>
                </a:lnTo>
                <a:lnTo>
                  <a:pt x="1379518" y="525026"/>
                </a:lnTo>
                <a:lnTo>
                  <a:pt x="1383649" y="542167"/>
                </a:lnTo>
                <a:lnTo>
                  <a:pt x="1387462" y="558991"/>
                </a:lnTo>
                <a:lnTo>
                  <a:pt x="1390640" y="576132"/>
                </a:lnTo>
                <a:lnTo>
                  <a:pt x="1393500" y="593591"/>
                </a:lnTo>
                <a:lnTo>
                  <a:pt x="1396043" y="610732"/>
                </a:lnTo>
                <a:lnTo>
                  <a:pt x="1398267" y="628190"/>
                </a:lnTo>
                <a:lnTo>
                  <a:pt x="1399538" y="646284"/>
                </a:lnTo>
                <a:lnTo>
                  <a:pt x="1400810" y="664060"/>
                </a:lnTo>
                <a:lnTo>
                  <a:pt x="1401445" y="681836"/>
                </a:lnTo>
                <a:lnTo>
                  <a:pt x="1401763" y="699929"/>
                </a:lnTo>
                <a:lnTo>
                  <a:pt x="1401445" y="718340"/>
                </a:lnTo>
                <a:lnTo>
                  <a:pt x="1400810" y="736116"/>
                </a:lnTo>
                <a:lnTo>
                  <a:pt x="1399538" y="753892"/>
                </a:lnTo>
                <a:lnTo>
                  <a:pt x="1398267" y="771668"/>
                </a:lnTo>
                <a:lnTo>
                  <a:pt x="1396043" y="789126"/>
                </a:lnTo>
                <a:lnTo>
                  <a:pt x="1393500" y="806585"/>
                </a:lnTo>
                <a:lnTo>
                  <a:pt x="1391630" y="817998"/>
                </a:lnTo>
                <a:lnTo>
                  <a:pt x="1401008" y="816922"/>
                </a:lnTo>
                <a:lnTo>
                  <a:pt x="1420372" y="814383"/>
                </a:lnTo>
                <a:lnTo>
                  <a:pt x="1439735" y="812479"/>
                </a:lnTo>
                <a:lnTo>
                  <a:pt x="1459416" y="810892"/>
                </a:lnTo>
                <a:lnTo>
                  <a:pt x="1479415" y="809305"/>
                </a:lnTo>
                <a:lnTo>
                  <a:pt x="1499414" y="808036"/>
                </a:lnTo>
                <a:lnTo>
                  <a:pt x="1519729" y="806766"/>
                </a:lnTo>
                <a:lnTo>
                  <a:pt x="1539728" y="805814"/>
                </a:lnTo>
                <a:lnTo>
                  <a:pt x="1560361" y="805497"/>
                </a:lnTo>
                <a:lnTo>
                  <a:pt x="1577305" y="805237"/>
                </a:lnTo>
                <a:lnTo>
                  <a:pt x="1571889" y="805498"/>
                </a:lnTo>
                <a:lnTo>
                  <a:pt x="1539162" y="806768"/>
                </a:lnTo>
                <a:lnTo>
                  <a:pt x="1499126" y="809308"/>
                </a:lnTo>
                <a:lnTo>
                  <a:pt x="1452736" y="812483"/>
                </a:lnTo>
                <a:lnTo>
                  <a:pt x="1426999" y="814388"/>
                </a:lnTo>
                <a:lnTo>
                  <a:pt x="1400626" y="817245"/>
                </a:lnTo>
                <a:lnTo>
                  <a:pt x="1373618" y="820420"/>
                </a:lnTo>
                <a:lnTo>
                  <a:pt x="1345975" y="824548"/>
                </a:lnTo>
                <a:lnTo>
                  <a:pt x="1317378" y="828993"/>
                </a:lnTo>
                <a:lnTo>
                  <a:pt x="1288781" y="834390"/>
                </a:lnTo>
                <a:lnTo>
                  <a:pt x="1259549" y="841058"/>
                </a:lnTo>
                <a:lnTo>
                  <a:pt x="1229999" y="847725"/>
                </a:lnTo>
                <a:lnTo>
                  <a:pt x="1200132" y="855663"/>
                </a:lnTo>
                <a:lnTo>
                  <a:pt x="1169946" y="864235"/>
                </a:lnTo>
                <a:lnTo>
                  <a:pt x="1155330" y="869315"/>
                </a:lnTo>
                <a:lnTo>
                  <a:pt x="1140078" y="874078"/>
                </a:lnTo>
                <a:lnTo>
                  <a:pt x="1124827" y="879475"/>
                </a:lnTo>
                <a:lnTo>
                  <a:pt x="1109893" y="884873"/>
                </a:lnTo>
                <a:lnTo>
                  <a:pt x="1094641" y="890270"/>
                </a:lnTo>
                <a:lnTo>
                  <a:pt x="1080025" y="896303"/>
                </a:lnTo>
                <a:lnTo>
                  <a:pt x="1064774" y="902335"/>
                </a:lnTo>
                <a:lnTo>
                  <a:pt x="1049840" y="909003"/>
                </a:lnTo>
                <a:lnTo>
                  <a:pt x="1034906" y="915353"/>
                </a:lnTo>
                <a:lnTo>
                  <a:pt x="1020290" y="922655"/>
                </a:lnTo>
                <a:lnTo>
                  <a:pt x="1005356" y="929958"/>
                </a:lnTo>
                <a:lnTo>
                  <a:pt x="990740" y="936943"/>
                </a:lnTo>
                <a:lnTo>
                  <a:pt x="976442" y="944880"/>
                </a:lnTo>
                <a:lnTo>
                  <a:pt x="963096" y="952818"/>
                </a:lnTo>
                <a:lnTo>
                  <a:pt x="950069" y="960755"/>
                </a:lnTo>
                <a:lnTo>
                  <a:pt x="938313" y="968693"/>
                </a:lnTo>
                <a:lnTo>
                  <a:pt x="926556" y="976630"/>
                </a:lnTo>
                <a:lnTo>
                  <a:pt x="915753" y="984885"/>
                </a:lnTo>
                <a:lnTo>
                  <a:pt x="905903" y="993140"/>
                </a:lnTo>
                <a:lnTo>
                  <a:pt x="896053" y="1001078"/>
                </a:lnTo>
                <a:lnTo>
                  <a:pt x="887156" y="1009333"/>
                </a:lnTo>
                <a:lnTo>
                  <a:pt x="878895" y="1017270"/>
                </a:lnTo>
                <a:lnTo>
                  <a:pt x="871269" y="1025208"/>
                </a:lnTo>
                <a:lnTo>
                  <a:pt x="863961" y="1033145"/>
                </a:lnTo>
                <a:lnTo>
                  <a:pt x="857289" y="1040448"/>
                </a:lnTo>
                <a:lnTo>
                  <a:pt x="851252" y="1048068"/>
                </a:lnTo>
                <a:lnTo>
                  <a:pt x="845214" y="1055688"/>
                </a:lnTo>
                <a:lnTo>
                  <a:pt x="840448" y="1062990"/>
                </a:lnTo>
                <a:lnTo>
                  <a:pt x="835364" y="1069658"/>
                </a:lnTo>
                <a:lnTo>
                  <a:pt x="830916" y="1076008"/>
                </a:lnTo>
                <a:lnTo>
                  <a:pt x="823926" y="1088708"/>
                </a:lnTo>
                <a:lnTo>
                  <a:pt x="817889" y="1099503"/>
                </a:lnTo>
                <a:lnTo>
                  <a:pt x="813440" y="1109345"/>
                </a:lnTo>
                <a:lnTo>
                  <a:pt x="810263" y="1116648"/>
                </a:lnTo>
                <a:lnTo>
                  <a:pt x="808356" y="1122680"/>
                </a:lnTo>
                <a:lnTo>
                  <a:pt x="806450" y="1127125"/>
                </a:lnTo>
                <a:lnTo>
                  <a:pt x="808356" y="1123950"/>
                </a:lnTo>
                <a:lnTo>
                  <a:pt x="810581" y="1120140"/>
                </a:lnTo>
                <a:lnTo>
                  <a:pt x="814076" y="1114425"/>
                </a:lnTo>
                <a:lnTo>
                  <a:pt x="819160" y="1107123"/>
                </a:lnTo>
                <a:lnTo>
                  <a:pt x="826150" y="1098550"/>
                </a:lnTo>
                <a:lnTo>
                  <a:pt x="835682" y="1088390"/>
                </a:lnTo>
                <a:lnTo>
                  <a:pt x="847121" y="1076960"/>
                </a:lnTo>
                <a:lnTo>
                  <a:pt x="854111" y="1070293"/>
                </a:lnTo>
                <a:lnTo>
                  <a:pt x="861419" y="1063625"/>
                </a:lnTo>
                <a:lnTo>
                  <a:pt x="869363" y="1056640"/>
                </a:lnTo>
                <a:lnTo>
                  <a:pt x="878577" y="1049655"/>
                </a:lnTo>
                <a:lnTo>
                  <a:pt x="888110" y="1041718"/>
                </a:lnTo>
                <a:lnTo>
                  <a:pt x="898913" y="1033780"/>
                </a:lnTo>
                <a:lnTo>
                  <a:pt x="910034" y="1025525"/>
                </a:lnTo>
                <a:lnTo>
                  <a:pt x="922426" y="1016953"/>
                </a:lnTo>
                <a:lnTo>
                  <a:pt x="935771" y="1007745"/>
                </a:lnTo>
                <a:lnTo>
                  <a:pt x="949751" y="998855"/>
                </a:lnTo>
                <a:lnTo>
                  <a:pt x="964685" y="989013"/>
                </a:lnTo>
                <a:lnTo>
                  <a:pt x="980890" y="979488"/>
                </a:lnTo>
                <a:lnTo>
                  <a:pt x="998366" y="969328"/>
                </a:lnTo>
                <a:lnTo>
                  <a:pt x="1016159" y="958850"/>
                </a:lnTo>
                <a:lnTo>
                  <a:pt x="1035859" y="948055"/>
                </a:lnTo>
                <a:lnTo>
                  <a:pt x="1056195" y="936943"/>
                </a:lnTo>
                <a:lnTo>
                  <a:pt x="1066998" y="931545"/>
                </a:lnTo>
                <a:lnTo>
                  <a:pt x="1077801" y="926148"/>
                </a:lnTo>
                <a:lnTo>
                  <a:pt x="1099725" y="915988"/>
                </a:lnTo>
                <a:lnTo>
                  <a:pt x="1122920" y="906463"/>
                </a:lnTo>
                <a:lnTo>
                  <a:pt x="1145798" y="897573"/>
                </a:lnTo>
                <a:lnTo>
                  <a:pt x="1169946" y="888683"/>
                </a:lnTo>
                <a:lnTo>
                  <a:pt x="1193777" y="880745"/>
                </a:lnTo>
                <a:lnTo>
                  <a:pt x="1218243" y="873443"/>
                </a:lnTo>
                <a:lnTo>
                  <a:pt x="1242709" y="866140"/>
                </a:lnTo>
                <a:lnTo>
                  <a:pt x="1267493" y="859790"/>
                </a:lnTo>
                <a:lnTo>
                  <a:pt x="1291959" y="853440"/>
                </a:lnTo>
                <a:lnTo>
                  <a:pt x="1316425" y="847725"/>
                </a:lnTo>
                <a:lnTo>
                  <a:pt x="1340573" y="842645"/>
                </a:lnTo>
                <a:lnTo>
                  <a:pt x="1364722" y="837883"/>
                </a:lnTo>
                <a:lnTo>
                  <a:pt x="1388234" y="833438"/>
                </a:lnTo>
                <a:lnTo>
                  <a:pt x="1411430" y="829628"/>
                </a:lnTo>
                <a:lnTo>
                  <a:pt x="1433989" y="825500"/>
                </a:lnTo>
                <a:lnTo>
                  <a:pt x="1455596" y="822325"/>
                </a:lnTo>
                <a:lnTo>
                  <a:pt x="1476884" y="819468"/>
                </a:lnTo>
                <a:lnTo>
                  <a:pt x="1516602" y="814388"/>
                </a:lnTo>
                <a:lnTo>
                  <a:pt x="1552189" y="810578"/>
                </a:lnTo>
                <a:lnTo>
                  <a:pt x="1583010" y="807085"/>
                </a:lnTo>
                <a:lnTo>
                  <a:pt x="1608111" y="805498"/>
                </a:lnTo>
                <a:lnTo>
                  <a:pt x="1613462" y="805045"/>
                </a:lnTo>
                <a:lnTo>
                  <a:pt x="1622262" y="805180"/>
                </a:lnTo>
                <a:lnTo>
                  <a:pt x="1642895" y="805497"/>
                </a:lnTo>
                <a:lnTo>
                  <a:pt x="1663529" y="805814"/>
                </a:lnTo>
                <a:lnTo>
                  <a:pt x="1683845" y="806766"/>
                </a:lnTo>
                <a:lnTo>
                  <a:pt x="1704160" y="808036"/>
                </a:lnTo>
                <a:lnTo>
                  <a:pt x="1723842" y="809305"/>
                </a:lnTo>
                <a:lnTo>
                  <a:pt x="1743840" y="810892"/>
                </a:lnTo>
                <a:lnTo>
                  <a:pt x="1763204" y="812479"/>
                </a:lnTo>
                <a:lnTo>
                  <a:pt x="1783202" y="814383"/>
                </a:lnTo>
                <a:lnTo>
                  <a:pt x="1802566" y="816922"/>
                </a:lnTo>
                <a:lnTo>
                  <a:pt x="1821612" y="819144"/>
                </a:lnTo>
                <a:lnTo>
                  <a:pt x="1840659" y="822000"/>
                </a:lnTo>
                <a:lnTo>
                  <a:pt x="1859387" y="824856"/>
                </a:lnTo>
                <a:lnTo>
                  <a:pt x="1877799" y="827713"/>
                </a:lnTo>
                <a:lnTo>
                  <a:pt x="1895893" y="830886"/>
                </a:lnTo>
                <a:lnTo>
                  <a:pt x="1914304" y="834695"/>
                </a:lnTo>
                <a:lnTo>
                  <a:pt x="1932398" y="838186"/>
                </a:lnTo>
                <a:lnTo>
                  <a:pt x="1949857" y="841994"/>
                </a:lnTo>
                <a:lnTo>
                  <a:pt x="1967316" y="846120"/>
                </a:lnTo>
                <a:lnTo>
                  <a:pt x="1984458" y="850246"/>
                </a:lnTo>
                <a:lnTo>
                  <a:pt x="2001282" y="855006"/>
                </a:lnTo>
                <a:lnTo>
                  <a:pt x="2018106" y="859767"/>
                </a:lnTo>
                <a:lnTo>
                  <a:pt x="2034613" y="864527"/>
                </a:lnTo>
                <a:lnTo>
                  <a:pt x="2050485" y="869288"/>
                </a:lnTo>
                <a:lnTo>
                  <a:pt x="2066674" y="874366"/>
                </a:lnTo>
                <a:lnTo>
                  <a:pt x="2082228" y="879761"/>
                </a:lnTo>
                <a:lnTo>
                  <a:pt x="2097783" y="885473"/>
                </a:lnTo>
                <a:lnTo>
                  <a:pt x="2112702" y="891186"/>
                </a:lnTo>
                <a:lnTo>
                  <a:pt x="2127304" y="897216"/>
                </a:lnTo>
                <a:lnTo>
                  <a:pt x="2141906" y="903246"/>
                </a:lnTo>
                <a:lnTo>
                  <a:pt x="2155874" y="909276"/>
                </a:lnTo>
                <a:lnTo>
                  <a:pt x="2169524" y="915306"/>
                </a:lnTo>
                <a:lnTo>
                  <a:pt x="2183173" y="921971"/>
                </a:lnTo>
                <a:lnTo>
                  <a:pt x="2196188" y="928635"/>
                </a:lnTo>
                <a:lnTo>
                  <a:pt x="2209203" y="935617"/>
                </a:lnTo>
                <a:lnTo>
                  <a:pt x="2221266" y="942282"/>
                </a:lnTo>
                <a:lnTo>
                  <a:pt x="2233646" y="949581"/>
                </a:lnTo>
                <a:lnTo>
                  <a:pt x="2245391" y="956881"/>
                </a:lnTo>
                <a:lnTo>
                  <a:pt x="2256501" y="963863"/>
                </a:lnTo>
                <a:lnTo>
                  <a:pt x="2267612" y="971480"/>
                </a:lnTo>
                <a:lnTo>
                  <a:pt x="2278404" y="979097"/>
                </a:lnTo>
                <a:lnTo>
                  <a:pt x="2288562" y="987031"/>
                </a:lnTo>
                <a:lnTo>
                  <a:pt x="2298720" y="994965"/>
                </a:lnTo>
                <a:lnTo>
                  <a:pt x="2307926" y="1002899"/>
                </a:lnTo>
                <a:lnTo>
                  <a:pt x="2317132" y="1010516"/>
                </a:lnTo>
                <a:lnTo>
                  <a:pt x="2325703" y="1019085"/>
                </a:lnTo>
                <a:lnTo>
                  <a:pt x="2333956" y="1027336"/>
                </a:lnTo>
                <a:lnTo>
                  <a:pt x="2341892" y="1035905"/>
                </a:lnTo>
                <a:lnTo>
                  <a:pt x="2349193" y="1044157"/>
                </a:lnTo>
                <a:lnTo>
                  <a:pt x="2356177" y="1052726"/>
                </a:lnTo>
                <a:lnTo>
                  <a:pt x="2362525" y="1061612"/>
                </a:lnTo>
                <a:lnTo>
                  <a:pt x="2368874" y="1070181"/>
                </a:lnTo>
                <a:lnTo>
                  <a:pt x="2374588" y="1079384"/>
                </a:lnTo>
                <a:lnTo>
                  <a:pt x="2379667" y="1088271"/>
                </a:lnTo>
                <a:lnTo>
                  <a:pt x="2384111" y="1097157"/>
                </a:lnTo>
                <a:lnTo>
                  <a:pt x="2388555" y="1106678"/>
                </a:lnTo>
                <a:lnTo>
                  <a:pt x="2392364" y="1115882"/>
                </a:lnTo>
                <a:lnTo>
                  <a:pt x="2395856" y="1125403"/>
                </a:lnTo>
                <a:lnTo>
                  <a:pt x="2398713" y="1134606"/>
                </a:lnTo>
                <a:lnTo>
                  <a:pt x="2400618" y="1144127"/>
                </a:lnTo>
                <a:lnTo>
                  <a:pt x="2402522" y="1153648"/>
                </a:lnTo>
                <a:lnTo>
                  <a:pt x="2404110" y="1163487"/>
                </a:lnTo>
                <a:lnTo>
                  <a:pt x="2404438" y="1168406"/>
                </a:lnTo>
                <a:lnTo>
                  <a:pt x="2405063" y="1168400"/>
                </a:lnTo>
                <a:lnTo>
                  <a:pt x="2406967" y="1333818"/>
                </a:lnTo>
                <a:lnTo>
                  <a:pt x="2407920" y="1454785"/>
                </a:lnTo>
                <a:lnTo>
                  <a:pt x="2408237" y="1525271"/>
                </a:lnTo>
                <a:lnTo>
                  <a:pt x="2407920" y="1529398"/>
                </a:lnTo>
                <a:lnTo>
                  <a:pt x="2406650" y="1534161"/>
                </a:lnTo>
                <a:lnTo>
                  <a:pt x="2404110" y="1539876"/>
                </a:lnTo>
                <a:lnTo>
                  <a:pt x="2399984" y="1546543"/>
                </a:lnTo>
                <a:lnTo>
                  <a:pt x="2395222" y="1554163"/>
                </a:lnTo>
                <a:lnTo>
                  <a:pt x="2389191" y="1562418"/>
                </a:lnTo>
                <a:lnTo>
                  <a:pt x="2381572" y="1571308"/>
                </a:lnTo>
                <a:lnTo>
                  <a:pt x="2373002" y="1580833"/>
                </a:lnTo>
                <a:lnTo>
                  <a:pt x="2362844" y="1590993"/>
                </a:lnTo>
                <a:lnTo>
                  <a:pt x="2351416" y="1601153"/>
                </a:lnTo>
                <a:lnTo>
                  <a:pt x="2338083" y="1611948"/>
                </a:lnTo>
                <a:lnTo>
                  <a:pt x="2323799" y="1623061"/>
                </a:lnTo>
                <a:lnTo>
                  <a:pt x="2307609" y="1634808"/>
                </a:lnTo>
                <a:lnTo>
                  <a:pt x="2289515" y="1646238"/>
                </a:lnTo>
                <a:lnTo>
                  <a:pt x="2279992" y="1651953"/>
                </a:lnTo>
                <a:lnTo>
                  <a:pt x="2270152" y="1657668"/>
                </a:lnTo>
                <a:lnTo>
                  <a:pt x="2259359" y="1663383"/>
                </a:lnTo>
                <a:lnTo>
                  <a:pt x="2248566" y="1669733"/>
                </a:lnTo>
                <a:lnTo>
                  <a:pt x="2237456" y="1675448"/>
                </a:lnTo>
                <a:lnTo>
                  <a:pt x="2225710" y="1681163"/>
                </a:lnTo>
                <a:lnTo>
                  <a:pt x="2213330" y="1686561"/>
                </a:lnTo>
                <a:lnTo>
                  <a:pt x="2200633" y="1692276"/>
                </a:lnTo>
                <a:lnTo>
                  <a:pt x="2187301" y="1697991"/>
                </a:lnTo>
                <a:lnTo>
                  <a:pt x="2173651" y="1703388"/>
                </a:lnTo>
                <a:lnTo>
                  <a:pt x="2159366" y="1708786"/>
                </a:lnTo>
                <a:lnTo>
                  <a:pt x="2144764" y="1714183"/>
                </a:lnTo>
                <a:lnTo>
                  <a:pt x="2129527" y="1719581"/>
                </a:lnTo>
                <a:lnTo>
                  <a:pt x="2113972" y="1724978"/>
                </a:lnTo>
                <a:lnTo>
                  <a:pt x="2097783" y="1730058"/>
                </a:lnTo>
                <a:lnTo>
                  <a:pt x="2080642" y="1735138"/>
                </a:lnTo>
                <a:lnTo>
                  <a:pt x="2063500" y="1739583"/>
                </a:lnTo>
                <a:lnTo>
                  <a:pt x="2045406" y="1744346"/>
                </a:lnTo>
                <a:lnTo>
                  <a:pt x="2027312" y="1749108"/>
                </a:lnTo>
                <a:lnTo>
                  <a:pt x="2008266" y="1753236"/>
                </a:lnTo>
                <a:lnTo>
                  <a:pt x="1988902" y="1757681"/>
                </a:lnTo>
                <a:lnTo>
                  <a:pt x="1968586" y="1761808"/>
                </a:lnTo>
                <a:lnTo>
                  <a:pt x="1948270" y="1765618"/>
                </a:lnTo>
                <a:lnTo>
                  <a:pt x="1927002" y="1769111"/>
                </a:lnTo>
                <a:lnTo>
                  <a:pt x="1905099" y="1772921"/>
                </a:lnTo>
                <a:lnTo>
                  <a:pt x="1882561" y="1776096"/>
                </a:lnTo>
                <a:lnTo>
                  <a:pt x="1859705" y="1778953"/>
                </a:lnTo>
                <a:lnTo>
                  <a:pt x="1835897" y="1781811"/>
                </a:lnTo>
                <a:lnTo>
                  <a:pt x="1811772" y="1784351"/>
                </a:lnTo>
                <a:lnTo>
                  <a:pt x="1786695" y="1786891"/>
                </a:lnTo>
                <a:lnTo>
                  <a:pt x="1761617" y="1789113"/>
                </a:lnTo>
                <a:lnTo>
                  <a:pt x="1735270" y="1790701"/>
                </a:lnTo>
                <a:lnTo>
                  <a:pt x="1708605" y="1792288"/>
                </a:lnTo>
                <a:lnTo>
                  <a:pt x="1680988" y="1793241"/>
                </a:lnTo>
                <a:lnTo>
                  <a:pt x="1653053" y="1794511"/>
                </a:lnTo>
                <a:lnTo>
                  <a:pt x="1624167" y="1795146"/>
                </a:lnTo>
                <a:lnTo>
                  <a:pt x="1595597" y="1795463"/>
                </a:lnTo>
                <a:lnTo>
                  <a:pt x="1567345" y="1795146"/>
                </a:lnTo>
                <a:lnTo>
                  <a:pt x="1540046" y="1794828"/>
                </a:lnTo>
                <a:lnTo>
                  <a:pt x="1513064" y="1793876"/>
                </a:lnTo>
                <a:lnTo>
                  <a:pt x="1486399" y="1792606"/>
                </a:lnTo>
                <a:lnTo>
                  <a:pt x="1461004" y="1791018"/>
                </a:lnTo>
                <a:lnTo>
                  <a:pt x="1435609" y="1789431"/>
                </a:lnTo>
                <a:lnTo>
                  <a:pt x="1411166" y="1787208"/>
                </a:lnTo>
                <a:lnTo>
                  <a:pt x="1387041" y="1784668"/>
                </a:lnTo>
                <a:lnTo>
                  <a:pt x="1363551" y="1781811"/>
                </a:lnTo>
                <a:lnTo>
                  <a:pt x="1340695" y="1778636"/>
                </a:lnTo>
                <a:lnTo>
                  <a:pt x="1317840" y="1775461"/>
                </a:lnTo>
                <a:lnTo>
                  <a:pt x="1296254" y="1771333"/>
                </a:lnTo>
                <a:lnTo>
                  <a:pt x="1274668" y="1767841"/>
                </a:lnTo>
                <a:lnTo>
                  <a:pt x="1254352" y="1763396"/>
                </a:lnTo>
                <a:lnTo>
                  <a:pt x="1233719" y="1759268"/>
                </a:lnTo>
                <a:lnTo>
                  <a:pt x="1214355" y="1754506"/>
                </a:lnTo>
                <a:lnTo>
                  <a:pt x="1194991" y="1749426"/>
                </a:lnTo>
                <a:lnTo>
                  <a:pt x="1176262" y="1744346"/>
                </a:lnTo>
                <a:lnTo>
                  <a:pt x="1158169" y="1738948"/>
                </a:lnTo>
                <a:lnTo>
                  <a:pt x="1140710" y="1733551"/>
                </a:lnTo>
                <a:lnTo>
                  <a:pt x="1123568" y="1727836"/>
                </a:lnTo>
                <a:lnTo>
                  <a:pt x="1106744" y="1722121"/>
                </a:lnTo>
                <a:lnTo>
                  <a:pt x="1090554" y="1716406"/>
                </a:lnTo>
                <a:lnTo>
                  <a:pt x="1075317" y="1710373"/>
                </a:lnTo>
                <a:lnTo>
                  <a:pt x="1059763" y="1703706"/>
                </a:lnTo>
                <a:lnTo>
                  <a:pt x="1045478" y="1697673"/>
                </a:lnTo>
                <a:lnTo>
                  <a:pt x="1030876" y="1691323"/>
                </a:lnTo>
                <a:lnTo>
                  <a:pt x="1017226" y="1684338"/>
                </a:lnTo>
                <a:lnTo>
                  <a:pt x="1004211" y="1677988"/>
                </a:lnTo>
                <a:lnTo>
                  <a:pt x="991514" y="1671003"/>
                </a:lnTo>
                <a:lnTo>
                  <a:pt x="978816" y="1664336"/>
                </a:lnTo>
                <a:lnTo>
                  <a:pt x="967071" y="1657351"/>
                </a:lnTo>
                <a:lnTo>
                  <a:pt x="955644" y="1650683"/>
                </a:lnTo>
                <a:lnTo>
                  <a:pt x="944851" y="1643381"/>
                </a:lnTo>
                <a:lnTo>
                  <a:pt x="934375" y="1636396"/>
                </a:lnTo>
                <a:lnTo>
                  <a:pt x="923900" y="1629411"/>
                </a:lnTo>
                <a:lnTo>
                  <a:pt x="914694" y="1622426"/>
                </a:lnTo>
                <a:lnTo>
                  <a:pt x="905171" y="1615441"/>
                </a:lnTo>
                <a:lnTo>
                  <a:pt x="896283" y="1608456"/>
                </a:lnTo>
                <a:lnTo>
                  <a:pt x="888029" y="1601153"/>
                </a:lnTo>
                <a:lnTo>
                  <a:pt x="880093" y="1594486"/>
                </a:lnTo>
                <a:lnTo>
                  <a:pt x="872157" y="1587501"/>
                </a:lnTo>
                <a:lnTo>
                  <a:pt x="864856" y="1580833"/>
                </a:lnTo>
                <a:lnTo>
                  <a:pt x="858508" y="1573848"/>
                </a:lnTo>
                <a:lnTo>
                  <a:pt x="851841" y="1567498"/>
                </a:lnTo>
                <a:lnTo>
                  <a:pt x="845810" y="1560513"/>
                </a:lnTo>
                <a:lnTo>
                  <a:pt x="840096" y="1554163"/>
                </a:lnTo>
                <a:lnTo>
                  <a:pt x="835017" y="1548131"/>
                </a:lnTo>
                <a:lnTo>
                  <a:pt x="829938" y="1541463"/>
                </a:lnTo>
                <a:lnTo>
                  <a:pt x="821367" y="1529716"/>
                </a:lnTo>
                <a:lnTo>
                  <a:pt x="814384" y="1518286"/>
                </a:lnTo>
                <a:lnTo>
                  <a:pt x="810892" y="1512571"/>
                </a:lnTo>
                <a:lnTo>
                  <a:pt x="808353" y="1507491"/>
                </a:lnTo>
                <a:lnTo>
                  <a:pt x="806130" y="1502093"/>
                </a:lnTo>
                <a:lnTo>
                  <a:pt x="803908" y="1497330"/>
                </a:lnTo>
                <a:lnTo>
                  <a:pt x="802004" y="1492568"/>
                </a:lnTo>
                <a:lnTo>
                  <a:pt x="800734" y="1488440"/>
                </a:lnTo>
                <a:lnTo>
                  <a:pt x="799464" y="1483995"/>
                </a:lnTo>
                <a:lnTo>
                  <a:pt x="798829" y="1480185"/>
                </a:lnTo>
                <a:lnTo>
                  <a:pt x="798512" y="1476375"/>
                </a:lnTo>
                <a:lnTo>
                  <a:pt x="798512" y="1472883"/>
                </a:lnTo>
                <a:lnTo>
                  <a:pt x="798512" y="1393228"/>
                </a:lnTo>
                <a:lnTo>
                  <a:pt x="790021" y="1394461"/>
                </a:lnTo>
                <a:lnTo>
                  <a:pt x="772225" y="1396683"/>
                </a:lnTo>
                <a:lnTo>
                  <a:pt x="754747" y="1397953"/>
                </a:lnTo>
                <a:lnTo>
                  <a:pt x="736633" y="1399223"/>
                </a:lnTo>
                <a:lnTo>
                  <a:pt x="719154" y="1399858"/>
                </a:lnTo>
                <a:lnTo>
                  <a:pt x="700723" y="1400175"/>
                </a:lnTo>
                <a:lnTo>
                  <a:pt x="682609" y="1399858"/>
                </a:lnTo>
                <a:lnTo>
                  <a:pt x="664813" y="1399223"/>
                </a:lnTo>
                <a:lnTo>
                  <a:pt x="646699" y="1397953"/>
                </a:lnTo>
                <a:lnTo>
                  <a:pt x="629220" y="1396683"/>
                </a:lnTo>
                <a:lnTo>
                  <a:pt x="611424" y="1394461"/>
                </a:lnTo>
                <a:lnTo>
                  <a:pt x="594264" y="1391922"/>
                </a:lnTo>
                <a:lnTo>
                  <a:pt x="576785" y="1389065"/>
                </a:lnTo>
                <a:lnTo>
                  <a:pt x="559625" y="1385891"/>
                </a:lnTo>
                <a:lnTo>
                  <a:pt x="542464" y="1382082"/>
                </a:lnTo>
                <a:lnTo>
                  <a:pt x="525939" y="1377955"/>
                </a:lnTo>
                <a:lnTo>
                  <a:pt x="508779" y="1373511"/>
                </a:lnTo>
                <a:lnTo>
                  <a:pt x="492254" y="1368432"/>
                </a:lnTo>
                <a:lnTo>
                  <a:pt x="476046" y="1363036"/>
                </a:lnTo>
                <a:lnTo>
                  <a:pt x="459839" y="1357640"/>
                </a:lnTo>
                <a:lnTo>
                  <a:pt x="443632" y="1351609"/>
                </a:lnTo>
                <a:lnTo>
                  <a:pt x="428060" y="1345260"/>
                </a:lnTo>
                <a:lnTo>
                  <a:pt x="412489" y="1338277"/>
                </a:lnTo>
                <a:lnTo>
                  <a:pt x="396917" y="1331293"/>
                </a:lnTo>
                <a:lnTo>
                  <a:pt x="381981" y="1323675"/>
                </a:lnTo>
                <a:lnTo>
                  <a:pt x="366727" y="1315739"/>
                </a:lnTo>
                <a:lnTo>
                  <a:pt x="352109" y="1307486"/>
                </a:lnTo>
                <a:lnTo>
                  <a:pt x="337491" y="1298916"/>
                </a:lnTo>
                <a:lnTo>
                  <a:pt x="323190" y="1289710"/>
                </a:lnTo>
                <a:lnTo>
                  <a:pt x="309208" y="1280505"/>
                </a:lnTo>
                <a:lnTo>
                  <a:pt x="295225" y="1270665"/>
                </a:lnTo>
                <a:lnTo>
                  <a:pt x="281560" y="1261142"/>
                </a:lnTo>
                <a:lnTo>
                  <a:pt x="268213" y="1250667"/>
                </a:lnTo>
                <a:lnTo>
                  <a:pt x="255184" y="1240191"/>
                </a:lnTo>
                <a:lnTo>
                  <a:pt x="242154" y="1229399"/>
                </a:lnTo>
                <a:lnTo>
                  <a:pt x="229443" y="1218289"/>
                </a:lnTo>
                <a:lnTo>
                  <a:pt x="217367" y="1206862"/>
                </a:lnTo>
                <a:lnTo>
                  <a:pt x="204973" y="1194799"/>
                </a:lnTo>
                <a:lnTo>
                  <a:pt x="193533" y="1183054"/>
                </a:lnTo>
                <a:lnTo>
                  <a:pt x="182093" y="1170675"/>
                </a:lnTo>
                <a:lnTo>
                  <a:pt x="170970" y="1158295"/>
                </a:lnTo>
                <a:lnTo>
                  <a:pt x="160165" y="1145280"/>
                </a:lnTo>
                <a:lnTo>
                  <a:pt x="149360" y="1132266"/>
                </a:lnTo>
                <a:lnTo>
                  <a:pt x="139191" y="1118934"/>
                </a:lnTo>
                <a:lnTo>
                  <a:pt x="129340" y="1105285"/>
                </a:lnTo>
                <a:lnTo>
                  <a:pt x="119806" y="1091318"/>
                </a:lnTo>
                <a:lnTo>
                  <a:pt x="110590" y="1077351"/>
                </a:lnTo>
                <a:lnTo>
                  <a:pt x="101374" y="1063067"/>
                </a:lnTo>
                <a:lnTo>
                  <a:pt x="92794" y="1048465"/>
                </a:lnTo>
                <a:lnTo>
                  <a:pt x="84532" y="1033863"/>
                </a:lnTo>
                <a:lnTo>
                  <a:pt x="76587" y="1018627"/>
                </a:lnTo>
                <a:lnTo>
                  <a:pt x="68960" y="1003708"/>
                </a:lnTo>
                <a:lnTo>
                  <a:pt x="61969" y="988154"/>
                </a:lnTo>
                <a:lnTo>
                  <a:pt x="54977" y="972282"/>
                </a:lnTo>
                <a:lnTo>
                  <a:pt x="48622" y="956411"/>
                </a:lnTo>
                <a:lnTo>
                  <a:pt x="42584" y="940857"/>
                </a:lnTo>
                <a:lnTo>
                  <a:pt x="36546" y="924668"/>
                </a:lnTo>
                <a:lnTo>
                  <a:pt x="31779" y="908479"/>
                </a:lnTo>
                <a:lnTo>
                  <a:pt x="26694" y="891973"/>
                </a:lnTo>
                <a:lnTo>
                  <a:pt x="21927" y="874832"/>
                </a:lnTo>
                <a:lnTo>
                  <a:pt x="18114" y="858008"/>
                </a:lnTo>
                <a:lnTo>
                  <a:pt x="14300" y="841184"/>
                </a:lnTo>
                <a:lnTo>
                  <a:pt x="10805" y="824043"/>
                </a:lnTo>
                <a:lnTo>
                  <a:pt x="7945" y="806585"/>
                </a:lnTo>
                <a:lnTo>
                  <a:pt x="5720" y="789126"/>
                </a:lnTo>
                <a:lnTo>
                  <a:pt x="3496" y="771668"/>
                </a:lnTo>
                <a:lnTo>
                  <a:pt x="2225" y="753892"/>
                </a:lnTo>
                <a:lnTo>
                  <a:pt x="636" y="736116"/>
                </a:lnTo>
                <a:lnTo>
                  <a:pt x="318" y="718340"/>
                </a:lnTo>
                <a:lnTo>
                  <a:pt x="0" y="699929"/>
                </a:lnTo>
                <a:lnTo>
                  <a:pt x="318" y="681836"/>
                </a:lnTo>
                <a:lnTo>
                  <a:pt x="636" y="664060"/>
                </a:lnTo>
                <a:lnTo>
                  <a:pt x="2225" y="646284"/>
                </a:lnTo>
                <a:lnTo>
                  <a:pt x="3496" y="628190"/>
                </a:lnTo>
                <a:lnTo>
                  <a:pt x="5720" y="610732"/>
                </a:lnTo>
                <a:lnTo>
                  <a:pt x="7945" y="593591"/>
                </a:lnTo>
                <a:lnTo>
                  <a:pt x="10805" y="576132"/>
                </a:lnTo>
                <a:lnTo>
                  <a:pt x="14300" y="558991"/>
                </a:lnTo>
                <a:lnTo>
                  <a:pt x="18114" y="542167"/>
                </a:lnTo>
                <a:lnTo>
                  <a:pt x="21927" y="525026"/>
                </a:lnTo>
                <a:lnTo>
                  <a:pt x="26694" y="508202"/>
                </a:lnTo>
                <a:lnTo>
                  <a:pt x="31779" y="491696"/>
                </a:lnTo>
                <a:lnTo>
                  <a:pt x="36546" y="475507"/>
                </a:lnTo>
                <a:lnTo>
                  <a:pt x="42584" y="459319"/>
                </a:lnTo>
                <a:lnTo>
                  <a:pt x="48622" y="443130"/>
                </a:lnTo>
                <a:lnTo>
                  <a:pt x="54977" y="427576"/>
                </a:lnTo>
                <a:lnTo>
                  <a:pt x="61969" y="412022"/>
                </a:lnTo>
                <a:lnTo>
                  <a:pt x="68960" y="396468"/>
                </a:lnTo>
                <a:lnTo>
                  <a:pt x="76587" y="381231"/>
                </a:lnTo>
                <a:lnTo>
                  <a:pt x="84532" y="366312"/>
                </a:lnTo>
                <a:lnTo>
                  <a:pt x="92794" y="351393"/>
                </a:lnTo>
                <a:lnTo>
                  <a:pt x="101374" y="337109"/>
                </a:lnTo>
                <a:lnTo>
                  <a:pt x="110590" y="322825"/>
                </a:lnTo>
                <a:lnTo>
                  <a:pt x="119806" y="308858"/>
                </a:lnTo>
                <a:lnTo>
                  <a:pt x="129340" y="294573"/>
                </a:lnTo>
                <a:lnTo>
                  <a:pt x="139191" y="280924"/>
                </a:lnTo>
                <a:lnTo>
                  <a:pt x="149360" y="267592"/>
                </a:lnTo>
                <a:lnTo>
                  <a:pt x="160165" y="254895"/>
                </a:lnTo>
                <a:lnTo>
                  <a:pt x="170970" y="241880"/>
                </a:lnTo>
                <a:lnTo>
                  <a:pt x="182093" y="229183"/>
                </a:lnTo>
                <a:lnTo>
                  <a:pt x="193533" y="217121"/>
                </a:lnTo>
                <a:lnTo>
                  <a:pt x="204973" y="205059"/>
                </a:lnTo>
                <a:lnTo>
                  <a:pt x="217367" y="193314"/>
                </a:lnTo>
                <a:lnTo>
                  <a:pt x="229443" y="181886"/>
                </a:lnTo>
                <a:lnTo>
                  <a:pt x="242154" y="170776"/>
                </a:lnTo>
                <a:lnTo>
                  <a:pt x="255184" y="159984"/>
                </a:lnTo>
                <a:lnTo>
                  <a:pt x="268213" y="149509"/>
                </a:lnTo>
                <a:lnTo>
                  <a:pt x="281560" y="139034"/>
                </a:lnTo>
                <a:lnTo>
                  <a:pt x="295225" y="128876"/>
                </a:lnTo>
                <a:lnTo>
                  <a:pt x="309208" y="119670"/>
                </a:lnTo>
                <a:lnTo>
                  <a:pt x="323190" y="110148"/>
                </a:lnTo>
                <a:lnTo>
                  <a:pt x="337491" y="101260"/>
                </a:lnTo>
                <a:lnTo>
                  <a:pt x="352109" y="92689"/>
                </a:lnTo>
                <a:lnTo>
                  <a:pt x="366727" y="84436"/>
                </a:lnTo>
                <a:lnTo>
                  <a:pt x="381981" y="76500"/>
                </a:lnTo>
                <a:lnTo>
                  <a:pt x="396917" y="68882"/>
                </a:lnTo>
                <a:lnTo>
                  <a:pt x="412489" y="61899"/>
                </a:lnTo>
                <a:lnTo>
                  <a:pt x="428060" y="54915"/>
                </a:lnTo>
                <a:lnTo>
                  <a:pt x="443632" y="48567"/>
                </a:lnTo>
                <a:lnTo>
                  <a:pt x="459839" y="42218"/>
                </a:lnTo>
                <a:lnTo>
                  <a:pt x="476046" y="36504"/>
                </a:lnTo>
                <a:lnTo>
                  <a:pt x="492254" y="31426"/>
                </a:lnTo>
                <a:lnTo>
                  <a:pt x="508779" y="26664"/>
                </a:lnTo>
                <a:lnTo>
                  <a:pt x="525939" y="21903"/>
                </a:lnTo>
                <a:lnTo>
                  <a:pt x="542464" y="17776"/>
                </a:lnTo>
                <a:lnTo>
                  <a:pt x="559625" y="14284"/>
                </a:lnTo>
                <a:lnTo>
                  <a:pt x="576785" y="11110"/>
                </a:lnTo>
                <a:lnTo>
                  <a:pt x="594264" y="8253"/>
                </a:lnTo>
                <a:lnTo>
                  <a:pt x="611424" y="5714"/>
                </a:lnTo>
                <a:lnTo>
                  <a:pt x="629220" y="3492"/>
                </a:lnTo>
                <a:lnTo>
                  <a:pt x="646699" y="2222"/>
                </a:lnTo>
                <a:lnTo>
                  <a:pt x="664813" y="952"/>
                </a:lnTo>
                <a:lnTo>
                  <a:pt x="682609" y="318"/>
                </a:lnTo>
                <a:lnTo>
                  <a:pt x="70072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7" name="矩形 26"/>
          <p:cNvSpPr/>
          <p:nvPr/>
        </p:nvSpPr>
        <p:spPr>
          <a:xfrm>
            <a:off x="500222" y="1791951"/>
            <a:ext cx="4240589" cy="1429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30" name="KSO_Shape"/>
          <p:cNvSpPr/>
          <p:nvPr/>
        </p:nvSpPr>
        <p:spPr bwMode="auto">
          <a:xfrm>
            <a:off x="7708802" y="1649783"/>
            <a:ext cx="2504342" cy="2934777"/>
          </a:xfrm>
          <a:custGeom>
            <a:avLst/>
            <a:gdLst>
              <a:gd name="T0" fmla="*/ 704281 w 1736725"/>
              <a:gd name="T1" fmla="*/ 1825553 h 2036763"/>
              <a:gd name="T2" fmla="*/ 779016 w 1736725"/>
              <a:gd name="T3" fmla="*/ 1841640 h 2036763"/>
              <a:gd name="T4" fmla="*/ 782728 w 1736725"/>
              <a:gd name="T5" fmla="*/ 1793131 h 2036763"/>
              <a:gd name="T6" fmla="*/ 833211 w 1736725"/>
              <a:gd name="T7" fmla="*/ 1771103 h 2036763"/>
              <a:gd name="T8" fmla="*/ 864640 w 1736725"/>
              <a:gd name="T9" fmla="*/ 1829018 h 2036763"/>
              <a:gd name="T10" fmla="*/ 941107 w 1736725"/>
              <a:gd name="T11" fmla="*/ 1792636 h 2036763"/>
              <a:gd name="T12" fmla="*/ 1379618 w 1736725"/>
              <a:gd name="T13" fmla="*/ 1605527 h 2036763"/>
              <a:gd name="T14" fmla="*/ 1357346 w 1736725"/>
              <a:gd name="T15" fmla="*/ 1729771 h 2036763"/>
              <a:gd name="T16" fmla="*/ 1257864 w 1736725"/>
              <a:gd name="T17" fmla="*/ 1761203 h 2036763"/>
              <a:gd name="T18" fmla="*/ 1202927 w 1736725"/>
              <a:gd name="T19" fmla="*/ 1746601 h 2036763"/>
              <a:gd name="T20" fmla="*/ 1188574 w 1736725"/>
              <a:gd name="T21" fmla="*/ 1696358 h 2036763"/>
              <a:gd name="T22" fmla="*/ 1109136 w 1736725"/>
              <a:gd name="T23" fmla="*/ 1646859 h 2036763"/>
              <a:gd name="T24" fmla="*/ 1031185 w 1736725"/>
              <a:gd name="T25" fmla="*/ 1657749 h 2036763"/>
              <a:gd name="T26" fmla="*/ 976494 w 1736725"/>
              <a:gd name="T27" fmla="*/ 1658491 h 2036763"/>
              <a:gd name="T28" fmla="*/ 951500 w 1736725"/>
              <a:gd name="T29" fmla="*/ 1762193 h 2036763"/>
              <a:gd name="T30" fmla="*/ 1018317 w 1736725"/>
              <a:gd name="T31" fmla="*/ 1747344 h 2036763"/>
              <a:gd name="T32" fmla="*/ 1079193 w 1736725"/>
              <a:gd name="T33" fmla="*/ 1751798 h 2036763"/>
              <a:gd name="T34" fmla="*/ 1081420 w 1736725"/>
              <a:gd name="T35" fmla="*/ 1773331 h 2036763"/>
              <a:gd name="T36" fmla="*/ 1057416 w 1736725"/>
              <a:gd name="T37" fmla="*/ 1819613 h 2036763"/>
              <a:gd name="T38" fmla="*/ 1226931 w 1736725"/>
              <a:gd name="T39" fmla="*/ 1846095 h 2036763"/>
              <a:gd name="T40" fmla="*/ 1304635 w 1736725"/>
              <a:gd name="T41" fmla="*/ 1802040 h 2036763"/>
              <a:gd name="T42" fmla="*/ 1355613 w 1736725"/>
              <a:gd name="T43" fmla="*/ 1845353 h 2036763"/>
              <a:gd name="T44" fmla="*/ 1471181 w 1736725"/>
              <a:gd name="T45" fmla="*/ 1844363 h 2036763"/>
              <a:gd name="T46" fmla="*/ 1535770 w 1736725"/>
              <a:gd name="T47" fmla="*/ 1766154 h 2036763"/>
              <a:gd name="T48" fmla="*/ 1483059 w 1736725"/>
              <a:gd name="T49" fmla="*/ 1730266 h 2036763"/>
              <a:gd name="T50" fmla="*/ 1402138 w 1736725"/>
              <a:gd name="T51" fmla="*/ 1661957 h 2036763"/>
              <a:gd name="T52" fmla="*/ 300300 w 1736725"/>
              <a:gd name="T53" fmla="*/ 1811819 h 2036763"/>
              <a:gd name="T54" fmla="*/ 149159 w 1736725"/>
              <a:gd name="T55" fmla="*/ 1873820 h 2036763"/>
              <a:gd name="T56" fmla="*/ 16600 w 1736725"/>
              <a:gd name="T57" fmla="*/ 1792799 h 2036763"/>
              <a:gd name="T58" fmla="*/ 17840 w 1736725"/>
              <a:gd name="T59" fmla="*/ 1629768 h 2036763"/>
              <a:gd name="T60" fmla="*/ 1211092 w 1736725"/>
              <a:gd name="T61" fmla="*/ 1101124 h 2036763"/>
              <a:gd name="T62" fmla="*/ 737784 w 1736725"/>
              <a:gd name="T63" fmla="*/ 1075521 h 2036763"/>
              <a:gd name="T64" fmla="*/ 769961 w 1736725"/>
              <a:gd name="T65" fmla="*/ 1229034 h 2036763"/>
              <a:gd name="T66" fmla="*/ 508333 w 1736725"/>
              <a:gd name="T67" fmla="*/ 1049028 h 2036763"/>
              <a:gd name="T68" fmla="*/ 1367492 w 1736725"/>
              <a:gd name="T69" fmla="*/ 1007322 h 2036763"/>
              <a:gd name="T70" fmla="*/ 1498154 w 1736725"/>
              <a:gd name="T71" fmla="*/ 1062266 h 2036763"/>
              <a:gd name="T72" fmla="*/ 1589965 w 1736725"/>
              <a:gd name="T73" fmla="*/ 1171413 h 2036763"/>
              <a:gd name="T74" fmla="*/ 1625600 w 1736725"/>
              <a:gd name="T75" fmla="*/ 1905000 h 2036763"/>
              <a:gd name="T76" fmla="*/ 815146 w 1736725"/>
              <a:gd name="T77" fmla="*/ 1193688 h 2036763"/>
              <a:gd name="T78" fmla="*/ 794606 w 1736725"/>
              <a:gd name="T79" fmla="*/ 1045683 h 2036763"/>
              <a:gd name="T80" fmla="*/ 759465 w 1736725"/>
              <a:gd name="T81" fmla="*/ 621470 h 2036763"/>
              <a:gd name="T82" fmla="*/ 1351654 w 1736725"/>
              <a:gd name="T83" fmla="*/ 252202 h 2036763"/>
              <a:gd name="T84" fmla="*/ 1196987 w 1736725"/>
              <a:gd name="T85" fmla="*/ 430401 h 2036763"/>
              <a:gd name="T86" fmla="*/ 1293994 w 1736725"/>
              <a:gd name="T87" fmla="*/ 441043 h 2036763"/>
              <a:gd name="T88" fmla="*/ 1493205 w 1736725"/>
              <a:gd name="T89" fmla="*/ 267052 h 2036763"/>
              <a:gd name="T90" fmla="*/ 1533542 w 1736725"/>
              <a:gd name="T91" fmla="*/ 158400 h 2036763"/>
              <a:gd name="T92" fmla="*/ 847069 w 1736725"/>
              <a:gd name="T93" fmla="*/ 197257 h 2036763"/>
              <a:gd name="T94" fmla="*/ 1046033 w 1736725"/>
              <a:gd name="T95" fmla="*/ 336352 h 2036763"/>
              <a:gd name="T96" fmla="*/ 1129181 w 1736725"/>
              <a:gd name="T97" fmla="*/ 309127 h 2036763"/>
              <a:gd name="T98" fmla="*/ 960409 w 1736725"/>
              <a:gd name="T99" fmla="*/ 144540 h 2036763"/>
              <a:gd name="T100" fmla="*/ 769365 w 1736725"/>
              <a:gd name="T101" fmla="*/ 248 h 2036763"/>
              <a:gd name="T102" fmla="*/ 973030 w 1736725"/>
              <a:gd name="T103" fmla="*/ 79943 h 2036763"/>
              <a:gd name="T104" fmla="*/ 1169271 w 1736725"/>
              <a:gd name="T105" fmla="*/ 269279 h 2036763"/>
              <a:gd name="T106" fmla="*/ 1196740 w 1736725"/>
              <a:gd name="T107" fmla="*/ 349221 h 2036763"/>
              <a:gd name="T108" fmla="*/ 1364275 w 1736725"/>
              <a:gd name="T109" fmla="*/ 184140 h 2036763"/>
              <a:gd name="T110" fmla="*/ 1583531 w 1736725"/>
              <a:gd name="T111" fmla="*/ 106920 h 2036763"/>
              <a:gd name="T112" fmla="*/ 1585262 w 1736725"/>
              <a:gd name="T113" fmla="*/ 201216 h 2036763"/>
              <a:gd name="T114" fmla="*/ 1436040 w 1736725"/>
              <a:gd name="T115" fmla="*/ 393028 h 2036763"/>
              <a:gd name="T116" fmla="*/ 1254152 w 1736725"/>
              <a:gd name="T117" fmla="*/ 488810 h 2036763"/>
              <a:gd name="T118" fmla="*/ 1032916 w 1736725"/>
              <a:gd name="T119" fmla="*/ 389811 h 2036763"/>
              <a:gd name="T120" fmla="*/ 857958 w 1736725"/>
              <a:gd name="T121" fmla="*/ 297989 h 2036763"/>
              <a:gd name="T122" fmla="*/ 739421 w 1736725"/>
              <a:gd name="T123" fmla="*/ 143302 h 2036763"/>
              <a:gd name="T124" fmla="*/ 728533 w 1736725"/>
              <a:gd name="T125" fmla="*/ 2971 h 2036763"/>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736725" h="2036763">
                <a:moveTo>
                  <a:pt x="797370" y="1909747"/>
                </a:moveTo>
                <a:lnTo>
                  <a:pt x="792082" y="1910541"/>
                </a:lnTo>
                <a:lnTo>
                  <a:pt x="787059" y="1911334"/>
                </a:lnTo>
                <a:lnTo>
                  <a:pt x="782300" y="1912128"/>
                </a:lnTo>
                <a:lnTo>
                  <a:pt x="777541" y="1913716"/>
                </a:lnTo>
                <a:lnTo>
                  <a:pt x="773311" y="1915304"/>
                </a:lnTo>
                <a:lnTo>
                  <a:pt x="769081" y="1917156"/>
                </a:lnTo>
                <a:lnTo>
                  <a:pt x="765644" y="1919273"/>
                </a:lnTo>
                <a:lnTo>
                  <a:pt x="762207" y="1921390"/>
                </a:lnTo>
                <a:lnTo>
                  <a:pt x="759035" y="1924036"/>
                </a:lnTo>
                <a:lnTo>
                  <a:pt x="756391" y="1926682"/>
                </a:lnTo>
                <a:lnTo>
                  <a:pt x="754276" y="1929328"/>
                </a:lnTo>
                <a:lnTo>
                  <a:pt x="752425" y="1932504"/>
                </a:lnTo>
                <a:lnTo>
                  <a:pt x="751103" y="1935679"/>
                </a:lnTo>
                <a:lnTo>
                  <a:pt x="750310" y="1938855"/>
                </a:lnTo>
                <a:lnTo>
                  <a:pt x="749781" y="1942030"/>
                </a:lnTo>
                <a:lnTo>
                  <a:pt x="750310" y="1945470"/>
                </a:lnTo>
                <a:lnTo>
                  <a:pt x="751103" y="1948645"/>
                </a:lnTo>
                <a:lnTo>
                  <a:pt x="752425" y="1951821"/>
                </a:lnTo>
                <a:lnTo>
                  <a:pt x="754276" y="1954467"/>
                </a:lnTo>
                <a:lnTo>
                  <a:pt x="756391" y="1957642"/>
                </a:lnTo>
                <a:lnTo>
                  <a:pt x="759035" y="1960024"/>
                </a:lnTo>
                <a:lnTo>
                  <a:pt x="762207" y="1962935"/>
                </a:lnTo>
                <a:lnTo>
                  <a:pt x="765644" y="1965052"/>
                </a:lnTo>
                <a:lnTo>
                  <a:pt x="769081" y="1967169"/>
                </a:lnTo>
                <a:lnTo>
                  <a:pt x="773311" y="1969021"/>
                </a:lnTo>
                <a:lnTo>
                  <a:pt x="777541" y="1970609"/>
                </a:lnTo>
                <a:lnTo>
                  <a:pt x="782300" y="1971932"/>
                </a:lnTo>
                <a:lnTo>
                  <a:pt x="787059" y="1972990"/>
                </a:lnTo>
                <a:lnTo>
                  <a:pt x="792082" y="1973784"/>
                </a:lnTo>
                <a:lnTo>
                  <a:pt x="797370" y="1974578"/>
                </a:lnTo>
                <a:lnTo>
                  <a:pt x="802658" y="1974578"/>
                </a:lnTo>
                <a:lnTo>
                  <a:pt x="808210" y="1974578"/>
                </a:lnTo>
                <a:lnTo>
                  <a:pt x="813233" y="1973784"/>
                </a:lnTo>
                <a:lnTo>
                  <a:pt x="818521" y="1972990"/>
                </a:lnTo>
                <a:lnTo>
                  <a:pt x="823015" y="1971932"/>
                </a:lnTo>
                <a:lnTo>
                  <a:pt x="828039" y="1970609"/>
                </a:lnTo>
                <a:lnTo>
                  <a:pt x="832269" y="1969021"/>
                </a:lnTo>
                <a:lnTo>
                  <a:pt x="836235" y="1967169"/>
                </a:lnTo>
                <a:lnTo>
                  <a:pt x="839936" y="1965052"/>
                </a:lnTo>
                <a:lnTo>
                  <a:pt x="843373" y="1962935"/>
                </a:lnTo>
                <a:lnTo>
                  <a:pt x="846546" y="1960024"/>
                </a:lnTo>
                <a:lnTo>
                  <a:pt x="849189" y="1957642"/>
                </a:lnTo>
                <a:lnTo>
                  <a:pt x="851304" y="1954467"/>
                </a:lnTo>
                <a:lnTo>
                  <a:pt x="853155" y="1951821"/>
                </a:lnTo>
                <a:lnTo>
                  <a:pt x="854477" y="1948645"/>
                </a:lnTo>
                <a:lnTo>
                  <a:pt x="855270" y="1945470"/>
                </a:lnTo>
                <a:lnTo>
                  <a:pt x="855535" y="1942030"/>
                </a:lnTo>
                <a:lnTo>
                  <a:pt x="855270" y="1938855"/>
                </a:lnTo>
                <a:lnTo>
                  <a:pt x="854477" y="1935679"/>
                </a:lnTo>
                <a:lnTo>
                  <a:pt x="853155" y="1932504"/>
                </a:lnTo>
                <a:lnTo>
                  <a:pt x="851304" y="1929328"/>
                </a:lnTo>
                <a:lnTo>
                  <a:pt x="849189" y="1926682"/>
                </a:lnTo>
                <a:lnTo>
                  <a:pt x="846546" y="1924036"/>
                </a:lnTo>
                <a:lnTo>
                  <a:pt x="843373" y="1921390"/>
                </a:lnTo>
                <a:lnTo>
                  <a:pt x="839936" y="1919273"/>
                </a:lnTo>
                <a:lnTo>
                  <a:pt x="836235" y="1917156"/>
                </a:lnTo>
                <a:lnTo>
                  <a:pt x="832269" y="1915304"/>
                </a:lnTo>
                <a:lnTo>
                  <a:pt x="828039" y="1913716"/>
                </a:lnTo>
                <a:lnTo>
                  <a:pt x="823015" y="1912128"/>
                </a:lnTo>
                <a:lnTo>
                  <a:pt x="818521" y="1911334"/>
                </a:lnTo>
                <a:lnTo>
                  <a:pt x="813233" y="1910541"/>
                </a:lnTo>
                <a:lnTo>
                  <a:pt x="808210" y="1909747"/>
                </a:lnTo>
                <a:lnTo>
                  <a:pt x="802658" y="1909747"/>
                </a:lnTo>
                <a:lnTo>
                  <a:pt x="797370" y="1909747"/>
                </a:lnTo>
                <a:close/>
                <a:moveTo>
                  <a:pt x="942252" y="1875346"/>
                </a:moveTo>
                <a:lnTo>
                  <a:pt x="935907" y="1875876"/>
                </a:lnTo>
                <a:lnTo>
                  <a:pt x="929826" y="1876405"/>
                </a:lnTo>
                <a:lnTo>
                  <a:pt x="923746" y="1877199"/>
                </a:lnTo>
                <a:lnTo>
                  <a:pt x="917929" y="1878786"/>
                </a:lnTo>
                <a:lnTo>
                  <a:pt x="912377" y="1880639"/>
                </a:lnTo>
                <a:lnTo>
                  <a:pt x="907089" y="1882491"/>
                </a:lnTo>
                <a:lnTo>
                  <a:pt x="902595" y="1884873"/>
                </a:lnTo>
                <a:lnTo>
                  <a:pt x="897836" y="1887783"/>
                </a:lnTo>
                <a:lnTo>
                  <a:pt x="893870" y="1890430"/>
                </a:lnTo>
                <a:lnTo>
                  <a:pt x="890169" y="1893605"/>
                </a:lnTo>
                <a:lnTo>
                  <a:pt x="886996" y="1897045"/>
                </a:lnTo>
                <a:lnTo>
                  <a:pt x="884352" y="1900485"/>
                </a:lnTo>
                <a:lnTo>
                  <a:pt x="882237" y="1904190"/>
                </a:lnTo>
                <a:lnTo>
                  <a:pt x="880651" y="1908159"/>
                </a:lnTo>
                <a:lnTo>
                  <a:pt x="879858" y="1912128"/>
                </a:lnTo>
                <a:lnTo>
                  <a:pt x="879593" y="1916627"/>
                </a:lnTo>
                <a:lnTo>
                  <a:pt x="879858" y="1920861"/>
                </a:lnTo>
                <a:lnTo>
                  <a:pt x="880651" y="1924830"/>
                </a:lnTo>
                <a:lnTo>
                  <a:pt x="882237" y="1928799"/>
                </a:lnTo>
                <a:lnTo>
                  <a:pt x="884352" y="1932504"/>
                </a:lnTo>
                <a:lnTo>
                  <a:pt x="886996" y="1936208"/>
                </a:lnTo>
                <a:lnTo>
                  <a:pt x="890169" y="1939648"/>
                </a:lnTo>
                <a:lnTo>
                  <a:pt x="893870" y="1942559"/>
                </a:lnTo>
                <a:lnTo>
                  <a:pt x="897836" y="1945470"/>
                </a:lnTo>
                <a:lnTo>
                  <a:pt x="902595" y="1948116"/>
                </a:lnTo>
                <a:lnTo>
                  <a:pt x="907089" y="1950498"/>
                </a:lnTo>
                <a:lnTo>
                  <a:pt x="912377" y="1952350"/>
                </a:lnTo>
                <a:lnTo>
                  <a:pt x="917929" y="1954202"/>
                </a:lnTo>
                <a:lnTo>
                  <a:pt x="923746" y="1955526"/>
                </a:lnTo>
                <a:lnTo>
                  <a:pt x="929826" y="1956849"/>
                </a:lnTo>
                <a:lnTo>
                  <a:pt x="935907" y="1957378"/>
                </a:lnTo>
                <a:lnTo>
                  <a:pt x="942252" y="1957378"/>
                </a:lnTo>
                <a:lnTo>
                  <a:pt x="948862" y="1957378"/>
                </a:lnTo>
                <a:lnTo>
                  <a:pt x="955207" y="1956849"/>
                </a:lnTo>
                <a:lnTo>
                  <a:pt x="961024" y="1955526"/>
                </a:lnTo>
                <a:lnTo>
                  <a:pt x="966840" y="1954202"/>
                </a:lnTo>
                <a:lnTo>
                  <a:pt x="972392" y="1952350"/>
                </a:lnTo>
                <a:lnTo>
                  <a:pt x="977680" y="1950498"/>
                </a:lnTo>
                <a:lnTo>
                  <a:pt x="982439" y="1948116"/>
                </a:lnTo>
                <a:lnTo>
                  <a:pt x="987198" y="1945470"/>
                </a:lnTo>
                <a:lnTo>
                  <a:pt x="991163" y="1942559"/>
                </a:lnTo>
                <a:lnTo>
                  <a:pt x="994865" y="1939648"/>
                </a:lnTo>
                <a:lnTo>
                  <a:pt x="997773" y="1936208"/>
                </a:lnTo>
                <a:lnTo>
                  <a:pt x="1000681" y="1932504"/>
                </a:lnTo>
                <a:lnTo>
                  <a:pt x="1002796" y="1928799"/>
                </a:lnTo>
                <a:lnTo>
                  <a:pt x="1004118" y="1924830"/>
                </a:lnTo>
                <a:lnTo>
                  <a:pt x="1005176" y="1920861"/>
                </a:lnTo>
                <a:lnTo>
                  <a:pt x="1005440" y="1916627"/>
                </a:lnTo>
                <a:lnTo>
                  <a:pt x="1005176" y="1912128"/>
                </a:lnTo>
                <a:lnTo>
                  <a:pt x="1004118" y="1908159"/>
                </a:lnTo>
                <a:lnTo>
                  <a:pt x="1002796" y="1904190"/>
                </a:lnTo>
                <a:lnTo>
                  <a:pt x="1000681" y="1900485"/>
                </a:lnTo>
                <a:lnTo>
                  <a:pt x="997773" y="1897045"/>
                </a:lnTo>
                <a:lnTo>
                  <a:pt x="994865" y="1893605"/>
                </a:lnTo>
                <a:lnTo>
                  <a:pt x="991163" y="1890430"/>
                </a:lnTo>
                <a:lnTo>
                  <a:pt x="987198" y="1887783"/>
                </a:lnTo>
                <a:lnTo>
                  <a:pt x="982439" y="1884873"/>
                </a:lnTo>
                <a:lnTo>
                  <a:pt x="977680" y="1882491"/>
                </a:lnTo>
                <a:lnTo>
                  <a:pt x="972392" y="1880639"/>
                </a:lnTo>
                <a:lnTo>
                  <a:pt x="966840" y="1878786"/>
                </a:lnTo>
                <a:lnTo>
                  <a:pt x="961024" y="1877199"/>
                </a:lnTo>
                <a:lnTo>
                  <a:pt x="955207" y="1876405"/>
                </a:lnTo>
                <a:lnTo>
                  <a:pt x="948862" y="1875876"/>
                </a:lnTo>
                <a:lnTo>
                  <a:pt x="942252" y="1875346"/>
                </a:lnTo>
                <a:close/>
                <a:moveTo>
                  <a:pt x="1476572" y="1715253"/>
                </a:moveTo>
                <a:lnTo>
                  <a:pt x="1475250" y="1716046"/>
                </a:lnTo>
                <a:lnTo>
                  <a:pt x="1473928" y="1716576"/>
                </a:lnTo>
                <a:lnTo>
                  <a:pt x="1473134" y="1717370"/>
                </a:lnTo>
                <a:lnTo>
                  <a:pt x="1471019" y="1720016"/>
                </a:lnTo>
                <a:lnTo>
                  <a:pt x="1468904" y="1723191"/>
                </a:lnTo>
                <a:lnTo>
                  <a:pt x="1467054" y="1727690"/>
                </a:lnTo>
                <a:lnTo>
                  <a:pt x="1465203" y="1732453"/>
                </a:lnTo>
                <a:lnTo>
                  <a:pt x="1463352" y="1738274"/>
                </a:lnTo>
                <a:lnTo>
                  <a:pt x="1461766" y="1744890"/>
                </a:lnTo>
                <a:lnTo>
                  <a:pt x="1460180" y="1752034"/>
                </a:lnTo>
                <a:lnTo>
                  <a:pt x="1459122" y="1759708"/>
                </a:lnTo>
                <a:lnTo>
                  <a:pt x="1458065" y="1768176"/>
                </a:lnTo>
                <a:lnTo>
                  <a:pt x="1457272" y="1776909"/>
                </a:lnTo>
                <a:lnTo>
                  <a:pt x="1456214" y="1786170"/>
                </a:lnTo>
                <a:lnTo>
                  <a:pt x="1455685" y="1795696"/>
                </a:lnTo>
                <a:lnTo>
                  <a:pt x="1455421" y="1805752"/>
                </a:lnTo>
                <a:lnTo>
                  <a:pt x="1455421" y="1816072"/>
                </a:lnTo>
                <a:lnTo>
                  <a:pt x="1455421" y="1824804"/>
                </a:lnTo>
                <a:lnTo>
                  <a:pt x="1455685" y="1833801"/>
                </a:lnTo>
                <a:lnTo>
                  <a:pt x="1456478" y="1850208"/>
                </a:lnTo>
                <a:lnTo>
                  <a:pt x="1450133" y="1849414"/>
                </a:lnTo>
                <a:lnTo>
                  <a:pt x="1443788" y="1848885"/>
                </a:lnTo>
                <a:lnTo>
                  <a:pt x="1436650" y="1848355"/>
                </a:lnTo>
                <a:lnTo>
                  <a:pt x="1429511" y="1848355"/>
                </a:lnTo>
                <a:lnTo>
                  <a:pt x="1421051" y="1848355"/>
                </a:lnTo>
                <a:lnTo>
                  <a:pt x="1412062" y="1849149"/>
                </a:lnTo>
                <a:lnTo>
                  <a:pt x="1403866" y="1850208"/>
                </a:lnTo>
                <a:lnTo>
                  <a:pt x="1395934" y="1851531"/>
                </a:lnTo>
                <a:lnTo>
                  <a:pt x="1388532" y="1853383"/>
                </a:lnTo>
                <a:lnTo>
                  <a:pt x="1381129" y="1855235"/>
                </a:lnTo>
                <a:lnTo>
                  <a:pt x="1374519" y="1857617"/>
                </a:lnTo>
                <a:lnTo>
                  <a:pt x="1368174" y="1860528"/>
                </a:lnTo>
                <a:lnTo>
                  <a:pt x="1362886" y="1863174"/>
                </a:lnTo>
                <a:lnTo>
                  <a:pt x="1357863" y="1866349"/>
                </a:lnTo>
                <a:lnTo>
                  <a:pt x="1353369" y="1869525"/>
                </a:lnTo>
                <a:lnTo>
                  <a:pt x="1349667" y="1873229"/>
                </a:lnTo>
                <a:lnTo>
                  <a:pt x="1346759" y="1876934"/>
                </a:lnTo>
                <a:lnTo>
                  <a:pt x="1345702" y="1879051"/>
                </a:lnTo>
                <a:lnTo>
                  <a:pt x="1344644" y="1880903"/>
                </a:lnTo>
                <a:lnTo>
                  <a:pt x="1343851" y="1883020"/>
                </a:lnTo>
                <a:lnTo>
                  <a:pt x="1343058" y="1884873"/>
                </a:lnTo>
                <a:lnTo>
                  <a:pt x="1342793" y="1886990"/>
                </a:lnTo>
                <a:lnTo>
                  <a:pt x="1342793" y="1889371"/>
                </a:lnTo>
                <a:lnTo>
                  <a:pt x="1342793" y="1889900"/>
                </a:lnTo>
                <a:lnTo>
                  <a:pt x="1334069" y="1887519"/>
                </a:lnTo>
                <a:lnTo>
                  <a:pt x="1324815" y="1885666"/>
                </a:lnTo>
                <a:lnTo>
                  <a:pt x="1315033" y="1883814"/>
                </a:lnTo>
                <a:lnTo>
                  <a:pt x="1304986" y="1882226"/>
                </a:lnTo>
                <a:lnTo>
                  <a:pt x="1294411" y="1880903"/>
                </a:lnTo>
                <a:lnTo>
                  <a:pt x="1283307" y="1880109"/>
                </a:lnTo>
                <a:lnTo>
                  <a:pt x="1272203" y="1879316"/>
                </a:lnTo>
                <a:lnTo>
                  <a:pt x="1260834" y="1879051"/>
                </a:lnTo>
                <a:lnTo>
                  <a:pt x="1264800" y="1877993"/>
                </a:lnTo>
                <a:lnTo>
                  <a:pt x="1268766" y="1876405"/>
                </a:lnTo>
                <a:lnTo>
                  <a:pt x="1272467" y="1874817"/>
                </a:lnTo>
                <a:lnTo>
                  <a:pt x="1276169" y="1873229"/>
                </a:lnTo>
                <a:lnTo>
                  <a:pt x="1279341" y="1871377"/>
                </a:lnTo>
                <a:lnTo>
                  <a:pt x="1282514" y="1869525"/>
                </a:lnTo>
                <a:lnTo>
                  <a:pt x="1285158" y="1867408"/>
                </a:lnTo>
                <a:lnTo>
                  <a:pt x="1288066" y="1865291"/>
                </a:lnTo>
                <a:lnTo>
                  <a:pt x="1290445" y="1863174"/>
                </a:lnTo>
                <a:lnTo>
                  <a:pt x="1292296" y="1860792"/>
                </a:lnTo>
                <a:lnTo>
                  <a:pt x="1294147" y="1858146"/>
                </a:lnTo>
                <a:lnTo>
                  <a:pt x="1295733" y="1855765"/>
                </a:lnTo>
                <a:lnTo>
                  <a:pt x="1296791" y="1853118"/>
                </a:lnTo>
                <a:lnTo>
                  <a:pt x="1297848" y="1850472"/>
                </a:lnTo>
                <a:lnTo>
                  <a:pt x="1298377" y="1847826"/>
                </a:lnTo>
                <a:lnTo>
                  <a:pt x="1298377" y="1845180"/>
                </a:lnTo>
                <a:lnTo>
                  <a:pt x="1298112" y="1841211"/>
                </a:lnTo>
                <a:lnTo>
                  <a:pt x="1297319" y="1837506"/>
                </a:lnTo>
                <a:lnTo>
                  <a:pt x="1295733" y="1833801"/>
                </a:lnTo>
                <a:lnTo>
                  <a:pt x="1293618" y="1830361"/>
                </a:lnTo>
                <a:lnTo>
                  <a:pt x="1290710" y="1826921"/>
                </a:lnTo>
                <a:lnTo>
                  <a:pt x="1287273" y="1824010"/>
                </a:lnTo>
                <a:lnTo>
                  <a:pt x="1283836" y="1821100"/>
                </a:lnTo>
                <a:lnTo>
                  <a:pt x="1279341" y="1818454"/>
                </a:lnTo>
                <a:lnTo>
                  <a:pt x="1274847" y="1816072"/>
                </a:lnTo>
                <a:lnTo>
                  <a:pt x="1269824" y="1813690"/>
                </a:lnTo>
                <a:lnTo>
                  <a:pt x="1264800" y="1811838"/>
                </a:lnTo>
                <a:lnTo>
                  <a:pt x="1258984" y="1810515"/>
                </a:lnTo>
                <a:lnTo>
                  <a:pt x="1253167" y="1809192"/>
                </a:lnTo>
                <a:lnTo>
                  <a:pt x="1246822" y="1808398"/>
                </a:lnTo>
                <a:lnTo>
                  <a:pt x="1240477" y="1807604"/>
                </a:lnTo>
                <a:lnTo>
                  <a:pt x="1233867" y="1807340"/>
                </a:lnTo>
                <a:lnTo>
                  <a:pt x="1228844" y="1807340"/>
                </a:lnTo>
                <a:lnTo>
                  <a:pt x="1224085" y="1807604"/>
                </a:lnTo>
                <a:lnTo>
                  <a:pt x="1222763" y="1802047"/>
                </a:lnTo>
                <a:lnTo>
                  <a:pt x="1221177" y="1797019"/>
                </a:lnTo>
                <a:lnTo>
                  <a:pt x="1219062" y="1791727"/>
                </a:lnTo>
                <a:lnTo>
                  <a:pt x="1216682" y="1786699"/>
                </a:lnTo>
                <a:lnTo>
                  <a:pt x="1213245" y="1782201"/>
                </a:lnTo>
                <a:lnTo>
                  <a:pt x="1209544" y="1777702"/>
                </a:lnTo>
                <a:lnTo>
                  <a:pt x="1205578" y="1773733"/>
                </a:lnTo>
                <a:lnTo>
                  <a:pt x="1201084" y="1769499"/>
                </a:lnTo>
                <a:lnTo>
                  <a:pt x="1196060" y="1766324"/>
                </a:lnTo>
                <a:lnTo>
                  <a:pt x="1190508" y="1763148"/>
                </a:lnTo>
                <a:lnTo>
                  <a:pt x="1184956" y="1760767"/>
                </a:lnTo>
                <a:lnTo>
                  <a:pt x="1178876" y="1758385"/>
                </a:lnTo>
                <a:lnTo>
                  <a:pt x="1172795" y="1756533"/>
                </a:lnTo>
                <a:lnTo>
                  <a:pt x="1166449" y="1755210"/>
                </a:lnTo>
                <a:lnTo>
                  <a:pt x="1159576" y="1754681"/>
                </a:lnTo>
                <a:lnTo>
                  <a:pt x="1152966" y="1754416"/>
                </a:lnTo>
                <a:lnTo>
                  <a:pt x="1148471" y="1754416"/>
                </a:lnTo>
                <a:lnTo>
                  <a:pt x="1144241" y="1754681"/>
                </a:lnTo>
                <a:lnTo>
                  <a:pt x="1140276" y="1755210"/>
                </a:lnTo>
                <a:lnTo>
                  <a:pt x="1136310" y="1755739"/>
                </a:lnTo>
                <a:lnTo>
                  <a:pt x="1132344" y="1756798"/>
                </a:lnTo>
                <a:lnTo>
                  <a:pt x="1128378" y="1757856"/>
                </a:lnTo>
                <a:lnTo>
                  <a:pt x="1124677" y="1759179"/>
                </a:lnTo>
                <a:lnTo>
                  <a:pt x="1120976" y="1760502"/>
                </a:lnTo>
                <a:lnTo>
                  <a:pt x="1117274" y="1762355"/>
                </a:lnTo>
                <a:lnTo>
                  <a:pt x="1113837" y="1764207"/>
                </a:lnTo>
                <a:lnTo>
                  <a:pt x="1110665" y="1766059"/>
                </a:lnTo>
                <a:lnTo>
                  <a:pt x="1107492" y="1768176"/>
                </a:lnTo>
                <a:lnTo>
                  <a:pt x="1104320" y="1770293"/>
                </a:lnTo>
                <a:lnTo>
                  <a:pt x="1101676" y="1772410"/>
                </a:lnTo>
                <a:lnTo>
                  <a:pt x="1099032" y="1774792"/>
                </a:lnTo>
                <a:lnTo>
                  <a:pt x="1096388" y="1777702"/>
                </a:lnTo>
                <a:lnTo>
                  <a:pt x="1094537" y="1775056"/>
                </a:lnTo>
                <a:lnTo>
                  <a:pt x="1092687" y="1772675"/>
                </a:lnTo>
                <a:lnTo>
                  <a:pt x="1090836" y="1770822"/>
                </a:lnTo>
                <a:lnTo>
                  <a:pt x="1089250" y="1768705"/>
                </a:lnTo>
                <a:lnTo>
                  <a:pt x="1086870" y="1767118"/>
                </a:lnTo>
                <a:lnTo>
                  <a:pt x="1084491" y="1765530"/>
                </a:lnTo>
                <a:lnTo>
                  <a:pt x="1082111" y="1764471"/>
                </a:lnTo>
                <a:lnTo>
                  <a:pt x="1079732" y="1763413"/>
                </a:lnTo>
                <a:lnTo>
                  <a:pt x="1077352" y="1762884"/>
                </a:lnTo>
                <a:lnTo>
                  <a:pt x="1075237" y="1762355"/>
                </a:lnTo>
                <a:lnTo>
                  <a:pt x="1070743" y="1762090"/>
                </a:lnTo>
                <a:lnTo>
                  <a:pt x="1066248" y="1762355"/>
                </a:lnTo>
                <a:lnTo>
                  <a:pt x="1061489" y="1763148"/>
                </a:lnTo>
                <a:lnTo>
                  <a:pt x="1056995" y="1765001"/>
                </a:lnTo>
                <a:lnTo>
                  <a:pt x="1052236" y="1767118"/>
                </a:lnTo>
                <a:lnTo>
                  <a:pt x="1047741" y="1770028"/>
                </a:lnTo>
                <a:lnTo>
                  <a:pt x="1043247" y="1773204"/>
                </a:lnTo>
                <a:lnTo>
                  <a:pt x="1038752" y="1777173"/>
                </a:lnTo>
                <a:lnTo>
                  <a:pt x="1034522" y="1781672"/>
                </a:lnTo>
                <a:lnTo>
                  <a:pt x="1030557" y="1786435"/>
                </a:lnTo>
                <a:lnTo>
                  <a:pt x="1026855" y="1791727"/>
                </a:lnTo>
                <a:lnTo>
                  <a:pt x="1023154" y="1797549"/>
                </a:lnTo>
                <a:lnTo>
                  <a:pt x="1020246" y="1803635"/>
                </a:lnTo>
                <a:lnTo>
                  <a:pt x="1017073" y="1809986"/>
                </a:lnTo>
                <a:lnTo>
                  <a:pt x="1014693" y="1816866"/>
                </a:lnTo>
                <a:lnTo>
                  <a:pt x="1012578" y="1824010"/>
                </a:lnTo>
                <a:lnTo>
                  <a:pt x="1010992" y="1830891"/>
                </a:lnTo>
                <a:lnTo>
                  <a:pt x="1009670" y="1837771"/>
                </a:lnTo>
                <a:lnTo>
                  <a:pt x="1009141" y="1844386"/>
                </a:lnTo>
                <a:lnTo>
                  <a:pt x="1008877" y="1851002"/>
                </a:lnTo>
                <a:lnTo>
                  <a:pt x="1009141" y="1857352"/>
                </a:lnTo>
                <a:lnTo>
                  <a:pt x="1009670" y="1863439"/>
                </a:lnTo>
                <a:lnTo>
                  <a:pt x="1010728" y="1868996"/>
                </a:lnTo>
                <a:lnTo>
                  <a:pt x="1012314" y="1874552"/>
                </a:lnTo>
                <a:lnTo>
                  <a:pt x="1014165" y="1879316"/>
                </a:lnTo>
                <a:lnTo>
                  <a:pt x="1016544" y="1884079"/>
                </a:lnTo>
                <a:lnTo>
                  <a:pt x="1019188" y="1888313"/>
                </a:lnTo>
                <a:lnTo>
                  <a:pt x="1022361" y="1891753"/>
                </a:lnTo>
                <a:lnTo>
                  <a:pt x="1025798" y="1894663"/>
                </a:lnTo>
                <a:lnTo>
                  <a:pt x="1029499" y="1897310"/>
                </a:lnTo>
                <a:lnTo>
                  <a:pt x="1031614" y="1898368"/>
                </a:lnTo>
                <a:lnTo>
                  <a:pt x="1033729" y="1899162"/>
                </a:lnTo>
                <a:lnTo>
                  <a:pt x="1037695" y="1900220"/>
                </a:lnTo>
                <a:lnTo>
                  <a:pt x="1042189" y="1900485"/>
                </a:lnTo>
                <a:lnTo>
                  <a:pt x="1046420" y="1900220"/>
                </a:lnTo>
                <a:lnTo>
                  <a:pt x="1050914" y="1899691"/>
                </a:lnTo>
                <a:lnTo>
                  <a:pt x="1055409" y="1898103"/>
                </a:lnTo>
                <a:lnTo>
                  <a:pt x="1059639" y="1895987"/>
                </a:lnTo>
                <a:lnTo>
                  <a:pt x="1064398" y="1893605"/>
                </a:lnTo>
                <a:lnTo>
                  <a:pt x="1068628" y="1890430"/>
                </a:lnTo>
                <a:lnTo>
                  <a:pt x="1072594" y="1886725"/>
                </a:lnTo>
                <a:lnTo>
                  <a:pt x="1076824" y="1882756"/>
                </a:lnTo>
                <a:lnTo>
                  <a:pt x="1080525" y="1878522"/>
                </a:lnTo>
                <a:lnTo>
                  <a:pt x="1084491" y="1873494"/>
                </a:lnTo>
                <a:lnTo>
                  <a:pt x="1087928" y="1868202"/>
                </a:lnTo>
                <a:lnTo>
                  <a:pt x="1091365" y="1862645"/>
                </a:lnTo>
                <a:lnTo>
                  <a:pt x="1094009" y="1856558"/>
                </a:lnTo>
                <a:lnTo>
                  <a:pt x="1096917" y="1850208"/>
                </a:lnTo>
                <a:lnTo>
                  <a:pt x="1099561" y="1852854"/>
                </a:lnTo>
                <a:lnTo>
                  <a:pt x="1101940" y="1855235"/>
                </a:lnTo>
                <a:lnTo>
                  <a:pt x="1105113" y="1857352"/>
                </a:lnTo>
                <a:lnTo>
                  <a:pt x="1107757" y="1859734"/>
                </a:lnTo>
                <a:lnTo>
                  <a:pt x="1111194" y="1861586"/>
                </a:lnTo>
                <a:lnTo>
                  <a:pt x="1114366" y="1863439"/>
                </a:lnTo>
                <a:lnTo>
                  <a:pt x="1117539" y="1865291"/>
                </a:lnTo>
                <a:lnTo>
                  <a:pt x="1121240" y="1866879"/>
                </a:lnTo>
                <a:lnTo>
                  <a:pt x="1124941" y="1868466"/>
                </a:lnTo>
                <a:lnTo>
                  <a:pt x="1128643" y="1869525"/>
                </a:lnTo>
                <a:lnTo>
                  <a:pt x="1132344" y="1870583"/>
                </a:lnTo>
                <a:lnTo>
                  <a:pt x="1136310" y="1871377"/>
                </a:lnTo>
                <a:lnTo>
                  <a:pt x="1140276" y="1872171"/>
                </a:lnTo>
                <a:lnTo>
                  <a:pt x="1144506" y="1872700"/>
                </a:lnTo>
                <a:lnTo>
                  <a:pt x="1148471" y="1872965"/>
                </a:lnTo>
                <a:lnTo>
                  <a:pt x="1152966" y="1872965"/>
                </a:lnTo>
                <a:lnTo>
                  <a:pt x="1160897" y="1872700"/>
                </a:lnTo>
                <a:lnTo>
                  <a:pt x="1168300" y="1871642"/>
                </a:lnTo>
                <a:lnTo>
                  <a:pt x="1175439" y="1870054"/>
                </a:lnTo>
                <a:lnTo>
                  <a:pt x="1182577" y="1867672"/>
                </a:lnTo>
                <a:lnTo>
                  <a:pt x="1186014" y="1870054"/>
                </a:lnTo>
                <a:lnTo>
                  <a:pt x="1189715" y="1872436"/>
                </a:lnTo>
                <a:lnTo>
                  <a:pt x="1193681" y="1874288"/>
                </a:lnTo>
                <a:lnTo>
                  <a:pt x="1197911" y="1876140"/>
                </a:lnTo>
                <a:lnTo>
                  <a:pt x="1202406" y="1877463"/>
                </a:lnTo>
                <a:lnTo>
                  <a:pt x="1207429" y="1879051"/>
                </a:lnTo>
                <a:lnTo>
                  <a:pt x="1212188" y="1880374"/>
                </a:lnTo>
                <a:lnTo>
                  <a:pt x="1217476" y="1881168"/>
                </a:lnTo>
                <a:lnTo>
                  <a:pt x="1207165" y="1882491"/>
                </a:lnTo>
                <a:lnTo>
                  <a:pt x="1197382" y="1884079"/>
                </a:lnTo>
                <a:lnTo>
                  <a:pt x="1188129" y="1885931"/>
                </a:lnTo>
                <a:lnTo>
                  <a:pt x="1178876" y="1888048"/>
                </a:lnTo>
                <a:lnTo>
                  <a:pt x="1170680" y="1890430"/>
                </a:lnTo>
                <a:lnTo>
                  <a:pt x="1162748" y="1892811"/>
                </a:lnTo>
                <a:lnTo>
                  <a:pt x="1155345" y="1895987"/>
                </a:lnTo>
                <a:lnTo>
                  <a:pt x="1148471" y="1898633"/>
                </a:lnTo>
                <a:lnTo>
                  <a:pt x="1142391" y="1902073"/>
                </a:lnTo>
                <a:lnTo>
                  <a:pt x="1137368" y="1905513"/>
                </a:lnTo>
                <a:lnTo>
                  <a:pt x="1132344" y="1908953"/>
                </a:lnTo>
                <a:lnTo>
                  <a:pt x="1128643" y="1912657"/>
                </a:lnTo>
                <a:lnTo>
                  <a:pt x="1125470" y="1916627"/>
                </a:lnTo>
                <a:lnTo>
                  <a:pt x="1124413" y="1918479"/>
                </a:lnTo>
                <a:lnTo>
                  <a:pt x="1123091" y="1920331"/>
                </a:lnTo>
                <a:lnTo>
                  <a:pt x="1122562" y="1922448"/>
                </a:lnTo>
                <a:lnTo>
                  <a:pt x="1122033" y="1924301"/>
                </a:lnTo>
                <a:lnTo>
                  <a:pt x="1121504" y="1926418"/>
                </a:lnTo>
                <a:lnTo>
                  <a:pt x="1121240" y="1928535"/>
                </a:lnTo>
                <a:lnTo>
                  <a:pt x="1121504" y="1930916"/>
                </a:lnTo>
                <a:lnTo>
                  <a:pt x="1122033" y="1933298"/>
                </a:lnTo>
                <a:lnTo>
                  <a:pt x="1122826" y="1935944"/>
                </a:lnTo>
                <a:lnTo>
                  <a:pt x="1124148" y="1938325"/>
                </a:lnTo>
                <a:lnTo>
                  <a:pt x="1125470" y="1940707"/>
                </a:lnTo>
                <a:lnTo>
                  <a:pt x="1127321" y="1943353"/>
                </a:lnTo>
                <a:lnTo>
                  <a:pt x="1129700" y="1945470"/>
                </a:lnTo>
                <a:lnTo>
                  <a:pt x="1132080" y="1947852"/>
                </a:lnTo>
                <a:lnTo>
                  <a:pt x="1134724" y="1949969"/>
                </a:lnTo>
                <a:lnTo>
                  <a:pt x="1137896" y="1952086"/>
                </a:lnTo>
                <a:lnTo>
                  <a:pt x="1141333" y="1953938"/>
                </a:lnTo>
                <a:lnTo>
                  <a:pt x="1144506" y="1956055"/>
                </a:lnTo>
                <a:lnTo>
                  <a:pt x="1152437" y="1959759"/>
                </a:lnTo>
                <a:lnTo>
                  <a:pt x="1161426" y="1963464"/>
                </a:lnTo>
                <a:lnTo>
                  <a:pt x="1170944" y="1966639"/>
                </a:lnTo>
                <a:lnTo>
                  <a:pt x="1181784" y="1969550"/>
                </a:lnTo>
                <a:lnTo>
                  <a:pt x="1192623" y="1971932"/>
                </a:lnTo>
                <a:lnTo>
                  <a:pt x="1204785" y="1973784"/>
                </a:lnTo>
                <a:lnTo>
                  <a:pt x="1217211" y="1975636"/>
                </a:lnTo>
                <a:lnTo>
                  <a:pt x="1230430" y="1976960"/>
                </a:lnTo>
                <a:lnTo>
                  <a:pt x="1243914" y="1977489"/>
                </a:lnTo>
                <a:lnTo>
                  <a:pt x="1257662" y="1977753"/>
                </a:lnTo>
                <a:lnTo>
                  <a:pt x="1271410" y="1977489"/>
                </a:lnTo>
                <a:lnTo>
                  <a:pt x="1284893" y="1976960"/>
                </a:lnTo>
                <a:lnTo>
                  <a:pt x="1298112" y="1975636"/>
                </a:lnTo>
                <a:lnTo>
                  <a:pt x="1310803" y="1973784"/>
                </a:lnTo>
                <a:lnTo>
                  <a:pt x="1322700" y="1971932"/>
                </a:lnTo>
                <a:lnTo>
                  <a:pt x="1333540" y="1969550"/>
                </a:lnTo>
                <a:lnTo>
                  <a:pt x="1344380" y="1966639"/>
                </a:lnTo>
                <a:lnTo>
                  <a:pt x="1353898" y="1963464"/>
                </a:lnTo>
                <a:lnTo>
                  <a:pt x="1362886" y="1959759"/>
                </a:lnTo>
                <a:lnTo>
                  <a:pt x="1370818" y="1956055"/>
                </a:lnTo>
                <a:lnTo>
                  <a:pt x="1373991" y="1953938"/>
                </a:lnTo>
                <a:lnTo>
                  <a:pt x="1377428" y="1952086"/>
                </a:lnTo>
                <a:lnTo>
                  <a:pt x="1380600" y="1949969"/>
                </a:lnTo>
                <a:lnTo>
                  <a:pt x="1383244" y="1947852"/>
                </a:lnTo>
                <a:lnTo>
                  <a:pt x="1385888" y="1945470"/>
                </a:lnTo>
                <a:lnTo>
                  <a:pt x="1388003" y="1943353"/>
                </a:lnTo>
                <a:lnTo>
                  <a:pt x="1389854" y="1940707"/>
                </a:lnTo>
                <a:lnTo>
                  <a:pt x="1391176" y="1938325"/>
                </a:lnTo>
                <a:lnTo>
                  <a:pt x="1392498" y="1935944"/>
                </a:lnTo>
                <a:lnTo>
                  <a:pt x="1393555" y="1933298"/>
                </a:lnTo>
                <a:lnTo>
                  <a:pt x="1393819" y="1930916"/>
                </a:lnTo>
                <a:lnTo>
                  <a:pt x="1394084" y="1928535"/>
                </a:lnTo>
                <a:lnTo>
                  <a:pt x="1393819" y="1926682"/>
                </a:lnTo>
                <a:lnTo>
                  <a:pt x="1402280" y="1928270"/>
                </a:lnTo>
                <a:lnTo>
                  <a:pt x="1411269" y="1929064"/>
                </a:lnTo>
                <a:lnTo>
                  <a:pt x="1420522" y="1930122"/>
                </a:lnTo>
                <a:lnTo>
                  <a:pt x="1429511" y="1930122"/>
                </a:lnTo>
                <a:lnTo>
                  <a:pt x="1434799" y="1930122"/>
                </a:lnTo>
                <a:lnTo>
                  <a:pt x="1439822" y="1930122"/>
                </a:lnTo>
                <a:lnTo>
                  <a:pt x="1438500" y="1933827"/>
                </a:lnTo>
                <a:lnTo>
                  <a:pt x="1437443" y="1937796"/>
                </a:lnTo>
                <a:lnTo>
                  <a:pt x="1436914" y="1941765"/>
                </a:lnTo>
                <a:lnTo>
                  <a:pt x="1436650" y="1945470"/>
                </a:lnTo>
                <a:lnTo>
                  <a:pt x="1436914" y="1949175"/>
                </a:lnTo>
                <a:lnTo>
                  <a:pt x="1437178" y="1952615"/>
                </a:lnTo>
                <a:lnTo>
                  <a:pt x="1438236" y="1956319"/>
                </a:lnTo>
                <a:lnTo>
                  <a:pt x="1439293" y="1960024"/>
                </a:lnTo>
                <a:lnTo>
                  <a:pt x="1440615" y="1962935"/>
                </a:lnTo>
                <a:lnTo>
                  <a:pt x="1442202" y="1965581"/>
                </a:lnTo>
                <a:lnTo>
                  <a:pt x="1444052" y="1967963"/>
                </a:lnTo>
                <a:lnTo>
                  <a:pt x="1446167" y="1970609"/>
                </a:lnTo>
                <a:lnTo>
                  <a:pt x="1448282" y="1972990"/>
                </a:lnTo>
                <a:lnTo>
                  <a:pt x="1450662" y="1975107"/>
                </a:lnTo>
                <a:lnTo>
                  <a:pt x="1453306" y="1976960"/>
                </a:lnTo>
                <a:lnTo>
                  <a:pt x="1456214" y="1978812"/>
                </a:lnTo>
                <a:lnTo>
                  <a:pt x="1459122" y="1980664"/>
                </a:lnTo>
                <a:lnTo>
                  <a:pt x="1462295" y="1982252"/>
                </a:lnTo>
                <a:lnTo>
                  <a:pt x="1465732" y="1983840"/>
                </a:lnTo>
                <a:lnTo>
                  <a:pt x="1469169" y="1984898"/>
                </a:lnTo>
                <a:lnTo>
                  <a:pt x="1472870" y="1985957"/>
                </a:lnTo>
                <a:lnTo>
                  <a:pt x="1476836" y="1986750"/>
                </a:lnTo>
                <a:lnTo>
                  <a:pt x="1484767" y="1988338"/>
                </a:lnTo>
                <a:lnTo>
                  <a:pt x="1493228" y="1989132"/>
                </a:lnTo>
                <a:lnTo>
                  <a:pt x="1502481" y="1989132"/>
                </a:lnTo>
                <a:lnTo>
                  <a:pt x="1511734" y="1988867"/>
                </a:lnTo>
                <a:lnTo>
                  <a:pt x="1521517" y="1987809"/>
                </a:lnTo>
                <a:lnTo>
                  <a:pt x="1531299" y="1985957"/>
                </a:lnTo>
                <a:lnTo>
                  <a:pt x="1541346" y="1983310"/>
                </a:lnTo>
                <a:lnTo>
                  <a:pt x="1551656" y="1980400"/>
                </a:lnTo>
                <a:lnTo>
                  <a:pt x="1561967" y="1976695"/>
                </a:lnTo>
                <a:lnTo>
                  <a:pt x="1571750" y="1971932"/>
                </a:lnTo>
                <a:lnTo>
                  <a:pt x="1581267" y="1967169"/>
                </a:lnTo>
                <a:lnTo>
                  <a:pt x="1590521" y="1961876"/>
                </a:lnTo>
                <a:lnTo>
                  <a:pt x="1598717" y="1956319"/>
                </a:lnTo>
                <a:lnTo>
                  <a:pt x="1606384" y="1950498"/>
                </a:lnTo>
                <a:lnTo>
                  <a:pt x="1613522" y="1944147"/>
                </a:lnTo>
                <a:lnTo>
                  <a:pt x="1619867" y="1938061"/>
                </a:lnTo>
                <a:lnTo>
                  <a:pt x="1625420" y="1931181"/>
                </a:lnTo>
                <a:lnTo>
                  <a:pt x="1630178" y="1924830"/>
                </a:lnTo>
                <a:lnTo>
                  <a:pt x="1632029" y="1921390"/>
                </a:lnTo>
                <a:lnTo>
                  <a:pt x="1634408" y="1917950"/>
                </a:lnTo>
                <a:lnTo>
                  <a:pt x="1635730" y="1914774"/>
                </a:lnTo>
                <a:lnTo>
                  <a:pt x="1637317" y="1911334"/>
                </a:lnTo>
                <a:lnTo>
                  <a:pt x="1638639" y="1907894"/>
                </a:lnTo>
                <a:lnTo>
                  <a:pt x="1639432" y="1904454"/>
                </a:lnTo>
                <a:lnTo>
                  <a:pt x="1640225" y="1901279"/>
                </a:lnTo>
                <a:lnTo>
                  <a:pt x="1640754" y="1898103"/>
                </a:lnTo>
                <a:lnTo>
                  <a:pt x="1641018" y="1894663"/>
                </a:lnTo>
                <a:lnTo>
                  <a:pt x="1641018" y="1891753"/>
                </a:lnTo>
                <a:lnTo>
                  <a:pt x="1640754" y="1888313"/>
                </a:lnTo>
                <a:lnTo>
                  <a:pt x="1640225" y="1885137"/>
                </a:lnTo>
                <a:lnTo>
                  <a:pt x="1639432" y="1882226"/>
                </a:lnTo>
                <a:lnTo>
                  <a:pt x="1638374" y="1879316"/>
                </a:lnTo>
                <a:lnTo>
                  <a:pt x="1637052" y="1876405"/>
                </a:lnTo>
                <a:lnTo>
                  <a:pt x="1635466" y="1873494"/>
                </a:lnTo>
                <a:lnTo>
                  <a:pt x="1633615" y="1871112"/>
                </a:lnTo>
                <a:lnTo>
                  <a:pt x="1631500" y="1868731"/>
                </a:lnTo>
                <a:lnTo>
                  <a:pt x="1629385" y="1866349"/>
                </a:lnTo>
                <a:lnTo>
                  <a:pt x="1627006" y="1863968"/>
                </a:lnTo>
                <a:lnTo>
                  <a:pt x="1624362" y="1862380"/>
                </a:lnTo>
                <a:lnTo>
                  <a:pt x="1621454" y="1860528"/>
                </a:lnTo>
                <a:lnTo>
                  <a:pt x="1618546" y="1858675"/>
                </a:lnTo>
                <a:lnTo>
                  <a:pt x="1615373" y="1857088"/>
                </a:lnTo>
                <a:lnTo>
                  <a:pt x="1611936" y="1855765"/>
                </a:lnTo>
                <a:lnTo>
                  <a:pt x="1608499" y="1854706"/>
                </a:lnTo>
                <a:lnTo>
                  <a:pt x="1604798" y="1853383"/>
                </a:lnTo>
                <a:lnTo>
                  <a:pt x="1600832" y="1852325"/>
                </a:lnTo>
                <a:lnTo>
                  <a:pt x="1592900" y="1851002"/>
                </a:lnTo>
                <a:lnTo>
                  <a:pt x="1584440" y="1849943"/>
                </a:lnTo>
                <a:lnTo>
                  <a:pt x="1575451" y="1849943"/>
                </a:lnTo>
                <a:lnTo>
                  <a:pt x="1565933" y="1850208"/>
                </a:lnTo>
                <a:lnTo>
                  <a:pt x="1556415" y="1851531"/>
                </a:lnTo>
                <a:lnTo>
                  <a:pt x="1546369" y="1853383"/>
                </a:lnTo>
                <a:lnTo>
                  <a:pt x="1536322" y="1855765"/>
                </a:lnTo>
                <a:lnTo>
                  <a:pt x="1526011" y="1858940"/>
                </a:lnTo>
                <a:lnTo>
                  <a:pt x="1515700" y="1862645"/>
                </a:lnTo>
                <a:lnTo>
                  <a:pt x="1509884" y="1865291"/>
                </a:lnTo>
                <a:lnTo>
                  <a:pt x="1504067" y="1868202"/>
                </a:lnTo>
                <a:lnTo>
                  <a:pt x="1500630" y="1865555"/>
                </a:lnTo>
                <a:lnTo>
                  <a:pt x="1496929" y="1863439"/>
                </a:lnTo>
                <a:lnTo>
                  <a:pt x="1498251" y="1852325"/>
                </a:lnTo>
                <a:lnTo>
                  <a:pt x="1498780" y="1840681"/>
                </a:lnTo>
                <a:lnTo>
                  <a:pt x="1499573" y="1828509"/>
                </a:lnTo>
                <a:lnTo>
                  <a:pt x="1499837" y="1816072"/>
                </a:lnTo>
                <a:lnTo>
                  <a:pt x="1499573" y="1805752"/>
                </a:lnTo>
                <a:lnTo>
                  <a:pt x="1499044" y="1795696"/>
                </a:lnTo>
                <a:lnTo>
                  <a:pt x="1498515" y="1786170"/>
                </a:lnTo>
                <a:lnTo>
                  <a:pt x="1497987" y="1776909"/>
                </a:lnTo>
                <a:lnTo>
                  <a:pt x="1496929" y="1768176"/>
                </a:lnTo>
                <a:lnTo>
                  <a:pt x="1495872" y="1759708"/>
                </a:lnTo>
                <a:lnTo>
                  <a:pt x="1494550" y="1752034"/>
                </a:lnTo>
                <a:lnTo>
                  <a:pt x="1492963" y="1744890"/>
                </a:lnTo>
                <a:lnTo>
                  <a:pt x="1491377" y="1738274"/>
                </a:lnTo>
                <a:lnTo>
                  <a:pt x="1490055" y="1732453"/>
                </a:lnTo>
                <a:lnTo>
                  <a:pt x="1488204" y="1727690"/>
                </a:lnTo>
                <a:lnTo>
                  <a:pt x="1486089" y="1723191"/>
                </a:lnTo>
                <a:lnTo>
                  <a:pt x="1484239" y="1720016"/>
                </a:lnTo>
                <a:lnTo>
                  <a:pt x="1481859" y="1717370"/>
                </a:lnTo>
                <a:lnTo>
                  <a:pt x="1480802" y="1716576"/>
                </a:lnTo>
                <a:lnTo>
                  <a:pt x="1479744" y="1716046"/>
                </a:lnTo>
                <a:lnTo>
                  <a:pt x="1478687" y="1715253"/>
                </a:lnTo>
                <a:lnTo>
                  <a:pt x="1477365" y="1715253"/>
                </a:lnTo>
                <a:lnTo>
                  <a:pt x="1476572" y="1715253"/>
                </a:lnTo>
                <a:close/>
                <a:moveTo>
                  <a:pt x="277416" y="1423988"/>
                </a:moveTo>
                <a:lnTo>
                  <a:pt x="554038" y="1656397"/>
                </a:lnTo>
                <a:lnTo>
                  <a:pt x="326652" y="1930534"/>
                </a:lnTo>
                <a:lnTo>
                  <a:pt x="320828" y="1937137"/>
                </a:lnTo>
                <a:lnTo>
                  <a:pt x="314211" y="1943475"/>
                </a:lnTo>
                <a:lnTo>
                  <a:pt x="307593" y="1949550"/>
                </a:lnTo>
                <a:lnTo>
                  <a:pt x="300446" y="1955360"/>
                </a:lnTo>
                <a:lnTo>
                  <a:pt x="293034" y="1961170"/>
                </a:lnTo>
                <a:lnTo>
                  <a:pt x="285357" y="1966452"/>
                </a:lnTo>
                <a:lnTo>
                  <a:pt x="277416" y="1971470"/>
                </a:lnTo>
                <a:lnTo>
                  <a:pt x="269210" y="1975960"/>
                </a:lnTo>
                <a:lnTo>
                  <a:pt x="261004" y="1980185"/>
                </a:lnTo>
                <a:lnTo>
                  <a:pt x="252004" y="1984147"/>
                </a:lnTo>
                <a:lnTo>
                  <a:pt x="243533" y="1987844"/>
                </a:lnTo>
                <a:lnTo>
                  <a:pt x="234268" y="1991278"/>
                </a:lnTo>
                <a:lnTo>
                  <a:pt x="225003" y="1993919"/>
                </a:lnTo>
                <a:lnTo>
                  <a:pt x="215738" y="1996824"/>
                </a:lnTo>
                <a:lnTo>
                  <a:pt x="206738" y="1998936"/>
                </a:lnTo>
                <a:lnTo>
                  <a:pt x="197209" y="2000785"/>
                </a:lnTo>
                <a:lnTo>
                  <a:pt x="187679" y="2002106"/>
                </a:lnTo>
                <a:lnTo>
                  <a:pt x="178150" y="2002898"/>
                </a:lnTo>
                <a:lnTo>
                  <a:pt x="168885" y="2003426"/>
                </a:lnTo>
                <a:lnTo>
                  <a:pt x="159355" y="2003426"/>
                </a:lnTo>
                <a:lnTo>
                  <a:pt x="149826" y="2003162"/>
                </a:lnTo>
                <a:lnTo>
                  <a:pt x="140561" y="2002370"/>
                </a:lnTo>
                <a:lnTo>
                  <a:pt x="131561" y="2001049"/>
                </a:lnTo>
                <a:lnTo>
                  <a:pt x="122296" y="1999465"/>
                </a:lnTo>
                <a:lnTo>
                  <a:pt x="113296" y="1997352"/>
                </a:lnTo>
                <a:lnTo>
                  <a:pt x="104560" y="1994711"/>
                </a:lnTo>
                <a:lnTo>
                  <a:pt x="95825" y="1991542"/>
                </a:lnTo>
                <a:lnTo>
                  <a:pt x="87354" y="1987844"/>
                </a:lnTo>
                <a:lnTo>
                  <a:pt x="79413" y="1983619"/>
                </a:lnTo>
                <a:lnTo>
                  <a:pt x="71207" y="1979129"/>
                </a:lnTo>
                <a:lnTo>
                  <a:pt x="63530" y="1973583"/>
                </a:lnTo>
                <a:lnTo>
                  <a:pt x="56383" y="1968037"/>
                </a:lnTo>
                <a:lnTo>
                  <a:pt x="49236" y="1961698"/>
                </a:lnTo>
                <a:lnTo>
                  <a:pt x="42883" y="1954832"/>
                </a:lnTo>
                <a:lnTo>
                  <a:pt x="37059" y="1948229"/>
                </a:lnTo>
                <a:lnTo>
                  <a:pt x="31500" y="1940834"/>
                </a:lnTo>
                <a:lnTo>
                  <a:pt x="26206" y="1933175"/>
                </a:lnTo>
                <a:lnTo>
                  <a:pt x="21706" y="1925252"/>
                </a:lnTo>
                <a:lnTo>
                  <a:pt x="17735" y="1916801"/>
                </a:lnTo>
                <a:lnTo>
                  <a:pt x="14029" y="1908350"/>
                </a:lnTo>
                <a:lnTo>
                  <a:pt x="10853" y="1899634"/>
                </a:lnTo>
                <a:lnTo>
                  <a:pt x="7676" y="1890919"/>
                </a:lnTo>
                <a:lnTo>
                  <a:pt x="5559" y="1881676"/>
                </a:lnTo>
                <a:lnTo>
                  <a:pt x="3706" y="1872432"/>
                </a:lnTo>
                <a:lnTo>
                  <a:pt x="2382" y="1863189"/>
                </a:lnTo>
                <a:lnTo>
                  <a:pt x="1059" y="1853945"/>
                </a:lnTo>
                <a:lnTo>
                  <a:pt x="529" y="1844437"/>
                </a:lnTo>
                <a:lnTo>
                  <a:pt x="0" y="1834930"/>
                </a:lnTo>
                <a:lnTo>
                  <a:pt x="529" y="1825422"/>
                </a:lnTo>
                <a:lnTo>
                  <a:pt x="1059" y="1815914"/>
                </a:lnTo>
                <a:lnTo>
                  <a:pt x="1853" y="1806143"/>
                </a:lnTo>
                <a:lnTo>
                  <a:pt x="3176" y="1796899"/>
                </a:lnTo>
                <a:lnTo>
                  <a:pt x="5029" y="1787391"/>
                </a:lnTo>
                <a:lnTo>
                  <a:pt x="7147" y="1777884"/>
                </a:lnTo>
                <a:lnTo>
                  <a:pt x="9529" y="1768640"/>
                </a:lnTo>
                <a:lnTo>
                  <a:pt x="12441" y="1759925"/>
                </a:lnTo>
                <a:lnTo>
                  <a:pt x="15353" y="1750946"/>
                </a:lnTo>
                <a:lnTo>
                  <a:pt x="19059" y="1742494"/>
                </a:lnTo>
                <a:lnTo>
                  <a:pt x="23030" y="1733779"/>
                </a:lnTo>
                <a:lnTo>
                  <a:pt x="27530" y="1725592"/>
                </a:lnTo>
                <a:lnTo>
                  <a:pt x="32030" y="1717669"/>
                </a:lnTo>
                <a:lnTo>
                  <a:pt x="37059" y="1710274"/>
                </a:lnTo>
                <a:lnTo>
                  <a:pt x="42089" y="1702879"/>
                </a:lnTo>
                <a:lnTo>
                  <a:pt x="47648" y="1695748"/>
                </a:lnTo>
                <a:lnTo>
                  <a:pt x="277416" y="1423988"/>
                </a:lnTo>
                <a:close/>
                <a:moveTo>
                  <a:pt x="1132344" y="1177285"/>
                </a:moveTo>
                <a:lnTo>
                  <a:pt x="1132344" y="1378394"/>
                </a:lnTo>
                <a:lnTo>
                  <a:pt x="933528" y="1378394"/>
                </a:lnTo>
                <a:lnTo>
                  <a:pt x="933528" y="1539811"/>
                </a:lnTo>
                <a:lnTo>
                  <a:pt x="1132344" y="1539811"/>
                </a:lnTo>
                <a:lnTo>
                  <a:pt x="1132344" y="1739068"/>
                </a:lnTo>
                <a:lnTo>
                  <a:pt x="1293882" y="1739068"/>
                </a:lnTo>
                <a:lnTo>
                  <a:pt x="1293882" y="1539811"/>
                </a:lnTo>
                <a:lnTo>
                  <a:pt x="1492699" y="1539811"/>
                </a:lnTo>
                <a:lnTo>
                  <a:pt x="1492699" y="1378394"/>
                </a:lnTo>
                <a:lnTo>
                  <a:pt x="1293882" y="1378394"/>
                </a:lnTo>
                <a:lnTo>
                  <a:pt x="1293882" y="1177285"/>
                </a:lnTo>
                <a:lnTo>
                  <a:pt x="1132344" y="1177285"/>
                </a:lnTo>
                <a:close/>
                <a:moveTo>
                  <a:pt x="645420" y="1090613"/>
                </a:moveTo>
                <a:lnTo>
                  <a:pt x="654411" y="1090613"/>
                </a:lnTo>
                <a:lnTo>
                  <a:pt x="663666" y="1091143"/>
                </a:lnTo>
                <a:lnTo>
                  <a:pt x="672393" y="1091672"/>
                </a:lnTo>
                <a:lnTo>
                  <a:pt x="681384" y="1092996"/>
                </a:lnTo>
                <a:lnTo>
                  <a:pt x="690111" y="1094849"/>
                </a:lnTo>
                <a:lnTo>
                  <a:pt x="698837" y="1096967"/>
                </a:lnTo>
                <a:lnTo>
                  <a:pt x="707564" y="1099349"/>
                </a:lnTo>
                <a:lnTo>
                  <a:pt x="716026" y="1102526"/>
                </a:lnTo>
                <a:lnTo>
                  <a:pt x="724488" y="1106232"/>
                </a:lnTo>
                <a:lnTo>
                  <a:pt x="732421" y="1109938"/>
                </a:lnTo>
                <a:lnTo>
                  <a:pt x="740883" y="1114439"/>
                </a:lnTo>
                <a:lnTo>
                  <a:pt x="748552" y="1119204"/>
                </a:lnTo>
                <a:lnTo>
                  <a:pt x="756221" y="1124498"/>
                </a:lnTo>
                <a:lnTo>
                  <a:pt x="763096" y="1130322"/>
                </a:lnTo>
                <a:lnTo>
                  <a:pt x="772351" y="1136411"/>
                </a:lnTo>
                <a:lnTo>
                  <a:pt x="780549" y="1143294"/>
                </a:lnTo>
                <a:lnTo>
                  <a:pt x="788218" y="1149912"/>
                </a:lnTo>
                <a:lnTo>
                  <a:pt x="795358" y="1157325"/>
                </a:lnTo>
                <a:lnTo>
                  <a:pt x="801440" y="1164737"/>
                </a:lnTo>
                <a:lnTo>
                  <a:pt x="807257" y="1172414"/>
                </a:lnTo>
                <a:lnTo>
                  <a:pt x="812282" y="1180356"/>
                </a:lnTo>
                <a:lnTo>
                  <a:pt x="816513" y="1188562"/>
                </a:lnTo>
                <a:lnTo>
                  <a:pt x="820479" y="1197034"/>
                </a:lnTo>
                <a:lnTo>
                  <a:pt x="823653" y="1205505"/>
                </a:lnTo>
                <a:lnTo>
                  <a:pt x="826297" y="1214506"/>
                </a:lnTo>
                <a:lnTo>
                  <a:pt x="828413" y="1223242"/>
                </a:lnTo>
                <a:lnTo>
                  <a:pt x="829999" y="1232242"/>
                </a:lnTo>
                <a:lnTo>
                  <a:pt x="831321" y="1241243"/>
                </a:lnTo>
                <a:lnTo>
                  <a:pt x="831586" y="1250244"/>
                </a:lnTo>
                <a:lnTo>
                  <a:pt x="831850" y="1259509"/>
                </a:lnTo>
                <a:lnTo>
                  <a:pt x="831321" y="1268510"/>
                </a:lnTo>
                <a:lnTo>
                  <a:pt x="830528" y="1277775"/>
                </a:lnTo>
                <a:lnTo>
                  <a:pt x="828941" y="1286776"/>
                </a:lnTo>
                <a:lnTo>
                  <a:pt x="827619" y="1296042"/>
                </a:lnTo>
                <a:lnTo>
                  <a:pt x="825504" y="1305042"/>
                </a:lnTo>
                <a:lnTo>
                  <a:pt x="822595" y="1314043"/>
                </a:lnTo>
                <a:lnTo>
                  <a:pt x="819950" y="1322779"/>
                </a:lnTo>
                <a:lnTo>
                  <a:pt x="816513" y="1331780"/>
                </a:lnTo>
                <a:lnTo>
                  <a:pt x="812811" y="1340251"/>
                </a:lnTo>
                <a:lnTo>
                  <a:pt x="809108" y="1348458"/>
                </a:lnTo>
                <a:lnTo>
                  <a:pt x="804877" y="1356929"/>
                </a:lnTo>
                <a:lnTo>
                  <a:pt x="800382" y="1364871"/>
                </a:lnTo>
                <a:lnTo>
                  <a:pt x="795358" y="1372813"/>
                </a:lnTo>
                <a:lnTo>
                  <a:pt x="790069" y="1380225"/>
                </a:lnTo>
                <a:lnTo>
                  <a:pt x="785044" y="1387373"/>
                </a:lnTo>
                <a:lnTo>
                  <a:pt x="779227" y="1394520"/>
                </a:lnTo>
                <a:lnTo>
                  <a:pt x="624265" y="1577976"/>
                </a:lnTo>
                <a:lnTo>
                  <a:pt x="346075" y="1342634"/>
                </a:lnTo>
                <a:lnTo>
                  <a:pt x="502887" y="1156266"/>
                </a:lnTo>
                <a:lnTo>
                  <a:pt x="508705" y="1149647"/>
                </a:lnTo>
                <a:lnTo>
                  <a:pt x="515316" y="1143294"/>
                </a:lnTo>
                <a:lnTo>
                  <a:pt x="521662" y="1137470"/>
                </a:lnTo>
                <a:lnTo>
                  <a:pt x="528802" y="1131646"/>
                </a:lnTo>
                <a:lnTo>
                  <a:pt x="535678" y="1126351"/>
                </a:lnTo>
                <a:lnTo>
                  <a:pt x="543082" y="1121586"/>
                </a:lnTo>
                <a:lnTo>
                  <a:pt x="550751" y="1116821"/>
                </a:lnTo>
                <a:lnTo>
                  <a:pt x="558684" y="1112586"/>
                </a:lnTo>
                <a:lnTo>
                  <a:pt x="566617" y="1108615"/>
                </a:lnTo>
                <a:lnTo>
                  <a:pt x="575079" y="1105173"/>
                </a:lnTo>
                <a:lnTo>
                  <a:pt x="583541" y="1101732"/>
                </a:lnTo>
                <a:lnTo>
                  <a:pt x="592003" y="1099085"/>
                </a:lnTo>
                <a:lnTo>
                  <a:pt x="600730" y="1096702"/>
                </a:lnTo>
                <a:lnTo>
                  <a:pt x="609721" y="1094849"/>
                </a:lnTo>
                <a:lnTo>
                  <a:pt x="618447" y="1092996"/>
                </a:lnTo>
                <a:lnTo>
                  <a:pt x="627438" y="1091672"/>
                </a:lnTo>
                <a:lnTo>
                  <a:pt x="636165" y="1091143"/>
                </a:lnTo>
                <a:lnTo>
                  <a:pt x="645420" y="1090613"/>
                </a:lnTo>
                <a:close/>
                <a:moveTo>
                  <a:pt x="1004911" y="928279"/>
                </a:moveTo>
                <a:lnTo>
                  <a:pt x="1417614" y="928279"/>
                </a:lnTo>
                <a:lnTo>
                  <a:pt x="1417614" y="1072231"/>
                </a:lnTo>
                <a:lnTo>
                  <a:pt x="1435063" y="1073819"/>
                </a:lnTo>
                <a:lnTo>
                  <a:pt x="1443788" y="1074613"/>
                </a:lnTo>
                <a:lnTo>
                  <a:pt x="1452248" y="1075936"/>
                </a:lnTo>
                <a:lnTo>
                  <a:pt x="1460973" y="1076995"/>
                </a:lnTo>
                <a:lnTo>
                  <a:pt x="1469169" y="1078582"/>
                </a:lnTo>
                <a:lnTo>
                  <a:pt x="1477100" y="1080435"/>
                </a:lnTo>
                <a:lnTo>
                  <a:pt x="1485296" y="1082287"/>
                </a:lnTo>
                <a:lnTo>
                  <a:pt x="1493228" y="1084404"/>
                </a:lnTo>
                <a:lnTo>
                  <a:pt x="1501424" y="1086521"/>
                </a:lnTo>
                <a:lnTo>
                  <a:pt x="1508826" y="1089167"/>
                </a:lnTo>
                <a:lnTo>
                  <a:pt x="1516493" y="1091549"/>
                </a:lnTo>
                <a:lnTo>
                  <a:pt x="1524161" y="1094195"/>
                </a:lnTo>
                <a:lnTo>
                  <a:pt x="1531563" y="1097105"/>
                </a:lnTo>
                <a:lnTo>
                  <a:pt x="1538966" y="1100016"/>
                </a:lnTo>
                <a:lnTo>
                  <a:pt x="1546369" y="1103456"/>
                </a:lnTo>
                <a:lnTo>
                  <a:pt x="1553507" y="1106896"/>
                </a:lnTo>
                <a:lnTo>
                  <a:pt x="1560381" y="1110601"/>
                </a:lnTo>
                <a:lnTo>
                  <a:pt x="1567519" y="1114306"/>
                </a:lnTo>
                <a:lnTo>
                  <a:pt x="1574129" y="1118275"/>
                </a:lnTo>
                <a:lnTo>
                  <a:pt x="1581003" y="1122509"/>
                </a:lnTo>
                <a:lnTo>
                  <a:pt x="1587613" y="1126743"/>
                </a:lnTo>
                <a:lnTo>
                  <a:pt x="1594222" y="1130977"/>
                </a:lnTo>
                <a:lnTo>
                  <a:pt x="1600567" y="1135740"/>
                </a:lnTo>
                <a:lnTo>
                  <a:pt x="1606648" y="1140503"/>
                </a:lnTo>
                <a:lnTo>
                  <a:pt x="1613258" y="1145531"/>
                </a:lnTo>
                <a:lnTo>
                  <a:pt x="1619339" y="1150823"/>
                </a:lnTo>
                <a:lnTo>
                  <a:pt x="1625155" y="1155851"/>
                </a:lnTo>
                <a:lnTo>
                  <a:pt x="1630972" y="1161408"/>
                </a:lnTo>
                <a:lnTo>
                  <a:pt x="1636788" y="1167229"/>
                </a:lnTo>
                <a:lnTo>
                  <a:pt x="1642604" y="1173051"/>
                </a:lnTo>
                <a:lnTo>
                  <a:pt x="1648156" y="1179137"/>
                </a:lnTo>
                <a:lnTo>
                  <a:pt x="1653709" y="1185223"/>
                </a:lnTo>
                <a:lnTo>
                  <a:pt x="1658732" y="1191574"/>
                </a:lnTo>
                <a:lnTo>
                  <a:pt x="1664020" y="1197925"/>
                </a:lnTo>
                <a:lnTo>
                  <a:pt x="1669043" y="1204276"/>
                </a:lnTo>
                <a:lnTo>
                  <a:pt x="1673537" y="1210891"/>
                </a:lnTo>
                <a:lnTo>
                  <a:pt x="1678032" y="1217507"/>
                </a:lnTo>
                <a:lnTo>
                  <a:pt x="1682791" y="1224387"/>
                </a:lnTo>
                <a:lnTo>
                  <a:pt x="1687021" y="1231267"/>
                </a:lnTo>
                <a:lnTo>
                  <a:pt x="1690987" y="1238411"/>
                </a:lnTo>
                <a:lnTo>
                  <a:pt x="1694952" y="1245556"/>
                </a:lnTo>
                <a:lnTo>
                  <a:pt x="1698654" y="1252436"/>
                </a:lnTo>
                <a:lnTo>
                  <a:pt x="1702091" y="1259845"/>
                </a:lnTo>
                <a:lnTo>
                  <a:pt x="1705263" y="1267255"/>
                </a:lnTo>
                <a:lnTo>
                  <a:pt x="1708700" y="1274929"/>
                </a:lnTo>
                <a:lnTo>
                  <a:pt x="1711873" y="1282603"/>
                </a:lnTo>
                <a:lnTo>
                  <a:pt x="1714517" y="1290276"/>
                </a:lnTo>
                <a:lnTo>
                  <a:pt x="1717425" y="1298215"/>
                </a:lnTo>
                <a:lnTo>
                  <a:pt x="1719804" y="1306154"/>
                </a:lnTo>
                <a:lnTo>
                  <a:pt x="1721920" y="1314092"/>
                </a:lnTo>
                <a:lnTo>
                  <a:pt x="1724035" y="1322031"/>
                </a:lnTo>
                <a:lnTo>
                  <a:pt x="1726150" y="1330498"/>
                </a:lnTo>
                <a:lnTo>
                  <a:pt x="1728000" y="1338966"/>
                </a:lnTo>
                <a:lnTo>
                  <a:pt x="1729587" y="1347169"/>
                </a:lnTo>
                <a:lnTo>
                  <a:pt x="1731173" y="1355902"/>
                </a:lnTo>
                <a:lnTo>
                  <a:pt x="1732230" y="1364899"/>
                </a:lnTo>
                <a:lnTo>
                  <a:pt x="1733552" y="1373366"/>
                </a:lnTo>
                <a:lnTo>
                  <a:pt x="1735139" y="1391360"/>
                </a:lnTo>
                <a:lnTo>
                  <a:pt x="1736461" y="1409619"/>
                </a:lnTo>
                <a:lnTo>
                  <a:pt x="1736725" y="1428672"/>
                </a:lnTo>
                <a:lnTo>
                  <a:pt x="1736725" y="2036763"/>
                </a:lnTo>
                <a:lnTo>
                  <a:pt x="685800" y="2036763"/>
                </a:lnTo>
                <a:lnTo>
                  <a:pt x="685800" y="1564685"/>
                </a:lnTo>
                <a:lnTo>
                  <a:pt x="813233" y="1413588"/>
                </a:lnTo>
                <a:lnTo>
                  <a:pt x="819050" y="1406444"/>
                </a:lnTo>
                <a:lnTo>
                  <a:pt x="824602" y="1399034"/>
                </a:lnTo>
                <a:lnTo>
                  <a:pt x="829889" y="1391360"/>
                </a:lnTo>
                <a:lnTo>
                  <a:pt x="835177" y="1383422"/>
                </a:lnTo>
                <a:lnTo>
                  <a:pt x="839672" y="1375219"/>
                </a:lnTo>
                <a:lnTo>
                  <a:pt x="844166" y="1367016"/>
                </a:lnTo>
                <a:lnTo>
                  <a:pt x="848661" y="1358283"/>
                </a:lnTo>
                <a:lnTo>
                  <a:pt x="852626" y="1349815"/>
                </a:lnTo>
                <a:lnTo>
                  <a:pt x="855799" y="1340818"/>
                </a:lnTo>
                <a:lnTo>
                  <a:pt x="859236" y="1332086"/>
                </a:lnTo>
                <a:lnTo>
                  <a:pt x="862409" y="1322824"/>
                </a:lnTo>
                <a:lnTo>
                  <a:pt x="864788" y="1313563"/>
                </a:lnTo>
                <a:lnTo>
                  <a:pt x="866903" y="1304301"/>
                </a:lnTo>
                <a:lnTo>
                  <a:pt x="868754" y="1294775"/>
                </a:lnTo>
                <a:lnTo>
                  <a:pt x="870076" y="1285778"/>
                </a:lnTo>
                <a:lnTo>
                  <a:pt x="870869" y="1276252"/>
                </a:lnTo>
                <a:lnTo>
                  <a:pt x="871662" y="1266725"/>
                </a:lnTo>
                <a:lnTo>
                  <a:pt x="871662" y="1257464"/>
                </a:lnTo>
                <a:lnTo>
                  <a:pt x="871133" y="1247938"/>
                </a:lnTo>
                <a:lnTo>
                  <a:pt x="870340" y="1238676"/>
                </a:lnTo>
                <a:lnTo>
                  <a:pt x="869018" y="1229414"/>
                </a:lnTo>
                <a:lnTo>
                  <a:pt x="867167" y="1220417"/>
                </a:lnTo>
                <a:lnTo>
                  <a:pt x="865052" y="1211420"/>
                </a:lnTo>
                <a:lnTo>
                  <a:pt x="862144" y="1202159"/>
                </a:lnTo>
                <a:lnTo>
                  <a:pt x="858707" y="1193691"/>
                </a:lnTo>
                <a:lnTo>
                  <a:pt x="854741" y="1184959"/>
                </a:lnTo>
                <a:lnTo>
                  <a:pt x="850511" y="1176755"/>
                </a:lnTo>
                <a:lnTo>
                  <a:pt x="845224" y="1168552"/>
                </a:lnTo>
                <a:lnTo>
                  <a:pt x="839407" y="1160614"/>
                </a:lnTo>
                <a:lnTo>
                  <a:pt x="833326" y="1152411"/>
                </a:lnTo>
                <a:lnTo>
                  <a:pt x="826188" y="1145266"/>
                </a:lnTo>
                <a:lnTo>
                  <a:pt x="818785" y="1138121"/>
                </a:lnTo>
                <a:lnTo>
                  <a:pt x="828567" y="1130712"/>
                </a:lnTo>
                <a:lnTo>
                  <a:pt x="838350" y="1124096"/>
                </a:lnTo>
                <a:lnTo>
                  <a:pt x="848925" y="1118010"/>
                </a:lnTo>
                <a:lnTo>
                  <a:pt x="859236" y="1111659"/>
                </a:lnTo>
                <a:lnTo>
                  <a:pt x="870076" y="1106102"/>
                </a:lnTo>
                <a:lnTo>
                  <a:pt x="881180" y="1101075"/>
                </a:lnTo>
                <a:lnTo>
                  <a:pt x="892284" y="1096312"/>
                </a:lnTo>
                <a:lnTo>
                  <a:pt x="903917" y="1092078"/>
                </a:lnTo>
                <a:lnTo>
                  <a:pt x="915550" y="1088108"/>
                </a:lnTo>
                <a:lnTo>
                  <a:pt x="927711" y="1084668"/>
                </a:lnTo>
                <a:lnTo>
                  <a:pt x="939873" y="1081758"/>
                </a:lnTo>
                <a:lnTo>
                  <a:pt x="952563" y="1078847"/>
                </a:lnTo>
                <a:lnTo>
                  <a:pt x="964989" y="1076730"/>
                </a:lnTo>
                <a:lnTo>
                  <a:pt x="978209" y="1074613"/>
                </a:lnTo>
                <a:lnTo>
                  <a:pt x="991428" y="1073290"/>
                </a:lnTo>
                <a:lnTo>
                  <a:pt x="1004911" y="1072231"/>
                </a:lnTo>
                <a:lnTo>
                  <a:pt x="1004911" y="928279"/>
                </a:lnTo>
                <a:close/>
                <a:moveTo>
                  <a:pt x="811382" y="664455"/>
                </a:moveTo>
                <a:lnTo>
                  <a:pt x="1611407" y="664455"/>
                </a:lnTo>
                <a:lnTo>
                  <a:pt x="1611407" y="828254"/>
                </a:lnTo>
                <a:lnTo>
                  <a:pt x="811382" y="828254"/>
                </a:lnTo>
                <a:lnTo>
                  <a:pt x="811382" y="664455"/>
                </a:lnTo>
                <a:close/>
                <a:moveTo>
                  <a:pt x="1638374" y="169356"/>
                </a:moveTo>
                <a:lnTo>
                  <a:pt x="1632822" y="169620"/>
                </a:lnTo>
                <a:lnTo>
                  <a:pt x="1627006" y="170149"/>
                </a:lnTo>
                <a:lnTo>
                  <a:pt x="1620925" y="171473"/>
                </a:lnTo>
                <a:lnTo>
                  <a:pt x="1614315" y="172531"/>
                </a:lnTo>
                <a:lnTo>
                  <a:pt x="1607970" y="174383"/>
                </a:lnTo>
                <a:lnTo>
                  <a:pt x="1601096" y="176236"/>
                </a:lnTo>
                <a:lnTo>
                  <a:pt x="1594222" y="178617"/>
                </a:lnTo>
                <a:lnTo>
                  <a:pt x="1587084" y="181528"/>
                </a:lnTo>
                <a:lnTo>
                  <a:pt x="1579946" y="184439"/>
                </a:lnTo>
                <a:lnTo>
                  <a:pt x="1572807" y="187614"/>
                </a:lnTo>
                <a:lnTo>
                  <a:pt x="1557473" y="195024"/>
                </a:lnTo>
                <a:lnTo>
                  <a:pt x="1541874" y="203227"/>
                </a:lnTo>
                <a:lnTo>
                  <a:pt x="1525747" y="212488"/>
                </a:lnTo>
                <a:lnTo>
                  <a:pt x="1509619" y="222544"/>
                </a:lnTo>
                <a:lnTo>
                  <a:pt x="1493228" y="233393"/>
                </a:lnTo>
                <a:lnTo>
                  <a:pt x="1476836" y="244772"/>
                </a:lnTo>
                <a:lnTo>
                  <a:pt x="1460444" y="256944"/>
                </a:lnTo>
                <a:lnTo>
                  <a:pt x="1444052" y="269646"/>
                </a:lnTo>
                <a:lnTo>
                  <a:pt x="1427925" y="282612"/>
                </a:lnTo>
                <a:lnTo>
                  <a:pt x="1412062" y="295843"/>
                </a:lnTo>
                <a:lnTo>
                  <a:pt x="1396728" y="309603"/>
                </a:lnTo>
                <a:lnTo>
                  <a:pt x="1382186" y="323628"/>
                </a:lnTo>
                <a:lnTo>
                  <a:pt x="1367645" y="337653"/>
                </a:lnTo>
                <a:lnTo>
                  <a:pt x="1353898" y="351413"/>
                </a:lnTo>
                <a:lnTo>
                  <a:pt x="1340943" y="365437"/>
                </a:lnTo>
                <a:lnTo>
                  <a:pt x="1329045" y="379198"/>
                </a:lnTo>
                <a:lnTo>
                  <a:pt x="1317941" y="392693"/>
                </a:lnTo>
                <a:lnTo>
                  <a:pt x="1308159" y="406189"/>
                </a:lnTo>
                <a:lnTo>
                  <a:pt x="1303665" y="412804"/>
                </a:lnTo>
                <a:lnTo>
                  <a:pt x="1299434" y="419155"/>
                </a:lnTo>
                <a:lnTo>
                  <a:pt x="1295469" y="425241"/>
                </a:lnTo>
                <a:lnTo>
                  <a:pt x="1291767" y="431856"/>
                </a:lnTo>
                <a:lnTo>
                  <a:pt x="1288330" y="437678"/>
                </a:lnTo>
                <a:lnTo>
                  <a:pt x="1285686" y="443500"/>
                </a:lnTo>
                <a:lnTo>
                  <a:pt x="1282778" y="449321"/>
                </a:lnTo>
                <a:lnTo>
                  <a:pt x="1280663" y="454878"/>
                </a:lnTo>
                <a:lnTo>
                  <a:pt x="1278812" y="460171"/>
                </a:lnTo>
                <a:lnTo>
                  <a:pt x="1277226" y="465463"/>
                </a:lnTo>
                <a:lnTo>
                  <a:pt x="1276433" y="470491"/>
                </a:lnTo>
                <a:lnTo>
                  <a:pt x="1275640" y="475254"/>
                </a:lnTo>
                <a:lnTo>
                  <a:pt x="1275376" y="480017"/>
                </a:lnTo>
                <a:lnTo>
                  <a:pt x="1275640" y="484251"/>
                </a:lnTo>
                <a:lnTo>
                  <a:pt x="1282514" y="486632"/>
                </a:lnTo>
                <a:lnTo>
                  <a:pt x="1289652" y="488220"/>
                </a:lnTo>
                <a:lnTo>
                  <a:pt x="1296526" y="489543"/>
                </a:lnTo>
                <a:lnTo>
                  <a:pt x="1303929" y="490072"/>
                </a:lnTo>
                <a:lnTo>
                  <a:pt x="1311332" y="490072"/>
                </a:lnTo>
                <a:lnTo>
                  <a:pt x="1318999" y="489808"/>
                </a:lnTo>
                <a:lnTo>
                  <a:pt x="1326666" y="489014"/>
                </a:lnTo>
                <a:lnTo>
                  <a:pt x="1334333" y="487955"/>
                </a:lnTo>
                <a:lnTo>
                  <a:pt x="1342265" y="486103"/>
                </a:lnTo>
                <a:lnTo>
                  <a:pt x="1350196" y="483986"/>
                </a:lnTo>
                <a:lnTo>
                  <a:pt x="1358128" y="481340"/>
                </a:lnTo>
                <a:lnTo>
                  <a:pt x="1366059" y="478429"/>
                </a:lnTo>
                <a:lnTo>
                  <a:pt x="1374519" y="475254"/>
                </a:lnTo>
                <a:lnTo>
                  <a:pt x="1382451" y="471549"/>
                </a:lnTo>
                <a:lnTo>
                  <a:pt x="1390647" y="467580"/>
                </a:lnTo>
                <a:lnTo>
                  <a:pt x="1398843" y="463081"/>
                </a:lnTo>
                <a:lnTo>
                  <a:pt x="1407303" y="458583"/>
                </a:lnTo>
                <a:lnTo>
                  <a:pt x="1415499" y="453555"/>
                </a:lnTo>
                <a:lnTo>
                  <a:pt x="1423695" y="448263"/>
                </a:lnTo>
                <a:lnTo>
                  <a:pt x="1432155" y="442706"/>
                </a:lnTo>
                <a:lnTo>
                  <a:pt x="1440351" y="436884"/>
                </a:lnTo>
                <a:lnTo>
                  <a:pt x="1448547" y="431063"/>
                </a:lnTo>
                <a:lnTo>
                  <a:pt x="1456743" y="424976"/>
                </a:lnTo>
                <a:lnTo>
                  <a:pt x="1465203" y="418626"/>
                </a:lnTo>
                <a:lnTo>
                  <a:pt x="1481330" y="405130"/>
                </a:lnTo>
                <a:lnTo>
                  <a:pt x="1497193" y="391105"/>
                </a:lnTo>
                <a:lnTo>
                  <a:pt x="1513056" y="376551"/>
                </a:lnTo>
                <a:lnTo>
                  <a:pt x="1527862" y="361468"/>
                </a:lnTo>
                <a:lnTo>
                  <a:pt x="1542667" y="346385"/>
                </a:lnTo>
                <a:lnTo>
                  <a:pt x="1556944" y="331302"/>
                </a:lnTo>
                <a:lnTo>
                  <a:pt x="1570428" y="315954"/>
                </a:lnTo>
                <a:lnTo>
                  <a:pt x="1583382" y="300606"/>
                </a:lnTo>
                <a:lnTo>
                  <a:pt x="1595280" y="285523"/>
                </a:lnTo>
                <a:lnTo>
                  <a:pt x="1606648" y="270704"/>
                </a:lnTo>
                <a:lnTo>
                  <a:pt x="1617224" y="256679"/>
                </a:lnTo>
                <a:lnTo>
                  <a:pt x="1626741" y="243184"/>
                </a:lnTo>
                <a:lnTo>
                  <a:pt x="1634937" y="230218"/>
                </a:lnTo>
                <a:lnTo>
                  <a:pt x="1642340" y="218310"/>
                </a:lnTo>
                <a:lnTo>
                  <a:pt x="1648156" y="207196"/>
                </a:lnTo>
                <a:lnTo>
                  <a:pt x="1652915" y="197405"/>
                </a:lnTo>
                <a:lnTo>
                  <a:pt x="1654766" y="193171"/>
                </a:lnTo>
                <a:lnTo>
                  <a:pt x="1656352" y="188937"/>
                </a:lnTo>
                <a:lnTo>
                  <a:pt x="1657674" y="185233"/>
                </a:lnTo>
                <a:lnTo>
                  <a:pt x="1658467" y="181528"/>
                </a:lnTo>
                <a:lnTo>
                  <a:pt x="1658996" y="178353"/>
                </a:lnTo>
                <a:lnTo>
                  <a:pt x="1658996" y="175706"/>
                </a:lnTo>
                <a:lnTo>
                  <a:pt x="1658732" y="173590"/>
                </a:lnTo>
                <a:lnTo>
                  <a:pt x="1658203" y="171737"/>
                </a:lnTo>
                <a:lnTo>
                  <a:pt x="1653709" y="170414"/>
                </a:lnTo>
                <a:lnTo>
                  <a:pt x="1648685" y="169620"/>
                </a:lnTo>
                <a:lnTo>
                  <a:pt x="1643662" y="169356"/>
                </a:lnTo>
                <a:lnTo>
                  <a:pt x="1638374" y="169356"/>
                </a:lnTo>
                <a:close/>
                <a:moveTo>
                  <a:pt x="839672" y="69065"/>
                </a:moveTo>
                <a:lnTo>
                  <a:pt x="835441" y="69330"/>
                </a:lnTo>
                <a:lnTo>
                  <a:pt x="831740" y="69595"/>
                </a:lnTo>
                <a:lnTo>
                  <a:pt x="832004" y="74093"/>
                </a:lnTo>
                <a:lnTo>
                  <a:pt x="832533" y="79121"/>
                </a:lnTo>
                <a:lnTo>
                  <a:pt x="833591" y="84149"/>
                </a:lnTo>
                <a:lnTo>
                  <a:pt x="834384" y="89441"/>
                </a:lnTo>
                <a:lnTo>
                  <a:pt x="835970" y="94733"/>
                </a:lnTo>
                <a:lnTo>
                  <a:pt x="837556" y="100290"/>
                </a:lnTo>
                <a:lnTo>
                  <a:pt x="839407" y="105847"/>
                </a:lnTo>
                <a:lnTo>
                  <a:pt x="841522" y="111140"/>
                </a:lnTo>
                <a:lnTo>
                  <a:pt x="846810" y="123048"/>
                </a:lnTo>
                <a:lnTo>
                  <a:pt x="852626" y="134955"/>
                </a:lnTo>
                <a:lnTo>
                  <a:pt x="859236" y="147392"/>
                </a:lnTo>
                <a:lnTo>
                  <a:pt x="866903" y="159829"/>
                </a:lnTo>
                <a:lnTo>
                  <a:pt x="875099" y="172531"/>
                </a:lnTo>
                <a:lnTo>
                  <a:pt x="884352" y="185233"/>
                </a:lnTo>
                <a:lnTo>
                  <a:pt x="894135" y="197934"/>
                </a:lnTo>
                <a:lnTo>
                  <a:pt x="904974" y="210901"/>
                </a:lnTo>
                <a:lnTo>
                  <a:pt x="916343" y="223867"/>
                </a:lnTo>
                <a:lnTo>
                  <a:pt x="928240" y="236304"/>
                </a:lnTo>
                <a:lnTo>
                  <a:pt x="940930" y="249006"/>
                </a:lnTo>
                <a:lnTo>
                  <a:pt x="953885" y="261178"/>
                </a:lnTo>
                <a:lnTo>
                  <a:pt x="967369" y="272821"/>
                </a:lnTo>
                <a:lnTo>
                  <a:pt x="981646" y="284464"/>
                </a:lnTo>
                <a:lnTo>
                  <a:pt x="996187" y="295578"/>
                </a:lnTo>
                <a:lnTo>
                  <a:pt x="1011257" y="306428"/>
                </a:lnTo>
                <a:lnTo>
                  <a:pt x="1026855" y="316483"/>
                </a:lnTo>
                <a:lnTo>
                  <a:pt x="1042983" y="326009"/>
                </a:lnTo>
                <a:lnTo>
                  <a:pt x="1050914" y="330508"/>
                </a:lnTo>
                <a:lnTo>
                  <a:pt x="1058846" y="334742"/>
                </a:lnTo>
                <a:lnTo>
                  <a:pt x="1067041" y="338711"/>
                </a:lnTo>
                <a:lnTo>
                  <a:pt x="1075237" y="342945"/>
                </a:lnTo>
                <a:lnTo>
                  <a:pt x="1083698" y="346914"/>
                </a:lnTo>
                <a:lnTo>
                  <a:pt x="1092158" y="350090"/>
                </a:lnTo>
                <a:lnTo>
                  <a:pt x="1100354" y="353530"/>
                </a:lnTo>
                <a:lnTo>
                  <a:pt x="1109078" y="356705"/>
                </a:lnTo>
                <a:lnTo>
                  <a:pt x="1117539" y="359616"/>
                </a:lnTo>
                <a:lnTo>
                  <a:pt x="1126263" y="362527"/>
                </a:lnTo>
                <a:lnTo>
                  <a:pt x="1134724" y="364908"/>
                </a:lnTo>
                <a:lnTo>
                  <a:pt x="1143448" y="367025"/>
                </a:lnTo>
                <a:lnTo>
                  <a:pt x="1152173" y="368877"/>
                </a:lnTo>
                <a:lnTo>
                  <a:pt x="1160897" y="370730"/>
                </a:lnTo>
                <a:lnTo>
                  <a:pt x="1169622" y="372053"/>
                </a:lnTo>
                <a:lnTo>
                  <a:pt x="1178611" y="373111"/>
                </a:lnTo>
                <a:lnTo>
                  <a:pt x="1187071" y="374170"/>
                </a:lnTo>
                <a:lnTo>
                  <a:pt x="1196060" y="374699"/>
                </a:lnTo>
                <a:lnTo>
                  <a:pt x="1205049" y="374699"/>
                </a:lnTo>
                <a:lnTo>
                  <a:pt x="1213774" y="374699"/>
                </a:lnTo>
                <a:lnTo>
                  <a:pt x="1214567" y="369936"/>
                </a:lnTo>
                <a:lnTo>
                  <a:pt x="1214832" y="364644"/>
                </a:lnTo>
                <a:lnTo>
                  <a:pt x="1214567" y="359087"/>
                </a:lnTo>
                <a:lnTo>
                  <a:pt x="1213774" y="353530"/>
                </a:lnTo>
                <a:lnTo>
                  <a:pt x="1212717" y="347973"/>
                </a:lnTo>
                <a:lnTo>
                  <a:pt x="1211130" y="342151"/>
                </a:lnTo>
                <a:lnTo>
                  <a:pt x="1209015" y="336329"/>
                </a:lnTo>
                <a:lnTo>
                  <a:pt x="1206371" y="330508"/>
                </a:lnTo>
                <a:lnTo>
                  <a:pt x="1203728" y="324686"/>
                </a:lnTo>
                <a:lnTo>
                  <a:pt x="1200555" y="318600"/>
                </a:lnTo>
                <a:lnTo>
                  <a:pt x="1197118" y="312249"/>
                </a:lnTo>
                <a:lnTo>
                  <a:pt x="1192888" y="305898"/>
                </a:lnTo>
                <a:lnTo>
                  <a:pt x="1188658" y="299812"/>
                </a:lnTo>
                <a:lnTo>
                  <a:pt x="1184163" y="293461"/>
                </a:lnTo>
                <a:lnTo>
                  <a:pt x="1179140" y="287111"/>
                </a:lnTo>
                <a:lnTo>
                  <a:pt x="1174117" y="280495"/>
                </a:lnTo>
                <a:lnTo>
                  <a:pt x="1168565" y="274144"/>
                </a:lnTo>
                <a:lnTo>
                  <a:pt x="1162748" y="267264"/>
                </a:lnTo>
                <a:lnTo>
                  <a:pt x="1150058" y="254563"/>
                </a:lnTo>
                <a:lnTo>
                  <a:pt x="1136839" y="241332"/>
                </a:lnTo>
                <a:lnTo>
                  <a:pt x="1122562" y="228365"/>
                </a:lnTo>
                <a:lnTo>
                  <a:pt x="1107757" y="215664"/>
                </a:lnTo>
                <a:lnTo>
                  <a:pt x="1092158" y="202697"/>
                </a:lnTo>
                <a:lnTo>
                  <a:pt x="1076295" y="189996"/>
                </a:lnTo>
                <a:lnTo>
                  <a:pt x="1059639" y="177823"/>
                </a:lnTo>
                <a:lnTo>
                  <a:pt x="1043247" y="166180"/>
                </a:lnTo>
                <a:lnTo>
                  <a:pt x="1026062" y="154537"/>
                </a:lnTo>
                <a:lnTo>
                  <a:pt x="1009141" y="143423"/>
                </a:lnTo>
                <a:lnTo>
                  <a:pt x="992221" y="133103"/>
                </a:lnTo>
                <a:lnTo>
                  <a:pt x="975565" y="123312"/>
                </a:lnTo>
                <a:lnTo>
                  <a:pt x="958909" y="113786"/>
                </a:lnTo>
                <a:lnTo>
                  <a:pt x="942517" y="105054"/>
                </a:lnTo>
                <a:lnTo>
                  <a:pt x="926918" y="97380"/>
                </a:lnTo>
                <a:lnTo>
                  <a:pt x="912113" y="90500"/>
                </a:lnTo>
                <a:lnTo>
                  <a:pt x="897572" y="84149"/>
                </a:lnTo>
                <a:lnTo>
                  <a:pt x="883824" y="79121"/>
                </a:lnTo>
                <a:lnTo>
                  <a:pt x="871133" y="75152"/>
                </a:lnTo>
                <a:lnTo>
                  <a:pt x="865052" y="73299"/>
                </a:lnTo>
                <a:lnTo>
                  <a:pt x="859500" y="71976"/>
                </a:lnTo>
                <a:lnTo>
                  <a:pt x="854213" y="70653"/>
                </a:lnTo>
                <a:lnTo>
                  <a:pt x="848925" y="69859"/>
                </a:lnTo>
                <a:lnTo>
                  <a:pt x="843902" y="69330"/>
                </a:lnTo>
                <a:lnTo>
                  <a:pt x="839672" y="69065"/>
                </a:lnTo>
                <a:close/>
                <a:moveTo>
                  <a:pt x="806624" y="0"/>
                </a:moveTo>
                <a:lnTo>
                  <a:pt x="814291" y="0"/>
                </a:lnTo>
                <a:lnTo>
                  <a:pt x="821958" y="265"/>
                </a:lnTo>
                <a:lnTo>
                  <a:pt x="829889" y="794"/>
                </a:lnTo>
                <a:lnTo>
                  <a:pt x="837821" y="1853"/>
                </a:lnTo>
                <a:lnTo>
                  <a:pt x="846017" y="2911"/>
                </a:lnTo>
                <a:lnTo>
                  <a:pt x="854741" y="4499"/>
                </a:lnTo>
                <a:lnTo>
                  <a:pt x="863202" y="6351"/>
                </a:lnTo>
                <a:lnTo>
                  <a:pt x="871926" y="8468"/>
                </a:lnTo>
                <a:lnTo>
                  <a:pt x="880651" y="10585"/>
                </a:lnTo>
                <a:lnTo>
                  <a:pt x="889640" y="13496"/>
                </a:lnTo>
                <a:lnTo>
                  <a:pt x="898629" y="16142"/>
                </a:lnTo>
                <a:lnTo>
                  <a:pt x="907618" y="19317"/>
                </a:lnTo>
                <a:lnTo>
                  <a:pt x="916872" y="22757"/>
                </a:lnTo>
                <a:lnTo>
                  <a:pt x="926125" y="26197"/>
                </a:lnTo>
                <a:lnTo>
                  <a:pt x="935643" y="30167"/>
                </a:lnTo>
                <a:lnTo>
                  <a:pt x="944896" y="34401"/>
                </a:lnTo>
                <a:lnTo>
                  <a:pt x="963667" y="42868"/>
                </a:lnTo>
                <a:lnTo>
                  <a:pt x="982703" y="52659"/>
                </a:lnTo>
                <a:lnTo>
                  <a:pt x="1001739" y="62715"/>
                </a:lnTo>
                <a:lnTo>
                  <a:pt x="1020774" y="73829"/>
                </a:lnTo>
                <a:lnTo>
                  <a:pt x="1039546" y="85472"/>
                </a:lnTo>
                <a:lnTo>
                  <a:pt x="1058052" y="97644"/>
                </a:lnTo>
                <a:lnTo>
                  <a:pt x="1076559" y="110610"/>
                </a:lnTo>
                <a:lnTo>
                  <a:pt x="1094537" y="124106"/>
                </a:lnTo>
                <a:lnTo>
                  <a:pt x="1112515" y="137601"/>
                </a:lnTo>
                <a:lnTo>
                  <a:pt x="1129700" y="152155"/>
                </a:lnTo>
                <a:lnTo>
                  <a:pt x="1146092" y="166445"/>
                </a:lnTo>
                <a:lnTo>
                  <a:pt x="1161955" y="181263"/>
                </a:lnTo>
                <a:lnTo>
                  <a:pt x="1177025" y="196347"/>
                </a:lnTo>
                <a:lnTo>
                  <a:pt x="1191566" y="211165"/>
                </a:lnTo>
                <a:lnTo>
                  <a:pt x="1198440" y="218839"/>
                </a:lnTo>
                <a:lnTo>
                  <a:pt x="1205314" y="226513"/>
                </a:lnTo>
                <a:lnTo>
                  <a:pt x="1211659" y="234187"/>
                </a:lnTo>
                <a:lnTo>
                  <a:pt x="1217740" y="241861"/>
                </a:lnTo>
                <a:lnTo>
                  <a:pt x="1223556" y="249535"/>
                </a:lnTo>
                <a:lnTo>
                  <a:pt x="1229373" y="257209"/>
                </a:lnTo>
                <a:lnTo>
                  <a:pt x="1234660" y="264883"/>
                </a:lnTo>
                <a:lnTo>
                  <a:pt x="1239948" y="272557"/>
                </a:lnTo>
                <a:lnTo>
                  <a:pt x="1244707" y="280230"/>
                </a:lnTo>
                <a:lnTo>
                  <a:pt x="1249202" y="287904"/>
                </a:lnTo>
                <a:lnTo>
                  <a:pt x="1253432" y="295314"/>
                </a:lnTo>
                <a:lnTo>
                  <a:pt x="1257397" y="302988"/>
                </a:lnTo>
                <a:lnTo>
                  <a:pt x="1260834" y="310397"/>
                </a:lnTo>
                <a:lnTo>
                  <a:pt x="1264007" y="317806"/>
                </a:lnTo>
                <a:lnTo>
                  <a:pt x="1263743" y="332360"/>
                </a:lnTo>
                <a:lnTo>
                  <a:pt x="1263214" y="349296"/>
                </a:lnTo>
                <a:lnTo>
                  <a:pt x="1261892" y="382902"/>
                </a:lnTo>
                <a:lnTo>
                  <a:pt x="1261628" y="396927"/>
                </a:lnTo>
                <a:lnTo>
                  <a:pt x="1261892" y="406982"/>
                </a:lnTo>
                <a:lnTo>
                  <a:pt x="1262156" y="409893"/>
                </a:lnTo>
                <a:lnTo>
                  <a:pt x="1262685" y="411481"/>
                </a:lnTo>
                <a:lnTo>
                  <a:pt x="1262950" y="411481"/>
                </a:lnTo>
                <a:lnTo>
                  <a:pt x="1263214" y="411216"/>
                </a:lnTo>
                <a:lnTo>
                  <a:pt x="1264007" y="408835"/>
                </a:lnTo>
                <a:lnTo>
                  <a:pt x="1266122" y="401690"/>
                </a:lnTo>
                <a:lnTo>
                  <a:pt x="1268766" y="394545"/>
                </a:lnTo>
                <a:lnTo>
                  <a:pt x="1271674" y="387665"/>
                </a:lnTo>
                <a:lnTo>
                  <a:pt x="1274847" y="380521"/>
                </a:lnTo>
                <a:lnTo>
                  <a:pt x="1278548" y="373376"/>
                </a:lnTo>
                <a:lnTo>
                  <a:pt x="1282250" y="366496"/>
                </a:lnTo>
                <a:lnTo>
                  <a:pt x="1286215" y="359351"/>
                </a:lnTo>
                <a:lnTo>
                  <a:pt x="1290710" y="352206"/>
                </a:lnTo>
                <a:lnTo>
                  <a:pt x="1295469" y="345326"/>
                </a:lnTo>
                <a:lnTo>
                  <a:pt x="1300228" y="337917"/>
                </a:lnTo>
                <a:lnTo>
                  <a:pt x="1305515" y="331302"/>
                </a:lnTo>
                <a:lnTo>
                  <a:pt x="1310803" y="324157"/>
                </a:lnTo>
                <a:lnTo>
                  <a:pt x="1316619" y="317012"/>
                </a:lnTo>
                <a:lnTo>
                  <a:pt x="1322436" y="310132"/>
                </a:lnTo>
                <a:lnTo>
                  <a:pt x="1328517" y="303252"/>
                </a:lnTo>
                <a:lnTo>
                  <a:pt x="1334598" y="296108"/>
                </a:lnTo>
                <a:lnTo>
                  <a:pt x="1348081" y="282612"/>
                </a:lnTo>
                <a:lnTo>
                  <a:pt x="1361829" y="269646"/>
                </a:lnTo>
                <a:lnTo>
                  <a:pt x="1376634" y="256415"/>
                </a:lnTo>
                <a:lnTo>
                  <a:pt x="1391969" y="243713"/>
                </a:lnTo>
                <a:lnTo>
                  <a:pt x="1407567" y="231276"/>
                </a:lnTo>
                <a:lnTo>
                  <a:pt x="1423959" y="219104"/>
                </a:lnTo>
                <a:lnTo>
                  <a:pt x="1440615" y="207990"/>
                </a:lnTo>
                <a:lnTo>
                  <a:pt x="1457536" y="196876"/>
                </a:lnTo>
                <a:lnTo>
                  <a:pt x="1474985" y="186291"/>
                </a:lnTo>
                <a:lnTo>
                  <a:pt x="1492434" y="176236"/>
                </a:lnTo>
                <a:lnTo>
                  <a:pt x="1509884" y="166709"/>
                </a:lnTo>
                <a:lnTo>
                  <a:pt x="1527598" y="158242"/>
                </a:lnTo>
                <a:lnTo>
                  <a:pt x="1545047" y="150303"/>
                </a:lnTo>
                <a:lnTo>
                  <a:pt x="1562761" y="142894"/>
                </a:lnTo>
                <a:lnTo>
                  <a:pt x="1579946" y="136014"/>
                </a:lnTo>
                <a:lnTo>
                  <a:pt x="1597130" y="130192"/>
                </a:lnTo>
                <a:lnTo>
                  <a:pt x="1614315" y="125429"/>
                </a:lnTo>
                <a:lnTo>
                  <a:pt x="1622511" y="123312"/>
                </a:lnTo>
                <a:lnTo>
                  <a:pt x="1630707" y="121460"/>
                </a:lnTo>
                <a:lnTo>
                  <a:pt x="1638903" y="119607"/>
                </a:lnTo>
                <a:lnTo>
                  <a:pt x="1646835" y="118020"/>
                </a:lnTo>
                <a:lnTo>
                  <a:pt x="1654766" y="116697"/>
                </a:lnTo>
                <a:lnTo>
                  <a:pt x="1662433" y="115903"/>
                </a:lnTo>
                <a:lnTo>
                  <a:pt x="1670100" y="114844"/>
                </a:lnTo>
                <a:lnTo>
                  <a:pt x="1677503" y="114580"/>
                </a:lnTo>
                <a:lnTo>
                  <a:pt x="1684906" y="114315"/>
                </a:lnTo>
                <a:lnTo>
                  <a:pt x="1691780" y="114315"/>
                </a:lnTo>
                <a:lnTo>
                  <a:pt x="1698918" y="114580"/>
                </a:lnTo>
                <a:lnTo>
                  <a:pt x="1705792" y="115374"/>
                </a:lnTo>
                <a:lnTo>
                  <a:pt x="1712137" y="115903"/>
                </a:lnTo>
                <a:lnTo>
                  <a:pt x="1718482" y="116961"/>
                </a:lnTo>
                <a:lnTo>
                  <a:pt x="1719540" y="121460"/>
                </a:lnTo>
                <a:lnTo>
                  <a:pt x="1719804" y="126223"/>
                </a:lnTo>
                <a:lnTo>
                  <a:pt x="1719804" y="131251"/>
                </a:lnTo>
                <a:lnTo>
                  <a:pt x="1719540" y="136808"/>
                </a:lnTo>
                <a:lnTo>
                  <a:pt x="1718747" y="142629"/>
                </a:lnTo>
                <a:lnTo>
                  <a:pt x="1717954" y="148451"/>
                </a:lnTo>
                <a:lnTo>
                  <a:pt x="1716367" y="154802"/>
                </a:lnTo>
                <a:lnTo>
                  <a:pt x="1714781" y="161682"/>
                </a:lnTo>
                <a:lnTo>
                  <a:pt x="1712666" y="168562"/>
                </a:lnTo>
                <a:lnTo>
                  <a:pt x="1710287" y="175706"/>
                </a:lnTo>
                <a:lnTo>
                  <a:pt x="1707643" y="183116"/>
                </a:lnTo>
                <a:lnTo>
                  <a:pt x="1704735" y="191054"/>
                </a:lnTo>
                <a:lnTo>
                  <a:pt x="1701298" y="198728"/>
                </a:lnTo>
                <a:lnTo>
                  <a:pt x="1697596" y="206931"/>
                </a:lnTo>
                <a:lnTo>
                  <a:pt x="1693630" y="215134"/>
                </a:lnTo>
                <a:lnTo>
                  <a:pt x="1689400" y="223602"/>
                </a:lnTo>
                <a:lnTo>
                  <a:pt x="1684906" y="232070"/>
                </a:lnTo>
                <a:lnTo>
                  <a:pt x="1679882" y="241067"/>
                </a:lnTo>
                <a:lnTo>
                  <a:pt x="1669572" y="258796"/>
                </a:lnTo>
                <a:lnTo>
                  <a:pt x="1657939" y="276790"/>
                </a:lnTo>
                <a:lnTo>
                  <a:pt x="1645248" y="295314"/>
                </a:lnTo>
                <a:lnTo>
                  <a:pt x="1631765" y="313572"/>
                </a:lnTo>
                <a:lnTo>
                  <a:pt x="1624891" y="322834"/>
                </a:lnTo>
                <a:lnTo>
                  <a:pt x="1617752" y="332096"/>
                </a:lnTo>
                <a:lnTo>
                  <a:pt x="1610085" y="341357"/>
                </a:lnTo>
                <a:lnTo>
                  <a:pt x="1602418" y="350619"/>
                </a:lnTo>
                <a:lnTo>
                  <a:pt x="1594487" y="359616"/>
                </a:lnTo>
                <a:lnTo>
                  <a:pt x="1586555" y="368613"/>
                </a:lnTo>
                <a:lnTo>
                  <a:pt x="1577830" y="377610"/>
                </a:lnTo>
                <a:lnTo>
                  <a:pt x="1569635" y="386342"/>
                </a:lnTo>
                <a:lnTo>
                  <a:pt x="1561174" y="395075"/>
                </a:lnTo>
                <a:lnTo>
                  <a:pt x="1552185" y="403542"/>
                </a:lnTo>
                <a:lnTo>
                  <a:pt x="1543196" y="411745"/>
                </a:lnTo>
                <a:lnTo>
                  <a:pt x="1534207" y="420213"/>
                </a:lnTo>
                <a:lnTo>
                  <a:pt x="1524689" y="428152"/>
                </a:lnTo>
                <a:lnTo>
                  <a:pt x="1515436" y="436090"/>
                </a:lnTo>
                <a:lnTo>
                  <a:pt x="1505918" y="443500"/>
                </a:lnTo>
                <a:lnTo>
                  <a:pt x="1496136" y="450909"/>
                </a:lnTo>
                <a:lnTo>
                  <a:pt x="1486354" y="458054"/>
                </a:lnTo>
                <a:lnTo>
                  <a:pt x="1476572" y="464934"/>
                </a:lnTo>
                <a:lnTo>
                  <a:pt x="1466260" y="471284"/>
                </a:lnTo>
                <a:lnTo>
                  <a:pt x="1456214" y="477900"/>
                </a:lnTo>
                <a:lnTo>
                  <a:pt x="1445903" y="483722"/>
                </a:lnTo>
                <a:lnTo>
                  <a:pt x="1435592" y="489014"/>
                </a:lnTo>
                <a:lnTo>
                  <a:pt x="1425281" y="494571"/>
                </a:lnTo>
                <a:lnTo>
                  <a:pt x="1414441" y="499599"/>
                </a:lnTo>
                <a:lnTo>
                  <a:pt x="1404130" y="504097"/>
                </a:lnTo>
                <a:lnTo>
                  <a:pt x="1393555" y="508066"/>
                </a:lnTo>
                <a:lnTo>
                  <a:pt x="1382980" y="511771"/>
                </a:lnTo>
                <a:lnTo>
                  <a:pt x="1372404" y="515211"/>
                </a:lnTo>
                <a:lnTo>
                  <a:pt x="1361300" y="518386"/>
                </a:lnTo>
                <a:lnTo>
                  <a:pt x="1350460" y="520768"/>
                </a:lnTo>
                <a:lnTo>
                  <a:pt x="1339885" y="522620"/>
                </a:lnTo>
                <a:lnTo>
                  <a:pt x="1328781" y="524208"/>
                </a:lnTo>
                <a:lnTo>
                  <a:pt x="1317941" y="525266"/>
                </a:lnTo>
                <a:lnTo>
                  <a:pt x="1307102" y="525531"/>
                </a:lnTo>
                <a:lnTo>
                  <a:pt x="1295997" y="525531"/>
                </a:lnTo>
                <a:lnTo>
                  <a:pt x="1285158" y="525002"/>
                </a:lnTo>
                <a:lnTo>
                  <a:pt x="1274318" y="524208"/>
                </a:lnTo>
                <a:lnTo>
                  <a:pt x="1263478" y="522356"/>
                </a:lnTo>
                <a:lnTo>
                  <a:pt x="1263478" y="661545"/>
                </a:lnTo>
                <a:lnTo>
                  <a:pt x="1200291" y="661545"/>
                </a:lnTo>
                <a:lnTo>
                  <a:pt x="1200291" y="419155"/>
                </a:lnTo>
                <a:lnTo>
                  <a:pt x="1189715" y="420742"/>
                </a:lnTo>
                <a:lnTo>
                  <a:pt x="1178876" y="422066"/>
                </a:lnTo>
                <a:lnTo>
                  <a:pt x="1168300" y="422595"/>
                </a:lnTo>
                <a:lnTo>
                  <a:pt x="1157196" y="422595"/>
                </a:lnTo>
                <a:lnTo>
                  <a:pt x="1146356" y="422330"/>
                </a:lnTo>
                <a:lnTo>
                  <a:pt x="1135781" y="421536"/>
                </a:lnTo>
                <a:lnTo>
                  <a:pt x="1124941" y="420478"/>
                </a:lnTo>
                <a:lnTo>
                  <a:pt x="1114366" y="418890"/>
                </a:lnTo>
                <a:lnTo>
                  <a:pt x="1103526" y="416773"/>
                </a:lnTo>
                <a:lnTo>
                  <a:pt x="1093215" y="414656"/>
                </a:lnTo>
                <a:lnTo>
                  <a:pt x="1082376" y="411745"/>
                </a:lnTo>
                <a:lnTo>
                  <a:pt x="1072065" y="408835"/>
                </a:lnTo>
                <a:lnTo>
                  <a:pt x="1061489" y="405395"/>
                </a:lnTo>
                <a:lnTo>
                  <a:pt x="1051178" y="401425"/>
                </a:lnTo>
                <a:lnTo>
                  <a:pt x="1040603" y="397456"/>
                </a:lnTo>
                <a:lnTo>
                  <a:pt x="1030557" y="392693"/>
                </a:lnTo>
                <a:lnTo>
                  <a:pt x="1020510" y="388195"/>
                </a:lnTo>
                <a:lnTo>
                  <a:pt x="1010463" y="383431"/>
                </a:lnTo>
                <a:lnTo>
                  <a:pt x="1000681" y="377874"/>
                </a:lnTo>
                <a:lnTo>
                  <a:pt x="990370" y="372317"/>
                </a:lnTo>
                <a:lnTo>
                  <a:pt x="980852" y="366496"/>
                </a:lnTo>
                <a:lnTo>
                  <a:pt x="971070" y="360410"/>
                </a:lnTo>
                <a:lnTo>
                  <a:pt x="961552" y="353794"/>
                </a:lnTo>
                <a:lnTo>
                  <a:pt x="952563" y="347179"/>
                </a:lnTo>
                <a:lnTo>
                  <a:pt x="943310" y="340299"/>
                </a:lnTo>
                <a:lnTo>
                  <a:pt x="934056" y="333419"/>
                </a:lnTo>
                <a:lnTo>
                  <a:pt x="925067" y="326009"/>
                </a:lnTo>
                <a:lnTo>
                  <a:pt x="916607" y="318600"/>
                </a:lnTo>
                <a:lnTo>
                  <a:pt x="908147" y="310926"/>
                </a:lnTo>
                <a:lnTo>
                  <a:pt x="899687" y="302988"/>
                </a:lnTo>
                <a:lnTo>
                  <a:pt x="891491" y="295049"/>
                </a:lnTo>
                <a:lnTo>
                  <a:pt x="883559" y="287111"/>
                </a:lnTo>
                <a:lnTo>
                  <a:pt x="875628" y="278643"/>
                </a:lnTo>
                <a:lnTo>
                  <a:pt x="867961" y="270175"/>
                </a:lnTo>
                <a:lnTo>
                  <a:pt x="860558" y="261443"/>
                </a:lnTo>
                <a:lnTo>
                  <a:pt x="853419" y="252975"/>
                </a:lnTo>
                <a:lnTo>
                  <a:pt x="846546" y="243978"/>
                </a:lnTo>
                <a:lnTo>
                  <a:pt x="839672" y="235245"/>
                </a:lnTo>
                <a:lnTo>
                  <a:pt x="833062" y="226248"/>
                </a:lnTo>
                <a:lnTo>
                  <a:pt x="826717" y="217516"/>
                </a:lnTo>
                <a:lnTo>
                  <a:pt x="820636" y="208254"/>
                </a:lnTo>
                <a:lnTo>
                  <a:pt x="814819" y="199257"/>
                </a:lnTo>
                <a:lnTo>
                  <a:pt x="809267" y="189996"/>
                </a:lnTo>
                <a:lnTo>
                  <a:pt x="804244" y="180999"/>
                </a:lnTo>
                <a:lnTo>
                  <a:pt x="799221" y="171737"/>
                </a:lnTo>
                <a:lnTo>
                  <a:pt x="794726" y="162476"/>
                </a:lnTo>
                <a:lnTo>
                  <a:pt x="789967" y="153214"/>
                </a:lnTo>
                <a:lnTo>
                  <a:pt x="786002" y="143952"/>
                </a:lnTo>
                <a:lnTo>
                  <a:pt x="782036" y="134955"/>
                </a:lnTo>
                <a:lnTo>
                  <a:pt x="778599" y="125694"/>
                </a:lnTo>
                <a:lnTo>
                  <a:pt x="775426" y="116432"/>
                </a:lnTo>
                <a:lnTo>
                  <a:pt x="772518" y="107700"/>
                </a:lnTo>
                <a:lnTo>
                  <a:pt x="770139" y="98438"/>
                </a:lnTo>
                <a:lnTo>
                  <a:pt x="768024" y="89441"/>
                </a:lnTo>
                <a:lnTo>
                  <a:pt x="765908" y="80973"/>
                </a:lnTo>
                <a:lnTo>
                  <a:pt x="764322" y="71976"/>
                </a:lnTo>
                <a:lnTo>
                  <a:pt x="763265" y="63509"/>
                </a:lnTo>
                <a:lnTo>
                  <a:pt x="762472" y="54776"/>
                </a:lnTo>
                <a:lnTo>
                  <a:pt x="761943" y="46573"/>
                </a:lnTo>
                <a:lnTo>
                  <a:pt x="761943" y="38370"/>
                </a:lnTo>
                <a:lnTo>
                  <a:pt x="762207" y="30167"/>
                </a:lnTo>
                <a:lnTo>
                  <a:pt x="762736" y="22228"/>
                </a:lnTo>
                <a:lnTo>
                  <a:pt x="764058" y="14554"/>
                </a:lnTo>
                <a:lnTo>
                  <a:pt x="765644" y="6880"/>
                </a:lnTo>
                <a:lnTo>
                  <a:pt x="771725" y="4763"/>
                </a:lnTo>
                <a:lnTo>
                  <a:pt x="778335" y="3176"/>
                </a:lnTo>
                <a:lnTo>
                  <a:pt x="785208" y="2117"/>
                </a:lnTo>
                <a:lnTo>
                  <a:pt x="791818" y="794"/>
                </a:lnTo>
                <a:lnTo>
                  <a:pt x="799221" y="265"/>
                </a:lnTo>
                <a:lnTo>
                  <a:pt x="806624"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1" name="矩形 10"/>
          <p:cNvSpPr/>
          <p:nvPr/>
        </p:nvSpPr>
        <p:spPr>
          <a:xfrm>
            <a:off x="500222" y="3366042"/>
            <a:ext cx="4240589" cy="1429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12" name="矩形 11"/>
          <p:cNvSpPr/>
          <p:nvPr/>
        </p:nvSpPr>
        <p:spPr>
          <a:xfrm>
            <a:off x="500222" y="4940133"/>
            <a:ext cx="4240589" cy="14295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 name="右大括号 1"/>
          <p:cNvSpPr/>
          <p:nvPr/>
        </p:nvSpPr>
        <p:spPr>
          <a:xfrm>
            <a:off x="5669280" y="2073306"/>
            <a:ext cx="872197" cy="4296376"/>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4" name="文本框 13"/>
          <p:cNvSpPr txBox="1"/>
          <p:nvPr/>
        </p:nvSpPr>
        <p:spPr>
          <a:xfrm>
            <a:off x="8028788" y="4814085"/>
            <a:ext cx="2344011" cy="1692771"/>
          </a:xfrm>
          <a:prstGeom prst="rect">
            <a:avLst/>
          </a:prstGeom>
          <a:noFill/>
        </p:spPr>
        <p:txBody>
          <a:bodyPr wrap="square" rtlCol="0">
            <a:spAutoFit/>
          </a:bodyPr>
          <a:lstStyle/>
          <a:p>
            <a:pPr algn="ctr"/>
            <a:r>
              <a:rPr lang="zh-CN" altLang="en-US" sz="2800" dirty="0">
                <a:latin typeface="+mj-ea"/>
                <a:ea typeface="+mj-ea"/>
              </a:rPr>
              <a:t>死亡率降低</a:t>
            </a:r>
            <a:r>
              <a:rPr lang="en-US" altLang="zh-CN" sz="7200" b="1" dirty="0">
                <a:latin typeface="+mj-ea"/>
                <a:ea typeface="+mj-ea"/>
              </a:rPr>
              <a:t>88</a:t>
            </a:r>
            <a:r>
              <a:rPr lang="en-US" altLang="zh-CN" sz="4000" dirty="0">
                <a:latin typeface="+mj-ea"/>
                <a:ea typeface="+mj-ea"/>
              </a:rPr>
              <a:t>%</a:t>
            </a:r>
            <a:endParaRPr lang="zh-CN" altLang="en-US" sz="7200" dirty="0">
              <a:latin typeface="+mj-ea"/>
              <a:ea typeface="+mj-ea"/>
            </a:endParaRP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20xx</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20xx</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6247730" y="813677"/>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19" name="MH_Number_1">
            <a:hlinkClick r:id="rId1" action="ppaction://hlinksldjump"/>
          </p:cNvPr>
          <p:cNvSpPr txBox="1"/>
          <p:nvPr>
            <p:custDataLst>
              <p:tags r:id="rId3"/>
            </p:custDataLst>
          </p:nvPr>
        </p:nvSpPr>
        <p:spPr>
          <a:xfrm>
            <a:off x="4995202" y="780621"/>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A</a:t>
            </a:r>
            <a:endParaRPr lang="zh-CN" altLang="en-US" sz="2800" dirty="0">
              <a:solidFill>
                <a:schemeClr val="accent1"/>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6247730" y="1915129"/>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16" name="MH_Number_1">
            <a:hlinkClick r:id="rId1" action="ppaction://hlinksldjump"/>
          </p:cNvPr>
          <p:cNvSpPr txBox="1"/>
          <p:nvPr>
            <p:custDataLst>
              <p:tags r:id="rId5"/>
            </p:custDataLst>
          </p:nvPr>
        </p:nvSpPr>
        <p:spPr>
          <a:xfrm>
            <a:off x="4995202" y="1882073"/>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B</a:t>
            </a:r>
            <a:endParaRPr lang="zh-CN" altLang="en-US" sz="2800" dirty="0">
              <a:solidFill>
                <a:schemeClr val="accent1"/>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6247730" y="3016581"/>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20" name="MH_Number_1">
            <a:hlinkClick r:id="rId1" action="ppaction://hlinksldjump"/>
          </p:cNvPr>
          <p:cNvSpPr txBox="1"/>
          <p:nvPr>
            <p:custDataLst>
              <p:tags r:id="rId7"/>
            </p:custDataLst>
          </p:nvPr>
        </p:nvSpPr>
        <p:spPr>
          <a:xfrm>
            <a:off x="4995202" y="2983525"/>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C</a:t>
            </a:r>
            <a:endParaRPr lang="zh-CN" altLang="en-US" sz="2800" dirty="0">
              <a:solidFill>
                <a:schemeClr val="accent1"/>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6247730" y="4118033"/>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22" name="MH_Number_1">
            <a:hlinkClick r:id="rId1" action="ppaction://hlinksldjump"/>
          </p:cNvPr>
          <p:cNvSpPr txBox="1"/>
          <p:nvPr>
            <p:custDataLst>
              <p:tags r:id="rId9"/>
            </p:custDataLst>
          </p:nvPr>
        </p:nvSpPr>
        <p:spPr>
          <a:xfrm>
            <a:off x="4995202" y="4084977"/>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D</a:t>
            </a:r>
            <a:endParaRPr lang="zh-CN" altLang="en-US" sz="2800" dirty="0">
              <a:solidFill>
                <a:schemeClr val="accent1"/>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6247730" y="5219485"/>
            <a:ext cx="5072072" cy="824838"/>
          </a:xfrm>
          <a:prstGeom prst="roundRect">
            <a:avLst>
              <a:gd name="adj" fmla="val 50000"/>
            </a:avLst>
          </a:prstGeom>
          <a:no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solidFill>
                  <a:schemeClr val="accent1"/>
                </a:solidFill>
              </a:rPr>
              <a:t>请在此输入您的文本</a:t>
            </a:r>
            <a:endParaRPr lang="zh-CN" altLang="en-US" dirty="0">
              <a:solidFill>
                <a:schemeClr val="accent1"/>
              </a:solidFill>
            </a:endParaRPr>
          </a:p>
        </p:txBody>
      </p:sp>
      <p:sp>
        <p:nvSpPr>
          <p:cNvPr id="24" name="MH_Number_1">
            <a:hlinkClick r:id="rId1" action="ppaction://hlinksldjump"/>
          </p:cNvPr>
          <p:cNvSpPr txBox="1"/>
          <p:nvPr>
            <p:custDataLst>
              <p:tags r:id="rId11"/>
            </p:custDataLst>
          </p:nvPr>
        </p:nvSpPr>
        <p:spPr>
          <a:xfrm>
            <a:off x="4995202" y="5186429"/>
            <a:ext cx="890951" cy="890951"/>
          </a:xfrm>
          <a:prstGeom prst="ellipse">
            <a:avLst/>
          </a:prstGeom>
          <a:no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chemeClr val="accent1"/>
                </a:solidFill>
                <a:latin typeface="+mj-ea"/>
                <a:ea typeface="+mj-ea"/>
                <a:cs typeface="Times New Roman" panose="02020603050405020304" pitchFamily="18" charset="0"/>
              </a:rPr>
              <a:t>E</a:t>
            </a:r>
            <a:endParaRPr lang="zh-CN" altLang="en-US" sz="2800" dirty="0">
              <a:solidFill>
                <a:schemeClr val="accent1"/>
              </a:solidFill>
              <a:latin typeface="+mj-ea"/>
              <a:ea typeface="+mj-ea"/>
              <a:cs typeface="Times New Roman" panose="02020603050405020304" pitchFamily="18" charset="0"/>
            </a:endParaRPr>
          </a:p>
        </p:txBody>
      </p:sp>
      <p:sp>
        <p:nvSpPr>
          <p:cNvPr id="2" name="文本框 1"/>
          <p:cNvSpPr txBox="1"/>
          <p:nvPr/>
        </p:nvSpPr>
        <p:spPr>
          <a:xfrm>
            <a:off x="637005" y="3947773"/>
            <a:ext cx="3164423" cy="1323439"/>
          </a:xfrm>
          <a:prstGeom prst="rect">
            <a:avLst/>
          </a:prstGeom>
          <a:noFill/>
        </p:spPr>
        <p:txBody>
          <a:bodyPr vert="horz" wrap="square" rtlCol="0">
            <a:spAutoFit/>
          </a:bodyPr>
          <a:lstStyle/>
          <a:p>
            <a:pPr algn="dist"/>
            <a:r>
              <a:rPr lang="zh-CN" altLang="en-US" sz="8000" dirty="0">
                <a:solidFill>
                  <a:schemeClr val="accent1"/>
                </a:solidFill>
                <a:latin typeface="微软雅黑" panose="020B0503020204020204" pitchFamily="34" charset="-122"/>
                <a:ea typeface="微软雅黑" panose="020B0503020204020204" pitchFamily="34" charset="-122"/>
              </a:rPr>
              <a:t>目录</a:t>
            </a:r>
            <a:endParaRPr lang="zh-CN" altLang="en-US" sz="8000" dirty="0">
              <a:solidFill>
                <a:schemeClr val="accent1"/>
              </a:solidFill>
              <a:latin typeface="微软雅黑" panose="020B0503020204020204" pitchFamily="34" charset="-122"/>
              <a:ea typeface="微软雅黑" panose="020B0503020204020204" pitchFamily="34" charset="-122"/>
            </a:endParaRPr>
          </a:p>
        </p:txBody>
      </p:sp>
      <p:grpSp>
        <p:nvGrpSpPr>
          <p:cNvPr id="4" name="组合 3"/>
          <p:cNvGrpSpPr/>
          <p:nvPr/>
        </p:nvGrpSpPr>
        <p:grpSpPr>
          <a:xfrm>
            <a:off x="1094273" y="1258686"/>
            <a:ext cx="2249888" cy="2252986"/>
            <a:chOff x="841054" y="3016581"/>
            <a:chExt cx="2249888" cy="2252986"/>
          </a:xfrm>
        </p:grpSpPr>
        <p:sp>
          <p:nvSpPr>
            <p:cNvPr id="25" name="加号 24"/>
            <p:cNvSpPr/>
            <p:nvPr/>
          </p:nvSpPr>
          <p:spPr>
            <a:xfrm>
              <a:off x="1040134" y="3217210"/>
              <a:ext cx="1851728" cy="1851728"/>
            </a:xfrm>
            <a:prstGeom prst="mathPlus">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圆: 空心 2"/>
            <p:cNvSpPr/>
            <p:nvPr/>
          </p:nvSpPr>
          <p:spPr>
            <a:xfrm>
              <a:off x="841054" y="3016581"/>
              <a:ext cx="2249888" cy="2252986"/>
            </a:xfrm>
            <a:prstGeom prst="donut">
              <a:avLst>
                <a:gd name="adj" fmla="val 3743"/>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39" name="圆角矩形 38"/>
          <p:cNvSpPr/>
          <p:nvPr/>
        </p:nvSpPr>
        <p:spPr>
          <a:xfrm>
            <a:off x="6154977" y="1902955"/>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3" name="直接连接符 42"/>
          <p:cNvCxnSpPr/>
          <p:nvPr/>
        </p:nvCxnSpPr>
        <p:spPr>
          <a:xfrm>
            <a:off x="5405955" y="3230244"/>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5" name="圆角矩形 44"/>
          <p:cNvSpPr/>
          <p:nvPr/>
        </p:nvSpPr>
        <p:spPr>
          <a:xfrm>
            <a:off x="6154977" y="3291981"/>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6" name="直接连接符 45"/>
          <p:cNvCxnSpPr/>
          <p:nvPr/>
        </p:nvCxnSpPr>
        <p:spPr>
          <a:xfrm>
            <a:off x="5405955" y="4619270"/>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48" name="圆角矩形 47"/>
          <p:cNvSpPr/>
          <p:nvPr/>
        </p:nvSpPr>
        <p:spPr>
          <a:xfrm>
            <a:off x="6154977" y="4681007"/>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49" name="直接连接符 48"/>
          <p:cNvCxnSpPr/>
          <p:nvPr/>
        </p:nvCxnSpPr>
        <p:spPr>
          <a:xfrm>
            <a:off x="5405955" y="6008296"/>
            <a:ext cx="5654132" cy="0"/>
          </a:xfrm>
          <a:prstGeom prst="line">
            <a:avLst/>
          </a:prstGeom>
          <a:ln>
            <a:solidFill>
              <a:schemeClr val="accent1"/>
            </a:solidFill>
            <a:prstDash val="dash"/>
          </a:ln>
        </p:spPr>
        <p:style>
          <a:lnRef idx="1">
            <a:schemeClr val="accent1"/>
          </a:lnRef>
          <a:fillRef idx="0">
            <a:schemeClr val="accent1"/>
          </a:fillRef>
          <a:effectRef idx="0">
            <a:schemeClr val="accent1"/>
          </a:effectRef>
          <a:fontRef idx="minor">
            <a:schemeClr val="tx1"/>
          </a:fontRef>
        </p:style>
      </p:cxnSp>
      <p:sp>
        <p:nvSpPr>
          <p:cNvPr id="14" name="KSO_Shape"/>
          <p:cNvSpPr/>
          <p:nvPr/>
        </p:nvSpPr>
        <p:spPr bwMode="auto">
          <a:xfrm>
            <a:off x="5405955" y="2243424"/>
            <a:ext cx="528637" cy="598457"/>
          </a:xfrm>
          <a:custGeom>
            <a:avLst/>
            <a:gdLst>
              <a:gd name="T0" fmla="*/ 4331174 w 5427663"/>
              <a:gd name="T1" fmla="*/ 6085399 h 6149976"/>
              <a:gd name="T2" fmla="*/ 4681686 w 5427663"/>
              <a:gd name="T3" fmla="*/ 6005736 h 6149976"/>
              <a:gd name="T4" fmla="*/ 4121237 w 5427663"/>
              <a:gd name="T5" fmla="*/ 5923427 h 6149976"/>
              <a:gd name="T6" fmla="*/ 4531051 w 5427663"/>
              <a:gd name="T7" fmla="*/ 6048082 h 6149976"/>
              <a:gd name="T8" fmla="*/ 4704719 w 5427663"/>
              <a:gd name="T9" fmla="*/ 5936395 h 6149976"/>
              <a:gd name="T10" fmla="*/ 4764814 w 5427663"/>
              <a:gd name="T11" fmla="*/ 5839794 h 6149976"/>
              <a:gd name="T12" fmla="*/ 4041551 w 5427663"/>
              <a:gd name="T13" fmla="*/ 5809623 h 6149976"/>
              <a:gd name="T14" fmla="*/ 2171480 w 5427663"/>
              <a:gd name="T15" fmla="*/ 5818188 h 6149976"/>
              <a:gd name="T16" fmla="*/ 2610487 w 5427663"/>
              <a:gd name="T17" fmla="*/ 5654940 h 6149976"/>
              <a:gd name="T18" fmla="*/ 1563381 w 5427663"/>
              <a:gd name="T19" fmla="*/ 5822950 h 6149976"/>
              <a:gd name="T20" fmla="*/ 4082056 w 5427663"/>
              <a:gd name="T21" fmla="*/ 5566400 h 6149976"/>
              <a:gd name="T22" fmla="*/ 4802407 w 5427663"/>
              <a:gd name="T23" fmla="*/ 5553432 h 6149976"/>
              <a:gd name="T24" fmla="*/ 4715837 w 5427663"/>
              <a:gd name="T25" fmla="*/ 5467152 h 6149976"/>
              <a:gd name="T26" fmla="*/ 4715043 w 5427663"/>
              <a:gd name="T27" fmla="*/ 5445715 h 6149976"/>
              <a:gd name="T28" fmla="*/ 4144534 w 5427663"/>
              <a:gd name="T29" fmla="*/ 5438834 h 6149976"/>
              <a:gd name="T30" fmla="*/ 4305239 w 5427663"/>
              <a:gd name="T31" fmla="*/ 5312191 h 6149976"/>
              <a:gd name="T32" fmla="*/ 2794928 w 5427663"/>
              <a:gd name="T33" fmla="*/ 5534554 h 6149976"/>
              <a:gd name="T34" fmla="*/ 489284 w 5427663"/>
              <a:gd name="T35" fmla="*/ 5201179 h 6149976"/>
              <a:gd name="T36" fmla="*/ 755758 w 5427663"/>
              <a:gd name="T37" fmla="*/ 5394061 h 6149976"/>
              <a:gd name="T38" fmla="*/ 3211176 w 5427663"/>
              <a:gd name="T39" fmla="*/ 4942417 h 6149976"/>
              <a:gd name="T40" fmla="*/ 1930146 w 5427663"/>
              <a:gd name="T41" fmla="*/ 5794640 h 6149976"/>
              <a:gd name="T42" fmla="*/ 1374442 w 5427663"/>
              <a:gd name="T43" fmla="*/ 5717381 h 6149976"/>
              <a:gd name="T44" fmla="*/ 894948 w 5427663"/>
              <a:gd name="T45" fmla="*/ 5448565 h 6149976"/>
              <a:gd name="T46" fmla="*/ 3388737 w 5427663"/>
              <a:gd name="T47" fmla="*/ 4563269 h 6149976"/>
              <a:gd name="T48" fmla="*/ 362531 w 5427663"/>
              <a:gd name="T49" fmla="*/ 4462198 h 6149976"/>
              <a:gd name="T50" fmla="*/ 218842 w 5427663"/>
              <a:gd name="T51" fmla="*/ 4399227 h 6149976"/>
              <a:gd name="T52" fmla="*/ 353798 w 5427663"/>
              <a:gd name="T53" fmla="*/ 4702704 h 6149976"/>
              <a:gd name="T54" fmla="*/ 4662580 w 5427663"/>
              <a:gd name="T55" fmla="*/ 4326869 h 6149976"/>
              <a:gd name="T56" fmla="*/ 2201383 w 5427663"/>
              <a:gd name="T57" fmla="*/ 4266935 h 6149976"/>
              <a:gd name="T58" fmla="*/ 372057 w 5427663"/>
              <a:gd name="T59" fmla="*/ 4056856 h 6149976"/>
              <a:gd name="T60" fmla="*/ 3312791 w 5427663"/>
              <a:gd name="T61" fmla="*/ 3540654 h 6149976"/>
              <a:gd name="T62" fmla="*/ 322838 w 5427663"/>
              <a:gd name="T63" fmla="*/ 4025106 h 6149976"/>
              <a:gd name="T64" fmla="*/ 3547510 w 5427663"/>
              <a:gd name="T65" fmla="*/ 3531129 h 6149976"/>
              <a:gd name="T66" fmla="*/ 3148461 w 5427663"/>
              <a:gd name="T67" fmla="*/ 3285067 h 6149976"/>
              <a:gd name="T68" fmla="*/ 1061924 w 5427663"/>
              <a:gd name="T69" fmla="*/ 3018631 h 6149976"/>
              <a:gd name="T70" fmla="*/ 927761 w 5427663"/>
              <a:gd name="T71" fmla="*/ 2942167 h 6149976"/>
              <a:gd name="T72" fmla="*/ 772693 w 5427663"/>
              <a:gd name="T73" fmla="*/ 3177381 h 6149976"/>
              <a:gd name="T74" fmla="*/ 1329721 w 5427663"/>
              <a:gd name="T75" fmla="*/ 2740554 h 6149976"/>
              <a:gd name="T76" fmla="*/ 3673873 w 5427663"/>
              <a:gd name="T77" fmla="*/ 1819375 h 6149976"/>
              <a:gd name="T78" fmla="*/ 3340401 w 5427663"/>
              <a:gd name="T79" fmla="*/ 1772778 h 6149976"/>
              <a:gd name="T80" fmla="*/ 850107 w 5427663"/>
              <a:gd name="T81" fmla="*/ 264 h 6149976"/>
              <a:gd name="T82" fmla="*/ 1356130 w 5427663"/>
              <a:gd name="T83" fmla="*/ 160588 h 6149976"/>
              <a:gd name="T84" fmla="*/ 1969236 w 5427663"/>
              <a:gd name="T85" fmla="*/ 1391689 h 6149976"/>
              <a:gd name="T86" fmla="*/ 3757500 w 5427663"/>
              <a:gd name="T87" fmla="*/ 1604289 h 6149976"/>
              <a:gd name="T88" fmla="*/ 4444779 w 5427663"/>
              <a:gd name="T89" fmla="*/ 2464900 h 6149976"/>
              <a:gd name="T90" fmla="*/ 4717890 w 5427663"/>
              <a:gd name="T91" fmla="*/ 4158874 h 6149976"/>
              <a:gd name="T92" fmla="*/ 4881175 w 5427663"/>
              <a:gd name="T93" fmla="*/ 5039857 h 6149976"/>
              <a:gd name="T94" fmla="*/ 4740458 w 5427663"/>
              <a:gd name="T95" fmla="*/ 5366052 h 6149976"/>
              <a:gd name="T96" fmla="*/ 4857472 w 5427663"/>
              <a:gd name="T97" fmla="*/ 5840853 h 6149976"/>
              <a:gd name="T98" fmla="*/ 4484722 w 5427663"/>
              <a:gd name="T99" fmla="*/ 6146271 h 6149976"/>
              <a:gd name="T100" fmla="*/ 4043404 w 5427663"/>
              <a:gd name="T101" fmla="*/ 5940100 h 6149976"/>
              <a:gd name="T102" fmla="*/ 4043404 w 5427663"/>
              <a:gd name="T103" fmla="*/ 5450214 h 6149976"/>
              <a:gd name="T104" fmla="*/ 4279906 w 5427663"/>
              <a:gd name="T105" fmla="*/ 2581306 h 6149976"/>
              <a:gd name="T106" fmla="*/ 3272833 w 5427663"/>
              <a:gd name="T107" fmla="*/ 5490898 h 6149976"/>
              <a:gd name="T108" fmla="*/ 2428957 w 5427663"/>
              <a:gd name="T109" fmla="*/ 6059488 h 6149976"/>
              <a:gd name="T110" fmla="*/ 1370208 w 5427663"/>
              <a:gd name="T111" fmla="*/ 6085417 h 6149976"/>
              <a:gd name="T112" fmla="*/ 497488 w 5427663"/>
              <a:gd name="T113" fmla="*/ 5557838 h 6149976"/>
              <a:gd name="T114" fmla="*/ 33342 w 5427663"/>
              <a:gd name="T115" fmla="*/ 4645025 h 6149976"/>
              <a:gd name="T116" fmla="*/ 137338 w 5427663"/>
              <a:gd name="T117" fmla="*/ 3593306 h 6149976"/>
              <a:gd name="T118" fmla="*/ 764226 w 5427663"/>
              <a:gd name="T119" fmla="*/ 2794000 h 6149976"/>
              <a:gd name="T120" fmla="*/ 1242862 w 5427663"/>
              <a:gd name="T121" fmla="*/ 794737 h 6149976"/>
              <a:gd name="T122" fmla="*/ 863071 w 5427663"/>
              <a:gd name="T123" fmla="*/ 265116 h 6149976"/>
              <a:gd name="T124" fmla="*/ 387350 w 5427663"/>
              <a:gd name="T125" fmla="*/ 69712 h 61499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5427663" h="6149976">
                <a:moveTo>
                  <a:pt x="4593529" y="6037760"/>
                </a:moveTo>
                <a:lnTo>
                  <a:pt x="4585322" y="6041465"/>
                </a:lnTo>
                <a:lnTo>
                  <a:pt x="4577115" y="6045171"/>
                </a:lnTo>
                <a:lnTo>
                  <a:pt x="4568643" y="6048611"/>
                </a:lnTo>
                <a:lnTo>
                  <a:pt x="4560437" y="6051787"/>
                </a:lnTo>
                <a:lnTo>
                  <a:pt x="4551965" y="6054963"/>
                </a:lnTo>
                <a:lnTo>
                  <a:pt x="4543493" y="6057874"/>
                </a:lnTo>
                <a:lnTo>
                  <a:pt x="4534757" y="6060521"/>
                </a:lnTo>
                <a:lnTo>
                  <a:pt x="4526021" y="6063168"/>
                </a:lnTo>
                <a:lnTo>
                  <a:pt x="4517284" y="6065285"/>
                </a:lnTo>
                <a:lnTo>
                  <a:pt x="4508548" y="6067137"/>
                </a:lnTo>
                <a:lnTo>
                  <a:pt x="4499282" y="6068990"/>
                </a:lnTo>
                <a:lnTo>
                  <a:pt x="4490281" y="6070843"/>
                </a:lnTo>
                <a:lnTo>
                  <a:pt x="4481280" y="6072166"/>
                </a:lnTo>
                <a:lnTo>
                  <a:pt x="4472014" y="6073489"/>
                </a:lnTo>
                <a:lnTo>
                  <a:pt x="4463013" y="6074283"/>
                </a:lnTo>
                <a:lnTo>
                  <a:pt x="4453483" y="6075342"/>
                </a:lnTo>
                <a:lnTo>
                  <a:pt x="4453483" y="6095721"/>
                </a:lnTo>
                <a:lnTo>
                  <a:pt x="4463543" y="6095192"/>
                </a:lnTo>
                <a:lnTo>
                  <a:pt x="4473603" y="6093868"/>
                </a:lnTo>
                <a:lnTo>
                  <a:pt x="4483398" y="6092545"/>
                </a:lnTo>
                <a:lnTo>
                  <a:pt x="4493193" y="6091222"/>
                </a:lnTo>
                <a:lnTo>
                  <a:pt x="4502724" y="6089369"/>
                </a:lnTo>
                <a:lnTo>
                  <a:pt x="4512519" y="6087516"/>
                </a:lnTo>
                <a:lnTo>
                  <a:pt x="4522050" y="6085399"/>
                </a:lnTo>
                <a:lnTo>
                  <a:pt x="4531315" y="6082752"/>
                </a:lnTo>
                <a:lnTo>
                  <a:pt x="4540846" y="6080106"/>
                </a:lnTo>
                <a:lnTo>
                  <a:pt x="4550112" y="6077195"/>
                </a:lnTo>
                <a:lnTo>
                  <a:pt x="4559378" y="6074019"/>
                </a:lnTo>
                <a:lnTo>
                  <a:pt x="4568379" y="6070843"/>
                </a:lnTo>
                <a:lnTo>
                  <a:pt x="4577380" y="6067402"/>
                </a:lnTo>
                <a:lnTo>
                  <a:pt x="4586381" y="6063697"/>
                </a:lnTo>
                <a:lnTo>
                  <a:pt x="4595117" y="6059727"/>
                </a:lnTo>
                <a:lnTo>
                  <a:pt x="4603589" y="6055492"/>
                </a:lnTo>
                <a:lnTo>
                  <a:pt x="4593529" y="6037760"/>
                </a:lnTo>
                <a:close/>
                <a:moveTo>
                  <a:pt x="4259960" y="6037760"/>
                </a:moveTo>
                <a:lnTo>
                  <a:pt x="4249635" y="6055492"/>
                </a:lnTo>
                <a:lnTo>
                  <a:pt x="4258371" y="6059727"/>
                </a:lnTo>
                <a:lnTo>
                  <a:pt x="4267107" y="6063697"/>
                </a:lnTo>
                <a:lnTo>
                  <a:pt x="4275844" y="6067402"/>
                </a:lnTo>
                <a:lnTo>
                  <a:pt x="4284845" y="6070843"/>
                </a:lnTo>
                <a:lnTo>
                  <a:pt x="4293846" y="6074019"/>
                </a:lnTo>
                <a:lnTo>
                  <a:pt x="4303112" y="6077195"/>
                </a:lnTo>
                <a:lnTo>
                  <a:pt x="4312378" y="6080106"/>
                </a:lnTo>
                <a:lnTo>
                  <a:pt x="4321643" y="6082752"/>
                </a:lnTo>
                <a:lnTo>
                  <a:pt x="4331174" y="6085399"/>
                </a:lnTo>
                <a:lnTo>
                  <a:pt x="4340969" y="6087516"/>
                </a:lnTo>
                <a:lnTo>
                  <a:pt x="4350235" y="6089369"/>
                </a:lnTo>
                <a:lnTo>
                  <a:pt x="4360030" y="6091222"/>
                </a:lnTo>
                <a:lnTo>
                  <a:pt x="4369826" y="6092545"/>
                </a:lnTo>
                <a:lnTo>
                  <a:pt x="4379886" y="6093868"/>
                </a:lnTo>
                <a:lnTo>
                  <a:pt x="4389416" y="6095192"/>
                </a:lnTo>
                <a:lnTo>
                  <a:pt x="4399476" y="6095721"/>
                </a:lnTo>
                <a:lnTo>
                  <a:pt x="4399476" y="6075342"/>
                </a:lnTo>
                <a:lnTo>
                  <a:pt x="4390475" y="6074283"/>
                </a:lnTo>
                <a:lnTo>
                  <a:pt x="4380945" y="6073489"/>
                </a:lnTo>
                <a:lnTo>
                  <a:pt x="4371943" y="6072166"/>
                </a:lnTo>
                <a:lnTo>
                  <a:pt x="4362942" y="6070843"/>
                </a:lnTo>
                <a:lnTo>
                  <a:pt x="4353677" y="6068990"/>
                </a:lnTo>
                <a:lnTo>
                  <a:pt x="4344676" y="6067137"/>
                </a:lnTo>
                <a:lnTo>
                  <a:pt x="4335939" y="6065285"/>
                </a:lnTo>
                <a:lnTo>
                  <a:pt x="4327203" y="6063168"/>
                </a:lnTo>
                <a:lnTo>
                  <a:pt x="4318202" y="6060521"/>
                </a:lnTo>
                <a:lnTo>
                  <a:pt x="4309730" y="6057874"/>
                </a:lnTo>
                <a:lnTo>
                  <a:pt x="4301259" y="6054963"/>
                </a:lnTo>
                <a:lnTo>
                  <a:pt x="4292787" y="6051787"/>
                </a:lnTo>
                <a:lnTo>
                  <a:pt x="4284315" y="6048611"/>
                </a:lnTo>
                <a:lnTo>
                  <a:pt x="4276373" y="6045171"/>
                </a:lnTo>
                <a:lnTo>
                  <a:pt x="4268166" y="6041465"/>
                </a:lnTo>
                <a:lnTo>
                  <a:pt x="4259960" y="6037760"/>
                </a:lnTo>
                <a:close/>
                <a:moveTo>
                  <a:pt x="4742576" y="5908606"/>
                </a:moveTo>
                <a:lnTo>
                  <a:pt x="4737281" y="5916281"/>
                </a:lnTo>
                <a:lnTo>
                  <a:pt x="4731986" y="5923427"/>
                </a:lnTo>
                <a:lnTo>
                  <a:pt x="4726692" y="5930573"/>
                </a:lnTo>
                <a:lnTo>
                  <a:pt x="4720603" y="5937983"/>
                </a:lnTo>
                <a:lnTo>
                  <a:pt x="4715043" y="5944864"/>
                </a:lnTo>
                <a:lnTo>
                  <a:pt x="4708690" y="5951746"/>
                </a:lnTo>
                <a:lnTo>
                  <a:pt x="4702601" y="5958362"/>
                </a:lnTo>
                <a:lnTo>
                  <a:pt x="4696247" y="5964979"/>
                </a:lnTo>
                <a:lnTo>
                  <a:pt x="4689893" y="5971066"/>
                </a:lnTo>
                <a:lnTo>
                  <a:pt x="4683010" y="5977418"/>
                </a:lnTo>
                <a:lnTo>
                  <a:pt x="4676392" y="5983505"/>
                </a:lnTo>
                <a:lnTo>
                  <a:pt x="4669244" y="5989327"/>
                </a:lnTo>
                <a:lnTo>
                  <a:pt x="4662361" y="5994885"/>
                </a:lnTo>
                <a:lnTo>
                  <a:pt x="4654948" y="6000708"/>
                </a:lnTo>
                <a:lnTo>
                  <a:pt x="4647535" y="6006001"/>
                </a:lnTo>
                <a:lnTo>
                  <a:pt x="4639858" y="6011029"/>
                </a:lnTo>
                <a:lnTo>
                  <a:pt x="4650183" y="6029026"/>
                </a:lnTo>
                <a:lnTo>
                  <a:pt x="4658389" y="6023204"/>
                </a:lnTo>
                <a:lnTo>
                  <a:pt x="4666332" y="6017646"/>
                </a:lnTo>
                <a:lnTo>
                  <a:pt x="4674274" y="6011559"/>
                </a:lnTo>
                <a:lnTo>
                  <a:pt x="4681686" y="6005736"/>
                </a:lnTo>
                <a:lnTo>
                  <a:pt x="4689099" y="5999384"/>
                </a:lnTo>
                <a:lnTo>
                  <a:pt x="4696512" y="5992768"/>
                </a:lnTo>
                <a:lnTo>
                  <a:pt x="4703660" y="5986151"/>
                </a:lnTo>
                <a:lnTo>
                  <a:pt x="4710807" y="5979270"/>
                </a:lnTo>
                <a:lnTo>
                  <a:pt x="4717426" y="5972389"/>
                </a:lnTo>
                <a:lnTo>
                  <a:pt x="4724309" y="5965243"/>
                </a:lnTo>
                <a:lnTo>
                  <a:pt x="4730663" y="5958097"/>
                </a:lnTo>
                <a:lnTo>
                  <a:pt x="4737016" y="5950422"/>
                </a:lnTo>
                <a:lnTo>
                  <a:pt x="4743105" y="5942482"/>
                </a:lnTo>
                <a:lnTo>
                  <a:pt x="4749194" y="5935072"/>
                </a:lnTo>
                <a:lnTo>
                  <a:pt x="4754754" y="5926867"/>
                </a:lnTo>
                <a:lnTo>
                  <a:pt x="4760578" y="5919192"/>
                </a:lnTo>
                <a:lnTo>
                  <a:pt x="4742576" y="5908606"/>
                </a:lnTo>
                <a:close/>
                <a:moveTo>
                  <a:pt x="4110648" y="5908606"/>
                </a:moveTo>
                <a:lnTo>
                  <a:pt x="4092645" y="5919192"/>
                </a:lnTo>
                <a:lnTo>
                  <a:pt x="4098205" y="5926867"/>
                </a:lnTo>
                <a:lnTo>
                  <a:pt x="4104029" y="5935072"/>
                </a:lnTo>
                <a:lnTo>
                  <a:pt x="4109853" y="5942482"/>
                </a:lnTo>
                <a:lnTo>
                  <a:pt x="4116207" y="5950422"/>
                </a:lnTo>
                <a:lnTo>
                  <a:pt x="4122561" y="5958097"/>
                </a:lnTo>
                <a:lnTo>
                  <a:pt x="4129179" y="5965243"/>
                </a:lnTo>
                <a:lnTo>
                  <a:pt x="4135533" y="5972389"/>
                </a:lnTo>
                <a:lnTo>
                  <a:pt x="4142681" y="5979270"/>
                </a:lnTo>
                <a:lnTo>
                  <a:pt x="4149564" y="5986151"/>
                </a:lnTo>
                <a:lnTo>
                  <a:pt x="4156712" y="5992768"/>
                </a:lnTo>
                <a:lnTo>
                  <a:pt x="4163860" y="5999384"/>
                </a:lnTo>
                <a:lnTo>
                  <a:pt x="4171537" y="6005736"/>
                </a:lnTo>
                <a:lnTo>
                  <a:pt x="4178950" y="6011559"/>
                </a:lnTo>
                <a:lnTo>
                  <a:pt x="4186892" y="6017646"/>
                </a:lnTo>
                <a:lnTo>
                  <a:pt x="4194569" y="6023204"/>
                </a:lnTo>
                <a:lnTo>
                  <a:pt x="4202776" y="6029026"/>
                </a:lnTo>
                <a:lnTo>
                  <a:pt x="4213101" y="6011029"/>
                </a:lnTo>
                <a:lnTo>
                  <a:pt x="4205688" y="6006001"/>
                </a:lnTo>
                <a:lnTo>
                  <a:pt x="4198540" y="6000708"/>
                </a:lnTo>
                <a:lnTo>
                  <a:pt x="4190863" y="5994885"/>
                </a:lnTo>
                <a:lnTo>
                  <a:pt x="4183980" y="5989327"/>
                </a:lnTo>
                <a:lnTo>
                  <a:pt x="4177097" y="5983505"/>
                </a:lnTo>
                <a:lnTo>
                  <a:pt x="4170214" y="5977418"/>
                </a:lnTo>
                <a:lnTo>
                  <a:pt x="4163595" y="5971066"/>
                </a:lnTo>
                <a:lnTo>
                  <a:pt x="4156977" y="5964979"/>
                </a:lnTo>
                <a:lnTo>
                  <a:pt x="4150623" y="5958362"/>
                </a:lnTo>
                <a:lnTo>
                  <a:pt x="4144534" y="5951746"/>
                </a:lnTo>
                <a:lnTo>
                  <a:pt x="4138445" y="5944864"/>
                </a:lnTo>
                <a:lnTo>
                  <a:pt x="4132621" y="5937983"/>
                </a:lnTo>
                <a:lnTo>
                  <a:pt x="4126797" y="5930573"/>
                </a:lnTo>
                <a:lnTo>
                  <a:pt x="4121237" y="5923427"/>
                </a:lnTo>
                <a:lnTo>
                  <a:pt x="4115942" y="5916281"/>
                </a:lnTo>
                <a:lnTo>
                  <a:pt x="4110648" y="5908606"/>
                </a:lnTo>
                <a:close/>
                <a:moveTo>
                  <a:pt x="4375510" y="5836997"/>
                </a:moveTo>
                <a:lnTo>
                  <a:pt x="4266578" y="6026380"/>
                </a:lnTo>
                <a:lnTo>
                  <a:pt x="4273991" y="6029820"/>
                </a:lnTo>
                <a:lnTo>
                  <a:pt x="4281933" y="6033261"/>
                </a:lnTo>
                <a:lnTo>
                  <a:pt x="4289610" y="6036702"/>
                </a:lnTo>
                <a:lnTo>
                  <a:pt x="4297817" y="6039877"/>
                </a:lnTo>
                <a:lnTo>
                  <a:pt x="4306024" y="6042789"/>
                </a:lnTo>
                <a:lnTo>
                  <a:pt x="4314231" y="6045435"/>
                </a:lnTo>
                <a:lnTo>
                  <a:pt x="4322438" y="6048082"/>
                </a:lnTo>
                <a:lnTo>
                  <a:pt x="4330644" y="6050199"/>
                </a:lnTo>
                <a:lnTo>
                  <a:pt x="4339116" y="6052317"/>
                </a:lnTo>
                <a:lnTo>
                  <a:pt x="4347588" y="6054434"/>
                </a:lnTo>
                <a:lnTo>
                  <a:pt x="4356059" y="6056286"/>
                </a:lnTo>
                <a:lnTo>
                  <a:pt x="4364796" y="6057874"/>
                </a:lnTo>
                <a:lnTo>
                  <a:pt x="4373267" y="6058933"/>
                </a:lnTo>
                <a:lnTo>
                  <a:pt x="4382004" y="6060256"/>
                </a:lnTo>
                <a:lnTo>
                  <a:pt x="4390740" y="6061315"/>
                </a:lnTo>
                <a:lnTo>
                  <a:pt x="4399476" y="6062109"/>
                </a:lnTo>
                <a:lnTo>
                  <a:pt x="4399476" y="5846623"/>
                </a:lnTo>
                <a:lnTo>
                  <a:pt x="4397143" y="5846234"/>
                </a:lnTo>
                <a:lnTo>
                  <a:pt x="4393173" y="5844647"/>
                </a:lnTo>
                <a:lnTo>
                  <a:pt x="4388674" y="5843324"/>
                </a:lnTo>
                <a:lnTo>
                  <a:pt x="4384705" y="5841472"/>
                </a:lnTo>
                <a:lnTo>
                  <a:pt x="4381000" y="5839620"/>
                </a:lnTo>
                <a:lnTo>
                  <a:pt x="4376766" y="5837769"/>
                </a:lnTo>
                <a:lnTo>
                  <a:pt x="4375510" y="5836997"/>
                </a:lnTo>
                <a:close/>
                <a:moveTo>
                  <a:pt x="4477069" y="5836255"/>
                </a:moveTo>
                <a:lnTo>
                  <a:pt x="4474419" y="5837769"/>
                </a:lnTo>
                <a:lnTo>
                  <a:pt x="4470978" y="5839620"/>
                </a:lnTo>
                <a:lnTo>
                  <a:pt x="4466744" y="5841472"/>
                </a:lnTo>
                <a:lnTo>
                  <a:pt x="4463039" y="5843324"/>
                </a:lnTo>
                <a:lnTo>
                  <a:pt x="4459070" y="5844647"/>
                </a:lnTo>
                <a:lnTo>
                  <a:pt x="4454571" y="5846234"/>
                </a:lnTo>
                <a:lnTo>
                  <a:pt x="4453483" y="5846438"/>
                </a:lnTo>
                <a:lnTo>
                  <a:pt x="4453483" y="6062109"/>
                </a:lnTo>
                <a:lnTo>
                  <a:pt x="4462219" y="6061315"/>
                </a:lnTo>
                <a:lnTo>
                  <a:pt x="4471220" y="6060256"/>
                </a:lnTo>
                <a:lnTo>
                  <a:pt x="4479956" y="6058933"/>
                </a:lnTo>
                <a:lnTo>
                  <a:pt x="4488693" y="6057874"/>
                </a:lnTo>
                <a:lnTo>
                  <a:pt x="4497164" y="6056286"/>
                </a:lnTo>
                <a:lnTo>
                  <a:pt x="4505636" y="6054434"/>
                </a:lnTo>
                <a:lnTo>
                  <a:pt x="4514108" y="6052317"/>
                </a:lnTo>
                <a:lnTo>
                  <a:pt x="4522579" y="6050199"/>
                </a:lnTo>
                <a:lnTo>
                  <a:pt x="4531051" y="6048082"/>
                </a:lnTo>
                <a:lnTo>
                  <a:pt x="4539258" y="6045435"/>
                </a:lnTo>
                <a:lnTo>
                  <a:pt x="4547464" y="6042789"/>
                </a:lnTo>
                <a:lnTo>
                  <a:pt x="4555142" y="6039877"/>
                </a:lnTo>
                <a:lnTo>
                  <a:pt x="4563349" y="6036702"/>
                </a:lnTo>
                <a:lnTo>
                  <a:pt x="4571291" y="6033261"/>
                </a:lnTo>
                <a:lnTo>
                  <a:pt x="4578968" y="6029820"/>
                </a:lnTo>
                <a:lnTo>
                  <a:pt x="4586646" y="6026380"/>
                </a:lnTo>
                <a:lnTo>
                  <a:pt x="4477069" y="5836255"/>
                </a:lnTo>
                <a:close/>
                <a:moveTo>
                  <a:pt x="4327000" y="5783721"/>
                </a:moveTo>
                <a:lnTo>
                  <a:pt x="4122031" y="5902254"/>
                </a:lnTo>
                <a:lnTo>
                  <a:pt x="4127061" y="5909135"/>
                </a:lnTo>
                <a:lnTo>
                  <a:pt x="4132091" y="5916281"/>
                </a:lnTo>
                <a:lnTo>
                  <a:pt x="4137651" y="5923162"/>
                </a:lnTo>
                <a:lnTo>
                  <a:pt x="4142946" y="5929779"/>
                </a:lnTo>
                <a:lnTo>
                  <a:pt x="4148505" y="5936395"/>
                </a:lnTo>
                <a:lnTo>
                  <a:pt x="4154594" y="5943012"/>
                </a:lnTo>
                <a:lnTo>
                  <a:pt x="4160418" y="5949099"/>
                </a:lnTo>
                <a:lnTo>
                  <a:pt x="4166507" y="5955451"/>
                </a:lnTo>
                <a:lnTo>
                  <a:pt x="4172596" y="5961538"/>
                </a:lnTo>
                <a:lnTo>
                  <a:pt x="4178950" y="5967361"/>
                </a:lnTo>
                <a:lnTo>
                  <a:pt x="4185304" y="5972918"/>
                </a:lnTo>
                <a:lnTo>
                  <a:pt x="4192187" y="5978741"/>
                </a:lnTo>
                <a:lnTo>
                  <a:pt x="4198805" y="5984299"/>
                </a:lnTo>
                <a:lnTo>
                  <a:pt x="4205688" y="5989327"/>
                </a:lnTo>
                <a:lnTo>
                  <a:pt x="4212572" y="5994621"/>
                </a:lnTo>
                <a:lnTo>
                  <a:pt x="4219719" y="5999649"/>
                </a:lnTo>
                <a:lnTo>
                  <a:pt x="4335878" y="5798504"/>
                </a:lnTo>
                <a:lnTo>
                  <a:pt x="4332835" y="5793852"/>
                </a:lnTo>
                <a:lnTo>
                  <a:pt x="4328600" y="5786709"/>
                </a:lnTo>
                <a:lnTo>
                  <a:pt x="4327000" y="5783721"/>
                </a:lnTo>
                <a:close/>
                <a:moveTo>
                  <a:pt x="4521842" y="5781188"/>
                </a:moveTo>
                <a:lnTo>
                  <a:pt x="4519673" y="5786709"/>
                </a:lnTo>
                <a:lnTo>
                  <a:pt x="4515703" y="5793852"/>
                </a:lnTo>
                <a:lnTo>
                  <a:pt x="4515166" y="5794782"/>
                </a:lnTo>
                <a:lnTo>
                  <a:pt x="4633239" y="5999649"/>
                </a:lnTo>
                <a:lnTo>
                  <a:pt x="4640652" y="5994621"/>
                </a:lnTo>
                <a:lnTo>
                  <a:pt x="4647535" y="5989327"/>
                </a:lnTo>
                <a:lnTo>
                  <a:pt x="4654418" y="5984299"/>
                </a:lnTo>
                <a:lnTo>
                  <a:pt x="4661302" y="5978741"/>
                </a:lnTo>
                <a:lnTo>
                  <a:pt x="4667920" y="5972918"/>
                </a:lnTo>
                <a:lnTo>
                  <a:pt x="4674538" y="5967361"/>
                </a:lnTo>
                <a:lnTo>
                  <a:pt x="4680627" y="5961538"/>
                </a:lnTo>
                <a:lnTo>
                  <a:pt x="4686981" y="5955451"/>
                </a:lnTo>
                <a:lnTo>
                  <a:pt x="4693070" y="5949099"/>
                </a:lnTo>
                <a:lnTo>
                  <a:pt x="4698894" y="5943012"/>
                </a:lnTo>
                <a:lnTo>
                  <a:pt x="4704719" y="5936395"/>
                </a:lnTo>
                <a:lnTo>
                  <a:pt x="4710278" y="5929779"/>
                </a:lnTo>
                <a:lnTo>
                  <a:pt x="4715573" y="5923162"/>
                </a:lnTo>
                <a:lnTo>
                  <a:pt x="4720868" y="5916281"/>
                </a:lnTo>
                <a:lnTo>
                  <a:pt x="4726162" y="5909135"/>
                </a:lnTo>
                <a:lnTo>
                  <a:pt x="4731192" y="5902254"/>
                </a:lnTo>
                <a:lnTo>
                  <a:pt x="4521842" y="5781188"/>
                </a:lnTo>
                <a:close/>
                <a:moveTo>
                  <a:pt x="4806907" y="5722020"/>
                </a:moveTo>
                <a:lnTo>
                  <a:pt x="4805848" y="5731548"/>
                </a:lnTo>
                <a:lnTo>
                  <a:pt x="4805054" y="5740547"/>
                </a:lnTo>
                <a:lnTo>
                  <a:pt x="4803730" y="5750074"/>
                </a:lnTo>
                <a:lnTo>
                  <a:pt x="4802407" y="5759073"/>
                </a:lnTo>
                <a:lnTo>
                  <a:pt x="4800553" y="5768071"/>
                </a:lnTo>
                <a:lnTo>
                  <a:pt x="4798700" y="5777070"/>
                </a:lnTo>
                <a:lnTo>
                  <a:pt x="4796847" y="5786068"/>
                </a:lnTo>
                <a:lnTo>
                  <a:pt x="4794465" y="5794802"/>
                </a:lnTo>
                <a:lnTo>
                  <a:pt x="4792082" y="5803271"/>
                </a:lnTo>
                <a:lnTo>
                  <a:pt x="4789435" y="5812005"/>
                </a:lnTo>
                <a:lnTo>
                  <a:pt x="4786522" y="5820474"/>
                </a:lnTo>
                <a:lnTo>
                  <a:pt x="4783346" y="5828943"/>
                </a:lnTo>
                <a:lnTo>
                  <a:pt x="4780169" y="5837412"/>
                </a:lnTo>
                <a:lnTo>
                  <a:pt x="4776727" y="5845617"/>
                </a:lnTo>
                <a:lnTo>
                  <a:pt x="4773021" y="5853821"/>
                </a:lnTo>
                <a:lnTo>
                  <a:pt x="4769314" y="5862026"/>
                </a:lnTo>
                <a:lnTo>
                  <a:pt x="4787052" y="5872347"/>
                </a:lnTo>
                <a:lnTo>
                  <a:pt x="4791288" y="5863614"/>
                </a:lnTo>
                <a:lnTo>
                  <a:pt x="4795259" y="5854880"/>
                </a:lnTo>
                <a:lnTo>
                  <a:pt x="4798700" y="5845881"/>
                </a:lnTo>
                <a:lnTo>
                  <a:pt x="4802407" y="5836883"/>
                </a:lnTo>
                <a:lnTo>
                  <a:pt x="4805583" y="5827884"/>
                </a:lnTo>
                <a:lnTo>
                  <a:pt x="4808760" y="5818621"/>
                </a:lnTo>
                <a:lnTo>
                  <a:pt x="4811672" y="5809623"/>
                </a:lnTo>
                <a:lnTo>
                  <a:pt x="4814320" y="5800095"/>
                </a:lnTo>
                <a:lnTo>
                  <a:pt x="4816967" y="5790832"/>
                </a:lnTo>
                <a:lnTo>
                  <a:pt x="4819085" y="5781040"/>
                </a:lnTo>
                <a:lnTo>
                  <a:pt x="4820938" y="5771512"/>
                </a:lnTo>
                <a:lnTo>
                  <a:pt x="4822791" y="5761984"/>
                </a:lnTo>
                <a:lnTo>
                  <a:pt x="4824115" y="5751927"/>
                </a:lnTo>
                <a:lnTo>
                  <a:pt x="4825439" y="5742134"/>
                </a:lnTo>
                <a:lnTo>
                  <a:pt x="4826762" y="5732077"/>
                </a:lnTo>
                <a:lnTo>
                  <a:pt x="4827292" y="5722020"/>
                </a:lnTo>
                <a:lnTo>
                  <a:pt x="4806907" y="5722020"/>
                </a:lnTo>
                <a:close/>
                <a:moveTo>
                  <a:pt x="4538955" y="5722020"/>
                </a:moveTo>
                <a:lnTo>
                  <a:pt x="4537801" y="5728222"/>
                </a:lnTo>
                <a:lnTo>
                  <a:pt x="4757666" y="5855409"/>
                </a:lnTo>
                <a:lnTo>
                  <a:pt x="4761372" y="5847469"/>
                </a:lnTo>
                <a:lnTo>
                  <a:pt x="4764814" y="5839794"/>
                </a:lnTo>
                <a:lnTo>
                  <a:pt x="4768256" y="5831854"/>
                </a:lnTo>
                <a:lnTo>
                  <a:pt x="4771168" y="5823915"/>
                </a:lnTo>
                <a:lnTo>
                  <a:pt x="4774344" y="5815975"/>
                </a:lnTo>
                <a:lnTo>
                  <a:pt x="4776727" y="5807770"/>
                </a:lnTo>
                <a:lnTo>
                  <a:pt x="4779639" y="5799566"/>
                </a:lnTo>
                <a:lnTo>
                  <a:pt x="4781757" y="5791097"/>
                </a:lnTo>
                <a:lnTo>
                  <a:pt x="4783875" y="5782892"/>
                </a:lnTo>
                <a:lnTo>
                  <a:pt x="4785993" y="5774423"/>
                </a:lnTo>
                <a:lnTo>
                  <a:pt x="4787846" y="5765954"/>
                </a:lnTo>
                <a:lnTo>
                  <a:pt x="4789435" y="5757220"/>
                </a:lnTo>
                <a:lnTo>
                  <a:pt x="4790493" y="5748486"/>
                </a:lnTo>
                <a:lnTo>
                  <a:pt x="4791817" y="5740017"/>
                </a:lnTo>
                <a:lnTo>
                  <a:pt x="4792876" y="5731019"/>
                </a:lnTo>
                <a:lnTo>
                  <a:pt x="4793670" y="5722020"/>
                </a:lnTo>
                <a:lnTo>
                  <a:pt x="4538955" y="5722020"/>
                </a:lnTo>
                <a:close/>
                <a:moveTo>
                  <a:pt x="4059818" y="5722020"/>
                </a:moveTo>
                <a:lnTo>
                  <a:pt x="4060347" y="5731019"/>
                </a:lnTo>
                <a:lnTo>
                  <a:pt x="4061406" y="5740017"/>
                </a:lnTo>
                <a:lnTo>
                  <a:pt x="4062465" y="5748486"/>
                </a:lnTo>
                <a:lnTo>
                  <a:pt x="4063789" y="5757220"/>
                </a:lnTo>
                <a:lnTo>
                  <a:pt x="4065377" y="5765954"/>
                </a:lnTo>
                <a:lnTo>
                  <a:pt x="4067231" y="5774423"/>
                </a:lnTo>
                <a:lnTo>
                  <a:pt x="4069084" y="5782892"/>
                </a:lnTo>
                <a:lnTo>
                  <a:pt x="4071202" y="5791097"/>
                </a:lnTo>
                <a:lnTo>
                  <a:pt x="4073849" y="5799566"/>
                </a:lnTo>
                <a:lnTo>
                  <a:pt x="4076232" y="5807770"/>
                </a:lnTo>
                <a:lnTo>
                  <a:pt x="4079144" y="5815975"/>
                </a:lnTo>
                <a:lnTo>
                  <a:pt x="4082056" y="5823915"/>
                </a:lnTo>
                <a:lnTo>
                  <a:pt x="4085233" y="5831854"/>
                </a:lnTo>
                <a:lnTo>
                  <a:pt x="4088145" y="5839794"/>
                </a:lnTo>
                <a:lnTo>
                  <a:pt x="4091586" y="5847469"/>
                </a:lnTo>
                <a:lnTo>
                  <a:pt x="4095558" y="5855409"/>
                </a:lnTo>
                <a:lnTo>
                  <a:pt x="4307573" y="5732763"/>
                </a:lnTo>
                <a:lnTo>
                  <a:pt x="4306900" y="5730357"/>
                </a:lnTo>
                <a:lnTo>
                  <a:pt x="4304766" y="5722020"/>
                </a:lnTo>
                <a:lnTo>
                  <a:pt x="4059818" y="5722020"/>
                </a:lnTo>
                <a:close/>
                <a:moveTo>
                  <a:pt x="4025932" y="5722020"/>
                </a:moveTo>
                <a:lnTo>
                  <a:pt x="4026726" y="5732077"/>
                </a:lnTo>
                <a:lnTo>
                  <a:pt x="4027785" y="5742134"/>
                </a:lnTo>
                <a:lnTo>
                  <a:pt x="4028844" y="5751927"/>
                </a:lnTo>
                <a:lnTo>
                  <a:pt x="4030432" y="5761984"/>
                </a:lnTo>
                <a:lnTo>
                  <a:pt x="4032021" y="5771512"/>
                </a:lnTo>
                <a:lnTo>
                  <a:pt x="4034403" y="5781040"/>
                </a:lnTo>
                <a:lnTo>
                  <a:pt x="4036521" y="5790832"/>
                </a:lnTo>
                <a:lnTo>
                  <a:pt x="4038639" y="5800095"/>
                </a:lnTo>
                <a:lnTo>
                  <a:pt x="4041551" y="5809623"/>
                </a:lnTo>
                <a:lnTo>
                  <a:pt x="4044198" y="5818621"/>
                </a:lnTo>
                <a:lnTo>
                  <a:pt x="4047375" y="5827884"/>
                </a:lnTo>
                <a:lnTo>
                  <a:pt x="4050817" y="5836883"/>
                </a:lnTo>
                <a:lnTo>
                  <a:pt x="4054258" y="5845881"/>
                </a:lnTo>
                <a:lnTo>
                  <a:pt x="4058230" y="5854880"/>
                </a:lnTo>
                <a:lnTo>
                  <a:pt x="4061936" y="5863614"/>
                </a:lnTo>
                <a:lnTo>
                  <a:pt x="4066172" y="5872347"/>
                </a:lnTo>
                <a:lnTo>
                  <a:pt x="4083909" y="5862026"/>
                </a:lnTo>
                <a:lnTo>
                  <a:pt x="4080203" y="5853821"/>
                </a:lnTo>
                <a:lnTo>
                  <a:pt x="4076761" y="5845617"/>
                </a:lnTo>
                <a:lnTo>
                  <a:pt x="4073320" y="5837412"/>
                </a:lnTo>
                <a:lnTo>
                  <a:pt x="4069878" y="5828943"/>
                </a:lnTo>
                <a:lnTo>
                  <a:pt x="4066701" y="5820474"/>
                </a:lnTo>
                <a:lnTo>
                  <a:pt x="4063789" y="5812005"/>
                </a:lnTo>
                <a:lnTo>
                  <a:pt x="4061406" y="5803271"/>
                </a:lnTo>
                <a:lnTo>
                  <a:pt x="4058759" y="5794802"/>
                </a:lnTo>
                <a:lnTo>
                  <a:pt x="4056641" y="5786068"/>
                </a:lnTo>
                <a:lnTo>
                  <a:pt x="4054258" y="5777070"/>
                </a:lnTo>
                <a:lnTo>
                  <a:pt x="4052405" y="5768071"/>
                </a:lnTo>
                <a:lnTo>
                  <a:pt x="4050817" y="5759073"/>
                </a:lnTo>
                <a:lnTo>
                  <a:pt x="4049228" y="5750074"/>
                </a:lnTo>
                <a:lnTo>
                  <a:pt x="4048170" y="5740547"/>
                </a:lnTo>
                <a:lnTo>
                  <a:pt x="4047111" y="5731548"/>
                </a:lnTo>
                <a:lnTo>
                  <a:pt x="4046581" y="5722020"/>
                </a:lnTo>
                <a:lnTo>
                  <a:pt x="4025932" y="5722020"/>
                </a:lnTo>
                <a:close/>
                <a:moveTo>
                  <a:pt x="2610487" y="5654940"/>
                </a:moveTo>
                <a:lnTo>
                  <a:pt x="2590111" y="5666052"/>
                </a:lnTo>
                <a:lnTo>
                  <a:pt x="2569471" y="5676900"/>
                </a:lnTo>
                <a:lnTo>
                  <a:pt x="2548565" y="5687219"/>
                </a:lnTo>
                <a:lnTo>
                  <a:pt x="2527925" y="5697802"/>
                </a:lnTo>
                <a:lnTo>
                  <a:pt x="2506755" y="5707856"/>
                </a:lnTo>
                <a:lnTo>
                  <a:pt x="2485585" y="5717117"/>
                </a:lnTo>
                <a:lnTo>
                  <a:pt x="2463887" y="5726642"/>
                </a:lnTo>
                <a:lnTo>
                  <a:pt x="2442717" y="5735638"/>
                </a:lnTo>
                <a:lnTo>
                  <a:pt x="2420754" y="5744369"/>
                </a:lnTo>
                <a:lnTo>
                  <a:pt x="2398790" y="5752571"/>
                </a:lnTo>
                <a:lnTo>
                  <a:pt x="2376826" y="5760773"/>
                </a:lnTo>
                <a:lnTo>
                  <a:pt x="2354598" y="5768181"/>
                </a:lnTo>
                <a:lnTo>
                  <a:pt x="2332106" y="5775854"/>
                </a:lnTo>
                <a:lnTo>
                  <a:pt x="2309613" y="5782733"/>
                </a:lnTo>
                <a:lnTo>
                  <a:pt x="2287120" y="5789613"/>
                </a:lnTo>
                <a:lnTo>
                  <a:pt x="2264098" y="5795963"/>
                </a:lnTo>
                <a:lnTo>
                  <a:pt x="2241340" y="5802048"/>
                </a:lnTo>
                <a:lnTo>
                  <a:pt x="2218318" y="5807869"/>
                </a:lnTo>
                <a:lnTo>
                  <a:pt x="2195032" y="5813161"/>
                </a:lnTo>
                <a:lnTo>
                  <a:pt x="2171480" y="5818188"/>
                </a:lnTo>
                <a:lnTo>
                  <a:pt x="2148458" y="5822950"/>
                </a:lnTo>
                <a:lnTo>
                  <a:pt x="2124643" y="5826919"/>
                </a:lnTo>
                <a:lnTo>
                  <a:pt x="2101091" y="5830888"/>
                </a:lnTo>
                <a:lnTo>
                  <a:pt x="2077275" y="5834327"/>
                </a:lnTo>
                <a:lnTo>
                  <a:pt x="2053459" y="5838031"/>
                </a:lnTo>
                <a:lnTo>
                  <a:pt x="2029114" y="5840677"/>
                </a:lnTo>
                <a:lnTo>
                  <a:pt x="2005034" y="5843323"/>
                </a:lnTo>
                <a:lnTo>
                  <a:pt x="1980689" y="5845440"/>
                </a:lnTo>
                <a:lnTo>
                  <a:pt x="1956343" y="5847027"/>
                </a:lnTo>
                <a:lnTo>
                  <a:pt x="1931998" y="5848615"/>
                </a:lnTo>
                <a:lnTo>
                  <a:pt x="1907124" y="5849408"/>
                </a:lnTo>
                <a:lnTo>
                  <a:pt x="1882779" y="5850202"/>
                </a:lnTo>
                <a:lnTo>
                  <a:pt x="1882779" y="5933811"/>
                </a:lnTo>
                <a:lnTo>
                  <a:pt x="1908712" y="5933281"/>
                </a:lnTo>
                <a:lnTo>
                  <a:pt x="1934909" y="5932223"/>
                </a:lnTo>
                <a:lnTo>
                  <a:pt x="1960578" y="5930636"/>
                </a:lnTo>
                <a:lnTo>
                  <a:pt x="1986510" y="5929313"/>
                </a:lnTo>
                <a:lnTo>
                  <a:pt x="2011914" y="5926667"/>
                </a:lnTo>
                <a:lnTo>
                  <a:pt x="2037582" y="5924286"/>
                </a:lnTo>
                <a:lnTo>
                  <a:pt x="2062986" y="5921375"/>
                </a:lnTo>
                <a:lnTo>
                  <a:pt x="2088389" y="5917936"/>
                </a:lnTo>
                <a:lnTo>
                  <a:pt x="2113529" y="5914231"/>
                </a:lnTo>
                <a:lnTo>
                  <a:pt x="2138667" y="5909733"/>
                </a:lnTo>
                <a:lnTo>
                  <a:pt x="2163806" y="5905236"/>
                </a:lnTo>
                <a:lnTo>
                  <a:pt x="2188681" y="5900208"/>
                </a:lnTo>
                <a:lnTo>
                  <a:pt x="2213026" y="5894917"/>
                </a:lnTo>
                <a:lnTo>
                  <a:pt x="2237900" y="5889361"/>
                </a:lnTo>
                <a:lnTo>
                  <a:pt x="2261981" y="5883275"/>
                </a:lnTo>
                <a:lnTo>
                  <a:pt x="2286326" y="5876925"/>
                </a:lnTo>
                <a:lnTo>
                  <a:pt x="2310671" y="5870311"/>
                </a:lnTo>
                <a:lnTo>
                  <a:pt x="2334487" y="5862902"/>
                </a:lnTo>
                <a:lnTo>
                  <a:pt x="2358303" y="5855494"/>
                </a:lnTo>
                <a:lnTo>
                  <a:pt x="2381854" y="5847556"/>
                </a:lnTo>
                <a:lnTo>
                  <a:pt x="2405405" y="5839354"/>
                </a:lnTo>
                <a:lnTo>
                  <a:pt x="2428957" y="5830888"/>
                </a:lnTo>
                <a:lnTo>
                  <a:pt x="2451714" y="5822156"/>
                </a:lnTo>
                <a:lnTo>
                  <a:pt x="2475001" y="5813161"/>
                </a:lnTo>
                <a:lnTo>
                  <a:pt x="2497494" y="5803371"/>
                </a:lnTo>
                <a:lnTo>
                  <a:pt x="2520516" y="5793581"/>
                </a:lnTo>
                <a:lnTo>
                  <a:pt x="2542744" y="5783263"/>
                </a:lnTo>
                <a:lnTo>
                  <a:pt x="2564972" y="5772944"/>
                </a:lnTo>
                <a:lnTo>
                  <a:pt x="2587200" y="5762096"/>
                </a:lnTo>
                <a:lnTo>
                  <a:pt x="2609164" y="5750983"/>
                </a:lnTo>
                <a:lnTo>
                  <a:pt x="2630862" y="5739342"/>
                </a:lnTo>
                <a:lnTo>
                  <a:pt x="2652562" y="5727436"/>
                </a:lnTo>
                <a:lnTo>
                  <a:pt x="2610487" y="5654940"/>
                </a:lnTo>
                <a:close/>
                <a:moveTo>
                  <a:pt x="1101088" y="5654940"/>
                </a:moveTo>
                <a:lnTo>
                  <a:pt x="1059013" y="5727436"/>
                </a:lnTo>
                <a:lnTo>
                  <a:pt x="1080712" y="5739342"/>
                </a:lnTo>
                <a:lnTo>
                  <a:pt x="1102147" y="5750983"/>
                </a:lnTo>
                <a:lnTo>
                  <a:pt x="1124110" y="5762096"/>
                </a:lnTo>
                <a:lnTo>
                  <a:pt x="1146603" y="5772944"/>
                </a:lnTo>
                <a:lnTo>
                  <a:pt x="1168831" y="5783263"/>
                </a:lnTo>
                <a:lnTo>
                  <a:pt x="1191059" y="5793581"/>
                </a:lnTo>
                <a:lnTo>
                  <a:pt x="1213817" y="5803371"/>
                </a:lnTo>
                <a:lnTo>
                  <a:pt x="1236574" y="5813161"/>
                </a:lnTo>
                <a:lnTo>
                  <a:pt x="1259861" y="5822156"/>
                </a:lnTo>
                <a:lnTo>
                  <a:pt x="1282883" y="5830888"/>
                </a:lnTo>
                <a:lnTo>
                  <a:pt x="1306169" y="5839354"/>
                </a:lnTo>
                <a:lnTo>
                  <a:pt x="1329721" y="5847556"/>
                </a:lnTo>
                <a:lnTo>
                  <a:pt x="1353272" y="5855494"/>
                </a:lnTo>
                <a:lnTo>
                  <a:pt x="1377088" y="5862902"/>
                </a:lnTo>
                <a:lnTo>
                  <a:pt x="1400904" y="5870311"/>
                </a:lnTo>
                <a:lnTo>
                  <a:pt x="1424984" y="5876925"/>
                </a:lnTo>
                <a:lnTo>
                  <a:pt x="1449594" y="5883275"/>
                </a:lnTo>
                <a:lnTo>
                  <a:pt x="1473675" y="5889361"/>
                </a:lnTo>
                <a:lnTo>
                  <a:pt x="1498549" y="5894917"/>
                </a:lnTo>
                <a:lnTo>
                  <a:pt x="1522894" y="5900208"/>
                </a:lnTo>
                <a:lnTo>
                  <a:pt x="1547769" y="5905236"/>
                </a:lnTo>
                <a:lnTo>
                  <a:pt x="1572908" y="5909733"/>
                </a:lnTo>
                <a:lnTo>
                  <a:pt x="1597782" y="5914231"/>
                </a:lnTo>
                <a:lnTo>
                  <a:pt x="1622921" y="5917936"/>
                </a:lnTo>
                <a:lnTo>
                  <a:pt x="1648325" y="5921375"/>
                </a:lnTo>
                <a:lnTo>
                  <a:pt x="1673728" y="5924286"/>
                </a:lnTo>
                <a:lnTo>
                  <a:pt x="1699396" y="5926667"/>
                </a:lnTo>
                <a:lnTo>
                  <a:pt x="1724800" y="5929313"/>
                </a:lnTo>
                <a:lnTo>
                  <a:pt x="1750997" y="5930636"/>
                </a:lnTo>
                <a:lnTo>
                  <a:pt x="1776666" y="5932223"/>
                </a:lnTo>
                <a:lnTo>
                  <a:pt x="1802599" y="5933281"/>
                </a:lnTo>
                <a:lnTo>
                  <a:pt x="1828796" y="5933811"/>
                </a:lnTo>
                <a:lnTo>
                  <a:pt x="1828796" y="5850202"/>
                </a:lnTo>
                <a:lnTo>
                  <a:pt x="1804186" y="5849408"/>
                </a:lnTo>
                <a:lnTo>
                  <a:pt x="1779577" y="5848615"/>
                </a:lnTo>
                <a:lnTo>
                  <a:pt x="1754967" y="5847027"/>
                </a:lnTo>
                <a:lnTo>
                  <a:pt x="1730886" y="5845440"/>
                </a:lnTo>
                <a:lnTo>
                  <a:pt x="1706541" y="5843323"/>
                </a:lnTo>
                <a:lnTo>
                  <a:pt x="1682196" y="5840677"/>
                </a:lnTo>
                <a:lnTo>
                  <a:pt x="1658380" y="5838031"/>
                </a:lnTo>
                <a:lnTo>
                  <a:pt x="1634300" y="5834327"/>
                </a:lnTo>
                <a:lnTo>
                  <a:pt x="1610484" y="5830888"/>
                </a:lnTo>
                <a:lnTo>
                  <a:pt x="1586932" y="5826919"/>
                </a:lnTo>
                <a:lnTo>
                  <a:pt x="1563381" y="5822950"/>
                </a:lnTo>
                <a:lnTo>
                  <a:pt x="1539830" y="5818188"/>
                </a:lnTo>
                <a:lnTo>
                  <a:pt x="1516279" y="5813161"/>
                </a:lnTo>
                <a:lnTo>
                  <a:pt x="1492992" y="5807869"/>
                </a:lnTo>
                <a:lnTo>
                  <a:pt x="1470235" y="5802048"/>
                </a:lnTo>
                <a:lnTo>
                  <a:pt x="1447213" y="5795963"/>
                </a:lnTo>
                <a:lnTo>
                  <a:pt x="1424455" y="5789613"/>
                </a:lnTo>
                <a:lnTo>
                  <a:pt x="1401962" y="5782733"/>
                </a:lnTo>
                <a:lnTo>
                  <a:pt x="1379205" y="5775854"/>
                </a:lnTo>
                <a:lnTo>
                  <a:pt x="1356977" y="5768181"/>
                </a:lnTo>
                <a:lnTo>
                  <a:pt x="1334749" y="5760773"/>
                </a:lnTo>
                <a:lnTo>
                  <a:pt x="1312785" y="5752571"/>
                </a:lnTo>
                <a:lnTo>
                  <a:pt x="1290821" y="5744369"/>
                </a:lnTo>
                <a:lnTo>
                  <a:pt x="1269123" y="5735638"/>
                </a:lnTo>
                <a:lnTo>
                  <a:pt x="1247424" y="5726642"/>
                </a:lnTo>
                <a:lnTo>
                  <a:pt x="1225989" y="5717117"/>
                </a:lnTo>
                <a:lnTo>
                  <a:pt x="1204820" y="5707856"/>
                </a:lnTo>
                <a:lnTo>
                  <a:pt x="1183385" y="5697802"/>
                </a:lnTo>
                <a:lnTo>
                  <a:pt x="1162745" y="5687219"/>
                </a:lnTo>
                <a:lnTo>
                  <a:pt x="1142104" y="5676900"/>
                </a:lnTo>
                <a:lnTo>
                  <a:pt x="1121464" y="5666052"/>
                </a:lnTo>
                <a:lnTo>
                  <a:pt x="1101088" y="5654940"/>
                </a:lnTo>
                <a:close/>
                <a:moveTo>
                  <a:pt x="4757931" y="5535170"/>
                </a:moveTo>
                <a:lnTo>
                  <a:pt x="4541041" y="5659994"/>
                </a:lnTo>
                <a:lnTo>
                  <a:pt x="4541305" y="5668044"/>
                </a:lnTo>
                <a:lnTo>
                  <a:pt x="4793670" y="5668294"/>
                </a:lnTo>
                <a:lnTo>
                  <a:pt x="4792876" y="5659296"/>
                </a:lnTo>
                <a:lnTo>
                  <a:pt x="4791817" y="5650562"/>
                </a:lnTo>
                <a:lnTo>
                  <a:pt x="4790493" y="5642093"/>
                </a:lnTo>
                <a:lnTo>
                  <a:pt x="4789435" y="5633359"/>
                </a:lnTo>
                <a:lnTo>
                  <a:pt x="4787846" y="5624361"/>
                </a:lnTo>
                <a:lnTo>
                  <a:pt x="4785993" y="5615891"/>
                </a:lnTo>
                <a:lnTo>
                  <a:pt x="4783875" y="5607422"/>
                </a:lnTo>
                <a:lnTo>
                  <a:pt x="4781757" y="5598953"/>
                </a:lnTo>
                <a:lnTo>
                  <a:pt x="4779639" y="5591013"/>
                </a:lnTo>
                <a:lnTo>
                  <a:pt x="4776992" y="5582809"/>
                </a:lnTo>
                <a:lnTo>
                  <a:pt x="4774344" y="5574604"/>
                </a:lnTo>
                <a:lnTo>
                  <a:pt x="4771432" y="5566400"/>
                </a:lnTo>
                <a:lnTo>
                  <a:pt x="4768256" y="5558460"/>
                </a:lnTo>
                <a:lnTo>
                  <a:pt x="4764814" y="5550785"/>
                </a:lnTo>
                <a:lnTo>
                  <a:pt x="4761372" y="5542845"/>
                </a:lnTo>
                <a:lnTo>
                  <a:pt x="4757931" y="5535170"/>
                </a:lnTo>
                <a:close/>
                <a:moveTo>
                  <a:pt x="4095558" y="5535170"/>
                </a:moveTo>
                <a:lnTo>
                  <a:pt x="4091586" y="5542845"/>
                </a:lnTo>
                <a:lnTo>
                  <a:pt x="4088145" y="5550785"/>
                </a:lnTo>
                <a:lnTo>
                  <a:pt x="4085233" y="5558460"/>
                </a:lnTo>
                <a:lnTo>
                  <a:pt x="4082056" y="5566400"/>
                </a:lnTo>
                <a:lnTo>
                  <a:pt x="4078879" y="5574604"/>
                </a:lnTo>
                <a:lnTo>
                  <a:pt x="4076232" y="5582809"/>
                </a:lnTo>
                <a:lnTo>
                  <a:pt x="4073849" y="5591013"/>
                </a:lnTo>
                <a:lnTo>
                  <a:pt x="4071202" y="5598953"/>
                </a:lnTo>
                <a:lnTo>
                  <a:pt x="4069084" y="5607422"/>
                </a:lnTo>
                <a:lnTo>
                  <a:pt x="4067231" y="5615891"/>
                </a:lnTo>
                <a:lnTo>
                  <a:pt x="4065377" y="5624361"/>
                </a:lnTo>
                <a:lnTo>
                  <a:pt x="4063789" y="5633359"/>
                </a:lnTo>
                <a:lnTo>
                  <a:pt x="4062465" y="5642093"/>
                </a:lnTo>
                <a:lnTo>
                  <a:pt x="4061406" y="5650562"/>
                </a:lnTo>
                <a:lnTo>
                  <a:pt x="4060347" y="5659296"/>
                </a:lnTo>
                <a:lnTo>
                  <a:pt x="4059818" y="5668294"/>
                </a:lnTo>
                <a:lnTo>
                  <a:pt x="4300379" y="5668055"/>
                </a:lnTo>
                <a:lnTo>
                  <a:pt x="4300580" y="5653300"/>
                </a:lnTo>
                <a:lnTo>
                  <a:pt x="4095558" y="5535170"/>
                </a:lnTo>
                <a:close/>
                <a:moveTo>
                  <a:pt x="4787052" y="5517967"/>
                </a:moveTo>
                <a:lnTo>
                  <a:pt x="4769314" y="5528553"/>
                </a:lnTo>
                <a:lnTo>
                  <a:pt x="4773021" y="5536493"/>
                </a:lnTo>
                <a:lnTo>
                  <a:pt x="4776727" y="5544698"/>
                </a:lnTo>
                <a:lnTo>
                  <a:pt x="4780169" y="5552902"/>
                </a:lnTo>
                <a:lnTo>
                  <a:pt x="4783346" y="5561371"/>
                </a:lnTo>
                <a:lnTo>
                  <a:pt x="4786522" y="5569841"/>
                </a:lnTo>
                <a:lnTo>
                  <a:pt x="4789435" y="5578310"/>
                </a:lnTo>
                <a:lnTo>
                  <a:pt x="4792082" y="5587043"/>
                </a:lnTo>
                <a:lnTo>
                  <a:pt x="4794729" y="5595513"/>
                </a:lnTo>
                <a:lnTo>
                  <a:pt x="4796847" y="5604511"/>
                </a:lnTo>
                <a:lnTo>
                  <a:pt x="4798965" y="5613509"/>
                </a:lnTo>
                <a:lnTo>
                  <a:pt x="4800553" y="5622243"/>
                </a:lnTo>
                <a:lnTo>
                  <a:pt x="4802407" y="5631242"/>
                </a:lnTo>
                <a:lnTo>
                  <a:pt x="4803730" y="5640505"/>
                </a:lnTo>
                <a:lnTo>
                  <a:pt x="4805054" y="5649768"/>
                </a:lnTo>
                <a:lnTo>
                  <a:pt x="4805848" y="5659031"/>
                </a:lnTo>
                <a:lnTo>
                  <a:pt x="4806907" y="5668294"/>
                </a:lnTo>
                <a:lnTo>
                  <a:pt x="4827292" y="5668294"/>
                </a:lnTo>
                <a:lnTo>
                  <a:pt x="4826762" y="5658237"/>
                </a:lnTo>
                <a:lnTo>
                  <a:pt x="4825439" y="5648180"/>
                </a:lnTo>
                <a:lnTo>
                  <a:pt x="4824115" y="5638652"/>
                </a:lnTo>
                <a:lnTo>
                  <a:pt x="4822791" y="5628595"/>
                </a:lnTo>
                <a:lnTo>
                  <a:pt x="4820938" y="5619067"/>
                </a:lnTo>
                <a:lnTo>
                  <a:pt x="4819085" y="5609275"/>
                </a:lnTo>
                <a:lnTo>
                  <a:pt x="4816967" y="5599747"/>
                </a:lnTo>
                <a:lnTo>
                  <a:pt x="4814320" y="5590219"/>
                </a:lnTo>
                <a:lnTo>
                  <a:pt x="4811672" y="5580956"/>
                </a:lnTo>
                <a:lnTo>
                  <a:pt x="4808760" y="5571693"/>
                </a:lnTo>
                <a:lnTo>
                  <a:pt x="4805583" y="5562695"/>
                </a:lnTo>
                <a:lnTo>
                  <a:pt x="4802407" y="5553432"/>
                </a:lnTo>
                <a:lnTo>
                  <a:pt x="4798965" y="5544433"/>
                </a:lnTo>
                <a:lnTo>
                  <a:pt x="4795259" y="5535699"/>
                </a:lnTo>
                <a:lnTo>
                  <a:pt x="4791288" y="5526966"/>
                </a:lnTo>
                <a:lnTo>
                  <a:pt x="4787052" y="5517967"/>
                </a:lnTo>
                <a:close/>
                <a:moveTo>
                  <a:pt x="4065907" y="5517967"/>
                </a:moveTo>
                <a:lnTo>
                  <a:pt x="4061936" y="5526966"/>
                </a:lnTo>
                <a:lnTo>
                  <a:pt x="4057700" y="5535699"/>
                </a:lnTo>
                <a:lnTo>
                  <a:pt x="4054258" y="5544433"/>
                </a:lnTo>
                <a:lnTo>
                  <a:pt x="4050552" y="5553432"/>
                </a:lnTo>
                <a:lnTo>
                  <a:pt x="4047375" y="5562695"/>
                </a:lnTo>
                <a:lnTo>
                  <a:pt x="4044198" y="5571693"/>
                </a:lnTo>
                <a:lnTo>
                  <a:pt x="4041551" y="5580956"/>
                </a:lnTo>
                <a:lnTo>
                  <a:pt x="4038639" y="5590219"/>
                </a:lnTo>
                <a:lnTo>
                  <a:pt x="4036521" y="5599747"/>
                </a:lnTo>
                <a:lnTo>
                  <a:pt x="4034403" y="5609275"/>
                </a:lnTo>
                <a:lnTo>
                  <a:pt x="4032021" y="5619067"/>
                </a:lnTo>
                <a:lnTo>
                  <a:pt x="4030432" y="5628595"/>
                </a:lnTo>
                <a:lnTo>
                  <a:pt x="4028844" y="5638652"/>
                </a:lnTo>
                <a:lnTo>
                  <a:pt x="4027785" y="5648180"/>
                </a:lnTo>
                <a:lnTo>
                  <a:pt x="4026726" y="5658237"/>
                </a:lnTo>
                <a:lnTo>
                  <a:pt x="4025932" y="5668294"/>
                </a:lnTo>
                <a:lnTo>
                  <a:pt x="4046581" y="5668294"/>
                </a:lnTo>
                <a:lnTo>
                  <a:pt x="4047111" y="5659031"/>
                </a:lnTo>
                <a:lnTo>
                  <a:pt x="4048170" y="5649768"/>
                </a:lnTo>
                <a:lnTo>
                  <a:pt x="4049228" y="5640505"/>
                </a:lnTo>
                <a:lnTo>
                  <a:pt x="4050817" y="5631242"/>
                </a:lnTo>
                <a:lnTo>
                  <a:pt x="4052405" y="5622243"/>
                </a:lnTo>
                <a:lnTo>
                  <a:pt x="4054258" y="5613509"/>
                </a:lnTo>
                <a:lnTo>
                  <a:pt x="4056376" y="5604511"/>
                </a:lnTo>
                <a:lnTo>
                  <a:pt x="4058759" y="5595513"/>
                </a:lnTo>
                <a:lnTo>
                  <a:pt x="4060877" y="5587043"/>
                </a:lnTo>
                <a:lnTo>
                  <a:pt x="4063789" y="5578310"/>
                </a:lnTo>
                <a:lnTo>
                  <a:pt x="4066701" y="5569841"/>
                </a:lnTo>
                <a:lnTo>
                  <a:pt x="4069878" y="5561371"/>
                </a:lnTo>
                <a:lnTo>
                  <a:pt x="4072790" y="5552902"/>
                </a:lnTo>
                <a:lnTo>
                  <a:pt x="4076232" y="5544698"/>
                </a:lnTo>
                <a:lnTo>
                  <a:pt x="4080203" y="5536493"/>
                </a:lnTo>
                <a:lnTo>
                  <a:pt x="4083909" y="5528553"/>
                </a:lnTo>
                <a:lnTo>
                  <a:pt x="4065907" y="5517967"/>
                </a:lnTo>
                <a:close/>
                <a:moveTo>
                  <a:pt x="4633239" y="5390665"/>
                </a:moveTo>
                <a:lnTo>
                  <a:pt x="4537653" y="5556516"/>
                </a:lnTo>
                <a:lnTo>
                  <a:pt x="4539051" y="5599219"/>
                </a:lnTo>
                <a:lnTo>
                  <a:pt x="4731192" y="5488325"/>
                </a:lnTo>
                <a:lnTo>
                  <a:pt x="4726162" y="5481179"/>
                </a:lnTo>
                <a:lnTo>
                  <a:pt x="4720868" y="5474298"/>
                </a:lnTo>
                <a:lnTo>
                  <a:pt x="4715837" y="5467152"/>
                </a:lnTo>
                <a:lnTo>
                  <a:pt x="4710278" y="5460800"/>
                </a:lnTo>
                <a:lnTo>
                  <a:pt x="4704719" y="5454184"/>
                </a:lnTo>
                <a:lnTo>
                  <a:pt x="4698894" y="5447567"/>
                </a:lnTo>
                <a:lnTo>
                  <a:pt x="4693070" y="5441216"/>
                </a:lnTo>
                <a:lnTo>
                  <a:pt x="4686981" y="5434864"/>
                </a:lnTo>
                <a:lnTo>
                  <a:pt x="4680627" y="5429041"/>
                </a:lnTo>
                <a:lnTo>
                  <a:pt x="4674538" y="5422954"/>
                </a:lnTo>
                <a:lnTo>
                  <a:pt x="4667920" y="5417131"/>
                </a:lnTo>
                <a:lnTo>
                  <a:pt x="4661302" y="5411309"/>
                </a:lnTo>
                <a:lnTo>
                  <a:pt x="4654418" y="5406016"/>
                </a:lnTo>
                <a:lnTo>
                  <a:pt x="4647800" y="5400722"/>
                </a:lnTo>
                <a:lnTo>
                  <a:pt x="4640652" y="5395694"/>
                </a:lnTo>
                <a:lnTo>
                  <a:pt x="4633239" y="5390665"/>
                </a:lnTo>
                <a:close/>
                <a:moveTo>
                  <a:pt x="4219719" y="5390665"/>
                </a:moveTo>
                <a:lnTo>
                  <a:pt x="4212572" y="5395694"/>
                </a:lnTo>
                <a:lnTo>
                  <a:pt x="4205688" y="5400722"/>
                </a:lnTo>
                <a:lnTo>
                  <a:pt x="4198805" y="5406016"/>
                </a:lnTo>
                <a:lnTo>
                  <a:pt x="4191922" y="5411309"/>
                </a:lnTo>
                <a:lnTo>
                  <a:pt x="4185304" y="5417131"/>
                </a:lnTo>
                <a:lnTo>
                  <a:pt x="4178950" y="5422954"/>
                </a:lnTo>
                <a:lnTo>
                  <a:pt x="4172331" y="5429041"/>
                </a:lnTo>
                <a:lnTo>
                  <a:pt x="4166507" y="5434864"/>
                </a:lnTo>
                <a:lnTo>
                  <a:pt x="4160153" y="5441216"/>
                </a:lnTo>
                <a:lnTo>
                  <a:pt x="4154065" y="5447567"/>
                </a:lnTo>
                <a:lnTo>
                  <a:pt x="4148505" y="5454184"/>
                </a:lnTo>
                <a:lnTo>
                  <a:pt x="4142946" y="5460800"/>
                </a:lnTo>
                <a:lnTo>
                  <a:pt x="4137651" y="5467152"/>
                </a:lnTo>
                <a:lnTo>
                  <a:pt x="4132091" y="5474298"/>
                </a:lnTo>
                <a:lnTo>
                  <a:pt x="4126797" y="5481179"/>
                </a:lnTo>
                <a:lnTo>
                  <a:pt x="4122031" y="5488325"/>
                </a:lnTo>
                <a:lnTo>
                  <a:pt x="4301419" y="5591859"/>
                </a:lnTo>
                <a:lnTo>
                  <a:pt x="4302216" y="5533520"/>
                </a:lnTo>
                <a:lnTo>
                  <a:pt x="4219719" y="5390665"/>
                </a:lnTo>
                <a:close/>
                <a:moveTo>
                  <a:pt x="4650712" y="5361288"/>
                </a:moveTo>
                <a:lnTo>
                  <a:pt x="4640387" y="5379020"/>
                </a:lnTo>
                <a:lnTo>
                  <a:pt x="4647800" y="5384314"/>
                </a:lnTo>
                <a:lnTo>
                  <a:pt x="4654948" y="5389871"/>
                </a:lnTo>
                <a:lnTo>
                  <a:pt x="4662361" y="5395429"/>
                </a:lnTo>
                <a:lnTo>
                  <a:pt x="4669508" y="5400987"/>
                </a:lnTo>
                <a:lnTo>
                  <a:pt x="4676392" y="5407074"/>
                </a:lnTo>
                <a:lnTo>
                  <a:pt x="4683275" y="5412897"/>
                </a:lnTo>
                <a:lnTo>
                  <a:pt x="4689893" y="5419249"/>
                </a:lnTo>
                <a:lnTo>
                  <a:pt x="4696512" y="5425601"/>
                </a:lnTo>
                <a:lnTo>
                  <a:pt x="4702601" y="5432217"/>
                </a:lnTo>
                <a:lnTo>
                  <a:pt x="4708954" y="5438834"/>
                </a:lnTo>
                <a:lnTo>
                  <a:pt x="4715043" y="5445715"/>
                </a:lnTo>
                <a:lnTo>
                  <a:pt x="4720868" y="5452596"/>
                </a:lnTo>
                <a:lnTo>
                  <a:pt x="4726692" y="5459742"/>
                </a:lnTo>
                <a:lnTo>
                  <a:pt x="4732251" y="5466888"/>
                </a:lnTo>
                <a:lnTo>
                  <a:pt x="4737546" y="5474298"/>
                </a:lnTo>
                <a:lnTo>
                  <a:pt x="4742576" y="5481709"/>
                </a:lnTo>
                <a:lnTo>
                  <a:pt x="4760578" y="5471387"/>
                </a:lnTo>
                <a:lnTo>
                  <a:pt x="4754754" y="5463182"/>
                </a:lnTo>
                <a:lnTo>
                  <a:pt x="4749194" y="5455243"/>
                </a:lnTo>
                <a:lnTo>
                  <a:pt x="4743105" y="5447567"/>
                </a:lnTo>
                <a:lnTo>
                  <a:pt x="4737281" y="5439892"/>
                </a:lnTo>
                <a:lnTo>
                  <a:pt x="4730928" y="5432482"/>
                </a:lnTo>
                <a:lnTo>
                  <a:pt x="4724309" y="5425336"/>
                </a:lnTo>
                <a:lnTo>
                  <a:pt x="4717691" y="5417925"/>
                </a:lnTo>
                <a:lnTo>
                  <a:pt x="4710807" y="5411044"/>
                </a:lnTo>
                <a:lnTo>
                  <a:pt x="4703924" y="5404163"/>
                </a:lnTo>
                <a:lnTo>
                  <a:pt x="4696776" y="5397547"/>
                </a:lnTo>
                <a:lnTo>
                  <a:pt x="4689099" y="5390930"/>
                </a:lnTo>
                <a:lnTo>
                  <a:pt x="4681951" y="5384843"/>
                </a:lnTo>
                <a:lnTo>
                  <a:pt x="4674274" y="5378491"/>
                </a:lnTo>
                <a:lnTo>
                  <a:pt x="4666596" y="5372404"/>
                </a:lnTo>
                <a:lnTo>
                  <a:pt x="4658389" y="5366846"/>
                </a:lnTo>
                <a:lnTo>
                  <a:pt x="4650712" y="5361288"/>
                </a:lnTo>
                <a:close/>
                <a:moveTo>
                  <a:pt x="4202776" y="5361288"/>
                </a:moveTo>
                <a:lnTo>
                  <a:pt x="4194569" y="5366846"/>
                </a:lnTo>
                <a:lnTo>
                  <a:pt x="4186892" y="5372404"/>
                </a:lnTo>
                <a:lnTo>
                  <a:pt x="4178950" y="5378491"/>
                </a:lnTo>
                <a:lnTo>
                  <a:pt x="4171537" y="5384843"/>
                </a:lnTo>
                <a:lnTo>
                  <a:pt x="4163860" y="5390930"/>
                </a:lnTo>
                <a:lnTo>
                  <a:pt x="4156712" y="5397547"/>
                </a:lnTo>
                <a:lnTo>
                  <a:pt x="4149564" y="5404163"/>
                </a:lnTo>
                <a:lnTo>
                  <a:pt x="4142151" y="5411044"/>
                </a:lnTo>
                <a:lnTo>
                  <a:pt x="4135533" y="5417925"/>
                </a:lnTo>
                <a:lnTo>
                  <a:pt x="4128650" y="5425336"/>
                </a:lnTo>
                <a:lnTo>
                  <a:pt x="4122561" y="5432482"/>
                </a:lnTo>
                <a:lnTo>
                  <a:pt x="4116207" y="5439892"/>
                </a:lnTo>
                <a:lnTo>
                  <a:pt x="4109853" y="5447567"/>
                </a:lnTo>
                <a:lnTo>
                  <a:pt x="4104029" y="5455243"/>
                </a:lnTo>
                <a:lnTo>
                  <a:pt x="4098205" y="5463182"/>
                </a:lnTo>
                <a:lnTo>
                  <a:pt x="4092645" y="5471387"/>
                </a:lnTo>
                <a:lnTo>
                  <a:pt x="4110648" y="5481709"/>
                </a:lnTo>
                <a:lnTo>
                  <a:pt x="4115942" y="5474298"/>
                </a:lnTo>
                <a:lnTo>
                  <a:pt x="4121237" y="5466888"/>
                </a:lnTo>
                <a:lnTo>
                  <a:pt x="4126532" y="5459742"/>
                </a:lnTo>
                <a:lnTo>
                  <a:pt x="4132621" y="5452596"/>
                </a:lnTo>
                <a:lnTo>
                  <a:pt x="4138180" y="5445715"/>
                </a:lnTo>
                <a:lnTo>
                  <a:pt x="4144534" y="5438834"/>
                </a:lnTo>
                <a:lnTo>
                  <a:pt x="4150358" y="5432217"/>
                </a:lnTo>
                <a:lnTo>
                  <a:pt x="4156977" y="5425601"/>
                </a:lnTo>
                <a:lnTo>
                  <a:pt x="4163330" y="5419249"/>
                </a:lnTo>
                <a:lnTo>
                  <a:pt x="4170214" y="5412897"/>
                </a:lnTo>
                <a:lnTo>
                  <a:pt x="4176832" y="5407074"/>
                </a:lnTo>
                <a:lnTo>
                  <a:pt x="4183980" y="5400987"/>
                </a:lnTo>
                <a:lnTo>
                  <a:pt x="4190863" y="5395429"/>
                </a:lnTo>
                <a:lnTo>
                  <a:pt x="4198011" y="5389871"/>
                </a:lnTo>
                <a:lnTo>
                  <a:pt x="4205688" y="5384314"/>
                </a:lnTo>
                <a:lnTo>
                  <a:pt x="4213101" y="5379020"/>
                </a:lnTo>
                <a:lnTo>
                  <a:pt x="4202776" y="5361288"/>
                </a:lnTo>
                <a:close/>
                <a:moveTo>
                  <a:pt x="4304748" y="5348127"/>
                </a:moveTo>
                <a:lnTo>
                  <a:pt x="4297817" y="5350437"/>
                </a:lnTo>
                <a:lnTo>
                  <a:pt x="4289610" y="5353613"/>
                </a:lnTo>
                <a:lnTo>
                  <a:pt x="4281933" y="5356789"/>
                </a:lnTo>
                <a:lnTo>
                  <a:pt x="4273991" y="5360229"/>
                </a:lnTo>
                <a:lnTo>
                  <a:pt x="4266578" y="5363935"/>
                </a:lnTo>
                <a:lnTo>
                  <a:pt x="4303653" y="5428317"/>
                </a:lnTo>
                <a:lnTo>
                  <a:pt x="4304748" y="5348127"/>
                </a:lnTo>
                <a:close/>
                <a:moveTo>
                  <a:pt x="4530640" y="5342369"/>
                </a:moveTo>
                <a:lnTo>
                  <a:pt x="4534325" y="5454889"/>
                </a:lnTo>
                <a:lnTo>
                  <a:pt x="4586910" y="5363935"/>
                </a:lnTo>
                <a:lnTo>
                  <a:pt x="4578968" y="5360229"/>
                </a:lnTo>
                <a:lnTo>
                  <a:pt x="4571291" y="5356789"/>
                </a:lnTo>
                <a:lnTo>
                  <a:pt x="4563349" y="5353613"/>
                </a:lnTo>
                <a:lnTo>
                  <a:pt x="4555671" y="5350437"/>
                </a:lnTo>
                <a:lnTo>
                  <a:pt x="4547464" y="5347790"/>
                </a:lnTo>
                <a:lnTo>
                  <a:pt x="4539258" y="5344879"/>
                </a:lnTo>
                <a:lnTo>
                  <a:pt x="4531051" y="5342497"/>
                </a:lnTo>
                <a:lnTo>
                  <a:pt x="4530640" y="5342369"/>
                </a:lnTo>
                <a:close/>
                <a:moveTo>
                  <a:pt x="4305239" y="5312191"/>
                </a:moveTo>
                <a:lnTo>
                  <a:pt x="4302847" y="5312855"/>
                </a:lnTo>
                <a:lnTo>
                  <a:pt x="4293846" y="5316031"/>
                </a:lnTo>
                <a:lnTo>
                  <a:pt x="4284845" y="5319472"/>
                </a:lnTo>
                <a:lnTo>
                  <a:pt x="4275844" y="5322912"/>
                </a:lnTo>
                <a:lnTo>
                  <a:pt x="4266843" y="5326618"/>
                </a:lnTo>
                <a:lnTo>
                  <a:pt x="4258106" y="5330587"/>
                </a:lnTo>
                <a:lnTo>
                  <a:pt x="4249635" y="5334822"/>
                </a:lnTo>
                <a:lnTo>
                  <a:pt x="4259960" y="5352554"/>
                </a:lnTo>
                <a:lnTo>
                  <a:pt x="4267902" y="5348584"/>
                </a:lnTo>
                <a:lnTo>
                  <a:pt x="4275844" y="5345144"/>
                </a:lnTo>
                <a:lnTo>
                  <a:pt x="4284315" y="5341703"/>
                </a:lnTo>
                <a:lnTo>
                  <a:pt x="4292522" y="5338263"/>
                </a:lnTo>
                <a:lnTo>
                  <a:pt x="4300994" y="5335087"/>
                </a:lnTo>
                <a:lnTo>
                  <a:pt x="4304943" y="5333890"/>
                </a:lnTo>
                <a:lnTo>
                  <a:pt x="4305239" y="5312191"/>
                </a:lnTo>
                <a:close/>
                <a:moveTo>
                  <a:pt x="4529476" y="5306830"/>
                </a:moveTo>
                <a:lnTo>
                  <a:pt x="4530188" y="5328548"/>
                </a:lnTo>
                <a:lnTo>
                  <a:pt x="4534757" y="5329793"/>
                </a:lnTo>
                <a:lnTo>
                  <a:pt x="4543493" y="5332440"/>
                </a:lnTo>
                <a:lnTo>
                  <a:pt x="4551965" y="5335087"/>
                </a:lnTo>
                <a:lnTo>
                  <a:pt x="4560437" y="5338263"/>
                </a:lnTo>
                <a:lnTo>
                  <a:pt x="4568908" y="5341703"/>
                </a:lnTo>
                <a:lnTo>
                  <a:pt x="4577115" y="5345144"/>
                </a:lnTo>
                <a:lnTo>
                  <a:pt x="4585322" y="5348584"/>
                </a:lnTo>
                <a:lnTo>
                  <a:pt x="4593529" y="5352554"/>
                </a:lnTo>
                <a:lnTo>
                  <a:pt x="4603589" y="5334822"/>
                </a:lnTo>
                <a:lnTo>
                  <a:pt x="4595117" y="5330587"/>
                </a:lnTo>
                <a:lnTo>
                  <a:pt x="4586381" y="5326618"/>
                </a:lnTo>
                <a:lnTo>
                  <a:pt x="4577380" y="5322912"/>
                </a:lnTo>
                <a:lnTo>
                  <a:pt x="4568379" y="5319472"/>
                </a:lnTo>
                <a:lnTo>
                  <a:pt x="4559378" y="5316031"/>
                </a:lnTo>
                <a:lnTo>
                  <a:pt x="4550112" y="5312855"/>
                </a:lnTo>
                <a:lnTo>
                  <a:pt x="4540846" y="5310209"/>
                </a:lnTo>
                <a:lnTo>
                  <a:pt x="4531580" y="5307297"/>
                </a:lnTo>
                <a:lnTo>
                  <a:pt x="4529476" y="5306830"/>
                </a:lnTo>
                <a:close/>
                <a:moveTo>
                  <a:pt x="3189742" y="5095346"/>
                </a:moveTo>
                <a:lnTo>
                  <a:pt x="3177305" y="5115719"/>
                </a:lnTo>
                <a:lnTo>
                  <a:pt x="3164339" y="5135827"/>
                </a:lnTo>
                <a:lnTo>
                  <a:pt x="3151637" y="5155671"/>
                </a:lnTo>
                <a:lnTo>
                  <a:pt x="3138141" y="5175514"/>
                </a:lnTo>
                <a:lnTo>
                  <a:pt x="3124645" y="5194829"/>
                </a:lnTo>
                <a:lnTo>
                  <a:pt x="3110356" y="5214408"/>
                </a:lnTo>
                <a:lnTo>
                  <a:pt x="3096331" y="5233194"/>
                </a:lnTo>
                <a:lnTo>
                  <a:pt x="3081512" y="5251979"/>
                </a:lnTo>
                <a:lnTo>
                  <a:pt x="3066958" y="5270765"/>
                </a:lnTo>
                <a:lnTo>
                  <a:pt x="3051875" y="5289021"/>
                </a:lnTo>
                <a:lnTo>
                  <a:pt x="3036527" y="5307277"/>
                </a:lnTo>
                <a:lnTo>
                  <a:pt x="3021179" y="5325004"/>
                </a:lnTo>
                <a:lnTo>
                  <a:pt x="3005037" y="5342731"/>
                </a:lnTo>
                <a:lnTo>
                  <a:pt x="2989159" y="5360194"/>
                </a:lnTo>
                <a:lnTo>
                  <a:pt x="2972488" y="5377392"/>
                </a:lnTo>
                <a:lnTo>
                  <a:pt x="2955817" y="5394061"/>
                </a:lnTo>
                <a:lnTo>
                  <a:pt x="2938881" y="5410994"/>
                </a:lnTo>
                <a:lnTo>
                  <a:pt x="2921946" y="5427398"/>
                </a:lnTo>
                <a:lnTo>
                  <a:pt x="2904481" y="5443273"/>
                </a:lnTo>
                <a:lnTo>
                  <a:pt x="2886751" y="5459413"/>
                </a:lnTo>
                <a:lnTo>
                  <a:pt x="2869021" y="5475023"/>
                </a:lnTo>
                <a:lnTo>
                  <a:pt x="2850763" y="5490369"/>
                </a:lnTo>
                <a:lnTo>
                  <a:pt x="2832239" y="5505450"/>
                </a:lnTo>
                <a:lnTo>
                  <a:pt x="2813716" y="5520267"/>
                </a:lnTo>
                <a:lnTo>
                  <a:pt x="2794928" y="5534554"/>
                </a:lnTo>
                <a:lnTo>
                  <a:pt x="2775875" y="5548577"/>
                </a:lnTo>
                <a:lnTo>
                  <a:pt x="2756557" y="5562865"/>
                </a:lnTo>
                <a:lnTo>
                  <a:pt x="2737240" y="5576358"/>
                </a:lnTo>
                <a:lnTo>
                  <a:pt x="2717394" y="5589852"/>
                </a:lnTo>
                <a:lnTo>
                  <a:pt x="2697282" y="5603081"/>
                </a:lnTo>
                <a:lnTo>
                  <a:pt x="2677171" y="5615517"/>
                </a:lnTo>
                <a:lnTo>
                  <a:pt x="2656796" y="5627952"/>
                </a:lnTo>
                <a:lnTo>
                  <a:pt x="2698870" y="5700713"/>
                </a:lnTo>
                <a:lnTo>
                  <a:pt x="2720569" y="5687748"/>
                </a:lnTo>
                <a:lnTo>
                  <a:pt x="2742003" y="5674254"/>
                </a:lnTo>
                <a:lnTo>
                  <a:pt x="2762908" y="5660496"/>
                </a:lnTo>
                <a:lnTo>
                  <a:pt x="2783549" y="5646208"/>
                </a:lnTo>
                <a:lnTo>
                  <a:pt x="2804189" y="5631921"/>
                </a:lnTo>
                <a:lnTo>
                  <a:pt x="2824565" y="5617104"/>
                </a:lnTo>
                <a:lnTo>
                  <a:pt x="2844676" y="5602023"/>
                </a:lnTo>
                <a:lnTo>
                  <a:pt x="2864787" y="5586677"/>
                </a:lnTo>
                <a:lnTo>
                  <a:pt x="2884634" y="5571067"/>
                </a:lnTo>
                <a:lnTo>
                  <a:pt x="2903951" y="5554927"/>
                </a:lnTo>
                <a:lnTo>
                  <a:pt x="2923269" y="5539052"/>
                </a:lnTo>
                <a:lnTo>
                  <a:pt x="2942057" y="5522383"/>
                </a:lnTo>
                <a:lnTo>
                  <a:pt x="2960845" y="5505450"/>
                </a:lnTo>
                <a:lnTo>
                  <a:pt x="2979104" y="5488517"/>
                </a:lnTo>
                <a:lnTo>
                  <a:pt x="2997098" y="5471319"/>
                </a:lnTo>
                <a:lnTo>
                  <a:pt x="3015092" y="5453592"/>
                </a:lnTo>
                <a:lnTo>
                  <a:pt x="3032557" y="5435865"/>
                </a:lnTo>
                <a:lnTo>
                  <a:pt x="3050287" y="5417608"/>
                </a:lnTo>
                <a:lnTo>
                  <a:pt x="3067223" y="5399088"/>
                </a:lnTo>
                <a:lnTo>
                  <a:pt x="3084158" y="5380302"/>
                </a:lnTo>
                <a:lnTo>
                  <a:pt x="3100300" y="5361517"/>
                </a:lnTo>
                <a:lnTo>
                  <a:pt x="3116707" y="5342202"/>
                </a:lnTo>
                <a:lnTo>
                  <a:pt x="3132849" y="5322888"/>
                </a:lnTo>
                <a:lnTo>
                  <a:pt x="3148461" y="5303044"/>
                </a:lnTo>
                <a:lnTo>
                  <a:pt x="3163809" y="5283465"/>
                </a:lnTo>
                <a:lnTo>
                  <a:pt x="3178893" y="5263356"/>
                </a:lnTo>
                <a:lnTo>
                  <a:pt x="3193711" y="5242454"/>
                </a:lnTo>
                <a:lnTo>
                  <a:pt x="3208001" y="5222081"/>
                </a:lnTo>
                <a:lnTo>
                  <a:pt x="3222026" y="5201179"/>
                </a:lnTo>
                <a:lnTo>
                  <a:pt x="3236051" y="5180277"/>
                </a:lnTo>
                <a:lnTo>
                  <a:pt x="3249547" y="5158846"/>
                </a:lnTo>
                <a:lnTo>
                  <a:pt x="3262513" y="5137414"/>
                </a:lnTo>
                <a:lnTo>
                  <a:pt x="3189742" y="5095346"/>
                </a:lnTo>
                <a:close/>
                <a:moveTo>
                  <a:pt x="521568" y="5095346"/>
                </a:moveTo>
                <a:lnTo>
                  <a:pt x="448797" y="5137414"/>
                </a:lnTo>
                <a:lnTo>
                  <a:pt x="462028" y="5158846"/>
                </a:lnTo>
                <a:lnTo>
                  <a:pt x="475524" y="5180277"/>
                </a:lnTo>
                <a:lnTo>
                  <a:pt x="489284" y="5201179"/>
                </a:lnTo>
                <a:lnTo>
                  <a:pt x="503838" y="5222081"/>
                </a:lnTo>
                <a:lnTo>
                  <a:pt x="518128" y="5242454"/>
                </a:lnTo>
                <a:lnTo>
                  <a:pt x="532947" y="5263356"/>
                </a:lnTo>
                <a:lnTo>
                  <a:pt x="547766" y="5283465"/>
                </a:lnTo>
                <a:lnTo>
                  <a:pt x="563114" y="5303044"/>
                </a:lnTo>
                <a:lnTo>
                  <a:pt x="578726" y="5322888"/>
                </a:lnTo>
                <a:lnTo>
                  <a:pt x="594868" y="5342202"/>
                </a:lnTo>
                <a:lnTo>
                  <a:pt x="611010" y="5361517"/>
                </a:lnTo>
                <a:lnTo>
                  <a:pt x="627417" y="5380302"/>
                </a:lnTo>
                <a:lnTo>
                  <a:pt x="644352" y="5399088"/>
                </a:lnTo>
                <a:lnTo>
                  <a:pt x="661288" y="5417608"/>
                </a:lnTo>
                <a:lnTo>
                  <a:pt x="678753" y="5435865"/>
                </a:lnTo>
                <a:lnTo>
                  <a:pt x="696483" y="5453592"/>
                </a:lnTo>
                <a:lnTo>
                  <a:pt x="714212" y="5471319"/>
                </a:lnTo>
                <a:lnTo>
                  <a:pt x="732471" y="5488517"/>
                </a:lnTo>
                <a:lnTo>
                  <a:pt x="750730" y="5505450"/>
                </a:lnTo>
                <a:lnTo>
                  <a:pt x="769518" y="5522383"/>
                </a:lnTo>
                <a:lnTo>
                  <a:pt x="788306" y="5539052"/>
                </a:lnTo>
                <a:lnTo>
                  <a:pt x="807359" y="5554927"/>
                </a:lnTo>
                <a:lnTo>
                  <a:pt x="826941" y="5571067"/>
                </a:lnTo>
                <a:lnTo>
                  <a:pt x="846523" y="5586677"/>
                </a:lnTo>
                <a:lnTo>
                  <a:pt x="866634" y="5602023"/>
                </a:lnTo>
                <a:lnTo>
                  <a:pt x="886745" y="5617104"/>
                </a:lnTo>
                <a:lnTo>
                  <a:pt x="907121" y="5631921"/>
                </a:lnTo>
                <a:lnTo>
                  <a:pt x="927761" y="5646208"/>
                </a:lnTo>
                <a:lnTo>
                  <a:pt x="948666" y="5660496"/>
                </a:lnTo>
                <a:lnTo>
                  <a:pt x="969572" y="5674254"/>
                </a:lnTo>
                <a:lnTo>
                  <a:pt x="991006" y="5687748"/>
                </a:lnTo>
                <a:lnTo>
                  <a:pt x="1012440" y="5700713"/>
                </a:lnTo>
                <a:lnTo>
                  <a:pt x="1054515" y="5627952"/>
                </a:lnTo>
                <a:lnTo>
                  <a:pt x="1034139" y="5615517"/>
                </a:lnTo>
                <a:lnTo>
                  <a:pt x="1014028" y="5603081"/>
                </a:lnTo>
                <a:lnTo>
                  <a:pt x="994181" y="5589852"/>
                </a:lnTo>
                <a:lnTo>
                  <a:pt x="974335" y="5576358"/>
                </a:lnTo>
                <a:lnTo>
                  <a:pt x="954753" y="5562865"/>
                </a:lnTo>
                <a:lnTo>
                  <a:pt x="935700" y="5548577"/>
                </a:lnTo>
                <a:lnTo>
                  <a:pt x="916647" y="5534554"/>
                </a:lnTo>
                <a:lnTo>
                  <a:pt x="897859" y="5520267"/>
                </a:lnTo>
                <a:lnTo>
                  <a:pt x="879336" y="5505450"/>
                </a:lnTo>
                <a:lnTo>
                  <a:pt x="860812" y="5490369"/>
                </a:lnTo>
                <a:lnTo>
                  <a:pt x="842553" y="5475023"/>
                </a:lnTo>
                <a:lnTo>
                  <a:pt x="824559" y="5459413"/>
                </a:lnTo>
                <a:lnTo>
                  <a:pt x="807094" y="5443273"/>
                </a:lnTo>
                <a:lnTo>
                  <a:pt x="789894" y="5427398"/>
                </a:lnTo>
                <a:lnTo>
                  <a:pt x="772693" y="5410994"/>
                </a:lnTo>
                <a:lnTo>
                  <a:pt x="755758" y="5394061"/>
                </a:lnTo>
                <a:lnTo>
                  <a:pt x="739087" y="5377392"/>
                </a:lnTo>
                <a:lnTo>
                  <a:pt x="722680" y="5360194"/>
                </a:lnTo>
                <a:lnTo>
                  <a:pt x="706538" y="5342731"/>
                </a:lnTo>
                <a:lnTo>
                  <a:pt x="690396" y="5325004"/>
                </a:lnTo>
                <a:lnTo>
                  <a:pt x="675048" y="5307277"/>
                </a:lnTo>
                <a:lnTo>
                  <a:pt x="659700" y="5289021"/>
                </a:lnTo>
                <a:lnTo>
                  <a:pt x="644617" y="5270765"/>
                </a:lnTo>
                <a:lnTo>
                  <a:pt x="629798" y="5251979"/>
                </a:lnTo>
                <a:lnTo>
                  <a:pt x="615244" y="5233194"/>
                </a:lnTo>
                <a:lnTo>
                  <a:pt x="600954" y="5214408"/>
                </a:lnTo>
                <a:lnTo>
                  <a:pt x="586929" y="5194829"/>
                </a:lnTo>
                <a:lnTo>
                  <a:pt x="573434" y="5175514"/>
                </a:lnTo>
                <a:lnTo>
                  <a:pt x="559938" y="5155671"/>
                </a:lnTo>
                <a:lnTo>
                  <a:pt x="546972" y="5135827"/>
                </a:lnTo>
                <a:lnTo>
                  <a:pt x="534270" y="5115719"/>
                </a:lnTo>
                <a:lnTo>
                  <a:pt x="521568" y="5095346"/>
                </a:lnTo>
                <a:close/>
                <a:moveTo>
                  <a:pt x="3310569" y="4847258"/>
                </a:moveTo>
                <a:lnTo>
                  <a:pt x="3305911" y="4859337"/>
                </a:lnTo>
                <a:lnTo>
                  <a:pt x="3297443" y="4881033"/>
                </a:lnTo>
                <a:lnTo>
                  <a:pt x="3288446" y="4902464"/>
                </a:lnTo>
                <a:lnTo>
                  <a:pt x="3278919" y="4923896"/>
                </a:lnTo>
                <a:lnTo>
                  <a:pt x="3269128" y="4945327"/>
                </a:lnTo>
                <a:lnTo>
                  <a:pt x="3259337" y="4966229"/>
                </a:lnTo>
                <a:lnTo>
                  <a:pt x="3249017" y="4987131"/>
                </a:lnTo>
                <a:lnTo>
                  <a:pt x="3238697" y="5008033"/>
                </a:lnTo>
                <a:lnTo>
                  <a:pt x="3227848" y="5028406"/>
                </a:lnTo>
                <a:lnTo>
                  <a:pt x="3216469" y="5048779"/>
                </a:lnTo>
                <a:lnTo>
                  <a:pt x="3289240" y="5090848"/>
                </a:lnTo>
                <a:lnTo>
                  <a:pt x="3301148" y="5069152"/>
                </a:lnTo>
                <a:lnTo>
                  <a:pt x="3312526" y="5047456"/>
                </a:lnTo>
                <a:lnTo>
                  <a:pt x="3323640" y="5025496"/>
                </a:lnTo>
                <a:lnTo>
                  <a:pt x="3334754" y="5003535"/>
                </a:lnTo>
                <a:lnTo>
                  <a:pt x="3345075" y="4981310"/>
                </a:lnTo>
                <a:lnTo>
                  <a:pt x="3355395" y="4958821"/>
                </a:lnTo>
                <a:lnTo>
                  <a:pt x="3365186" y="4936067"/>
                </a:lnTo>
                <a:lnTo>
                  <a:pt x="3374977" y="4913312"/>
                </a:lnTo>
                <a:lnTo>
                  <a:pt x="3383974" y="4890294"/>
                </a:lnTo>
                <a:lnTo>
                  <a:pt x="3392706" y="4867010"/>
                </a:lnTo>
                <a:lnTo>
                  <a:pt x="3399973" y="4847258"/>
                </a:lnTo>
                <a:lnTo>
                  <a:pt x="3310569" y="4847258"/>
                </a:lnTo>
                <a:close/>
                <a:moveTo>
                  <a:pt x="2867778" y="4847258"/>
                </a:moveTo>
                <a:lnTo>
                  <a:pt x="3170160" y="5021792"/>
                </a:lnTo>
                <a:lnTo>
                  <a:pt x="3180745" y="5002212"/>
                </a:lnTo>
                <a:lnTo>
                  <a:pt x="3191065" y="4982633"/>
                </a:lnTo>
                <a:lnTo>
                  <a:pt x="3201385" y="4962525"/>
                </a:lnTo>
                <a:lnTo>
                  <a:pt x="3211176" y="4942417"/>
                </a:lnTo>
                <a:lnTo>
                  <a:pt x="3220967" y="4922044"/>
                </a:lnTo>
                <a:lnTo>
                  <a:pt x="3229965" y="4901671"/>
                </a:lnTo>
                <a:lnTo>
                  <a:pt x="3238962" y="4881033"/>
                </a:lnTo>
                <a:lnTo>
                  <a:pt x="3247430" y="4860131"/>
                </a:lnTo>
                <a:lnTo>
                  <a:pt x="3252645" y="4847258"/>
                </a:lnTo>
                <a:lnTo>
                  <a:pt x="2867778" y="4847258"/>
                </a:lnTo>
                <a:close/>
                <a:moveTo>
                  <a:pt x="2206324" y="4847258"/>
                </a:moveTo>
                <a:lnTo>
                  <a:pt x="2630333" y="5581650"/>
                </a:lnTo>
                <a:lnTo>
                  <a:pt x="2649651" y="5569479"/>
                </a:lnTo>
                <a:lnTo>
                  <a:pt x="2669233" y="5557308"/>
                </a:lnTo>
                <a:lnTo>
                  <a:pt x="2688285" y="5544608"/>
                </a:lnTo>
                <a:lnTo>
                  <a:pt x="2707073" y="5531644"/>
                </a:lnTo>
                <a:lnTo>
                  <a:pt x="2725861" y="5518679"/>
                </a:lnTo>
                <a:lnTo>
                  <a:pt x="2744385" y="5505186"/>
                </a:lnTo>
                <a:lnTo>
                  <a:pt x="2762908" y="5491427"/>
                </a:lnTo>
                <a:lnTo>
                  <a:pt x="2781167" y="5477404"/>
                </a:lnTo>
                <a:lnTo>
                  <a:pt x="2798897" y="5463117"/>
                </a:lnTo>
                <a:lnTo>
                  <a:pt x="2816626" y="5448565"/>
                </a:lnTo>
                <a:lnTo>
                  <a:pt x="2834091" y="5434013"/>
                </a:lnTo>
                <a:lnTo>
                  <a:pt x="2851292" y="5418931"/>
                </a:lnTo>
                <a:lnTo>
                  <a:pt x="2868228" y="5403586"/>
                </a:lnTo>
                <a:lnTo>
                  <a:pt x="2884899" y="5388240"/>
                </a:lnTo>
                <a:lnTo>
                  <a:pt x="2901570" y="5372100"/>
                </a:lnTo>
                <a:lnTo>
                  <a:pt x="2917976" y="5356225"/>
                </a:lnTo>
                <a:lnTo>
                  <a:pt x="2933854" y="5339821"/>
                </a:lnTo>
                <a:lnTo>
                  <a:pt x="2949466" y="5323417"/>
                </a:lnTo>
                <a:lnTo>
                  <a:pt x="2965343" y="5306483"/>
                </a:lnTo>
                <a:lnTo>
                  <a:pt x="2980692" y="5289550"/>
                </a:lnTo>
                <a:lnTo>
                  <a:pt x="2995775" y="5272352"/>
                </a:lnTo>
                <a:lnTo>
                  <a:pt x="3010329" y="5254890"/>
                </a:lnTo>
                <a:lnTo>
                  <a:pt x="3024883" y="5237162"/>
                </a:lnTo>
                <a:lnTo>
                  <a:pt x="3038908" y="5219435"/>
                </a:lnTo>
                <a:lnTo>
                  <a:pt x="3052933" y="5201179"/>
                </a:lnTo>
                <a:lnTo>
                  <a:pt x="3066958" y="5182923"/>
                </a:lnTo>
                <a:lnTo>
                  <a:pt x="3080454" y="5164402"/>
                </a:lnTo>
                <a:lnTo>
                  <a:pt x="3093420" y="5145617"/>
                </a:lnTo>
                <a:lnTo>
                  <a:pt x="3106387" y="5126567"/>
                </a:lnTo>
                <a:lnTo>
                  <a:pt x="3118824" y="5107252"/>
                </a:lnTo>
                <a:lnTo>
                  <a:pt x="3131261" y="5087937"/>
                </a:lnTo>
                <a:lnTo>
                  <a:pt x="3143169" y="5068358"/>
                </a:lnTo>
                <a:lnTo>
                  <a:pt x="2760036" y="4847258"/>
                </a:lnTo>
                <a:lnTo>
                  <a:pt x="2206324" y="4847258"/>
                </a:lnTo>
                <a:close/>
                <a:moveTo>
                  <a:pt x="1882779" y="4847258"/>
                </a:moveTo>
                <a:lnTo>
                  <a:pt x="1882779" y="5796227"/>
                </a:lnTo>
                <a:lnTo>
                  <a:pt x="1906595" y="5795433"/>
                </a:lnTo>
                <a:lnTo>
                  <a:pt x="1930146" y="5794640"/>
                </a:lnTo>
                <a:lnTo>
                  <a:pt x="1953697" y="5793317"/>
                </a:lnTo>
                <a:lnTo>
                  <a:pt x="1977249" y="5791465"/>
                </a:lnTo>
                <a:lnTo>
                  <a:pt x="2000271" y="5789613"/>
                </a:lnTo>
                <a:lnTo>
                  <a:pt x="2023822" y="5786967"/>
                </a:lnTo>
                <a:lnTo>
                  <a:pt x="2046844" y="5784321"/>
                </a:lnTo>
                <a:lnTo>
                  <a:pt x="2069866" y="5781146"/>
                </a:lnTo>
                <a:lnTo>
                  <a:pt x="2092888" y="5777706"/>
                </a:lnTo>
                <a:lnTo>
                  <a:pt x="2115646" y="5774002"/>
                </a:lnTo>
                <a:lnTo>
                  <a:pt x="2138403" y="5769769"/>
                </a:lnTo>
                <a:lnTo>
                  <a:pt x="2160896" y="5765536"/>
                </a:lnTo>
                <a:lnTo>
                  <a:pt x="2183653" y="5760508"/>
                </a:lnTo>
                <a:lnTo>
                  <a:pt x="2205881" y="5755481"/>
                </a:lnTo>
                <a:lnTo>
                  <a:pt x="2228109" y="5749661"/>
                </a:lnTo>
                <a:lnTo>
                  <a:pt x="2250073" y="5744104"/>
                </a:lnTo>
                <a:lnTo>
                  <a:pt x="2272037" y="5737754"/>
                </a:lnTo>
                <a:lnTo>
                  <a:pt x="2294000" y="5731669"/>
                </a:lnTo>
                <a:lnTo>
                  <a:pt x="2315699" y="5724790"/>
                </a:lnTo>
                <a:lnTo>
                  <a:pt x="2337133" y="5717381"/>
                </a:lnTo>
                <a:lnTo>
                  <a:pt x="2358568" y="5710238"/>
                </a:lnTo>
                <a:lnTo>
                  <a:pt x="2379473" y="5702300"/>
                </a:lnTo>
                <a:lnTo>
                  <a:pt x="2400907" y="5694363"/>
                </a:lnTo>
                <a:lnTo>
                  <a:pt x="2421547" y="5686161"/>
                </a:lnTo>
                <a:lnTo>
                  <a:pt x="2442717" y="5677429"/>
                </a:lnTo>
                <a:lnTo>
                  <a:pt x="2463357" y="5668169"/>
                </a:lnTo>
                <a:lnTo>
                  <a:pt x="2483733" y="5659173"/>
                </a:lnTo>
                <a:lnTo>
                  <a:pt x="2503845" y="5649383"/>
                </a:lnTo>
                <a:lnTo>
                  <a:pt x="2524220" y="5639594"/>
                </a:lnTo>
                <a:lnTo>
                  <a:pt x="2544067" y="5629540"/>
                </a:lnTo>
                <a:lnTo>
                  <a:pt x="2563649" y="5618956"/>
                </a:lnTo>
                <a:lnTo>
                  <a:pt x="2583496" y="5608373"/>
                </a:lnTo>
                <a:lnTo>
                  <a:pt x="2143941" y="4847258"/>
                </a:lnTo>
                <a:lnTo>
                  <a:pt x="1882779" y="4847258"/>
                </a:lnTo>
                <a:close/>
                <a:moveTo>
                  <a:pt x="1567433" y="4847258"/>
                </a:moveTo>
                <a:lnTo>
                  <a:pt x="1128080" y="5608373"/>
                </a:lnTo>
                <a:lnTo>
                  <a:pt x="1147661" y="5618956"/>
                </a:lnTo>
                <a:lnTo>
                  <a:pt x="1167508" y="5629540"/>
                </a:lnTo>
                <a:lnTo>
                  <a:pt x="1187355" y="5639594"/>
                </a:lnTo>
                <a:lnTo>
                  <a:pt x="1207730" y="5649383"/>
                </a:lnTo>
                <a:lnTo>
                  <a:pt x="1227842" y="5659173"/>
                </a:lnTo>
                <a:lnTo>
                  <a:pt x="1248482" y="5668169"/>
                </a:lnTo>
                <a:lnTo>
                  <a:pt x="1268858" y="5677429"/>
                </a:lnTo>
                <a:lnTo>
                  <a:pt x="1289763" y="5686161"/>
                </a:lnTo>
                <a:lnTo>
                  <a:pt x="1310668" y="5694363"/>
                </a:lnTo>
                <a:lnTo>
                  <a:pt x="1331838" y="5702300"/>
                </a:lnTo>
                <a:lnTo>
                  <a:pt x="1353007" y="5710238"/>
                </a:lnTo>
                <a:lnTo>
                  <a:pt x="1374442" y="5717381"/>
                </a:lnTo>
                <a:lnTo>
                  <a:pt x="1395876" y="5724790"/>
                </a:lnTo>
                <a:lnTo>
                  <a:pt x="1417575" y="5731669"/>
                </a:lnTo>
                <a:lnTo>
                  <a:pt x="1439539" y="5737754"/>
                </a:lnTo>
                <a:lnTo>
                  <a:pt x="1461502" y="5744104"/>
                </a:lnTo>
                <a:lnTo>
                  <a:pt x="1483466" y="5749661"/>
                </a:lnTo>
                <a:lnTo>
                  <a:pt x="1505694" y="5755481"/>
                </a:lnTo>
                <a:lnTo>
                  <a:pt x="1527922" y="5760508"/>
                </a:lnTo>
                <a:lnTo>
                  <a:pt x="1550415" y="5765536"/>
                </a:lnTo>
                <a:lnTo>
                  <a:pt x="1573172" y="5769769"/>
                </a:lnTo>
                <a:lnTo>
                  <a:pt x="1595665" y="5774002"/>
                </a:lnTo>
                <a:lnTo>
                  <a:pt x="1618687" y="5777706"/>
                </a:lnTo>
                <a:lnTo>
                  <a:pt x="1641444" y="5781146"/>
                </a:lnTo>
                <a:lnTo>
                  <a:pt x="1664731" y="5784321"/>
                </a:lnTo>
                <a:lnTo>
                  <a:pt x="1688018" y="5786967"/>
                </a:lnTo>
                <a:lnTo>
                  <a:pt x="1711040" y="5789613"/>
                </a:lnTo>
                <a:lnTo>
                  <a:pt x="1734326" y="5791465"/>
                </a:lnTo>
                <a:lnTo>
                  <a:pt x="1757878" y="5793317"/>
                </a:lnTo>
                <a:lnTo>
                  <a:pt x="1781429" y="5794640"/>
                </a:lnTo>
                <a:lnTo>
                  <a:pt x="1805245" y="5795433"/>
                </a:lnTo>
                <a:lnTo>
                  <a:pt x="1828796" y="5796227"/>
                </a:lnTo>
                <a:lnTo>
                  <a:pt x="1828796" y="4847258"/>
                </a:lnTo>
                <a:lnTo>
                  <a:pt x="1567433" y="4847258"/>
                </a:lnTo>
                <a:close/>
                <a:moveTo>
                  <a:pt x="1143886" y="4736257"/>
                </a:moveTo>
                <a:lnTo>
                  <a:pt x="568406" y="5068358"/>
                </a:lnTo>
                <a:lnTo>
                  <a:pt x="580314" y="5087937"/>
                </a:lnTo>
                <a:lnTo>
                  <a:pt x="592487" y="5107252"/>
                </a:lnTo>
                <a:lnTo>
                  <a:pt x="605188" y="5126567"/>
                </a:lnTo>
                <a:lnTo>
                  <a:pt x="617890" y="5145617"/>
                </a:lnTo>
                <a:lnTo>
                  <a:pt x="631121" y="5164402"/>
                </a:lnTo>
                <a:lnTo>
                  <a:pt x="644617" y="5182923"/>
                </a:lnTo>
                <a:lnTo>
                  <a:pt x="658377" y="5201179"/>
                </a:lnTo>
                <a:lnTo>
                  <a:pt x="672402" y="5219435"/>
                </a:lnTo>
                <a:lnTo>
                  <a:pt x="686692" y="5237162"/>
                </a:lnTo>
                <a:lnTo>
                  <a:pt x="700981" y="5254890"/>
                </a:lnTo>
                <a:lnTo>
                  <a:pt x="715800" y="5272352"/>
                </a:lnTo>
                <a:lnTo>
                  <a:pt x="730883" y="5289550"/>
                </a:lnTo>
                <a:lnTo>
                  <a:pt x="746231" y="5306483"/>
                </a:lnTo>
                <a:lnTo>
                  <a:pt x="761844" y="5323417"/>
                </a:lnTo>
                <a:lnTo>
                  <a:pt x="777721" y="5339821"/>
                </a:lnTo>
                <a:lnTo>
                  <a:pt x="793599" y="5356225"/>
                </a:lnTo>
                <a:lnTo>
                  <a:pt x="810005" y="5372100"/>
                </a:lnTo>
                <a:lnTo>
                  <a:pt x="826676" y="5388240"/>
                </a:lnTo>
                <a:lnTo>
                  <a:pt x="843083" y="5403586"/>
                </a:lnTo>
                <a:lnTo>
                  <a:pt x="860018" y="5418931"/>
                </a:lnTo>
                <a:lnTo>
                  <a:pt x="877483" y="5434013"/>
                </a:lnTo>
                <a:lnTo>
                  <a:pt x="894948" y="5448565"/>
                </a:lnTo>
                <a:lnTo>
                  <a:pt x="912413" y="5463117"/>
                </a:lnTo>
                <a:lnTo>
                  <a:pt x="930408" y="5477404"/>
                </a:lnTo>
                <a:lnTo>
                  <a:pt x="948666" y="5491427"/>
                </a:lnTo>
                <a:lnTo>
                  <a:pt x="967190" y="5505186"/>
                </a:lnTo>
                <a:lnTo>
                  <a:pt x="985713" y="5518679"/>
                </a:lnTo>
                <a:lnTo>
                  <a:pt x="1004502" y="5531644"/>
                </a:lnTo>
                <a:lnTo>
                  <a:pt x="1023290" y="5544608"/>
                </a:lnTo>
                <a:lnTo>
                  <a:pt x="1042342" y="5557308"/>
                </a:lnTo>
                <a:lnTo>
                  <a:pt x="1061924" y="5569479"/>
                </a:lnTo>
                <a:lnTo>
                  <a:pt x="1081242" y="5581650"/>
                </a:lnTo>
                <a:lnTo>
                  <a:pt x="1505251" y="4847258"/>
                </a:lnTo>
                <a:lnTo>
                  <a:pt x="1143886" y="4847258"/>
                </a:lnTo>
                <a:lnTo>
                  <a:pt x="1143886" y="4736257"/>
                </a:lnTo>
                <a:close/>
                <a:moveTo>
                  <a:pt x="2141843" y="4490508"/>
                </a:moveTo>
                <a:lnTo>
                  <a:pt x="2132317" y="4503208"/>
                </a:lnTo>
                <a:lnTo>
                  <a:pt x="2122790" y="4515908"/>
                </a:lnTo>
                <a:lnTo>
                  <a:pt x="2111941" y="4528079"/>
                </a:lnTo>
                <a:lnTo>
                  <a:pt x="2101091" y="4539456"/>
                </a:lnTo>
                <a:lnTo>
                  <a:pt x="2089448" y="4550304"/>
                </a:lnTo>
                <a:lnTo>
                  <a:pt x="2077540" y="4560887"/>
                </a:lnTo>
                <a:lnTo>
                  <a:pt x="2064838" y="4570942"/>
                </a:lnTo>
                <a:lnTo>
                  <a:pt x="2059236" y="4575026"/>
                </a:lnTo>
                <a:lnTo>
                  <a:pt x="2288299" y="4575026"/>
                </a:lnTo>
                <a:lnTo>
                  <a:pt x="2141843" y="4490508"/>
                </a:lnTo>
                <a:close/>
                <a:moveTo>
                  <a:pt x="1569732" y="4490508"/>
                </a:moveTo>
                <a:lnTo>
                  <a:pt x="1423276" y="4575026"/>
                </a:lnTo>
                <a:lnTo>
                  <a:pt x="1652191" y="4575026"/>
                </a:lnTo>
                <a:lnTo>
                  <a:pt x="1646472" y="4570942"/>
                </a:lnTo>
                <a:lnTo>
                  <a:pt x="1634035" y="4560887"/>
                </a:lnTo>
                <a:lnTo>
                  <a:pt x="1622127" y="4550304"/>
                </a:lnTo>
                <a:lnTo>
                  <a:pt x="1610484" y="4539456"/>
                </a:lnTo>
                <a:lnTo>
                  <a:pt x="1599370" y="4528079"/>
                </a:lnTo>
                <a:lnTo>
                  <a:pt x="1588785" y="4515908"/>
                </a:lnTo>
                <a:lnTo>
                  <a:pt x="1578994" y="4503208"/>
                </a:lnTo>
                <a:lnTo>
                  <a:pt x="1569732" y="4490508"/>
                </a:lnTo>
                <a:close/>
                <a:moveTo>
                  <a:pt x="3412024" y="4320910"/>
                </a:moveTo>
                <a:lnTo>
                  <a:pt x="3411230" y="4345781"/>
                </a:lnTo>
                <a:lnTo>
                  <a:pt x="3409907" y="4370387"/>
                </a:lnTo>
                <a:lnTo>
                  <a:pt x="3408848" y="4394729"/>
                </a:lnTo>
                <a:lnTo>
                  <a:pt x="3406996" y="4419071"/>
                </a:lnTo>
                <a:lnTo>
                  <a:pt x="3404879" y="4443412"/>
                </a:lnTo>
                <a:lnTo>
                  <a:pt x="3402497" y="4467489"/>
                </a:lnTo>
                <a:lnTo>
                  <a:pt x="3399587" y="4491566"/>
                </a:lnTo>
                <a:lnTo>
                  <a:pt x="3396147" y="4515379"/>
                </a:lnTo>
                <a:lnTo>
                  <a:pt x="3392706" y="4539456"/>
                </a:lnTo>
                <a:lnTo>
                  <a:pt x="3388737" y="4563269"/>
                </a:lnTo>
                <a:lnTo>
                  <a:pt x="3386491" y="4575026"/>
                </a:lnTo>
                <a:lnTo>
                  <a:pt x="3471880" y="4575026"/>
                </a:lnTo>
                <a:lnTo>
                  <a:pt x="3475533" y="4551892"/>
                </a:lnTo>
                <a:lnTo>
                  <a:pt x="3479767" y="4526756"/>
                </a:lnTo>
                <a:lnTo>
                  <a:pt x="3482678" y="4501356"/>
                </a:lnTo>
                <a:lnTo>
                  <a:pt x="3485853" y="4475956"/>
                </a:lnTo>
                <a:lnTo>
                  <a:pt x="3488499" y="4450556"/>
                </a:lnTo>
                <a:lnTo>
                  <a:pt x="3490616" y="4424891"/>
                </a:lnTo>
                <a:lnTo>
                  <a:pt x="3492469" y="4399227"/>
                </a:lnTo>
                <a:lnTo>
                  <a:pt x="3494056" y="4373033"/>
                </a:lnTo>
                <a:lnTo>
                  <a:pt x="3495115" y="4347104"/>
                </a:lnTo>
                <a:lnTo>
                  <a:pt x="3495644" y="4320910"/>
                </a:lnTo>
                <a:lnTo>
                  <a:pt x="3412024" y="4320910"/>
                </a:lnTo>
                <a:close/>
                <a:moveTo>
                  <a:pt x="2201383" y="4320910"/>
                </a:moveTo>
                <a:lnTo>
                  <a:pt x="2200853" y="4329112"/>
                </a:lnTo>
                <a:lnTo>
                  <a:pt x="2199795" y="4337314"/>
                </a:lnTo>
                <a:lnTo>
                  <a:pt x="2199001" y="4345252"/>
                </a:lnTo>
                <a:lnTo>
                  <a:pt x="2197413" y="4353454"/>
                </a:lnTo>
                <a:lnTo>
                  <a:pt x="2196090" y="4361127"/>
                </a:lnTo>
                <a:lnTo>
                  <a:pt x="2194503" y="4369064"/>
                </a:lnTo>
                <a:lnTo>
                  <a:pt x="2190533" y="4384675"/>
                </a:lnTo>
                <a:lnTo>
                  <a:pt x="2186034" y="4399756"/>
                </a:lnTo>
                <a:lnTo>
                  <a:pt x="2181007" y="4414837"/>
                </a:lnTo>
                <a:lnTo>
                  <a:pt x="2175185" y="4429125"/>
                </a:lnTo>
                <a:lnTo>
                  <a:pt x="2168570" y="4443677"/>
                </a:lnTo>
                <a:lnTo>
                  <a:pt x="2396133" y="4575026"/>
                </a:lnTo>
                <a:lnTo>
                  <a:pt x="3331902" y="4575026"/>
                </a:lnTo>
                <a:lnTo>
                  <a:pt x="3335813" y="4554008"/>
                </a:lnTo>
                <a:lnTo>
                  <a:pt x="3339518" y="4531254"/>
                </a:lnTo>
                <a:lnTo>
                  <a:pt x="3342958" y="4508235"/>
                </a:lnTo>
                <a:lnTo>
                  <a:pt x="3346133" y="4485481"/>
                </a:lnTo>
                <a:lnTo>
                  <a:pt x="3348779" y="4462198"/>
                </a:lnTo>
                <a:lnTo>
                  <a:pt x="3351426" y="4438914"/>
                </a:lnTo>
                <a:lnTo>
                  <a:pt x="3353278" y="4415366"/>
                </a:lnTo>
                <a:lnTo>
                  <a:pt x="3355130" y="4391819"/>
                </a:lnTo>
                <a:lnTo>
                  <a:pt x="3356453" y="4368271"/>
                </a:lnTo>
                <a:lnTo>
                  <a:pt x="3357247" y="4344987"/>
                </a:lnTo>
                <a:lnTo>
                  <a:pt x="3358041" y="4320910"/>
                </a:lnTo>
                <a:lnTo>
                  <a:pt x="2201383" y="4320910"/>
                </a:lnTo>
                <a:close/>
                <a:moveTo>
                  <a:pt x="353534" y="4320910"/>
                </a:moveTo>
                <a:lnTo>
                  <a:pt x="354063" y="4344987"/>
                </a:lnTo>
                <a:lnTo>
                  <a:pt x="355121" y="4368271"/>
                </a:lnTo>
                <a:lnTo>
                  <a:pt x="356444" y="4391819"/>
                </a:lnTo>
                <a:lnTo>
                  <a:pt x="358297" y="4415366"/>
                </a:lnTo>
                <a:lnTo>
                  <a:pt x="360149" y="4438914"/>
                </a:lnTo>
                <a:lnTo>
                  <a:pt x="362531" y="4462198"/>
                </a:lnTo>
                <a:lnTo>
                  <a:pt x="365442" y="4485481"/>
                </a:lnTo>
                <a:lnTo>
                  <a:pt x="368617" y="4508235"/>
                </a:lnTo>
                <a:lnTo>
                  <a:pt x="372057" y="4531254"/>
                </a:lnTo>
                <a:lnTo>
                  <a:pt x="375762" y="4554008"/>
                </a:lnTo>
                <a:lnTo>
                  <a:pt x="379996" y="4576762"/>
                </a:lnTo>
                <a:lnTo>
                  <a:pt x="384494" y="4599517"/>
                </a:lnTo>
                <a:lnTo>
                  <a:pt x="389258" y="4621742"/>
                </a:lnTo>
                <a:lnTo>
                  <a:pt x="394285" y="4643967"/>
                </a:lnTo>
                <a:lnTo>
                  <a:pt x="399842" y="4666456"/>
                </a:lnTo>
                <a:lnTo>
                  <a:pt x="405664" y="4688681"/>
                </a:lnTo>
                <a:lnTo>
                  <a:pt x="411750" y="4710642"/>
                </a:lnTo>
                <a:lnTo>
                  <a:pt x="418366" y="4732337"/>
                </a:lnTo>
                <a:lnTo>
                  <a:pt x="424981" y="4753769"/>
                </a:lnTo>
                <a:lnTo>
                  <a:pt x="432126" y="4775464"/>
                </a:lnTo>
                <a:lnTo>
                  <a:pt x="439800" y="4796896"/>
                </a:lnTo>
                <a:lnTo>
                  <a:pt x="447210" y="4818062"/>
                </a:lnTo>
                <a:lnTo>
                  <a:pt x="455413" y="4839229"/>
                </a:lnTo>
                <a:lnTo>
                  <a:pt x="463881" y="4860131"/>
                </a:lnTo>
                <a:lnTo>
                  <a:pt x="472349" y="4881033"/>
                </a:lnTo>
                <a:lnTo>
                  <a:pt x="481610" y="4901671"/>
                </a:lnTo>
                <a:lnTo>
                  <a:pt x="490607" y="4922044"/>
                </a:lnTo>
                <a:lnTo>
                  <a:pt x="500398" y="4942417"/>
                </a:lnTo>
                <a:lnTo>
                  <a:pt x="509925" y="4962525"/>
                </a:lnTo>
                <a:lnTo>
                  <a:pt x="520510" y="4982633"/>
                </a:lnTo>
                <a:lnTo>
                  <a:pt x="530830" y="5002212"/>
                </a:lnTo>
                <a:lnTo>
                  <a:pt x="541415" y="5021792"/>
                </a:lnTo>
                <a:lnTo>
                  <a:pt x="1143886" y="4674047"/>
                </a:lnTo>
                <a:lnTo>
                  <a:pt x="1143886" y="4575026"/>
                </a:lnTo>
                <a:lnTo>
                  <a:pt x="1315442" y="4575026"/>
                </a:lnTo>
                <a:lnTo>
                  <a:pt x="1543005" y="4443677"/>
                </a:lnTo>
                <a:lnTo>
                  <a:pt x="1536390" y="4429125"/>
                </a:lnTo>
                <a:lnTo>
                  <a:pt x="1530568" y="4414837"/>
                </a:lnTo>
                <a:lnTo>
                  <a:pt x="1525540" y="4399756"/>
                </a:lnTo>
                <a:lnTo>
                  <a:pt x="1521042" y="4384675"/>
                </a:lnTo>
                <a:lnTo>
                  <a:pt x="1517072" y="4369064"/>
                </a:lnTo>
                <a:lnTo>
                  <a:pt x="1515485" y="4361127"/>
                </a:lnTo>
                <a:lnTo>
                  <a:pt x="1514162" y="4353454"/>
                </a:lnTo>
                <a:lnTo>
                  <a:pt x="1512839" y="4345252"/>
                </a:lnTo>
                <a:lnTo>
                  <a:pt x="1511515" y="4337314"/>
                </a:lnTo>
                <a:lnTo>
                  <a:pt x="1510722" y="4329112"/>
                </a:lnTo>
                <a:lnTo>
                  <a:pt x="1509928" y="4320910"/>
                </a:lnTo>
                <a:lnTo>
                  <a:pt x="353534" y="4320910"/>
                </a:lnTo>
                <a:close/>
                <a:moveTo>
                  <a:pt x="215931" y="4320910"/>
                </a:moveTo>
                <a:lnTo>
                  <a:pt x="216460" y="4347104"/>
                </a:lnTo>
                <a:lnTo>
                  <a:pt x="217254" y="4373033"/>
                </a:lnTo>
                <a:lnTo>
                  <a:pt x="218842" y="4399227"/>
                </a:lnTo>
                <a:lnTo>
                  <a:pt x="220958" y="4424891"/>
                </a:lnTo>
                <a:lnTo>
                  <a:pt x="223075" y="4450556"/>
                </a:lnTo>
                <a:lnTo>
                  <a:pt x="225457" y="4475956"/>
                </a:lnTo>
                <a:lnTo>
                  <a:pt x="228633" y="4501356"/>
                </a:lnTo>
                <a:lnTo>
                  <a:pt x="232073" y="4526756"/>
                </a:lnTo>
                <a:lnTo>
                  <a:pt x="235777" y="4551892"/>
                </a:lnTo>
                <a:lnTo>
                  <a:pt x="240011" y="4577027"/>
                </a:lnTo>
                <a:lnTo>
                  <a:pt x="244245" y="4602162"/>
                </a:lnTo>
                <a:lnTo>
                  <a:pt x="249273" y="4626769"/>
                </a:lnTo>
                <a:lnTo>
                  <a:pt x="254830" y="4651639"/>
                </a:lnTo>
                <a:lnTo>
                  <a:pt x="260387" y="4675981"/>
                </a:lnTo>
                <a:lnTo>
                  <a:pt x="266209" y="4700587"/>
                </a:lnTo>
                <a:lnTo>
                  <a:pt x="272824" y="4724664"/>
                </a:lnTo>
                <a:lnTo>
                  <a:pt x="279440" y="4748742"/>
                </a:lnTo>
                <a:lnTo>
                  <a:pt x="286585" y="4772819"/>
                </a:lnTo>
                <a:lnTo>
                  <a:pt x="294259" y="4796631"/>
                </a:lnTo>
                <a:lnTo>
                  <a:pt x="302197" y="4820444"/>
                </a:lnTo>
                <a:lnTo>
                  <a:pt x="310136" y="4843992"/>
                </a:lnTo>
                <a:lnTo>
                  <a:pt x="318604" y="4867010"/>
                </a:lnTo>
                <a:lnTo>
                  <a:pt x="327601" y="4890294"/>
                </a:lnTo>
                <a:lnTo>
                  <a:pt x="336863" y="4913312"/>
                </a:lnTo>
                <a:lnTo>
                  <a:pt x="346389" y="4936067"/>
                </a:lnTo>
                <a:lnTo>
                  <a:pt x="355915" y="4958821"/>
                </a:lnTo>
                <a:lnTo>
                  <a:pt x="366500" y="4981310"/>
                </a:lnTo>
                <a:lnTo>
                  <a:pt x="376820" y="5003535"/>
                </a:lnTo>
                <a:lnTo>
                  <a:pt x="387670" y="5025496"/>
                </a:lnTo>
                <a:lnTo>
                  <a:pt x="399048" y="5047456"/>
                </a:lnTo>
                <a:lnTo>
                  <a:pt x="410163" y="5069152"/>
                </a:lnTo>
                <a:lnTo>
                  <a:pt x="422335" y="5090848"/>
                </a:lnTo>
                <a:lnTo>
                  <a:pt x="495106" y="5048779"/>
                </a:lnTo>
                <a:lnTo>
                  <a:pt x="483727" y="5028406"/>
                </a:lnTo>
                <a:lnTo>
                  <a:pt x="473142" y="5008033"/>
                </a:lnTo>
                <a:lnTo>
                  <a:pt x="462293" y="4987131"/>
                </a:lnTo>
                <a:lnTo>
                  <a:pt x="451973" y="4966229"/>
                </a:lnTo>
                <a:lnTo>
                  <a:pt x="442182" y="4945327"/>
                </a:lnTo>
                <a:lnTo>
                  <a:pt x="432655" y="4923896"/>
                </a:lnTo>
                <a:lnTo>
                  <a:pt x="423129" y="4902464"/>
                </a:lnTo>
                <a:lnTo>
                  <a:pt x="414132" y="4881033"/>
                </a:lnTo>
                <a:lnTo>
                  <a:pt x="405664" y="4859337"/>
                </a:lnTo>
                <a:lnTo>
                  <a:pt x="397196" y="4837377"/>
                </a:lnTo>
                <a:lnTo>
                  <a:pt x="388993" y="4815152"/>
                </a:lnTo>
                <a:lnTo>
                  <a:pt x="381319" y="4793192"/>
                </a:lnTo>
                <a:lnTo>
                  <a:pt x="373909" y="4770437"/>
                </a:lnTo>
                <a:lnTo>
                  <a:pt x="367029" y="4748212"/>
                </a:lnTo>
                <a:lnTo>
                  <a:pt x="360149" y="4725458"/>
                </a:lnTo>
                <a:lnTo>
                  <a:pt x="353798" y="4702704"/>
                </a:lnTo>
                <a:lnTo>
                  <a:pt x="347977" y="4679950"/>
                </a:lnTo>
                <a:lnTo>
                  <a:pt x="341890" y="4656667"/>
                </a:lnTo>
                <a:lnTo>
                  <a:pt x="336598" y="4633383"/>
                </a:lnTo>
                <a:lnTo>
                  <a:pt x="331570" y="4610100"/>
                </a:lnTo>
                <a:lnTo>
                  <a:pt x="327072" y="4586817"/>
                </a:lnTo>
                <a:lnTo>
                  <a:pt x="322838" y="4563269"/>
                </a:lnTo>
                <a:lnTo>
                  <a:pt x="318604" y="4539456"/>
                </a:lnTo>
                <a:lnTo>
                  <a:pt x="315164" y="4515379"/>
                </a:lnTo>
                <a:lnTo>
                  <a:pt x="311988" y="4491566"/>
                </a:lnTo>
                <a:lnTo>
                  <a:pt x="309077" y="4467489"/>
                </a:lnTo>
                <a:lnTo>
                  <a:pt x="306431" y="4443412"/>
                </a:lnTo>
                <a:lnTo>
                  <a:pt x="304579" y="4419071"/>
                </a:lnTo>
                <a:lnTo>
                  <a:pt x="302726" y="4394729"/>
                </a:lnTo>
                <a:lnTo>
                  <a:pt x="301403" y="4370387"/>
                </a:lnTo>
                <a:lnTo>
                  <a:pt x="300080" y="4345781"/>
                </a:lnTo>
                <a:lnTo>
                  <a:pt x="299816" y="4320910"/>
                </a:lnTo>
                <a:lnTo>
                  <a:pt x="215931" y="4320910"/>
                </a:lnTo>
                <a:close/>
                <a:moveTo>
                  <a:pt x="4528406" y="4262317"/>
                </a:moveTo>
                <a:lnTo>
                  <a:pt x="4518614" y="4263375"/>
                </a:lnTo>
                <a:lnTo>
                  <a:pt x="4508558" y="4264433"/>
                </a:lnTo>
                <a:lnTo>
                  <a:pt x="4498501" y="4266285"/>
                </a:lnTo>
                <a:lnTo>
                  <a:pt x="4498501" y="4612593"/>
                </a:lnTo>
                <a:lnTo>
                  <a:pt x="4761027" y="4590106"/>
                </a:lnTo>
                <a:lnTo>
                  <a:pt x="4760763" y="4586137"/>
                </a:lnTo>
                <a:lnTo>
                  <a:pt x="4758910" y="4574497"/>
                </a:lnTo>
                <a:lnTo>
                  <a:pt x="4755734" y="4556242"/>
                </a:lnTo>
                <a:lnTo>
                  <a:pt x="4753617" y="4545131"/>
                </a:lnTo>
                <a:lnTo>
                  <a:pt x="4750971" y="4532696"/>
                </a:lnTo>
                <a:lnTo>
                  <a:pt x="4748324" y="4519468"/>
                </a:lnTo>
                <a:lnTo>
                  <a:pt x="4744355" y="4505447"/>
                </a:lnTo>
                <a:lnTo>
                  <a:pt x="4740650" y="4490631"/>
                </a:lnTo>
                <a:lnTo>
                  <a:pt x="4735886" y="4475022"/>
                </a:lnTo>
                <a:lnTo>
                  <a:pt x="4731123" y="4459413"/>
                </a:lnTo>
                <a:lnTo>
                  <a:pt x="4725300" y="4443011"/>
                </a:lnTo>
                <a:lnTo>
                  <a:pt x="4718949" y="4426608"/>
                </a:lnTo>
                <a:lnTo>
                  <a:pt x="4712598" y="4410470"/>
                </a:lnTo>
                <a:lnTo>
                  <a:pt x="4704923" y="4394067"/>
                </a:lnTo>
                <a:lnTo>
                  <a:pt x="4700953" y="4386130"/>
                </a:lnTo>
                <a:lnTo>
                  <a:pt x="4696719" y="4378458"/>
                </a:lnTo>
                <a:lnTo>
                  <a:pt x="4692485" y="4370521"/>
                </a:lnTo>
                <a:lnTo>
                  <a:pt x="4687986" y="4362585"/>
                </a:lnTo>
                <a:lnTo>
                  <a:pt x="4683222" y="4355177"/>
                </a:lnTo>
                <a:lnTo>
                  <a:pt x="4678194" y="4348034"/>
                </a:lnTo>
                <a:lnTo>
                  <a:pt x="4673166" y="4340626"/>
                </a:lnTo>
                <a:lnTo>
                  <a:pt x="4667873" y="4333748"/>
                </a:lnTo>
                <a:lnTo>
                  <a:pt x="4662580" y="4326869"/>
                </a:lnTo>
                <a:lnTo>
                  <a:pt x="4657023" y="4320255"/>
                </a:lnTo>
                <a:lnTo>
                  <a:pt x="4650936" y="4314170"/>
                </a:lnTo>
                <a:lnTo>
                  <a:pt x="4645114" y="4308085"/>
                </a:lnTo>
                <a:lnTo>
                  <a:pt x="4638762" y="4302530"/>
                </a:lnTo>
                <a:lnTo>
                  <a:pt x="4632411" y="4296709"/>
                </a:lnTo>
                <a:lnTo>
                  <a:pt x="4625795" y="4291947"/>
                </a:lnTo>
                <a:lnTo>
                  <a:pt x="4618914" y="4287185"/>
                </a:lnTo>
                <a:lnTo>
                  <a:pt x="4611769" y="4282688"/>
                </a:lnTo>
                <a:lnTo>
                  <a:pt x="4604623" y="4278719"/>
                </a:lnTo>
                <a:lnTo>
                  <a:pt x="4596949" y="4275015"/>
                </a:lnTo>
                <a:lnTo>
                  <a:pt x="4589274" y="4271841"/>
                </a:lnTo>
                <a:lnTo>
                  <a:pt x="4581335" y="4268931"/>
                </a:lnTo>
                <a:lnTo>
                  <a:pt x="4572866" y="4266814"/>
                </a:lnTo>
                <a:lnTo>
                  <a:pt x="4564397" y="4264962"/>
                </a:lnTo>
                <a:lnTo>
                  <a:pt x="4555929" y="4263375"/>
                </a:lnTo>
                <a:lnTo>
                  <a:pt x="4546931" y="4262581"/>
                </a:lnTo>
                <a:lnTo>
                  <a:pt x="4537668" y="4262317"/>
                </a:lnTo>
                <a:lnTo>
                  <a:pt x="4528406" y="4262317"/>
                </a:lnTo>
                <a:close/>
                <a:moveTo>
                  <a:pt x="3402513" y="4120777"/>
                </a:moveTo>
                <a:lnTo>
                  <a:pt x="3404879" y="4144962"/>
                </a:lnTo>
                <a:lnTo>
                  <a:pt x="3406996" y="4169304"/>
                </a:lnTo>
                <a:lnTo>
                  <a:pt x="3408848" y="4193646"/>
                </a:lnTo>
                <a:lnTo>
                  <a:pt x="3409907" y="4218252"/>
                </a:lnTo>
                <a:lnTo>
                  <a:pt x="3411230" y="4242594"/>
                </a:lnTo>
                <a:lnTo>
                  <a:pt x="3412024" y="4267464"/>
                </a:lnTo>
                <a:lnTo>
                  <a:pt x="3495644" y="4267464"/>
                </a:lnTo>
                <a:lnTo>
                  <a:pt x="3495115" y="4241006"/>
                </a:lnTo>
                <a:lnTo>
                  <a:pt x="3494056" y="4215341"/>
                </a:lnTo>
                <a:lnTo>
                  <a:pt x="3492469" y="4189148"/>
                </a:lnTo>
                <a:lnTo>
                  <a:pt x="3490616" y="4163483"/>
                </a:lnTo>
                <a:lnTo>
                  <a:pt x="3488499" y="4137819"/>
                </a:lnTo>
                <a:lnTo>
                  <a:pt x="3486742" y="4120777"/>
                </a:lnTo>
                <a:lnTo>
                  <a:pt x="3402513" y="4120777"/>
                </a:lnTo>
                <a:close/>
                <a:moveTo>
                  <a:pt x="2209554" y="4120777"/>
                </a:moveTo>
                <a:lnTo>
                  <a:pt x="2168570" y="4144433"/>
                </a:lnTo>
                <a:lnTo>
                  <a:pt x="2175185" y="4158721"/>
                </a:lnTo>
                <a:lnTo>
                  <a:pt x="2181007" y="4173273"/>
                </a:lnTo>
                <a:lnTo>
                  <a:pt x="2186034" y="4188354"/>
                </a:lnTo>
                <a:lnTo>
                  <a:pt x="2190533" y="4203700"/>
                </a:lnTo>
                <a:lnTo>
                  <a:pt x="2194503" y="4219046"/>
                </a:lnTo>
                <a:lnTo>
                  <a:pt x="2196090" y="4226983"/>
                </a:lnTo>
                <a:lnTo>
                  <a:pt x="2197413" y="4234656"/>
                </a:lnTo>
                <a:lnTo>
                  <a:pt x="2199001" y="4242858"/>
                </a:lnTo>
                <a:lnTo>
                  <a:pt x="2199795" y="4251060"/>
                </a:lnTo>
                <a:lnTo>
                  <a:pt x="2200853" y="4258998"/>
                </a:lnTo>
                <a:lnTo>
                  <a:pt x="2201383" y="4266935"/>
                </a:lnTo>
                <a:lnTo>
                  <a:pt x="3358041" y="4267464"/>
                </a:lnTo>
                <a:lnTo>
                  <a:pt x="3357247" y="4243652"/>
                </a:lnTo>
                <a:lnTo>
                  <a:pt x="3356453" y="4219575"/>
                </a:lnTo>
                <a:lnTo>
                  <a:pt x="3355130" y="4196291"/>
                </a:lnTo>
                <a:lnTo>
                  <a:pt x="3353278" y="4172744"/>
                </a:lnTo>
                <a:lnTo>
                  <a:pt x="3351426" y="4149460"/>
                </a:lnTo>
                <a:lnTo>
                  <a:pt x="3348779" y="4126177"/>
                </a:lnTo>
                <a:lnTo>
                  <a:pt x="3348166" y="4120777"/>
                </a:lnTo>
                <a:lnTo>
                  <a:pt x="2209554" y="4120777"/>
                </a:lnTo>
                <a:close/>
                <a:moveTo>
                  <a:pt x="3170160" y="3566319"/>
                </a:moveTo>
                <a:lnTo>
                  <a:pt x="2821912" y="3767326"/>
                </a:lnTo>
                <a:lnTo>
                  <a:pt x="3262943" y="3767326"/>
                </a:lnTo>
                <a:lnTo>
                  <a:pt x="3255897" y="3749146"/>
                </a:lnTo>
                <a:lnTo>
                  <a:pt x="3247430" y="3728244"/>
                </a:lnTo>
                <a:lnTo>
                  <a:pt x="3238962" y="3707077"/>
                </a:lnTo>
                <a:lnTo>
                  <a:pt x="3229965" y="3686704"/>
                </a:lnTo>
                <a:lnTo>
                  <a:pt x="3220967" y="3666066"/>
                </a:lnTo>
                <a:lnTo>
                  <a:pt x="3211176" y="3645958"/>
                </a:lnTo>
                <a:lnTo>
                  <a:pt x="3201385" y="3625850"/>
                </a:lnTo>
                <a:lnTo>
                  <a:pt x="3191330" y="3605741"/>
                </a:lnTo>
                <a:lnTo>
                  <a:pt x="3180745" y="3586162"/>
                </a:lnTo>
                <a:lnTo>
                  <a:pt x="3170160" y="3566319"/>
                </a:lnTo>
                <a:close/>
                <a:moveTo>
                  <a:pt x="541415" y="3566319"/>
                </a:moveTo>
                <a:lnTo>
                  <a:pt x="530830" y="3586162"/>
                </a:lnTo>
                <a:lnTo>
                  <a:pt x="520510" y="3605741"/>
                </a:lnTo>
                <a:lnTo>
                  <a:pt x="509925" y="3625850"/>
                </a:lnTo>
                <a:lnTo>
                  <a:pt x="500398" y="3645958"/>
                </a:lnTo>
                <a:lnTo>
                  <a:pt x="490607" y="3666066"/>
                </a:lnTo>
                <a:lnTo>
                  <a:pt x="481610" y="3686704"/>
                </a:lnTo>
                <a:lnTo>
                  <a:pt x="472349" y="3707077"/>
                </a:lnTo>
                <a:lnTo>
                  <a:pt x="463881" y="3728244"/>
                </a:lnTo>
                <a:lnTo>
                  <a:pt x="455413" y="3749146"/>
                </a:lnTo>
                <a:lnTo>
                  <a:pt x="447210" y="3770312"/>
                </a:lnTo>
                <a:lnTo>
                  <a:pt x="439800" y="3791479"/>
                </a:lnTo>
                <a:lnTo>
                  <a:pt x="432126" y="3812910"/>
                </a:lnTo>
                <a:lnTo>
                  <a:pt x="424981" y="3834077"/>
                </a:lnTo>
                <a:lnTo>
                  <a:pt x="418366" y="3855773"/>
                </a:lnTo>
                <a:lnTo>
                  <a:pt x="411750" y="3877733"/>
                </a:lnTo>
                <a:lnTo>
                  <a:pt x="405664" y="3899694"/>
                </a:lnTo>
                <a:lnTo>
                  <a:pt x="399842" y="3921654"/>
                </a:lnTo>
                <a:lnTo>
                  <a:pt x="394285" y="3943879"/>
                </a:lnTo>
                <a:lnTo>
                  <a:pt x="389258" y="3966633"/>
                </a:lnTo>
                <a:lnTo>
                  <a:pt x="384230" y="3988858"/>
                </a:lnTo>
                <a:lnTo>
                  <a:pt x="379996" y="4011348"/>
                </a:lnTo>
                <a:lnTo>
                  <a:pt x="375762" y="4034366"/>
                </a:lnTo>
                <a:lnTo>
                  <a:pt x="372057" y="4056856"/>
                </a:lnTo>
                <a:lnTo>
                  <a:pt x="368617" y="4079875"/>
                </a:lnTo>
                <a:lnTo>
                  <a:pt x="365442" y="4102894"/>
                </a:lnTo>
                <a:lnTo>
                  <a:pt x="362531" y="4126177"/>
                </a:lnTo>
                <a:lnTo>
                  <a:pt x="360149" y="4149460"/>
                </a:lnTo>
                <a:lnTo>
                  <a:pt x="358297" y="4172744"/>
                </a:lnTo>
                <a:lnTo>
                  <a:pt x="356444" y="4196291"/>
                </a:lnTo>
                <a:lnTo>
                  <a:pt x="355121" y="4219575"/>
                </a:lnTo>
                <a:lnTo>
                  <a:pt x="354063" y="4243652"/>
                </a:lnTo>
                <a:lnTo>
                  <a:pt x="353534" y="4267464"/>
                </a:lnTo>
                <a:lnTo>
                  <a:pt x="1509928" y="4266935"/>
                </a:lnTo>
                <a:lnTo>
                  <a:pt x="1510722" y="4258998"/>
                </a:lnTo>
                <a:lnTo>
                  <a:pt x="1511515" y="4251060"/>
                </a:lnTo>
                <a:lnTo>
                  <a:pt x="1512839" y="4242858"/>
                </a:lnTo>
                <a:lnTo>
                  <a:pt x="1514162" y="4234656"/>
                </a:lnTo>
                <a:lnTo>
                  <a:pt x="1515485" y="4226983"/>
                </a:lnTo>
                <a:lnTo>
                  <a:pt x="1517072" y="4219046"/>
                </a:lnTo>
                <a:lnTo>
                  <a:pt x="1521042" y="4203700"/>
                </a:lnTo>
                <a:lnTo>
                  <a:pt x="1525540" y="4188354"/>
                </a:lnTo>
                <a:lnTo>
                  <a:pt x="1530568" y="4173273"/>
                </a:lnTo>
                <a:lnTo>
                  <a:pt x="1536390" y="4158721"/>
                </a:lnTo>
                <a:lnTo>
                  <a:pt x="1543005" y="4144433"/>
                </a:lnTo>
                <a:lnTo>
                  <a:pt x="541415" y="3566319"/>
                </a:lnTo>
                <a:close/>
                <a:moveTo>
                  <a:pt x="3289240" y="3497527"/>
                </a:moveTo>
                <a:lnTo>
                  <a:pt x="3216733" y="3539331"/>
                </a:lnTo>
                <a:lnTo>
                  <a:pt x="3227848" y="3559704"/>
                </a:lnTo>
                <a:lnTo>
                  <a:pt x="3238697" y="3580341"/>
                </a:lnTo>
                <a:lnTo>
                  <a:pt x="3249017" y="3601244"/>
                </a:lnTo>
                <a:lnTo>
                  <a:pt x="3259337" y="3622146"/>
                </a:lnTo>
                <a:lnTo>
                  <a:pt x="3269393" y="3643312"/>
                </a:lnTo>
                <a:lnTo>
                  <a:pt x="3278919" y="3664479"/>
                </a:lnTo>
                <a:lnTo>
                  <a:pt x="3288446" y="3685910"/>
                </a:lnTo>
                <a:lnTo>
                  <a:pt x="3297443" y="3707606"/>
                </a:lnTo>
                <a:lnTo>
                  <a:pt x="3305911" y="3729037"/>
                </a:lnTo>
                <a:lnTo>
                  <a:pt x="3314379" y="3750998"/>
                </a:lnTo>
                <a:lnTo>
                  <a:pt x="3320478" y="3767326"/>
                </a:lnTo>
                <a:lnTo>
                  <a:pt x="3409167" y="3767326"/>
                </a:lnTo>
                <a:lnTo>
                  <a:pt x="3401174" y="3744383"/>
                </a:lnTo>
                <a:lnTo>
                  <a:pt x="3392706" y="3721364"/>
                </a:lnTo>
                <a:lnTo>
                  <a:pt x="3383974" y="3698081"/>
                </a:lnTo>
                <a:lnTo>
                  <a:pt x="3374977" y="3675062"/>
                </a:lnTo>
                <a:lnTo>
                  <a:pt x="3365186" y="3652308"/>
                </a:lnTo>
                <a:lnTo>
                  <a:pt x="3355395" y="3629819"/>
                </a:lnTo>
                <a:lnTo>
                  <a:pt x="3345075" y="3607064"/>
                </a:lnTo>
                <a:lnTo>
                  <a:pt x="3334754" y="3584839"/>
                </a:lnTo>
                <a:lnTo>
                  <a:pt x="3323640" y="3562614"/>
                </a:lnTo>
                <a:lnTo>
                  <a:pt x="3312791" y="3540654"/>
                </a:lnTo>
                <a:lnTo>
                  <a:pt x="3301148" y="3518958"/>
                </a:lnTo>
                <a:lnTo>
                  <a:pt x="3289240" y="3497527"/>
                </a:lnTo>
                <a:close/>
                <a:moveTo>
                  <a:pt x="422335" y="3497527"/>
                </a:moveTo>
                <a:lnTo>
                  <a:pt x="410163" y="3518958"/>
                </a:lnTo>
                <a:lnTo>
                  <a:pt x="399048" y="3540654"/>
                </a:lnTo>
                <a:lnTo>
                  <a:pt x="387670" y="3562614"/>
                </a:lnTo>
                <a:lnTo>
                  <a:pt x="376820" y="3584839"/>
                </a:lnTo>
                <a:lnTo>
                  <a:pt x="366500" y="3607064"/>
                </a:lnTo>
                <a:lnTo>
                  <a:pt x="355915" y="3629819"/>
                </a:lnTo>
                <a:lnTo>
                  <a:pt x="346389" y="3652308"/>
                </a:lnTo>
                <a:lnTo>
                  <a:pt x="336598" y="3675062"/>
                </a:lnTo>
                <a:lnTo>
                  <a:pt x="327601" y="3698081"/>
                </a:lnTo>
                <a:lnTo>
                  <a:pt x="318604" y="3721364"/>
                </a:lnTo>
                <a:lnTo>
                  <a:pt x="310136" y="3744383"/>
                </a:lnTo>
                <a:lnTo>
                  <a:pt x="302197" y="3767931"/>
                </a:lnTo>
                <a:lnTo>
                  <a:pt x="294259" y="3791479"/>
                </a:lnTo>
                <a:lnTo>
                  <a:pt x="286585" y="3815291"/>
                </a:lnTo>
                <a:lnTo>
                  <a:pt x="279440" y="3839633"/>
                </a:lnTo>
                <a:lnTo>
                  <a:pt x="272824" y="3863710"/>
                </a:lnTo>
                <a:lnTo>
                  <a:pt x="266209" y="3887787"/>
                </a:lnTo>
                <a:lnTo>
                  <a:pt x="260387" y="3912394"/>
                </a:lnTo>
                <a:lnTo>
                  <a:pt x="254830" y="3936735"/>
                </a:lnTo>
                <a:lnTo>
                  <a:pt x="249273" y="3961606"/>
                </a:lnTo>
                <a:lnTo>
                  <a:pt x="244245" y="3986212"/>
                </a:lnTo>
                <a:lnTo>
                  <a:pt x="240011" y="4011083"/>
                </a:lnTo>
                <a:lnTo>
                  <a:pt x="235777" y="4036219"/>
                </a:lnTo>
                <a:lnTo>
                  <a:pt x="232073" y="4061619"/>
                </a:lnTo>
                <a:lnTo>
                  <a:pt x="228633" y="4086754"/>
                </a:lnTo>
                <a:lnTo>
                  <a:pt x="225457" y="4112154"/>
                </a:lnTo>
                <a:lnTo>
                  <a:pt x="223075" y="4137819"/>
                </a:lnTo>
                <a:lnTo>
                  <a:pt x="220958" y="4163483"/>
                </a:lnTo>
                <a:lnTo>
                  <a:pt x="218842" y="4189148"/>
                </a:lnTo>
                <a:lnTo>
                  <a:pt x="217254" y="4215341"/>
                </a:lnTo>
                <a:lnTo>
                  <a:pt x="216460" y="4241006"/>
                </a:lnTo>
                <a:lnTo>
                  <a:pt x="215931" y="4267464"/>
                </a:lnTo>
                <a:lnTo>
                  <a:pt x="299816" y="4267464"/>
                </a:lnTo>
                <a:lnTo>
                  <a:pt x="300080" y="4242594"/>
                </a:lnTo>
                <a:lnTo>
                  <a:pt x="301403" y="4218252"/>
                </a:lnTo>
                <a:lnTo>
                  <a:pt x="302726" y="4193646"/>
                </a:lnTo>
                <a:lnTo>
                  <a:pt x="304579" y="4169304"/>
                </a:lnTo>
                <a:lnTo>
                  <a:pt x="306431" y="4144962"/>
                </a:lnTo>
                <a:lnTo>
                  <a:pt x="309077" y="4120621"/>
                </a:lnTo>
                <a:lnTo>
                  <a:pt x="311724" y="4096808"/>
                </a:lnTo>
                <a:lnTo>
                  <a:pt x="315164" y="4072466"/>
                </a:lnTo>
                <a:lnTo>
                  <a:pt x="318604" y="4049183"/>
                </a:lnTo>
                <a:lnTo>
                  <a:pt x="322838" y="4025106"/>
                </a:lnTo>
                <a:lnTo>
                  <a:pt x="327072" y="4001823"/>
                </a:lnTo>
                <a:lnTo>
                  <a:pt x="331570" y="3978275"/>
                </a:lnTo>
                <a:lnTo>
                  <a:pt x="336598" y="3954991"/>
                </a:lnTo>
                <a:lnTo>
                  <a:pt x="341890" y="3931708"/>
                </a:lnTo>
                <a:lnTo>
                  <a:pt x="347977" y="3908425"/>
                </a:lnTo>
                <a:lnTo>
                  <a:pt x="353798" y="3885671"/>
                </a:lnTo>
                <a:lnTo>
                  <a:pt x="360149" y="3862652"/>
                </a:lnTo>
                <a:lnTo>
                  <a:pt x="367029" y="3840162"/>
                </a:lnTo>
                <a:lnTo>
                  <a:pt x="373909" y="3817673"/>
                </a:lnTo>
                <a:lnTo>
                  <a:pt x="381319" y="3795183"/>
                </a:lnTo>
                <a:lnTo>
                  <a:pt x="388993" y="3772958"/>
                </a:lnTo>
                <a:lnTo>
                  <a:pt x="397196" y="3750998"/>
                </a:lnTo>
                <a:lnTo>
                  <a:pt x="405664" y="3729037"/>
                </a:lnTo>
                <a:lnTo>
                  <a:pt x="414132" y="3707606"/>
                </a:lnTo>
                <a:lnTo>
                  <a:pt x="423129" y="3685910"/>
                </a:lnTo>
                <a:lnTo>
                  <a:pt x="432655" y="3664479"/>
                </a:lnTo>
                <a:lnTo>
                  <a:pt x="441917" y="3643312"/>
                </a:lnTo>
                <a:lnTo>
                  <a:pt x="451973" y="3622146"/>
                </a:lnTo>
                <a:lnTo>
                  <a:pt x="462293" y="3601244"/>
                </a:lnTo>
                <a:lnTo>
                  <a:pt x="472613" y="3580341"/>
                </a:lnTo>
                <a:lnTo>
                  <a:pt x="483727" y="3559704"/>
                </a:lnTo>
                <a:lnTo>
                  <a:pt x="495106" y="3539331"/>
                </a:lnTo>
                <a:lnTo>
                  <a:pt x="422335" y="3497527"/>
                </a:lnTo>
                <a:close/>
                <a:moveTo>
                  <a:pt x="3290825" y="3118626"/>
                </a:moveTo>
                <a:lnTo>
                  <a:pt x="3301412" y="3131608"/>
                </a:lnTo>
                <a:lnTo>
                  <a:pt x="3315173" y="3149071"/>
                </a:lnTo>
                <a:lnTo>
                  <a:pt x="3329197" y="3166798"/>
                </a:lnTo>
                <a:lnTo>
                  <a:pt x="3342693" y="3184260"/>
                </a:lnTo>
                <a:lnTo>
                  <a:pt x="3355660" y="3202517"/>
                </a:lnTo>
                <a:lnTo>
                  <a:pt x="3368891" y="3220244"/>
                </a:lnTo>
                <a:lnTo>
                  <a:pt x="3381592" y="3238764"/>
                </a:lnTo>
                <a:lnTo>
                  <a:pt x="3394294" y="3257021"/>
                </a:lnTo>
                <a:lnTo>
                  <a:pt x="3406467" y="3275806"/>
                </a:lnTo>
                <a:lnTo>
                  <a:pt x="3418904" y="3294592"/>
                </a:lnTo>
                <a:lnTo>
                  <a:pt x="3430812" y="3313642"/>
                </a:lnTo>
                <a:lnTo>
                  <a:pt x="3442720" y="3332692"/>
                </a:lnTo>
                <a:lnTo>
                  <a:pt x="3453834" y="3351742"/>
                </a:lnTo>
                <a:lnTo>
                  <a:pt x="3465477" y="3370792"/>
                </a:lnTo>
                <a:lnTo>
                  <a:pt x="3476591" y="3390635"/>
                </a:lnTo>
                <a:lnTo>
                  <a:pt x="3487176" y="3410214"/>
                </a:lnTo>
                <a:lnTo>
                  <a:pt x="3497761" y="3429794"/>
                </a:lnTo>
                <a:lnTo>
                  <a:pt x="3508081" y="3449902"/>
                </a:lnTo>
                <a:lnTo>
                  <a:pt x="3518666" y="3470010"/>
                </a:lnTo>
                <a:lnTo>
                  <a:pt x="3528192" y="3490119"/>
                </a:lnTo>
                <a:lnTo>
                  <a:pt x="3537983" y="3510491"/>
                </a:lnTo>
                <a:lnTo>
                  <a:pt x="3547510" y="3531129"/>
                </a:lnTo>
                <a:lnTo>
                  <a:pt x="3556507" y="3551502"/>
                </a:lnTo>
                <a:lnTo>
                  <a:pt x="3565504" y="3572404"/>
                </a:lnTo>
                <a:lnTo>
                  <a:pt x="3574501" y="3593306"/>
                </a:lnTo>
                <a:lnTo>
                  <a:pt x="3582440" y="3614208"/>
                </a:lnTo>
                <a:lnTo>
                  <a:pt x="3590908" y="3635375"/>
                </a:lnTo>
                <a:lnTo>
                  <a:pt x="3598846" y="3656541"/>
                </a:lnTo>
                <a:lnTo>
                  <a:pt x="3606520" y="3677973"/>
                </a:lnTo>
                <a:lnTo>
                  <a:pt x="3613930" y="3699669"/>
                </a:lnTo>
                <a:lnTo>
                  <a:pt x="3621074" y="3721100"/>
                </a:lnTo>
                <a:lnTo>
                  <a:pt x="3627955" y="3743060"/>
                </a:lnTo>
                <a:lnTo>
                  <a:pt x="3634570" y="3764491"/>
                </a:lnTo>
                <a:lnTo>
                  <a:pt x="3635424" y="3767326"/>
                </a:lnTo>
                <a:lnTo>
                  <a:pt x="3670168" y="3767326"/>
                </a:lnTo>
                <a:lnTo>
                  <a:pt x="3670168" y="3118626"/>
                </a:lnTo>
                <a:lnTo>
                  <a:pt x="3290825" y="3118626"/>
                </a:lnTo>
                <a:close/>
                <a:moveTo>
                  <a:pt x="2875012" y="3118626"/>
                </a:moveTo>
                <a:lnTo>
                  <a:pt x="2886751" y="3128962"/>
                </a:lnTo>
                <a:lnTo>
                  <a:pt x="2904481" y="3144837"/>
                </a:lnTo>
                <a:lnTo>
                  <a:pt x="2921946" y="3160977"/>
                </a:lnTo>
                <a:lnTo>
                  <a:pt x="2938881" y="3177381"/>
                </a:lnTo>
                <a:lnTo>
                  <a:pt x="2955817" y="3194050"/>
                </a:lnTo>
                <a:lnTo>
                  <a:pt x="2972488" y="3210983"/>
                </a:lnTo>
                <a:lnTo>
                  <a:pt x="2989159" y="3228181"/>
                </a:lnTo>
                <a:lnTo>
                  <a:pt x="3005037" y="3245379"/>
                </a:lnTo>
                <a:lnTo>
                  <a:pt x="3021179" y="3263106"/>
                </a:lnTo>
                <a:lnTo>
                  <a:pt x="3036791" y="3281098"/>
                </a:lnTo>
                <a:lnTo>
                  <a:pt x="3051875" y="3299089"/>
                </a:lnTo>
                <a:lnTo>
                  <a:pt x="3066958" y="3317610"/>
                </a:lnTo>
                <a:lnTo>
                  <a:pt x="3082041" y="3336131"/>
                </a:lnTo>
                <a:lnTo>
                  <a:pt x="3096331" y="3354917"/>
                </a:lnTo>
                <a:lnTo>
                  <a:pt x="3110356" y="3373967"/>
                </a:lnTo>
                <a:lnTo>
                  <a:pt x="3124645" y="3393281"/>
                </a:lnTo>
                <a:lnTo>
                  <a:pt x="3138141" y="3412596"/>
                </a:lnTo>
                <a:lnTo>
                  <a:pt x="3151637" y="3432439"/>
                </a:lnTo>
                <a:lnTo>
                  <a:pt x="3164603" y="3452548"/>
                </a:lnTo>
                <a:lnTo>
                  <a:pt x="3177305" y="3472656"/>
                </a:lnTo>
                <a:lnTo>
                  <a:pt x="3189742" y="3493029"/>
                </a:lnTo>
                <a:lnTo>
                  <a:pt x="3262513" y="3450960"/>
                </a:lnTo>
                <a:lnTo>
                  <a:pt x="3249547" y="3429529"/>
                </a:lnTo>
                <a:lnTo>
                  <a:pt x="3236051" y="3408362"/>
                </a:lnTo>
                <a:lnTo>
                  <a:pt x="3222026" y="3386931"/>
                </a:lnTo>
                <a:lnTo>
                  <a:pt x="3208001" y="3366294"/>
                </a:lnTo>
                <a:lnTo>
                  <a:pt x="3193711" y="3345392"/>
                </a:lnTo>
                <a:lnTo>
                  <a:pt x="3178893" y="3325019"/>
                </a:lnTo>
                <a:lnTo>
                  <a:pt x="3163809" y="3305175"/>
                </a:lnTo>
                <a:lnTo>
                  <a:pt x="3148461" y="3285067"/>
                </a:lnTo>
                <a:lnTo>
                  <a:pt x="3132849" y="3265487"/>
                </a:lnTo>
                <a:lnTo>
                  <a:pt x="3116707" y="3246173"/>
                </a:lnTo>
                <a:lnTo>
                  <a:pt x="3100300" y="3226594"/>
                </a:lnTo>
                <a:lnTo>
                  <a:pt x="3084158" y="3207808"/>
                </a:lnTo>
                <a:lnTo>
                  <a:pt x="3067223" y="3189287"/>
                </a:lnTo>
                <a:lnTo>
                  <a:pt x="3050287" y="3170767"/>
                </a:lnTo>
                <a:lnTo>
                  <a:pt x="3033086" y="3152510"/>
                </a:lnTo>
                <a:lnTo>
                  <a:pt x="3015092" y="3134783"/>
                </a:lnTo>
                <a:lnTo>
                  <a:pt x="2998692" y="3118626"/>
                </a:lnTo>
                <a:lnTo>
                  <a:pt x="2875012" y="3118626"/>
                </a:lnTo>
                <a:close/>
                <a:moveTo>
                  <a:pt x="2565709" y="3118626"/>
                </a:moveTo>
                <a:lnTo>
                  <a:pt x="2191076" y="3767326"/>
                </a:lnTo>
                <a:lnTo>
                  <a:pt x="2714966" y="3767326"/>
                </a:lnTo>
                <a:lnTo>
                  <a:pt x="3143433" y="3520016"/>
                </a:lnTo>
                <a:lnTo>
                  <a:pt x="3131261" y="3500173"/>
                </a:lnTo>
                <a:lnTo>
                  <a:pt x="3118824" y="3480594"/>
                </a:lnTo>
                <a:lnTo>
                  <a:pt x="3106387" y="3461544"/>
                </a:lnTo>
                <a:lnTo>
                  <a:pt x="3093420" y="3442758"/>
                </a:lnTo>
                <a:lnTo>
                  <a:pt x="3080454" y="3423973"/>
                </a:lnTo>
                <a:lnTo>
                  <a:pt x="3066958" y="3405452"/>
                </a:lnTo>
                <a:lnTo>
                  <a:pt x="3052933" y="3386931"/>
                </a:lnTo>
                <a:lnTo>
                  <a:pt x="3039173" y="3368939"/>
                </a:lnTo>
                <a:lnTo>
                  <a:pt x="3024883" y="3350948"/>
                </a:lnTo>
                <a:lnTo>
                  <a:pt x="3010329" y="3333221"/>
                </a:lnTo>
                <a:lnTo>
                  <a:pt x="2995775" y="3315758"/>
                </a:lnTo>
                <a:lnTo>
                  <a:pt x="2980692" y="3298560"/>
                </a:lnTo>
                <a:lnTo>
                  <a:pt x="2965343" y="3281627"/>
                </a:lnTo>
                <a:lnTo>
                  <a:pt x="2949731" y="3264958"/>
                </a:lnTo>
                <a:lnTo>
                  <a:pt x="2933854" y="3248289"/>
                </a:lnTo>
                <a:lnTo>
                  <a:pt x="2917976" y="3231885"/>
                </a:lnTo>
                <a:lnTo>
                  <a:pt x="2901570" y="3216010"/>
                </a:lnTo>
                <a:lnTo>
                  <a:pt x="2885163" y="3200400"/>
                </a:lnTo>
                <a:lnTo>
                  <a:pt x="2868228" y="3184525"/>
                </a:lnTo>
                <a:lnTo>
                  <a:pt x="2851292" y="3169179"/>
                </a:lnTo>
                <a:lnTo>
                  <a:pt x="2834091" y="3154362"/>
                </a:lnTo>
                <a:lnTo>
                  <a:pt x="2816626" y="3139546"/>
                </a:lnTo>
                <a:lnTo>
                  <a:pt x="2798897" y="3124994"/>
                </a:lnTo>
                <a:lnTo>
                  <a:pt x="2790847" y="3118626"/>
                </a:lnTo>
                <a:lnTo>
                  <a:pt x="2565709" y="3118626"/>
                </a:lnTo>
                <a:close/>
                <a:moveTo>
                  <a:pt x="1937815" y="3118626"/>
                </a:moveTo>
                <a:lnTo>
                  <a:pt x="1937815" y="3767326"/>
                </a:lnTo>
                <a:lnTo>
                  <a:pt x="2128772" y="3767326"/>
                </a:lnTo>
                <a:lnTo>
                  <a:pt x="2503306" y="3118626"/>
                </a:lnTo>
                <a:lnTo>
                  <a:pt x="1937815" y="3118626"/>
                </a:lnTo>
                <a:close/>
                <a:moveTo>
                  <a:pt x="1081242" y="3006725"/>
                </a:moveTo>
                <a:lnTo>
                  <a:pt x="1061924" y="3018631"/>
                </a:lnTo>
                <a:lnTo>
                  <a:pt x="1042342" y="3030802"/>
                </a:lnTo>
                <a:lnTo>
                  <a:pt x="1023290" y="3043767"/>
                </a:lnTo>
                <a:lnTo>
                  <a:pt x="1003972" y="3056731"/>
                </a:lnTo>
                <a:lnTo>
                  <a:pt x="985713" y="3069696"/>
                </a:lnTo>
                <a:lnTo>
                  <a:pt x="966661" y="3082925"/>
                </a:lnTo>
                <a:lnTo>
                  <a:pt x="948666" y="3096683"/>
                </a:lnTo>
                <a:lnTo>
                  <a:pt x="930408" y="3110971"/>
                </a:lnTo>
                <a:lnTo>
                  <a:pt x="912413" y="3124994"/>
                </a:lnTo>
                <a:lnTo>
                  <a:pt x="894948" y="3139546"/>
                </a:lnTo>
                <a:lnTo>
                  <a:pt x="877483" y="3154362"/>
                </a:lnTo>
                <a:lnTo>
                  <a:pt x="860018" y="3169179"/>
                </a:lnTo>
                <a:lnTo>
                  <a:pt x="843083" y="3184525"/>
                </a:lnTo>
                <a:lnTo>
                  <a:pt x="826676" y="3200400"/>
                </a:lnTo>
                <a:lnTo>
                  <a:pt x="810005" y="3216010"/>
                </a:lnTo>
                <a:lnTo>
                  <a:pt x="793599" y="3231885"/>
                </a:lnTo>
                <a:lnTo>
                  <a:pt x="777721" y="3248289"/>
                </a:lnTo>
                <a:lnTo>
                  <a:pt x="761579" y="3264958"/>
                </a:lnTo>
                <a:lnTo>
                  <a:pt x="746231" y="3281627"/>
                </a:lnTo>
                <a:lnTo>
                  <a:pt x="730883" y="3298560"/>
                </a:lnTo>
                <a:lnTo>
                  <a:pt x="715800" y="3315758"/>
                </a:lnTo>
                <a:lnTo>
                  <a:pt x="700981" y="3333221"/>
                </a:lnTo>
                <a:lnTo>
                  <a:pt x="686692" y="3350948"/>
                </a:lnTo>
                <a:lnTo>
                  <a:pt x="672137" y="3368939"/>
                </a:lnTo>
                <a:lnTo>
                  <a:pt x="658377" y="3386931"/>
                </a:lnTo>
                <a:lnTo>
                  <a:pt x="644617" y="3405452"/>
                </a:lnTo>
                <a:lnTo>
                  <a:pt x="631121" y="3423973"/>
                </a:lnTo>
                <a:lnTo>
                  <a:pt x="617890" y="3442758"/>
                </a:lnTo>
                <a:lnTo>
                  <a:pt x="605188" y="3461544"/>
                </a:lnTo>
                <a:lnTo>
                  <a:pt x="592487" y="3480594"/>
                </a:lnTo>
                <a:lnTo>
                  <a:pt x="580314" y="3500173"/>
                </a:lnTo>
                <a:lnTo>
                  <a:pt x="568406" y="3520016"/>
                </a:lnTo>
                <a:lnTo>
                  <a:pt x="1569732" y="4098131"/>
                </a:lnTo>
                <a:lnTo>
                  <a:pt x="1578994" y="4084902"/>
                </a:lnTo>
                <a:lnTo>
                  <a:pt x="1588785" y="4072202"/>
                </a:lnTo>
                <a:lnTo>
                  <a:pt x="1599370" y="4060296"/>
                </a:lnTo>
                <a:lnTo>
                  <a:pt x="1610484" y="4048654"/>
                </a:lnTo>
                <a:lnTo>
                  <a:pt x="1622127" y="4037806"/>
                </a:lnTo>
                <a:lnTo>
                  <a:pt x="1634035" y="4027223"/>
                </a:lnTo>
                <a:lnTo>
                  <a:pt x="1646472" y="4017433"/>
                </a:lnTo>
                <a:lnTo>
                  <a:pt x="1659439" y="4007908"/>
                </a:lnTo>
                <a:lnTo>
                  <a:pt x="1081242" y="3006725"/>
                </a:lnTo>
                <a:close/>
                <a:moveTo>
                  <a:pt x="1012440" y="2887662"/>
                </a:moveTo>
                <a:lnTo>
                  <a:pt x="991006" y="2900627"/>
                </a:lnTo>
                <a:lnTo>
                  <a:pt x="969572" y="2914121"/>
                </a:lnTo>
                <a:lnTo>
                  <a:pt x="948666" y="2928144"/>
                </a:lnTo>
                <a:lnTo>
                  <a:pt x="927761" y="2942167"/>
                </a:lnTo>
                <a:lnTo>
                  <a:pt x="907121" y="2956454"/>
                </a:lnTo>
                <a:lnTo>
                  <a:pt x="886745" y="2971271"/>
                </a:lnTo>
                <a:lnTo>
                  <a:pt x="866634" y="2986352"/>
                </a:lnTo>
                <a:lnTo>
                  <a:pt x="846523" y="3001698"/>
                </a:lnTo>
                <a:lnTo>
                  <a:pt x="826941" y="3017044"/>
                </a:lnTo>
                <a:lnTo>
                  <a:pt x="807359" y="3033183"/>
                </a:lnTo>
                <a:lnTo>
                  <a:pt x="788306" y="3049323"/>
                </a:lnTo>
                <a:lnTo>
                  <a:pt x="769518" y="3065992"/>
                </a:lnTo>
                <a:lnTo>
                  <a:pt x="750730" y="3082660"/>
                </a:lnTo>
                <a:lnTo>
                  <a:pt x="732471" y="3099594"/>
                </a:lnTo>
                <a:lnTo>
                  <a:pt x="714212" y="3117056"/>
                </a:lnTo>
                <a:lnTo>
                  <a:pt x="696483" y="3134783"/>
                </a:lnTo>
                <a:lnTo>
                  <a:pt x="678753" y="3152510"/>
                </a:lnTo>
                <a:lnTo>
                  <a:pt x="661288" y="3170767"/>
                </a:lnTo>
                <a:lnTo>
                  <a:pt x="644352" y="3189287"/>
                </a:lnTo>
                <a:lnTo>
                  <a:pt x="627417" y="3207808"/>
                </a:lnTo>
                <a:lnTo>
                  <a:pt x="611010" y="3226594"/>
                </a:lnTo>
                <a:lnTo>
                  <a:pt x="594868" y="3246173"/>
                </a:lnTo>
                <a:lnTo>
                  <a:pt x="578726" y="3265487"/>
                </a:lnTo>
                <a:lnTo>
                  <a:pt x="563114" y="3285067"/>
                </a:lnTo>
                <a:lnTo>
                  <a:pt x="547766" y="3305175"/>
                </a:lnTo>
                <a:lnTo>
                  <a:pt x="532682" y="3325019"/>
                </a:lnTo>
                <a:lnTo>
                  <a:pt x="517863" y="3345392"/>
                </a:lnTo>
                <a:lnTo>
                  <a:pt x="503574" y="3366294"/>
                </a:lnTo>
                <a:lnTo>
                  <a:pt x="489284" y="3386931"/>
                </a:lnTo>
                <a:lnTo>
                  <a:pt x="475524" y="3408362"/>
                </a:lnTo>
                <a:lnTo>
                  <a:pt x="462028" y="3429529"/>
                </a:lnTo>
                <a:lnTo>
                  <a:pt x="448797" y="3450960"/>
                </a:lnTo>
                <a:lnTo>
                  <a:pt x="521568" y="3493029"/>
                </a:lnTo>
                <a:lnTo>
                  <a:pt x="534270" y="3472656"/>
                </a:lnTo>
                <a:lnTo>
                  <a:pt x="546707" y="3452548"/>
                </a:lnTo>
                <a:lnTo>
                  <a:pt x="559938" y="3432439"/>
                </a:lnTo>
                <a:lnTo>
                  <a:pt x="573434" y="3412596"/>
                </a:lnTo>
                <a:lnTo>
                  <a:pt x="586929" y="3393281"/>
                </a:lnTo>
                <a:lnTo>
                  <a:pt x="600954" y="3373967"/>
                </a:lnTo>
                <a:lnTo>
                  <a:pt x="615244" y="3354917"/>
                </a:lnTo>
                <a:lnTo>
                  <a:pt x="629533" y="3336131"/>
                </a:lnTo>
                <a:lnTo>
                  <a:pt x="644617" y="3317610"/>
                </a:lnTo>
                <a:lnTo>
                  <a:pt x="659700" y="3299089"/>
                </a:lnTo>
                <a:lnTo>
                  <a:pt x="675048" y="3281098"/>
                </a:lnTo>
                <a:lnTo>
                  <a:pt x="690396" y="3263106"/>
                </a:lnTo>
                <a:lnTo>
                  <a:pt x="706538" y="3245379"/>
                </a:lnTo>
                <a:lnTo>
                  <a:pt x="722415" y="3228181"/>
                </a:lnTo>
                <a:lnTo>
                  <a:pt x="739087" y="3210983"/>
                </a:lnTo>
                <a:lnTo>
                  <a:pt x="755758" y="3194050"/>
                </a:lnTo>
                <a:lnTo>
                  <a:pt x="772693" y="3177381"/>
                </a:lnTo>
                <a:lnTo>
                  <a:pt x="789629" y="3160977"/>
                </a:lnTo>
                <a:lnTo>
                  <a:pt x="807094" y="3144837"/>
                </a:lnTo>
                <a:lnTo>
                  <a:pt x="824559" y="3128962"/>
                </a:lnTo>
                <a:lnTo>
                  <a:pt x="842553" y="3113352"/>
                </a:lnTo>
                <a:lnTo>
                  <a:pt x="860812" y="3098006"/>
                </a:lnTo>
                <a:lnTo>
                  <a:pt x="879336" y="3082925"/>
                </a:lnTo>
                <a:lnTo>
                  <a:pt x="897859" y="3068108"/>
                </a:lnTo>
                <a:lnTo>
                  <a:pt x="916647" y="3053556"/>
                </a:lnTo>
                <a:lnTo>
                  <a:pt x="935700" y="3039269"/>
                </a:lnTo>
                <a:lnTo>
                  <a:pt x="954753" y="3025511"/>
                </a:lnTo>
                <a:lnTo>
                  <a:pt x="974335" y="3011752"/>
                </a:lnTo>
                <a:lnTo>
                  <a:pt x="994181" y="2998258"/>
                </a:lnTo>
                <a:lnTo>
                  <a:pt x="1013763" y="2985558"/>
                </a:lnTo>
                <a:lnTo>
                  <a:pt x="1034139" y="2972594"/>
                </a:lnTo>
                <a:lnTo>
                  <a:pt x="1054515" y="2959894"/>
                </a:lnTo>
                <a:lnTo>
                  <a:pt x="1012440" y="2887662"/>
                </a:lnTo>
                <a:close/>
                <a:moveTo>
                  <a:pt x="1427194" y="2853925"/>
                </a:moveTo>
                <a:lnTo>
                  <a:pt x="1417575" y="2856706"/>
                </a:lnTo>
                <a:lnTo>
                  <a:pt x="1395876" y="2863850"/>
                </a:lnTo>
                <a:lnTo>
                  <a:pt x="1374177" y="2870729"/>
                </a:lnTo>
                <a:lnTo>
                  <a:pt x="1353007" y="2878138"/>
                </a:lnTo>
                <a:lnTo>
                  <a:pt x="1331573" y="2886075"/>
                </a:lnTo>
                <a:lnTo>
                  <a:pt x="1310668" y="2893748"/>
                </a:lnTo>
                <a:lnTo>
                  <a:pt x="1289498" y="2902214"/>
                </a:lnTo>
                <a:lnTo>
                  <a:pt x="1268858" y="2910681"/>
                </a:lnTo>
                <a:lnTo>
                  <a:pt x="1248217" y="2919942"/>
                </a:lnTo>
                <a:lnTo>
                  <a:pt x="1227842" y="2929202"/>
                </a:lnTo>
                <a:lnTo>
                  <a:pt x="1207466" y="2938727"/>
                </a:lnTo>
                <a:lnTo>
                  <a:pt x="1187355" y="2948517"/>
                </a:lnTo>
                <a:lnTo>
                  <a:pt x="1167508" y="2958835"/>
                </a:lnTo>
                <a:lnTo>
                  <a:pt x="1147397" y="2969154"/>
                </a:lnTo>
                <a:lnTo>
                  <a:pt x="1128080" y="2979737"/>
                </a:lnTo>
                <a:lnTo>
                  <a:pt x="1706012" y="3981185"/>
                </a:lnTo>
                <a:lnTo>
                  <a:pt x="1720566" y="3974835"/>
                </a:lnTo>
                <a:lnTo>
                  <a:pt x="1734856" y="3969014"/>
                </a:lnTo>
                <a:lnTo>
                  <a:pt x="1749654" y="3963823"/>
                </a:lnTo>
                <a:lnTo>
                  <a:pt x="1749654" y="3122330"/>
                </a:lnTo>
                <a:lnTo>
                  <a:pt x="1446373" y="3122330"/>
                </a:lnTo>
                <a:lnTo>
                  <a:pt x="1437904" y="2999839"/>
                </a:lnTo>
                <a:lnTo>
                  <a:pt x="1427583" y="2859094"/>
                </a:lnTo>
                <a:lnTo>
                  <a:pt x="1427194" y="2853925"/>
                </a:lnTo>
                <a:close/>
                <a:moveTo>
                  <a:pt x="1416622" y="2713482"/>
                </a:moveTo>
                <a:lnTo>
                  <a:pt x="1400904" y="2717800"/>
                </a:lnTo>
                <a:lnTo>
                  <a:pt x="1377088" y="2725208"/>
                </a:lnTo>
                <a:lnTo>
                  <a:pt x="1353272" y="2732617"/>
                </a:lnTo>
                <a:lnTo>
                  <a:pt x="1329721" y="2740554"/>
                </a:lnTo>
                <a:lnTo>
                  <a:pt x="1306169" y="2748492"/>
                </a:lnTo>
                <a:lnTo>
                  <a:pt x="1282618" y="2756958"/>
                </a:lnTo>
                <a:lnTo>
                  <a:pt x="1259861" y="2765954"/>
                </a:lnTo>
                <a:lnTo>
                  <a:pt x="1236574" y="2775214"/>
                </a:lnTo>
                <a:lnTo>
                  <a:pt x="1213552" y="2784740"/>
                </a:lnTo>
                <a:lnTo>
                  <a:pt x="1191059" y="2794529"/>
                </a:lnTo>
                <a:lnTo>
                  <a:pt x="1168831" y="2804848"/>
                </a:lnTo>
                <a:lnTo>
                  <a:pt x="1146603" y="2815431"/>
                </a:lnTo>
                <a:lnTo>
                  <a:pt x="1124110" y="2826015"/>
                </a:lnTo>
                <a:lnTo>
                  <a:pt x="1102147" y="2837392"/>
                </a:lnTo>
                <a:lnTo>
                  <a:pt x="1080712" y="2848769"/>
                </a:lnTo>
                <a:lnTo>
                  <a:pt x="1059013" y="2860675"/>
                </a:lnTo>
                <a:lnTo>
                  <a:pt x="1101088" y="2933435"/>
                </a:lnTo>
                <a:lnTo>
                  <a:pt x="1121464" y="2922058"/>
                </a:lnTo>
                <a:lnTo>
                  <a:pt x="1142104" y="2911475"/>
                </a:lnTo>
                <a:lnTo>
                  <a:pt x="1162745" y="2900627"/>
                </a:lnTo>
                <a:lnTo>
                  <a:pt x="1183385" y="2890308"/>
                </a:lnTo>
                <a:lnTo>
                  <a:pt x="1204820" y="2880783"/>
                </a:lnTo>
                <a:lnTo>
                  <a:pt x="1225989" y="2870994"/>
                </a:lnTo>
                <a:lnTo>
                  <a:pt x="1247424" y="2861469"/>
                </a:lnTo>
                <a:lnTo>
                  <a:pt x="1268858" y="2852737"/>
                </a:lnTo>
                <a:lnTo>
                  <a:pt x="1290821" y="2844006"/>
                </a:lnTo>
                <a:lnTo>
                  <a:pt x="1312785" y="2835539"/>
                </a:lnTo>
                <a:lnTo>
                  <a:pt x="1334749" y="2827602"/>
                </a:lnTo>
                <a:lnTo>
                  <a:pt x="1356977" y="2819929"/>
                </a:lnTo>
                <a:lnTo>
                  <a:pt x="1379205" y="2812256"/>
                </a:lnTo>
                <a:lnTo>
                  <a:pt x="1401962" y="2805377"/>
                </a:lnTo>
                <a:lnTo>
                  <a:pt x="1423054" y="2798926"/>
                </a:lnTo>
                <a:lnTo>
                  <a:pt x="1416622" y="2713482"/>
                </a:lnTo>
                <a:close/>
                <a:moveTo>
                  <a:pt x="1621831" y="1665666"/>
                </a:moveTo>
                <a:lnTo>
                  <a:pt x="1621831" y="2022293"/>
                </a:lnTo>
                <a:lnTo>
                  <a:pt x="3670168" y="2022293"/>
                </a:lnTo>
                <a:lnTo>
                  <a:pt x="3670698" y="2018589"/>
                </a:lnTo>
                <a:lnTo>
                  <a:pt x="3672285" y="2008006"/>
                </a:lnTo>
                <a:lnTo>
                  <a:pt x="3674403" y="1991339"/>
                </a:lnTo>
                <a:lnTo>
                  <a:pt x="3677049" y="1969381"/>
                </a:lnTo>
                <a:lnTo>
                  <a:pt x="3677843" y="1957211"/>
                </a:lnTo>
                <a:lnTo>
                  <a:pt x="3678901" y="1943718"/>
                </a:lnTo>
                <a:lnTo>
                  <a:pt x="3679431" y="1929697"/>
                </a:lnTo>
                <a:lnTo>
                  <a:pt x="3679960" y="1915146"/>
                </a:lnTo>
                <a:lnTo>
                  <a:pt x="3679960" y="1899801"/>
                </a:lnTo>
                <a:lnTo>
                  <a:pt x="3679695" y="1883928"/>
                </a:lnTo>
                <a:lnTo>
                  <a:pt x="3679166" y="1868054"/>
                </a:lnTo>
                <a:lnTo>
                  <a:pt x="3677843" y="1851651"/>
                </a:lnTo>
                <a:lnTo>
                  <a:pt x="3675990" y="1835513"/>
                </a:lnTo>
                <a:lnTo>
                  <a:pt x="3673873" y="1819375"/>
                </a:lnTo>
                <a:lnTo>
                  <a:pt x="3672285" y="1811174"/>
                </a:lnTo>
                <a:lnTo>
                  <a:pt x="3670698" y="1803502"/>
                </a:lnTo>
                <a:lnTo>
                  <a:pt x="3668845" y="1795565"/>
                </a:lnTo>
                <a:lnTo>
                  <a:pt x="3666993" y="1787628"/>
                </a:lnTo>
                <a:lnTo>
                  <a:pt x="3664611" y="1779956"/>
                </a:lnTo>
                <a:lnTo>
                  <a:pt x="3662229" y="1772284"/>
                </a:lnTo>
                <a:lnTo>
                  <a:pt x="3659318" y="1764876"/>
                </a:lnTo>
                <a:lnTo>
                  <a:pt x="3656671" y="1757733"/>
                </a:lnTo>
                <a:lnTo>
                  <a:pt x="3653760" y="1750325"/>
                </a:lnTo>
                <a:lnTo>
                  <a:pt x="3650320" y="1743447"/>
                </a:lnTo>
                <a:lnTo>
                  <a:pt x="3646880" y="1736833"/>
                </a:lnTo>
                <a:lnTo>
                  <a:pt x="3643175" y="1730219"/>
                </a:lnTo>
                <a:lnTo>
                  <a:pt x="3638940" y="1723869"/>
                </a:lnTo>
                <a:lnTo>
                  <a:pt x="3634706" y="1717785"/>
                </a:lnTo>
                <a:lnTo>
                  <a:pt x="3629943" y="1711964"/>
                </a:lnTo>
                <a:lnTo>
                  <a:pt x="3625179" y="1706408"/>
                </a:lnTo>
                <a:lnTo>
                  <a:pt x="3619886" y="1701117"/>
                </a:lnTo>
                <a:lnTo>
                  <a:pt x="3614593" y="1696091"/>
                </a:lnTo>
                <a:lnTo>
                  <a:pt x="3608506" y="1691328"/>
                </a:lnTo>
                <a:lnTo>
                  <a:pt x="3602684" y="1687096"/>
                </a:lnTo>
                <a:lnTo>
                  <a:pt x="3596333" y="1682863"/>
                </a:lnTo>
                <a:lnTo>
                  <a:pt x="3589452" y="1679423"/>
                </a:lnTo>
                <a:lnTo>
                  <a:pt x="3582571" y="1675984"/>
                </a:lnTo>
                <a:lnTo>
                  <a:pt x="3574897" y="1673339"/>
                </a:lnTo>
                <a:lnTo>
                  <a:pt x="3567487" y="1670693"/>
                </a:lnTo>
                <a:lnTo>
                  <a:pt x="3559283" y="1668576"/>
                </a:lnTo>
                <a:lnTo>
                  <a:pt x="3550814" y="1666989"/>
                </a:lnTo>
                <a:lnTo>
                  <a:pt x="3542081" y="1665666"/>
                </a:lnTo>
                <a:lnTo>
                  <a:pt x="3409309" y="1665666"/>
                </a:lnTo>
                <a:lnTo>
                  <a:pt x="3408100" y="1671700"/>
                </a:lnTo>
                <a:lnTo>
                  <a:pt x="3406513" y="1679353"/>
                </a:lnTo>
                <a:lnTo>
                  <a:pt x="3404398" y="1687271"/>
                </a:lnTo>
                <a:lnTo>
                  <a:pt x="3401489" y="1694660"/>
                </a:lnTo>
                <a:lnTo>
                  <a:pt x="3398580" y="1702050"/>
                </a:lnTo>
                <a:lnTo>
                  <a:pt x="3395406" y="1709176"/>
                </a:lnTo>
                <a:lnTo>
                  <a:pt x="3391969" y="1716037"/>
                </a:lnTo>
                <a:lnTo>
                  <a:pt x="3388002" y="1722899"/>
                </a:lnTo>
                <a:lnTo>
                  <a:pt x="3384035" y="1729233"/>
                </a:lnTo>
                <a:lnTo>
                  <a:pt x="3379275" y="1735831"/>
                </a:lnTo>
                <a:lnTo>
                  <a:pt x="3374515" y="1741637"/>
                </a:lnTo>
                <a:lnTo>
                  <a:pt x="3369491" y="1747706"/>
                </a:lnTo>
                <a:lnTo>
                  <a:pt x="3364202" y="1753249"/>
                </a:lnTo>
                <a:lnTo>
                  <a:pt x="3358648" y="1758527"/>
                </a:lnTo>
                <a:lnTo>
                  <a:pt x="3352566" y="1763541"/>
                </a:lnTo>
                <a:lnTo>
                  <a:pt x="3346748" y="1768292"/>
                </a:lnTo>
                <a:lnTo>
                  <a:pt x="3340401" y="1772778"/>
                </a:lnTo>
                <a:lnTo>
                  <a:pt x="3333790" y="1777001"/>
                </a:lnTo>
                <a:lnTo>
                  <a:pt x="3326914" y="1780696"/>
                </a:lnTo>
                <a:lnTo>
                  <a:pt x="3320039" y="1784654"/>
                </a:lnTo>
                <a:lnTo>
                  <a:pt x="3312899" y="1787557"/>
                </a:lnTo>
                <a:lnTo>
                  <a:pt x="3305494" y="1790460"/>
                </a:lnTo>
                <a:lnTo>
                  <a:pt x="3298089" y="1793099"/>
                </a:lnTo>
                <a:lnTo>
                  <a:pt x="3290420" y="1795211"/>
                </a:lnTo>
                <a:lnTo>
                  <a:pt x="3282751" y="1797058"/>
                </a:lnTo>
                <a:lnTo>
                  <a:pt x="3274554" y="1798378"/>
                </a:lnTo>
                <a:lnTo>
                  <a:pt x="3266620" y="1799433"/>
                </a:lnTo>
                <a:lnTo>
                  <a:pt x="3258422" y="1800225"/>
                </a:lnTo>
                <a:lnTo>
                  <a:pt x="3249960" y="1800225"/>
                </a:lnTo>
                <a:lnTo>
                  <a:pt x="2017102" y="1800225"/>
                </a:lnTo>
                <a:lnTo>
                  <a:pt x="2008639" y="1800225"/>
                </a:lnTo>
                <a:lnTo>
                  <a:pt x="2000441" y="1799433"/>
                </a:lnTo>
                <a:lnTo>
                  <a:pt x="1992508" y="1798378"/>
                </a:lnTo>
                <a:lnTo>
                  <a:pt x="1984574" y="1797058"/>
                </a:lnTo>
                <a:lnTo>
                  <a:pt x="1976641" y="1795211"/>
                </a:lnTo>
                <a:lnTo>
                  <a:pt x="1969236" y="1793099"/>
                </a:lnTo>
                <a:lnTo>
                  <a:pt x="1961567" y="1790460"/>
                </a:lnTo>
                <a:lnTo>
                  <a:pt x="1954163" y="1787557"/>
                </a:lnTo>
                <a:lnTo>
                  <a:pt x="1947287" y="1784654"/>
                </a:lnTo>
                <a:lnTo>
                  <a:pt x="1940147" y="1780696"/>
                </a:lnTo>
                <a:lnTo>
                  <a:pt x="1933536" y="1777001"/>
                </a:lnTo>
                <a:lnTo>
                  <a:pt x="1926925" y="1772778"/>
                </a:lnTo>
                <a:lnTo>
                  <a:pt x="1920578" y="1768292"/>
                </a:lnTo>
                <a:lnTo>
                  <a:pt x="1914231" y="1763541"/>
                </a:lnTo>
                <a:lnTo>
                  <a:pt x="1908678" y="1758527"/>
                </a:lnTo>
                <a:lnTo>
                  <a:pt x="1903124" y="1753249"/>
                </a:lnTo>
                <a:lnTo>
                  <a:pt x="1897835" y="1747706"/>
                </a:lnTo>
                <a:lnTo>
                  <a:pt x="1892811" y="1741637"/>
                </a:lnTo>
                <a:lnTo>
                  <a:pt x="1887786" y="1735831"/>
                </a:lnTo>
                <a:lnTo>
                  <a:pt x="1883291" y="1729233"/>
                </a:lnTo>
                <a:lnTo>
                  <a:pt x="1879324" y="1722899"/>
                </a:lnTo>
                <a:lnTo>
                  <a:pt x="1875093" y="1716037"/>
                </a:lnTo>
                <a:lnTo>
                  <a:pt x="1871655" y="1709176"/>
                </a:lnTo>
                <a:lnTo>
                  <a:pt x="1868217" y="1702050"/>
                </a:lnTo>
                <a:lnTo>
                  <a:pt x="1865573" y="1694660"/>
                </a:lnTo>
                <a:lnTo>
                  <a:pt x="1862928" y="1687271"/>
                </a:lnTo>
                <a:lnTo>
                  <a:pt x="1860813" y="1679353"/>
                </a:lnTo>
                <a:lnTo>
                  <a:pt x="1858961" y="1671700"/>
                </a:lnTo>
                <a:lnTo>
                  <a:pt x="1857954" y="1665666"/>
                </a:lnTo>
                <a:lnTo>
                  <a:pt x="1621831" y="1665666"/>
                </a:lnTo>
                <a:close/>
                <a:moveTo>
                  <a:pt x="504561" y="0"/>
                </a:moveTo>
                <a:lnTo>
                  <a:pt x="843228" y="0"/>
                </a:lnTo>
                <a:lnTo>
                  <a:pt x="850107" y="264"/>
                </a:lnTo>
                <a:lnTo>
                  <a:pt x="856721" y="528"/>
                </a:lnTo>
                <a:lnTo>
                  <a:pt x="863071" y="1584"/>
                </a:lnTo>
                <a:lnTo>
                  <a:pt x="869686" y="2905"/>
                </a:lnTo>
                <a:lnTo>
                  <a:pt x="876301" y="4489"/>
                </a:lnTo>
                <a:lnTo>
                  <a:pt x="882651" y="6073"/>
                </a:lnTo>
                <a:lnTo>
                  <a:pt x="885415" y="6993"/>
                </a:lnTo>
                <a:lnTo>
                  <a:pt x="896445" y="6085"/>
                </a:lnTo>
                <a:lnTo>
                  <a:pt x="919733" y="3969"/>
                </a:lnTo>
                <a:lnTo>
                  <a:pt x="943551" y="2381"/>
                </a:lnTo>
                <a:lnTo>
                  <a:pt x="968428" y="1323"/>
                </a:lnTo>
                <a:lnTo>
                  <a:pt x="993569" y="265"/>
                </a:lnTo>
                <a:lnTo>
                  <a:pt x="1018974" y="0"/>
                </a:lnTo>
                <a:lnTo>
                  <a:pt x="1044645" y="265"/>
                </a:lnTo>
                <a:lnTo>
                  <a:pt x="1070050" y="1058"/>
                </a:lnTo>
                <a:lnTo>
                  <a:pt x="1095456" y="2117"/>
                </a:lnTo>
                <a:lnTo>
                  <a:pt x="1107894" y="3175"/>
                </a:lnTo>
                <a:lnTo>
                  <a:pt x="1120597" y="4498"/>
                </a:lnTo>
                <a:lnTo>
                  <a:pt x="1132771" y="5556"/>
                </a:lnTo>
                <a:lnTo>
                  <a:pt x="1144944" y="7143"/>
                </a:lnTo>
                <a:lnTo>
                  <a:pt x="1157118" y="8731"/>
                </a:lnTo>
                <a:lnTo>
                  <a:pt x="1168762" y="10583"/>
                </a:lnTo>
                <a:lnTo>
                  <a:pt x="1180407" y="12964"/>
                </a:lnTo>
                <a:lnTo>
                  <a:pt x="1192051" y="15345"/>
                </a:lnTo>
                <a:lnTo>
                  <a:pt x="1203166" y="17990"/>
                </a:lnTo>
                <a:lnTo>
                  <a:pt x="1214016" y="20636"/>
                </a:lnTo>
                <a:lnTo>
                  <a:pt x="1224602" y="23810"/>
                </a:lnTo>
                <a:lnTo>
                  <a:pt x="1234923" y="27250"/>
                </a:lnTo>
                <a:lnTo>
                  <a:pt x="1244980" y="30689"/>
                </a:lnTo>
                <a:lnTo>
                  <a:pt x="1254771" y="34922"/>
                </a:lnTo>
                <a:lnTo>
                  <a:pt x="1264034" y="38890"/>
                </a:lnTo>
                <a:lnTo>
                  <a:pt x="1273032" y="43388"/>
                </a:lnTo>
                <a:lnTo>
                  <a:pt x="1281500" y="48415"/>
                </a:lnTo>
                <a:lnTo>
                  <a:pt x="1289440" y="53441"/>
                </a:lnTo>
                <a:lnTo>
                  <a:pt x="1297114" y="58732"/>
                </a:lnTo>
                <a:lnTo>
                  <a:pt x="1304260" y="64288"/>
                </a:lnTo>
                <a:lnTo>
                  <a:pt x="1310876" y="70373"/>
                </a:lnTo>
                <a:lnTo>
                  <a:pt x="1316962" y="76458"/>
                </a:lnTo>
                <a:lnTo>
                  <a:pt x="1322520" y="83336"/>
                </a:lnTo>
                <a:lnTo>
                  <a:pt x="1327813" y="90215"/>
                </a:lnTo>
                <a:lnTo>
                  <a:pt x="1330195" y="94183"/>
                </a:lnTo>
                <a:lnTo>
                  <a:pt x="1332576" y="98416"/>
                </a:lnTo>
                <a:lnTo>
                  <a:pt x="1337340" y="107940"/>
                </a:lnTo>
                <a:lnTo>
                  <a:pt x="1342104" y="119052"/>
                </a:lnTo>
                <a:lnTo>
                  <a:pt x="1346602" y="131751"/>
                </a:lnTo>
                <a:lnTo>
                  <a:pt x="1351366" y="145508"/>
                </a:lnTo>
                <a:lnTo>
                  <a:pt x="1356130" y="160588"/>
                </a:lnTo>
                <a:lnTo>
                  <a:pt x="1360629" y="177255"/>
                </a:lnTo>
                <a:lnTo>
                  <a:pt x="1364863" y="194716"/>
                </a:lnTo>
                <a:lnTo>
                  <a:pt x="1369626" y="214029"/>
                </a:lnTo>
                <a:lnTo>
                  <a:pt x="1374125" y="233871"/>
                </a:lnTo>
                <a:lnTo>
                  <a:pt x="1378360" y="255035"/>
                </a:lnTo>
                <a:lnTo>
                  <a:pt x="1382594" y="276994"/>
                </a:lnTo>
                <a:lnTo>
                  <a:pt x="1386828" y="300275"/>
                </a:lnTo>
                <a:lnTo>
                  <a:pt x="1391063" y="324085"/>
                </a:lnTo>
                <a:lnTo>
                  <a:pt x="1399531" y="374352"/>
                </a:lnTo>
                <a:lnTo>
                  <a:pt x="1407206" y="427793"/>
                </a:lnTo>
                <a:lnTo>
                  <a:pt x="1415145" y="483615"/>
                </a:lnTo>
                <a:lnTo>
                  <a:pt x="1422555" y="541553"/>
                </a:lnTo>
                <a:lnTo>
                  <a:pt x="1429965" y="601608"/>
                </a:lnTo>
                <a:lnTo>
                  <a:pt x="1437110" y="662457"/>
                </a:lnTo>
                <a:lnTo>
                  <a:pt x="1443726" y="724099"/>
                </a:lnTo>
                <a:lnTo>
                  <a:pt x="1450342" y="786535"/>
                </a:lnTo>
                <a:lnTo>
                  <a:pt x="1456429" y="848707"/>
                </a:lnTo>
                <a:lnTo>
                  <a:pt x="1462252" y="910614"/>
                </a:lnTo>
                <a:lnTo>
                  <a:pt x="1467809" y="971462"/>
                </a:lnTo>
                <a:lnTo>
                  <a:pt x="1477865" y="1088927"/>
                </a:lnTo>
                <a:lnTo>
                  <a:pt x="1486599" y="1197396"/>
                </a:lnTo>
                <a:lnTo>
                  <a:pt x="1494273" y="1294489"/>
                </a:lnTo>
                <a:lnTo>
                  <a:pt x="1500095" y="1375180"/>
                </a:lnTo>
                <a:lnTo>
                  <a:pt x="1504330" y="1437616"/>
                </a:lnTo>
                <a:lnTo>
                  <a:pt x="1507770" y="1491322"/>
                </a:lnTo>
                <a:lnTo>
                  <a:pt x="1865130" y="1491322"/>
                </a:lnTo>
                <a:lnTo>
                  <a:pt x="1865573" y="1490129"/>
                </a:lnTo>
                <a:lnTo>
                  <a:pt x="1868217" y="1482739"/>
                </a:lnTo>
                <a:lnTo>
                  <a:pt x="1871655" y="1475350"/>
                </a:lnTo>
                <a:lnTo>
                  <a:pt x="1875093" y="1468488"/>
                </a:lnTo>
                <a:lnTo>
                  <a:pt x="1879324" y="1461890"/>
                </a:lnTo>
                <a:lnTo>
                  <a:pt x="1883291" y="1455292"/>
                </a:lnTo>
                <a:lnTo>
                  <a:pt x="1887786" y="1449222"/>
                </a:lnTo>
                <a:lnTo>
                  <a:pt x="1892811" y="1442888"/>
                </a:lnTo>
                <a:lnTo>
                  <a:pt x="1897835" y="1436818"/>
                </a:lnTo>
                <a:lnTo>
                  <a:pt x="1903124" y="1431540"/>
                </a:lnTo>
                <a:lnTo>
                  <a:pt x="1908678" y="1426262"/>
                </a:lnTo>
                <a:lnTo>
                  <a:pt x="1914231" y="1420984"/>
                </a:lnTo>
                <a:lnTo>
                  <a:pt x="1920578" y="1416233"/>
                </a:lnTo>
                <a:lnTo>
                  <a:pt x="1926925" y="1412011"/>
                </a:lnTo>
                <a:lnTo>
                  <a:pt x="1933536" y="1407524"/>
                </a:lnTo>
                <a:lnTo>
                  <a:pt x="1940147" y="1403830"/>
                </a:lnTo>
                <a:lnTo>
                  <a:pt x="1947287" y="1400399"/>
                </a:lnTo>
                <a:lnTo>
                  <a:pt x="1954163" y="1396968"/>
                </a:lnTo>
                <a:lnTo>
                  <a:pt x="1961567" y="1394065"/>
                </a:lnTo>
                <a:lnTo>
                  <a:pt x="1969236" y="1391689"/>
                </a:lnTo>
                <a:lnTo>
                  <a:pt x="1976641" y="1389314"/>
                </a:lnTo>
                <a:lnTo>
                  <a:pt x="1984574" y="1387467"/>
                </a:lnTo>
                <a:lnTo>
                  <a:pt x="1992508" y="1386147"/>
                </a:lnTo>
                <a:lnTo>
                  <a:pt x="2000441" y="1385356"/>
                </a:lnTo>
                <a:lnTo>
                  <a:pt x="2008639" y="1384564"/>
                </a:lnTo>
                <a:lnTo>
                  <a:pt x="2017102" y="1384300"/>
                </a:lnTo>
                <a:lnTo>
                  <a:pt x="3249960" y="1384300"/>
                </a:lnTo>
                <a:lnTo>
                  <a:pt x="3258422" y="1384564"/>
                </a:lnTo>
                <a:lnTo>
                  <a:pt x="3266620" y="1385356"/>
                </a:lnTo>
                <a:lnTo>
                  <a:pt x="3274554" y="1386147"/>
                </a:lnTo>
                <a:lnTo>
                  <a:pt x="3282751" y="1387467"/>
                </a:lnTo>
                <a:lnTo>
                  <a:pt x="3290420" y="1389314"/>
                </a:lnTo>
                <a:lnTo>
                  <a:pt x="3298089" y="1391689"/>
                </a:lnTo>
                <a:lnTo>
                  <a:pt x="3305494" y="1394065"/>
                </a:lnTo>
                <a:lnTo>
                  <a:pt x="3312899" y="1396968"/>
                </a:lnTo>
                <a:lnTo>
                  <a:pt x="3320039" y="1400399"/>
                </a:lnTo>
                <a:lnTo>
                  <a:pt x="3326914" y="1403830"/>
                </a:lnTo>
                <a:lnTo>
                  <a:pt x="3333790" y="1407524"/>
                </a:lnTo>
                <a:lnTo>
                  <a:pt x="3340401" y="1412011"/>
                </a:lnTo>
                <a:lnTo>
                  <a:pt x="3346748" y="1416233"/>
                </a:lnTo>
                <a:lnTo>
                  <a:pt x="3352566" y="1420984"/>
                </a:lnTo>
                <a:lnTo>
                  <a:pt x="3358648" y="1426262"/>
                </a:lnTo>
                <a:lnTo>
                  <a:pt x="3364202" y="1431540"/>
                </a:lnTo>
                <a:lnTo>
                  <a:pt x="3369491" y="1436818"/>
                </a:lnTo>
                <a:lnTo>
                  <a:pt x="3374515" y="1442888"/>
                </a:lnTo>
                <a:lnTo>
                  <a:pt x="3379275" y="1449222"/>
                </a:lnTo>
                <a:lnTo>
                  <a:pt x="3384035" y="1455292"/>
                </a:lnTo>
                <a:lnTo>
                  <a:pt x="3388002" y="1461890"/>
                </a:lnTo>
                <a:lnTo>
                  <a:pt x="3391969" y="1468488"/>
                </a:lnTo>
                <a:lnTo>
                  <a:pt x="3395406" y="1475350"/>
                </a:lnTo>
                <a:lnTo>
                  <a:pt x="3398580" y="1482739"/>
                </a:lnTo>
                <a:lnTo>
                  <a:pt x="3401489" y="1490129"/>
                </a:lnTo>
                <a:lnTo>
                  <a:pt x="3401976" y="1491322"/>
                </a:lnTo>
                <a:lnTo>
                  <a:pt x="3628884" y="1491322"/>
                </a:lnTo>
                <a:lnTo>
                  <a:pt x="3638411" y="1497936"/>
                </a:lnTo>
                <a:lnTo>
                  <a:pt x="3648997" y="1505343"/>
                </a:lnTo>
                <a:lnTo>
                  <a:pt x="3662758" y="1515926"/>
                </a:lnTo>
                <a:lnTo>
                  <a:pt x="3679431" y="1528889"/>
                </a:lnTo>
                <a:lnTo>
                  <a:pt x="3688164" y="1536561"/>
                </a:lnTo>
                <a:lnTo>
                  <a:pt x="3697691" y="1544763"/>
                </a:lnTo>
                <a:lnTo>
                  <a:pt x="3707483" y="1553229"/>
                </a:lnTo>
                <a:lnTo>
                  <a:pt x="3717539" y="1562224"/>
                </a:lnTo>
                <a:lnTo>
                  <a:pt x="3727331" y="1572012"/>
                </a:lnTo>
                <a:lnTo>
                  <a:pt x="3737388" y="1582330"/>
                </a:lnTo>
                <a:lnTo>
                  <a:pt x="3747444" y="1592912"/>
                </a:lnTo>
                <a:lnTo>
                  <a:pt x="3757500" y="1604289"/>
                </a:lnTo>
                <a:lnTo>
                  <a:pt x="3767557" y="1615929"/>
                </a:lnTo>
                <a:lnTo>
                  <a:pt x="3777349" y="1627834"/>
                </a:lnTo>
                <a:lnTo>
                  <a:pt x="3786611" y="1640269"/>
                </a:lnTo>
                <a:lnTo>
                  <a:pt x="3795609" y="1653232"/>
                </a:lnTo>
                <a:lnTo>
                  <a:pt x="3804078" y="1666460"/>
                </a:lnTo>
                <a:lnTo>
                  <a:pt x="3812017" y="1679953"/>
                </a:lnTo>
                <a:lnTo>
                  <a:pt x="3819427" y="1693710"/>
                </a:lnTo>
                <a:lnTo>
                  <a:pt x="3822867" y="1700588"/>
                </a:lnTo>
                <a:lnTo>
                  <a:pt x="3826043" y="1707731"/>
                </a:lnTo>
                <a:lnTo>
                  <a:pt x="3828689" y="1714875"/>
                </a:lnTo>
                <a:lnTo>
                  <a:pt x="3831601" y="1722282"/>
                </a:lnTo>
                <a:lnTo>
                  <a:pt x="3834512" y="1729425"/>
                </a:lnTo>
                <a:lnTo>
                  <a:pt x="3836629" y="1736833"/>
                </a:lnTo>
                <a:lnTo>
                  <a:pt x="3838746" y="1744505"/>
                </a:lnTo>
                <a:lnTo>
                  <a:pt x="3840598" y="1751913"/>
                </a:lnTo>
                <a:lnTo>
                  <a:pt x="3842186" y="1759585"/>
                </a:lnTo>
                <a:lnTo>
                  <a:pt x="3843509" y="1766993"/>
                </a:lnTo>
                <a:lnTo>
                  <a:pt x="3844568" y="1774665"/>
                </a:lnTo>
                <a:lnTo>
                  <a:pt x="3845362" y="1782337"/>
                </a:lnTo>
                <a:lnTo>
                  <a:pt x="3845627" y="1790274"/>
                </a:lnTo>
                <a:lnTo>
                  <a:pt x="3846156" y="1797681"/>
                </a:lnTo>
                <a:lnTo>
                  <a:pt x="3846156" y="2373098"/>
                </a:lnTo>
                <a:lnTo>
                  <a:pt x="4269850" y="2373098"/>
                </a:lnTo>
                <a:lnTo>
                  <a:pt x="4271967" y="2373098"/>
                </a:lnTo>
                <a:lnTo>
                  <a:pt x="4279377" y="2373892"/>
                </a:lnTo>
                <a:lnTo>
                  <a:pt x="4289963" y="2375479"/>
                </a:lnTo>
                <a:lnTo>
                  <a:pt x="4296843" y="2376802"/>
                </a:lnTo>
                <a:lnTo>
                  <a:pt x="4303989" y="2378389"/>
                </a:lnTo>
                <a:lnTo>
                  <a:pt x="4312193" y="2380241"/>
                </a:lnTo>
                <a:lnTo>
                  <a:pt x="4320926" y="2382622"/>
                </a:lnTo>
                <a:lnTo>
                  <a:pt x="4330453" y="2385797"/>
                </a:lnTo>
                <a:lnTo>
                  <a:pt x="4339715" y="2389236"/>
                </a:lnTo>
                <a:lnTo>
                  <a:pt x="4349772" y="2393469"/>
                </a:lnTo>
                <a:lnTo>
                  <a:pt x="4360093" y="2398496"/>
                </a:lnTo>
                <a:lnTo>
                  <a:pt x="4370943" y="2403787"/>
                </a:lnTo>
                <a:lnTo>
                  <a:pt x="4381529" y="2409872"/>
                </a:lnTo>
                <a:lnTo>
                  <a:pt x="4392379" y="2417015"/>
                </a:lnTo>
                <a:lnTo>
                  <a:pt x="4403230" y="2424687"/>
                </a:lnTo>
                <a:lnTo>
                  <a:pt x="4408523" y="2428920"/>
                </a:lnTo>
                <a:lnTo>
                  <a:pt x="4413816" y="2433153"/>
                </a:lnTo>
                <a:lnTo>
                  <a:pt x="4419108" y="2437915"/>
                </a:lnTo>
                <a:lnTo>
                  <a:pt x="4424401" y="2442942"/>
                </a:lnTo>
                <a:lnTo>
                  <a:pt x="4429429" y="2447968"/>
                </a:lnTo>
                <a:lnTo>
                  <a:pt x="4434987" y="2453259"/>
                </a:lnTo>
                <a:lnTo>
                  <a:pt x="4439751" y="2458815"/>
                </a:lnTo>
                <a:lnTo>
                  <a:pt x="4444779" y="2464900"/>
                </a:lnTo>
                <a:lnTo>
                  <a:pt x="4449542" y="2471250"/>
                </a:lnTo>
                <a:lnTo>
                  <a:pt x="4454306" y="2477334"/>
                </a:lnTo>
                <a:lnTo>
                  <a:pt x="4459070" y="2483948"/>
                </a:lnTo>
                <a:lnTo>
                  <a:pt x="4463304" y="2491356"/>
                </a:lnTo>
                <a:lnTo>
                  <a:pt x="4467803" y="2498499"/>
                </a:lnTo>
                <a:lnTo>
                  <a:pt x="4472302" y="2505907"/>
                </a:lnTo>
                <a:lnTo>
                  <a:pt x="4476271" y="2513844"/>
                </a:lnTo>
                <a:lnTo>
                  <a:pt x="4479976" y="2522045"/>
                </a:lnTo>
                <a:lnTo>
                  <a:pt x="4483681" y="2530511"/>
                </a:lnTo>
                <a:lnTo>
                  <a:pt x="4487651" y="2539241"/>
                </a:lnTo>
                <a:lnTo>
                  <a:pt x="4490827" y="2548236"/>
                </a:lnTo>
                <a:lnTo>
                  <a:pt x="4494267" y="2557761"/>
                </a:lnTo>
                <a:lnTo>
                  <a:pt x="4496913" y="2567549"/>
                </a:lnTo>
                <a:lnTo>
                  <a:pt x="4499825" y="2577603"/>
                </a:lnTo>
                <a:lnTo>
                  <a:pt x="4502206" y="2587920"/>
                </a:lnTo>
                <a:lnTo>
                  <a:pt x="4504588" y="2598767"/>
                </a:lnTo>
                <a:lnTo>
                  <a:pt x="4506705" y="2609879"/>
                </a:lnTo>
                <a:lnTo>
                  <a:pt x="4508293" y="2621255"/>
                </a:lnTo>
                <a:lnTo>
                  <a:pt x="4509881" y="2633424"/>
                </a:lnTo>
                <a:lnTo>
                  <a:pt x="4511204" y="2645594"/>
                </a:lnTo>
                <a:lnTo>
                  <a:pt x="4511204" y="4090882"/>
                </a:lnTo>
                <a:lnTo>
                  <a:pt x="4515438" y="4089295"/>
                </a:lnTo>
                <a:lnTo>
                  <a:pt x="4520731" y="4087972"/>
                </a:lnTo>
                <a:lnTo>
                  <a:pt x="4528141" y="4086649"/>
                </a:lnTo>
                <a:lnTo>
                  <a:pt x="4537139" y="4085856"/>
                </a:lnTo>
                <a:lnTo>
                  <a:pt x="4542432" y="4085327"/>
                </a:lnTo>
                <a:lnTo>
                  <a:pt x="4547990" y="4085327"/>
                </a:lnTo>
                <a:lnTo>
                  <a:pt x="4554076" y="4085327"/>
                </a:lnTo>
                <a:lnTo>
                  <a:pt x="4560692" y="4085856"/>
                </a:lnTo>
                <a:lnTo>
                  <a:pt x="4567573" y="4086120"/>
                </a:lnTo>
                <a:lnTo>
                  <a:pt x="4574719" y="4086914"/>
                </a:lnTo>
                <a:lnTo>
                  <a:pt x="4582393" y="4088237"/>
                </a:lnTo>
                <a:lnTo>
                  <a:pt x="4590068" y="4089824"/>
                </a:lnTo>
                <a:lnTo>
                  <a:pt x="4598272" y="4091676"/>
                </a:lnTo>
                <a:lnTo>
                  <a:pt x="4606740" y="4093792"/>
                </a:lnTo>
                <a:lnTo>
                  <a:pt x="4615474" y="4096703"/>
                </a:lnTo>
                <a:lnTo>
                  <a:pt x="4625001" y="4100142"/>
                </a:lnTo>
                <a:lnTo>
                  <a:pt x="4633999" y="4104375"/>
                </a:lnTo>
                <a:lnTo>
                  <a:pt x="4643790" y="4108608"/>
                </a:lnTo>
                <a:lnTo>
                  <a:pt x="4653847" y="4113634"/>
                </a:lnTo>
                <a:lnTo>
                  <a:pt x="4663903" y="4119190"/>
                </a:lnTo>
                <a:lnTo>
                  <a:pt x="4674224" y="4125804"/>
                </a:lnTo>
                <a:lnTo>
                  <a:pt x="4684810" y="4132683"/>
                </a:lnTo>
                <a:lnTo>
                  <a:pt x="4695660" y="4140619"/>
                </a:lnTo>
                <a:lnTo>
                  <a:pt x="4706511" y="4149350"/>
                </a:lnTo>
                <a:lnTo>
                  <a:pt x="4717890" y="4158874"/>
                </a:lnTo>
                <a:lnTo>
                  <a:pt x="4729005" y="4169192"/>
                </a:lnTo>
                <a:lnTo>
                  <a:pt x="4740385" y="4180039"/>
                </a:lnTo>
                <a:lnTo>
                  <a:pt x="4752029" y="4192473"/>
                </a:lnTo>
                <a:lnTo>
                  <a:pt x="4763938" y="4205701"/>
                </a:lnTo>
                <a:lnTo>
                  <a:pt x="4775583" y="4219458"/>
                </a:lnTo>
                <a:lnTo>
                  <a:pt x="4787492" y="4234538"/>
                </a:lnTo>
                <a:lnTo>
                  <a:pt x="4799400" y="4250676"/>
                </a:lnTo>
                <a:lnTo>
                  <a:pt x="4811309" y="4267608"/>
                </a:lnTo>
                <a:lnTo>
                  <a:pt x="4823483" y="4286127"/>
                </a:lnTo>
                <a:lnTo>
                  <a:pt x="4835657" y="4305704"/>
                </a:lnTo>
                <a:lnTo>
                  <a:pt x="4847566" y="4326340"/>
                </a:lnTo>
                <a:lnTo>
                  <a:pt x="4860004" y="4348034"/>
                </a:lnTo>
                <a:lnTo>
                  <a:pt x="4872177" y="4371051"/>
                </a:lnTo>
                <a:lnTo>
                  <a:pt x="4884086" y="4395655"/>
                </a:lnTo>
                <a:lnTo>
                  <a:pt x="4896260" y="4421317"/>
                </a:lnTo>
                <a:lnTo>
                  <a:pt x="4908433" y="4448302"/>
                </a:lnTo>
                <a:lnTo>
                  <a:pt x="4920342" y="4476874"/>
                </a:lnTo>
                <a:lnTo>
                  <a:pt x="4932516" y="4506770"/>
                </a:lnTo>
                <a:lnTo>
                  <a:pt x="4944425" y="4537988"/>
                </a:lnTo>
                <a:lnTo>
                  <a:pt x="4955805" y="4571057"/>
                </a:lnTo>
                <a:lnTo>
                  <a:pt x="4967714" y="4605450"/>
                </a:lnTo>
                <a:lnTo>
                  <a:pt x="4979093" y="4641430"/>
                </a:lnTo>
                <a:lnTo>
                  <a:pt x="4990738" y="4678733"/>
                </a:lnTo>
                <a:lnTo>
                  <a:pt x="5002117" y="4718153"/>
                </a:lnTo>
                <a:lnTo>
                  <a:pt x="5012968" y="4759159"/>
                </a:lnTo>
                <a:lnTo>
                  <a:pt x="5024083" y="4801489"/>
                </a:lnTo>
                <a:lnTo>
                  <a:pt x="5034668" y="4845935"/>
                </a:lnTo>
                <a:lnTo>
                  <a:pt x="5045254" y="4891704"/>
                </a:lnTo>
                <a:lnTo>
                  <a:pt x="5055575" y="4939853"/>
                </a:lnTo>
                <a:lnTo>
                  <a:pt x="5065632" y="4989326"/>
                </a:lnTo>
                <a:lnTo>
                  <a:pt x="5075688" y="5041180"/>
                </a:lnTo>
                <a:lnTo>
                  <a:pt x="5085215" y="5094356"/>
                </a:lnTo>
                <a:lnTo>
                  <a:pt x="5094478" y="5149914"/>
                </a:lnTo>
                <a:lnTo>
                  <a:pt x="5367325" y="5104409"/>
                </a:lnTo>
                <a:lnTo>
                  <a:pt x="5427663" y="5239864"/>
                </a:lnTo>
                <a:lnTo>
                  <a:pt x="4880911" y="5376906"/>
                </a:lnTo>
                <a:lnTo>
                  <a:pt x="4880911" y="5239864"/>
                </a:lnTo>
                <a:lnTo>
                  <a:pt x="4881969" y="5223990"/>
                </a:lnTo>
                <a:lnTo>
                  <a:pt x="4882498" y="5205471"/>
                </a:lnTo>
                <a:lnTo>
                  <a:pt x="4883028" y="5180867"/>
                </a:lnTo>
                <a:lnTo>
                  <a:pt x="4883822" y="5151236"/>
                </a:lnTo>
                <a:lnTo>
                  <a:pt x="4883822" y="5117373"/>
                </a:lnTo>
                <a:lnTo>
                  <a:pt x="4883557" y="5098854"/>
                </a:lnTo>
                <a:lnTo>
                  <a:pt x="4882763" y="5079805"/>
                </a:lnTo>
                <a:lnTo>
                  <a:pt x="4882234" y="5059963"/>
                </a:lnTo>
                <a:lnTo>
                  <a:pt x="4881175" y="5039857"/>
                </a:lnTo>
                <a:lnTo>
                  <a:pt x="4880117" y="5019221"/>
                </a:lnTo>
                <a:lnTo>
                  <a:pt x="4878529" y="4997792"/>
                </a:lnTo>
                <a:lnTo>
                  <a:pt x="4876676" y="4976892"/>
                </a:lnTo>
                <a:lnTo>
                  <a:pt x="4874030" y="4955198"/>
                </a:lnTo>
                <a:lnTo>
                  <a:pt x="4871648" y="4933768"/>
                </a:lnTo>
                <a:lnTo>
                  <a:pt x="4868472" y="4912604"/>
                </a:lnTo>
                <a:lnTo>
                  <a:pt x="4864503" y="4891174"/>
                </a:lnTo>
                <a:lnTo>
                  <a:pt x="4860533" y="4870274"/>
                </a:lnTo>
                <a:lnTo>
                  <a:pt x="4856034" y="4849903"/>
                </a:lnTo>
                <a:lnTo>
                  <a:pt x="4851271" y="4829797"/>
                </a:lnTo>
                <a:lnTo>
                  <a:pt x="4845184" y="4810219"/>
                </a:lnTo>
                <a:lnTo>
                  <a:pt x="4842273" y="4800960"/>
                </a:lnTo>
                <a:lnTo>
                  <a:pt x="4838832" y="4791700"/>
                </a:lnTo>
                <a:lnTo>
                  <a:pt x="4835657" y="4782705"/>
                </a:lnTo>
                <a:lnTo>
                  <a:pt x="4832216" y="4773975"/>
                </a:lnTo>
                <a:lnTo>
                  <a:pt x="4828511" y="4764980"/>
                </a:lnTo>
                <a:lnTo>
                  <a:pt x="4824806" y="4757043"/>
                </a:lnTo>
                <a:lnTo>
                  <a:pt x="4820837" y="4748841"/>
                </a:lnTo>
                <a:lnTo>
                  <a:pt x="4816338" y="4740905"/>
                </a:lnTo>
                <a:lnTo>
                  <a:pt x="4811839" y="4733497"/>
                </a:lnTo>
                <a:lnTo>
                  <a:pt x="4807604" y="4726089"/>
                </a:lnTo>
                <a:lnTo>
                  <a:pt x="4511204" y="4748841"/>
                </a:lnTo>
                <a:lnTo>
                  <a:pt x="4527670" y="5251656"/>
                </a:lnTo>
                <a:lnTo>
                  <a:pt x="4529198" y="5251983"/>
                </a:lnTo>
                <a:lnTo>
                  <a:pt x="4540052" y="5254630"/>
                </a:lnTo>
                <a:lnTo>
                  <a:pt x="4551171" y="5257806"/>
                </a:lnTo>
                <a:lnTo>
                  <a:pt x="4561760" y="5260717"/>
                </a:lnTo>
                <a:lnTo>
                  <a:pt x="4572615" y="5264158"/>
                </a:lnTo>
                <a:lnTo>
                  <a:pt x="4582939" y="5268128"/>
                </a:lnTo>
                <a:lnTo>
                  <a:pt x="4593264" y="5271833"/>
                </a:lnTo>
                <a:lnTo>
                  <a:pt x="4603589" y="5276067"/>
                </a:lnTo>
                <a:lnTo>
                  <a:pt x="4613649" y="5280567"/>
                </a:lnTo>
                <a:lnTo>
                  <a:pt x="4623709" y="5285331"/>
                </a:lnTo>
                <a:lnTo>
                  <a:pt x="4633239" y="5290359"/>
                </a:lnTo>
                <a:lnTo>
                  <a:pt x="4643035" y="5295388"/>
                </a:lnTo>
                <a:lnTo>
                  <a:pt x="4652830" y="5300681"/>
                </a:lnTo>
                <a:lnTo>
                  <a:pt x="4662361" y="5306239"/>
                </a:lnTo>
                <a:lnTo>
                  <a:pt x="4671626" y="5312061"/>
                </a:lnTo>
                <a:lnTo>
                  <a:pt x="4680627" y="5318148"/>
                </a:lnTo>
                <a:lnTo>
                  <a:pt x="4689893" y="5324236"/>
                </a:lnTo>
                <a:lnTo>
                  <a:pt x="4698630" y="5330852"/>
                </a:lnTo>
                <a:lnTo>
                  <a:pt x="4707101" y="5337469"/>
                </a:lnTo>
                <a:lnTo>
                  <a:pt x="4715837" y="5344350"/>
                </a:lnTo>
                <a:lnTo>
                  <a:pt x="4724044" y="5351496"/>
                </a:lnTo>
                <a:lnTo>
                  <a:pt x="4732251" y="5358641"/>
                </a:lnTo>
                <a:lnTo>
                  <a:pt x="4740458" y="5366052"/>
                </a:lnTo>
                <a:lnTo>
                  <a:pt x="4748135" y="5373727"/>
                </a:lnTo>
                <a:lnTo>
                  <a:pt x="4755813" y="5381667"/>
                </a:lnTo>
                <a:lnTo>
                  <a:pt x="4763226" y="5389342"/>
                </a:lnTo>
                <a:lnTo>
                  <a:pt x="4770638" y="5397547"/>
                </a:lnTo>
                <a:lnTo>
                  <a:pt x="4777521" y="5406016"/>
                </a:lnTo>
                <a:lnTo>
                  <a:pt x="4784404" y="5414485"/>
                </a:lnTo>
                <a:lnTo>
                  <a:pt x="4791023" y="5423219"/>
                </a:lnTo>
                <a:lnTo>
                  <a:pt x="4797377" y="5432217"/>
                </a:lnTo>
                <a:lnTo>
                  <a:pt x="4803730" y="5440951"/>
                </a:lnTo>
                <a:lnTo>
                  <a:pt x="4809819" y="5450214"/>
                </a:lnTo>
                <a:lnTo>
                  <a:pt x="4815379" y="5459477"/>
                </a:lnTo>
                <a:lnTo>
                  <a:pt x="4820938" y="5468740"/>
                </a:lnTo>
                <a:lnTo>
                  <a:pt x="4826498" y="5478533"/>
                </a:lnTo>
                <a:lnTo>
                  <a:pt x="4831793" y="5488325"/>
                </a:lnTo>
                <a:lnTo>
                  <a:pt x="4836293" y="5498118"/>
                </a:lnTo>
                <a:lnTo>
                  <a:pt x="4841058" y="5508175"/>
                </a:lnTo>
                <a:lnTo>
                  <a:pt x="4845824" y="5518496"/>
                </a:lnTo>
                <a:lnTo>
                  <a:pt x="4849795" y="5528553"/>
                </a:lnTo>
                <a:lnTo>
                  <a:pt x="4854030" y="5538875"/>
                </a:lnTo>
                <a:lnTo>
                  <a:pt x="4857472" y="5549462"/>
                </a:lnTo>
                <a:lnTo>
                  <a:pt x="4860914" y="5560048"/>
                </a:lnTo>
                <a:lnTo>
                  <a:pt x="4864355" y="5570899"/>
                </a:lnTo>
                <a:lnTo>
                  <a:pt x="4867267" y="5581486"/>
                </a:lnTo>
                <a:lnTo>
                  <a:pt x="4869650" y="5592337"/>
                </a:lnTo>
                <a:lnTo>
                  <a:pt x="4872297" y="5603452"/>
                </a:lnTo>
                <a:lnTo>
                  <a:pt x="4874415" y="5614833"/>
                </a:lnTo>
                <a:lnTo>
                  <a:pt x="4876268" y="5625949"/>
                </a:lnTo>
                <a:lnTo>
                  <a:pt x="4877857" y="5637329"/>
                </a:lnTo>
                <a:lnTo>
                  <a:pt x="4879181" y="5648709"/>
                </a:lnTo>
                <a:lnTo>
                  <a:pt x="4879975" y="5660354"/>
                </a:lnTo>
                <a:lnTo>
                  <a:pt x="4881034" y="5671735"/>
                </a:lnTo>
                <a:lnTo>
                  <a:pt x="4881298" y="5683380"/>
                </a:lnTo>
                <a:lnTo>
                  <a:pt x="4881563" y="5695025"/>
                </a:lnTo>
                <a:lnTo>
                  <a:pt x="4881298" y="5706935"/>
                </a:lnTo>
                <a:lnTo>
                  <a:pt x="4881034" y="5718580"/>
                </a:lnTo>
                <a:lnTo>
                  <a:pt x="4879975" y="5730225"/>
                </a:lnTo>
                <a:lnTo>
                  <a:pt x="4879181" y="5741605"/>
                </a:lnTo>
                <a:lnTo>
                  <a:pt x="4877857" y="5752986"/>
                </a:lnTo>
                <a:lnTo>
                  <a:pt x="4876268" y="5764366"/>
                </a:lnTo>
                <a:lnTo>
                  <a:pt x="4874415" y="5775482"/>
                </a:lnTo>
                <a:lnTo>
                  <a:pt x="4872297" y="5786597"/>
                </a:lnTo>
                <a:lnTo>
                  <a:pt x="4869650" y="5797713"/>
                </a:lnTo>
                <a:lnTo>
                  <a:pt x="4867267" y="5808564"/>
                </a:lnTo>
                <a:lnTo>
                  <a:pt x="4864355" y="5819680"/>
                </a:lnTo>
                <a:lnTo>
                  <a:pt x="4860914" y="5830266"/>
                </a:lnTo>
                <a:lnTo>
                  <a:pt x="4857472" y="5840853"/>
                </a:lnTo>
                <a:lnTo>
                  <a:pt x="4854030" y="5851439"/>
                </a:lnTo>
                <a:lnTo>
                  <a:pt x="4849795" y="5861761"/>
                </a:lnTo>
                <a:lnTo>
                  <a:pt x="4845824" y="5872083"/>
                </a:lnTo>
                <a:lnTo>
                  <a:pt x="4841058" y="5882140"/>
                </a:lnTo>
                <a:lnTo>
                  <a:pt x="4836293" y="5892197"/>
                </a:lnTo>
                <a:lnTo>
                  <a:pt x="4831793" y="5901725"/>
                </a:lnTo>
                <a:lnTo>
                  <a:pt x="4826498" y="5911517"/>
                </a:lnTo>
                <a:lnTo>
                  <a:pt x="4820938" y="5921310"/>
                </a:lnTo>
                <a:lnTo>
                  <a:pt x="4815379" y="5930573"/>
                </a:lnTo>
                <a:lnTo>
                  <a:pt x="4809819" y="5940100"/>
                </a:lnTo>
                <a:lnTo>
                  <a:pt x="4803730" y="5949099"/>
                </a:lnTo>
                <a:lnTo>
                  <a:pt x="4797377" y="5958362"/>
                </a:lnTo>
                <a:lnTo>
                  <a:pt x="4791023" y="5967096"/>
                </a:lnTo>
                <a:lnTo>
                  <a:pt x="4784404" y="5975565"/>
                </a:lnTo>
                <a:lnTo>
                  <a:pt x="4777521" y="5984299"/>
                </a:lnTo>
                <a:lnTo>
                  <a:pt x="4770638" y="5992503"/>
                </a:lnTo>
                <a:lnTo>
                  <a:pt x="4763226" y="6000708"/>
                </a:lnTo>
                <a:lnTo>
                  <a:pt x="4755813" y="6008912"/>
                </a:lnTo>
                <a:lnTo>
                  <a:pt x="4748135" y="6016587"/>
                </a:lnTo>
                <a:lnTo>
                  <a:pt x="4740458" y="6024263"/>
                </a:lnTo>
                <a:lnTo>
                  <a:pt x="4732251" y="6031673"/>
                </a:lnTo>
                <a:lnTo>
                  <a:pt x="4724044" y="6038819"/>
                </a:lnTo>
                <a:lnTo>
                  <a:pt x="4715837" y="6045965"/>
                </a:lnTo>
                <a:lnTo>
                  <a:pt x="4707101" y="6052846"/>
                </a:lnTo>
                <a:lnTo>
                  <a:pt x="4698630" y="6059462"/>
                </a:lnTo>
                <a:lnTo>
                  <a:pt x="4689893" y="6065814"/>
                </a:lnTo>
                <a:lnTo>
                  <a:pt x="4680627" y="6072166"/>
                </a:lnTo>
                <a:lnTo>
                  <a:pt x="4671626" y="6078253"/>
                </a:lnTo>
                <a:lnTo>
                  <a:pt x="4662361" y="6083811"/>
                </a:lnTo>
                <a:lnTo>
                  <a:pt x="4652830" y="6089369"/>
                </a:lnTo>
                <a:lnTo>
                  <a:pt x="4643035" y="6094662"/>
                </a:lnTo>
                <a:lnTo>
                  <a:pt x="4633239" y="6100220"/>
                </a:lnTo>
                <a:lnTo>
                  <a:pt x="4623709" y="6104719"/>
                </a:lnTo>
                <a:lnTo>
                  <a:pt x="4613649" y="6109483"/>
                </a:lnTo>
                <a:lnTo>
                  <a:pt x="4603589" y="6114247"/>
                </a:lnTo>
                <a:lnTo>
                  <a:pt x="4593264" y="6118217"/>
                </a:lnTo>
                <a:lnTo>
                  <a:pt x="4582939" y="6122452"/>
                </a:lnTo>
                <a:lnTo>
                  <a:pt x="4572615" y="6125892"/>
                </a:lnTo>
                <a:lnTo>
                  <a:pt x="4561760" y="6129333"/>
                </a:lnTo>
                <a:lnTo>
                  <a:pt x="4551171" y="6132773"/>
                </a:lnTo>
                <a:lnTo>
                  <a:pt x="4540052" y="6135685"/>
                </a:lnTo>
                <a:lnTo>
                  <a:pt x="4529198" y="6138066"/>
                </a:lnTo>
                <a:lnTo>
                  <a:pt x="4518079" y="6140713"/>
                </a:lnTo>
                <a:lnTo>
                  <a:pt x="4506960" y="6142830"/>
                </a:lnTo>
                <a:lnTo>
                  <a:pt x="4495841" y="6144683"/>
                </a:lnTo>
                <a:lnTo>
                  <a:pt x="4484722" y="6146271"/>
                </a:lnTo>
                <a:lnTo>
                  <a:pt x="4473073" y="6147594"/>
                </a:lnTo>
                <a:lnTo>
                  <a:pt x="4461689" y="6148388"/>
                </a:lnTo>
                <a:lnTo>
                  <a:pt x="4450041" y="6149447"/>
                </a:lnTo>
                <a:lnTo>
                  <a:pt x="4438393" y="6149712"/>
                </a:lnTo>
                <a:lnTo>
                  <a:pt x="4426479" y="6149976"/>
                </a:lnTo>
                <a:lnTo>
                  <a:pt x="4414831" y="6149712"/>
                </a:lnTo>
                <a:lnTo>
                  <a:pt x="4403447" y="6149447"/>
                </a:lnTo>
                <a:lnTo>
                  <a:pt x="4391799" y="6148388"/>
                </a:lnTo>
                <a:lnTo>
                  <a:pt x="4380150" y="6147594"/>
                </a:lnTo>
                <a:lnTo>
                  <a:pt x="4368767" y="6146271"/>
                </a:lnTo>
                <a:lnTo>
                  <a:pt x="4357648" y="6144683"/>
                </a:lnTo>
                <a:lnTo>
                  <a:pt x="4346264" y="6142830"/>
                </a:lnTo>
                <a:lnTo>
                  <a:pt x="4334880" y="6140713"/>
                </a:lnTo>
                <a:lnTo>
                  <a:pt x="4324026" y="6138066"/>
                </a:lnTo>
                <a:lnTo>
                  <a:pt x="4312907" y="6135685"/>
                </a:lnTo>
                <a:lnTo>
                  <a:pt x="4302318" y="6132773"/>
                </a:lnTo>
                <a:lnTo>
                  <a:pt x="4291728" y="6129333"/>
                </a:lnTo>
                <a:lnTo>
                  <a:pt x="4280874" y="6125892"/>
                </a:lnTo>
                <a:lnTo>
                  <a:pt x="4270284" y="6122452"/>
                </a:lnTo>
                <a:lnTo>
                  <a:pt x="4259960" y="6118217"/>
                </a:lnTo>
                <a:lnTo>
                  <a:pt x="4249900" y="6114247"/>
                </a:lnTo>
                <a:lnTo>
                  <a:pt x="4239575" y="6109483"/>
                </a:lnTo>
                <a:lnTo>
                  <a:pt x="4229515" y="6104719"/>
                </a:lnTo>
                <a:lnTo>
                  <a:pt x="4219719" y="6100220"/>
                </a:lnTo>
                <a:lnTo>
                  <a:pt x="4209924" y="6094662"/>
                </a:lnTo>
                <a:lnTo>
                  <a:pt x="4200394" y="6089369"/>
                </a:lnTo>
                <a:lnTo>
                  <a:pt x="4190863" y="6083811"/>
                </a:lnTo>
                <a:lnTo>
                  <a:pt x="4181862" y="6078253"/>
                </a:lnTo>
                <a:lnTo>
                  <a:pt x="4172331" y="6072166"/>
                </a:lnTo>
                <a:lnTo>
                  <a:pt x="4163595" y="6065814"/>
                </a:lnTo>
                <a:lnTo>
                  <a:pt x="4154594" y="6059462"/>
                </a:lnTo>
                <a:lnTo>
                  <a:pt x="4146122" y="6052846"/>
                </a:lnTo>
                <a:lnTo>
                  <a:pt x="4137651" y="6045965"/>
                </a:lnTo>
                <a:lnTo>
                  <a:pt x="4129179" y="6038819"/>
                </a:lnTo>
                <a:lnTo>
                  <a:pt x="4120972" y="6031673"/>
                </a:lnTo>
                <a:lnTo>
                  <a:pt x="4113030" y="6024263"/>
                </a:lnTo>
                <a:lnTo>
                  <a:pt x="4105088" y="6016587"/>
                </a:lnTo>
                <a:lnTo>
                  <a:pt x="4097411" y="6008912"/>
                </a:lnTo>
                <a:lnTo>
                  <a:pt x="4090263" y="6000708"/>
                </a:lnTo>
                <a:lnTo>
                  <a:pt x="4082850" y="5992503"/>
                </a:lnTo>
                <a:lnTo>
                  <a:pt x="4075702" y="5984299"/>
                </a:lnTo>
                <a:lnTo>
                  <a:pt x="4068819" y="5975565"/>
                </a:lnTo>
                <a:lnTo>
                  <a:pt x="4062201" y="5967096"/>
                </a:lnTo>
                <a:lnTo>
                  <a:pt x="4055582" y="5958362"/>
                </a:lnTo>
                <a:lnTo>
                  <a:pt x="4049758" y="5949099"/>
                </a:lnTo>
                <a:lnTo>
                  <a:pt x="4043404" y="5940100"/>
                </a:lnTo>
                <a:lnTo>
                  <a:pt x="4037845" y="5930573"/>
                </a:lnTo>
                <a:lnTo>
                  <a:pt x="4032021" y="5921310"/>
                </a:lnTo>
                <a:lnTo>
                  <a:pt x="4026726" y="5911517"/>
                </a:lnTo>
                <a:lnTo>
                  <a:pt x="4021696" y="5901725"/>
                </a:lnTo>
                <a:lnTo>
                  <a:pt x="4016666" y="5892197"/>
                </a:lnTo>
                <a:lnTo>
                  <a:pt x="4011900" y="5882140"/>
                </a:lnTo>
                <a:lnTo>
                  <a:pt x="4007665" y="5872083"/>
                </a:lnTo>
                <a:lnTo>
                  <a:pt x="4003164" y="5861761"/>
                </a:lnTo>
                <a:lnTo>
                  <a:pt x="3999458" y="5851439"/>
                </a:lnTo>
                <a:lnTo>
                  <a:pt x="3995751" y="5840853"/>
                </a:lnTo>
                <a:lnTo>
                  <a:pt x="3992310" y="5830266"/>
                </a:lnTo>
                <a:lnTo>
                  <a:pt x="3989133" y="5819680"/>
                </a:lnTo>
                <a:lnTo>
                  <a:pt x="3985956" y="5808564"/>
                </a:lnTo>
                <a:lnTo>
                  <a:pt x="3983574" y="5797713"/>
                </a:lnTo>
                <a:lnTo>
                  <a:pt x="3980926" y="5786597"/>
                </a:lnTo>
                <a:lnTo>
                  <a:pt x="3978808" y="5775482"/>
                </a:lnTo>
                <a:lnTo>
                  <a:pt x="3976955" y="5764366"/>
                </a:lnTo>
                <a:lnTo>
                  <a:pt x="3975367" y="5752986"/>
                </a:lnTo>
                <a:lnTo>
                  <a:pt x="3974043" y="5741605"/>
                </a:lnTo>
                <a:lnTo>
                  <a:pt x="3972984" y="5730225"/>
                </a:lnTo>
                <a:lnTo>
                  <a:pt x="3972455" y="5718580"/>
                </a:lnTo>
                <a:lnTo>
                  <a:pt x="3971925" y="5706935"/>
                </a:lnTo>
                <a:lnTo>
                  <a:pt x="3971925" y="5695025"/>
                </a:lnTo>
                <a:lnTo>
                  <a:pt x="3971925" y="5683380"/>
                </a:lnTo>
                <a:lnTo>
                  <a:pt x="3972455" y="5671735"/>
                </a:lnTo>
                <a:lnTo>
                  <a:pt x="3972984" y="5660354"/>
                </a:lnTo>
                <a:lnTo>
                  <a:pt x="3974043" y="5648709"/>
                </a:lnTo>
                <a:lnTo>
                  <a:pt x="3975367" y="5637329"/>
                </a:lnTo>
                <a:lnTo>
                  <a:pt x="3976955" y="5625949"/>
                </a:lnTo>
                <a:lnTo>
                  <a:pt x="3978808" y="5614833"/>
                </a:lnTo>
                <a:lnTo>
                  <a:pt x="3980926" y="5603452"/>
                </a:lnTo>
                <a:lnTo>
                  <a:pt x="3983574" y="5592337"/>
                </a:lnTo>
                <a:lnTo>
                  <a:pt x="3985956" y="5581486"/>
                </a:lnTo>
                <a:lnTo>
                  <a:pt x="3989133" y="5570899"/>
                </a:lnTo>
                <a:lnTo>
                  <a:pt x="3992310" y="5560048"/>
                </a:lnTo>
                <a:lnTo>
                  <a:pt x="3995751" y="5549462"/>
                </a:lnTo>
                <a:lnTo>
                  <a:pt x="3999458" y="5538875"/>
                </a:lnTo>
                <a:lnTo>
                  <a:pt x="4003164" y="5528553"/>
                </a:lnTo>
                <a:lnTo>
                  <a:pt x="4007665" y="5518496"/>
                </a:lnTo>
                <a:lnTo>
                  <a:pt x="4011900" y="5508175"/>
                </a:lnTo>
                <a:lnTo>
                  <a:pt x="4016666" y="5498118"/>
                </a:lnTo>
                <a:lnTo>
                  <a:pt x="4021696" y="5488325"/>
                </a:lnTo>
                <a:lnTo>
                  <a:pt x="4026726" y="5478533"/>
                </a:lnTo>
                <a:lnTo>
                  <a:pt x="4032021" y="5468740"/>
                </a:lnTo>
                <a:lnTo>
                  <a:pt x="4037845" y="5459477"/>
                </a:lnTo>
                <a:lnTo>
                  <a:pt x="4043404" y="5450214"/>
                </a:lnTo>
                <a:lnTo>
                  <a:pt x="4049758" y="5440951"/>
                </a:lnTo>
                <a:lnTo>
                  <a:pt x="4055582" y="5432217"/>
                </a:lnTo>
                <a:lnTo>
                  <a:pt x="4062201" y="5423219"/>
                </a:lnTo>
                <a:lnTo>
                  <a:pt x="4068819" y="5414485"/>
                </a:lnTo>
                <a:lnTo>
                  <a:pt x="4075702" y="5406016"/>
                </a:lnTo>
                <a:lnTo>
                  <a:pt x="4082850" y="5397547"/>
                </a:lnTo>
                <a:lnTo>
                  <a:pt x="4090263" y="5389342"/>
                </a:lnTo>
                <a:lnTo>
                  <a:pt x="4097411" y="5381667"/>
                </a:lnTo>
                <a:lnTo>
                  <a:pt x="4105088" y="5373727"/>
                </a:lnTo>
                <a:lnTo>
                  <a:pt x="4113030" y="5366052"/>
                </a:lnTo>
                <a:lnTo>
                  <a:pt x="4120972" y="5358641"/>
                </a:lnTo>
                <a:lnTo>
                  <a:pt x="4129179" y="5351496"/>
                </a:lnTo>
                <a:lnTo>
                  <a:pt x="4137651" y="5344350"/>
                </a:lnTo>
                <a:lnTo>
                  <a:pt x="4146122" y="5337469"/>
                </a:lnTo>
                <a:lnTo>
                  <a:pt x="4154594" y="5330852"/>
                </a:lnTo>
                <a:lnTo>
                  <a:pt x="4163595" y="5324236"/>
                </a:lnTo>
                <a:lnTo>
                  <a:pt x="4172331" y="5318148"/>
                </a:lnTo>
                <a:lnTo>
                  <a:pt x="4181862" y="5312061"/>
                </a:lnTo>
                <a:lnTo>
                  <a:pt x="4190863" y="5306239"/>
                </a:lnTo>
                <a:lnTo>
                  <a:pt x="4200394" y="5300681"/>
                </a:lnTo>
                <a:lnTo>
                  <a:pt x="4209924" y="5295388"/>
                </a:lnTo>
                <a:lnTo>
                  <a:pt x="4219719" y="5290359"/>
                </a:lnTo>
                <a:lnTo>
                  <a:pt x="4229515" y="5285331"/>
                </a:lnTo>
                <a:lnTo>
                  <a:pt x="4239575" y="5280567"/>
                </a:lnTo>
                <a:lnTo>
                  <a:pt x="4249900" y="5276067"/>
                </a:lnTo>
                <a:lnTo>
                  <a:pt x="4259960" y="5271833"/>
                </a:lnTo>
                <a:lnTo>
                  <a:pt x="4270284" y="5268128"/>
                </a:lnTo>
                <a:lnTo>
                  <a:pt x="4280874" y="5264158"/>
                </a:lnTo>
                <a:lnTo>
                  <a:pt x="4291728" y="5260717"/>
                </a:lnTo>
                <a:lnTo>
                  <a:pt x="4302318" y="5257806"/>
                </a:lnTo>
                <a:lnTo>
                  <a:pt x="4305997" y="5256702"/>
                </a:lnTo>
                <a:lnTo>
                  <a:pt x="4341039" y="2691099"/>
                </a:lnTo>
                <a:lnTo>
                  <a:pt x="4339186" y="2685013"/>
                </a:lnTo>
                <a:lnTo>
                  <a:pt x="4336540" y="2678135"/>
                </a:lnTo>
                <a:lnTo>
                  <a:pt x="4333099" y="2669404"/>
                </a:lnTo>
                <a:lnTo>
                  <a:pt x="4328865" y="2658822"/>
                </a:lnTo>
                <a:lnTo>
                  <a:pt x="4323308" y="2647181"/>
                </a:lnTo>
                <a:lnTo>
                  <a:pt x="4316692" y="2634218"/>
                </a:lnTo>
                <a:lnTo>
                  <a:pt x="4313251" y="2627604"/>
                </a:lnTo>
                <a:lnTo>
                  <a:pt x="4309017" y="2620726"/>
                </a:lnTo>
                <a:lnTo>
                  <a:pt x="4305047" y="2614112"/>
                </a:lnTo>
                <a:lnTo>
                  <a:pt x="4300548" y="2607233"/>
                </a:lnTo>
                <a:lnTo>
                  <a:pt x="4295785" y="2600619"/>
                </a:lnTo>
                <a:lnTo>
                  <a:pt x="4290757" y="2594005"/>
                </a:lnTo>
                <a:lnTo>
                  <a:pt x="4285464" y="2587391"/>
                </a:lnTo>
                <a:lnTo>
                  <a:pt x="4279906" y="2581306"/>
                </a:lnTo>
                <a:lnTo>
                  <a:pt x="4274349" y="2575222"/>
                </a:lnTo>
                <a:lnTo>
                  <a:pt x="4267997" y="2569666"/>
                </a:lnTo>
                <a:lnTo>
                  <a:pt x="4261646" y="2564375"/>
                </a:lnTo>
                <a:lnTo>
                  <a:pt x="4255030" y="2559348"/>
                </a:lnTo>
                <a:lnTo>
                  <a:pt x="4248149" y="2554586"/>
                </a:lnTo>
                <a:lnTo>
                  <a:pt x="4241004" y="2550617"/>
                </a:lnTo>
                <a:lnTo>
                  <a:pt x="4233329" y="2546649"/>
                </a:lnTo>
                <a:lnTo>
                  <a:pt x="4225654" y="2544004"/>
                </a:lnTo>
                <a:lnTo>
                  <a:pt x="4217450" y="2541358"/>
                </a:lnTo>
                <a:lnTo>
                  <a:pt x="4208982" y="2539506"/>
                </a:lnTo>
                <a:lnTo>
                  <a:pt x="3838217" y="2539506"/>
                </a:lnTo>
                <a:lnTo>
                  <a:pt x="3838217" y="4847258"/>
                </a:lnTo>
                <a:lnTo>
                  <a:pt x="3627416" y="4847258"/>
                </a:lnTo>
                <a:lnTo>
                  <a:pt x="3621074" y="4867010"/>
                </a:lnTo>
                <a:lnTo>
                  <a:pt x="3613930" y="4888706"/>
                </a:lnTo>
                <a:lnTo>
                  <a:pt x="3606520" y="4910137"/>
                </a:lnTo>
                <a:lnTo>
                  <a:pt x="3598846" y="4931304"/>
                </a:lnTo>
                <a:lnTo>
                  <a:pt x="3590908" y="4952735"/>
                </a:lnTo>
                <a:lnTo>
                  <a:pt x="3582440" y="4973637"/>
                </a:lnTo>
                <a:lnTo>
                  <a:pt x="3574501" y="4994804"/>
                </a:lnTo>
                <a:lnTo>
                  <a:pt x="3565504" y="5015706"/>
                </a:lnTo>
                <a:lnTo>
                  <a:pt x="3556507" y="5036608"/>
                </a:lnTo>
                <a:lnTo>
                  <a:pt x="3547510" y="5057246"/>
                </a:lnTo>
                <a:lnTo>
                  <a:pt x="3537983" y="5077619"/>
                </a:lnTo>
                <a:lnTo>
                  <a:pt x="3528192" y="5097992"/>
                </a:lnTo>
                <a:lnTo>
                  <a:pt x="3518666" y="5118100"/>
                </a:lnTo>
                <a:lnTo>
                  <a:pt x="3508081" y="5138208"/>
                </a:lnTo>
                <a:lnTo>
                  <a:pt x="3497761" y="5158317"/>
                </a:lnTo>
                <a:lnTo>
                  <a:pt x="3487176" y="5177896"/>
                </a:lnTo>
                <a:lnTo>
                  <a:pt x="3476591" y="5197739"/>
                </a:lnTo>
                <a:lnTo>
                  <a:pt x="3465477" y="5217054"/>
                </a:lnTo>
                <a:lnTo>
                  <a:pt x="3453834" y="5236633"/>
                </a:lnTo>
                <a:lnTo>
                  <a:pt x="3442720" y="5255683"/>
                </a:lnTo>
                <a:lnTo>
                  <a:pt x="3430812" y="5274998"/>
                </a:lnTo>
                <a:lnTo>
                  <a:pt x="3418904" y="5293783"/>
                </a:lnTo>
                <a:lnTo>
                  <a:pt x="3406467" y="5312569"/>
                </a:lnTo>
                <a:lnTo>
                  <a:pt x="3394294" y="5331090"/>
                </a:lnTo>
                <a:lnTo>
                  <a:pt x="3381592" y="5349611"/>
                </a:lnTo>
                <a:lnTo>
                  <a:pt x="3368891" y="5367602"/>
                </a:lnTo>
                <a:lnTo>
                  <a:pt x="3355660" y="5385858"/>
                </a:lnTo>
                <a:lnTo>
                  <a:pt x="3342693" y="5403850"/>
                </a:lnTo>
                <a:lnTo>
                  <a:pt x="3329197" y="5421577"/>
                </a:lnTo>
                <a:lnTo>
                  <a:pt x="3315173" y="5439304"/>
                </a:lnTo>
                <a:lnTo>
                  <a:pt x="3301412" y="5456502"/>
                </a:lnTo>
                <a:lnTo>
                  <a:pt x="3287387" y="5473700"/>
                </a:lnTo>
                <a:lnTo>
                  <a:pt x="3272833" y="5490898"/>
                </a:lnTo>
                <a:lnTo>
                  <a:pt x="3258544" y="5507831"/>
                </a:lnTo>
                <a:lnTo>
                  <a:pt x="3243725" y="5524500"/>
                </a:lnTo>
                <a:lnTo>
                  <a:pt x="3228906" y="5541169"/>
                </a:lnTo>
                <a:lnTo>
                  <a:pt x="3214087" y="5557838"/>
                </a:lnTo>
                <a:lnTo>
                  <a:pt x="3198475" y="5573713"/>
                </a:lnTo>
                <a:lnTo>
                  <a:pt x="3183127" y="5589852"/>
                </a:lnTo>
                <a:lnTo>
                  <a:pt x="3167514" y="5605727"/>
                </a:lnTo>
                <a:lnTo>
                  <a:pt x="3151637" y="5621602"/>
                </a:lnTo>
                <a:lnTo>
                  <a:pt x="3135495" y="5636948"/>
                </a:lnTo>
                <a:lnTo>
                  <a:pt x="3119353" y="5652294"/>
                </a:lnTo>
                <a:lnTo>
                  <a:pt x="3102946" y="5667375"/>
                </a:lnTo>
                <a:lnTo>
                  <a:pt x="3086275" y="5681927"/>
                </a:lnTo>
                <a:lnTo>
                  <a:pt x="3069604" y="5696744"/>
                </a:lnTo>
                <a:lnTo>
                  <a:pt x="3052668" y="5711296"/>
                </a:lnTo>
                <a:lnTo>
                  <a:pt x="3035468" y="5725583"/>
                </a:lnTo>
                <a:lnTo>
                  <a:pt x="3018268" y="5739606"/>
                </a:lnTo>
                <a:lnTo>
                  <a:pt x="3001067" y="5753629"/>
                </a:lnTo>
                <a:lnTo>
                  <a:pt x="2983073" y="5767388"/>
                </a:lnTo>
                <a:lnTo>
                  <a:pt x="2965608" y="5780881"/>
                </a:lnTo>
                <a:lnTo>
                  <a:pt x="2947614" y="5794111"/>
                </a:lnTo>
                <a:lnTo>
                  <a:pt x="2929355" y="5807075"/>
                </a:lnTo>
                <a:lnTo>
                  <a:pt x="2910832" y="5820040"/>
                </a:lnTo>
                <a:lnTo>
                  <a:pt x="2892837" y="5832475"/>
                </a:lnTo>
                <a:lnTo>
                  <a:pt x="2874049" y="5844911"/>
                </a:lnTo>
                <a:lnTo>
                  <a:pt x="2855526" y="5857081"/>
                </a:lnTo>
                <a:lnTo>
                  <a:pt x="2836208" y="5868988"/>
                </a:lnTo>
                <a:lnTo>
                  <a:pt x="2817420" y="5880894"/>
                </a:lnTo>
                <a:lnTo>
                  <a:pt x="2798103" y="5892536"/>
                </a:lnTo>
                <a:lnTo>
                  <a:pt x="2778786" y="5903648"/>
                </a:lnTo>
                <a:lnTo>
                  <a:pt x="2759468" y="5914761"/>
                </a:lnTo>
                <a:lnTo>
                  <a:pt x="2739622" y="5925608"/>
                </a:lnTo>
                <a:lnTo>
                  <a:pt x="2720040" y="5936192"/>
                </a:lnTo>
                <a:lnTo>
                  <a:pt x="2699929" y="5946511"/>
                </a:lnTo>
                <a:lnTo>
                  <a:pt x="2679818" y="5956829"/>
                </a:lnTo>
                <a:lnTo>
                  <a:pt x="2659706" y="5966619"/>
                </a:lnTo>
                <a:lnTo>
                  <a:pt x="2639331" y="5976144"/>
                </a:lnTo>
                <a:lnTo>
                  <a:pt x="2618955" y="5985669"/>
                </a:lnTo>
                <a:lnTo>
                  <a:pt x="2598314" y="5994665"/>
                </a:lnTo>
                <a:lnTo>
                  <a:pt x="2577409" y="6003925"/>
                </a:lnTo>
                <a:lnTo>
                  <a:pt x="2556504" y="6012656"/>
                </a:lnTo>
                <a:lnTo>
                  <a:pt x="2535599" y="6021123"/>
                </a:lnTo>
                <a:lnTo>
                  <a:pt x="2514429" y="6029325"/>
                </a:lnTo>
                <a:lnTo>
                  <a:pt x="2493260" y="6036998"/>
                </a:lnTo>
                <a:lnTo>
                  <a:pt x="2471825" y="6044936"/>
                </a:lnTo>
                <a:lnTo>
                  <a:pt x="2450391" y="6052079"/>
                </a:lnTo>
                <a:lnTo>
                  <a:pt x="2428957" y="6059488"/>
                </a:lnTo>
                <a:lnTo>
                  <a:pt x="2406993" y="6066367"/>
                </a:lnTo>
                <a:lnTo>
                  <a:pt x="2385294" y="6072717"/>
                </a:lnTo>
                <a:lnTo>
                  <a:pt x="2363331" y="6079331"/>
                </a:lnTo>
                <a:lnTo>
                  <a:pt x="2341367" y="6085417"/>
                </a:lnTo>
                <a:lnTo>
                  <a:pt x="2319139" y="6091238"/>
                </a:lnTo>
                <a:lnTo>
                  <a:pt x="2296646" y="6097058"/>
                </a:lnTo>
                <a:lnTo>
                  <a:pt x="2274418" y="6102350"/>
                </a:lnTo>
                <a:lnTo>
                  <a:pt x="2251925" y="6107377"/>
                </a:lnTo>
                <a:lnTo>
                  <a:pt x="2229433" y="6112140"/>
                </a:lnTo>
                <a:lnTo>
                  <a:pt x="2206675" y="6116638"/>
                </a:lnTo>
                <a:lnTo>
                  <a:pt x="2183917" y="6120871"/>
                </a:lnTo>
                <a:lnTo>
                  <a:pt x="2160896" y="6124840"/>
                </a:lnTo>
                <a:lnTo>
                  <a:pt x="2138138" y="6128279"/>
                </a:lnTo>
                <a:lnTo>
                  <a:pt x="2114852" y="6131719"/>
                </a:lnTo>
                <a:lnTo>
                  <a:pt x="2091829" y="6134894"/>
                </a:lnTo>
                <a:lnTo>
                  <a:pt x="2068543" y="6137804"/>
                </a:lnTo>
                <a:lnTo>
                  <a:pt x="2045256" y="6140186"/>
                </a:lnTo>
                <a:lnTo>
                  <a:pt x="2021705" y="6142567"/>
                </a:lnTo>
                <a:lnTo>
                  <a:pt x="1998418" y="6144419"/>
                </a:lnTo>
                <a:lnTo>
                  <a:pt x="1974602" y="6146271"/>
                </a:lnTo>
                <a:lnTo>
                  <a:pt x="1951051" y="6147594"/>
                </a:lnTo>
                <a:lnTo>
                  <a:pt x="1927235" y="6148388"/>
                </a:lnTo>
                <a:lnTo>
                  <a:pt x="1903419" y="6149446"/>
                </a:lnTo>
                <a:lnTo>
                  <a:pt x="1879603" y="6149711"/>
                </a:lnTo>
                <a:lnTo>
                  <a:pt x="1855787" y="6149975"/>
                </a:lnTo>
                <a:lnTo>
                  <a:pt x="1831972" y="6149711"/>
                </a:lnTo>
                <a:lnTo>
                  <a:pt x="1808156" y="6149446"/>
                </a:lnTo>
                <a:lnTo>
                  <a:pt x="1784340" y="6148388"/>
                </a:lnTo>
                <a:lnTo>
                  <a:pt x="1760259" y="6147594"/>
                </a:lnTo>
                <a:lnTo>
                  <a:pt x="1736973" y="6146271"/>
                </a:lnTo>
                <a:lnTo>
                  <a:pt x="1712892" y="6144419"/>
                </a:lnTo>
                <a:lnTo>
                  <a:pt x="1689870" y="6142567"/>
                </a:lnTo>
                <a:lnTo>
                  <a:pt x="1666319" y="6140186"/>
                </a:lnTo>
                <a:lnTo>
                  <a:pt x="1643032" y="6137804"/>
                </a:lnTo>
                <a:lnTo>
                  <a:pt x="1619745" y="6134894"/>
                </a:lnTo>
                <a:lnTo>
                  <a:pt x="1596723" y="6131719"/>
                </a:lnTo>
                <a:lnTo>
                  <a:pt x="1573437" y="6128279"/>
                </a:lnTo>
                <a:lnTo>
                  <a:pt x="1550415" y="6124840"/>
                </a:lnTo>
                <a:lnTo>
                  <a:pt x="1527657" y="6120871"/>
                </a:lnTo>
                <a:lnTo>
                  <a:pt x="1504635" y="6116638"/>
                </a:lnTo>
                <a:lnTo>
                  <a:pt x="1482142" y="6112140"/>
                </a:lnTo>
                <a:lnTo>
                  <a:pt x="1459650" y="6107377"/>
                </a:lnTo>
                <a:lnTo>
                  <a:pt x="1436892" y="6102350"/>
                </a:lnTo>
                <a:lnTo>
                  <a:pt x="1414664" y="6097058"/>
                </a:lnTo>
                <a:lnTo>
                  <a:pt x="1392436" y="6091238"/>
                </a:lnTo>
                <a:lnTo>
                  <a:pt x="1370208" y="6085417"/>
                </a:lnTo>
                <a:lnTo>
                  <a:pt x="1348244" y="6079331"/>
                </a:lnTo>
                <a:lnTo>
                  <a:pt x="1326281" y="6072717"/>
                </a:lnTo>
                <a:lnTo>
                  <a:pt x="1304582" y="6066367"/>
                </a:lnTo>
                <a:lnTo>
                  <a:pt x="1282618" y="6059488"/>
                </a:lnTo>
                <a:lnTo>
                  <a:pt x="1260919" y="6052079"/>
                </a:lnTo>
                <a:lnTo>
                  <a:pt x="1239750" y="6044936"/>
                </a:lnTo>
                <a:lnTo>
                  <a:pt x="1218315" y="6036998"/>
                </a:lnTo>
                <a:lnTo>
                  <a:pt x="1196881" y="6029325"/>
                </a:lnTo>
                <a:lnTo>
                  <a:pt x="1175976" y="6021123"/>
                </a:lnTo>
                <a:lnTo>
                  <a:pt x="1155071" y="6012656"/>
                </a:lnTo>
                <a:lnTo>
                  <a:pt x="1133901" y="6003925"/>
                </a:lnTo>
                <a:lnTo>
                  <a:pt x="1113261" y="5994665"/>
                </a:lnTo>
                <a:lnTo>
                  <a:pt x="1092620" y="5985669"/>
                </a:lnTo>
                <a:lnTo>
                  <a:pt x="1072244" y="5976144"/>
                </a:lnTo>
                <a:lnTo>
                  <a:pt x="1051869" y="5966619"/>
                </a:lnTo>
                <a:lnTo>
                  <a:pt x="1031757" y="5956829"/>
                </a:lnTo>
                <a:lnTo>
                  <a:pt x="1011646" y="5946511"/>
                </a:lnTo>
                <a:lnTo>
                  <a:pt x="991535" y="5936192"/>
                </a:lnTo>
                <a:lnTo>
                  <a:pt x="971689" y="5925608"/>
                </a:lnTo>
                <a:lnTo>
                  <a:pt x="952371" y="5914761"/>
                </a:lnTo>
                <a:lnTo>
                  <a:pt x="932525" y="5903648"/>
                </a:lnTo>
                <a:lnTo>
                  <a:pt x="913472" y="5892536"/>
                </a:lnTo>
                <a:lnTo>
                  <a:pt x="893890" y="5880894"/>
                </a:lnTo>
                <a:lnTo>
                  <a:pt x="875102" y="5868988"/>
                </a:lnTo>
                <a:lnTo>
                  <a:pt x="856049" y="5857081"/>
                </a:lnTo>
                <a:lnTo>
                  <a:pt x="837526" y="5844911"/>
                </a:lnTo>
                <a:lnTo>
                  <a:pt x="818738" y="5832475"/>
                </a:lnTo>
                <a:lnTo>
                  <a:pt x="800479" y="5820040"/>
                </a:lnTo>
                <a:lnTo>
                  <a:pt x="781955" y="5807075"/>
                </a:lnTo>
                <a:lnTo>
                  <a:pt x="764226" y="5794111"/>
                </a:lnTo>
                <a:lnTo>
                  <a:pt x="745967" y="5780881"/>
                </a:lnTo>
                <a:lnTo>
                  <a:pt x="728237" y="5767388"/>
                </a:lnTo>
                <a:lnTo>
                  <a:pt x="710508" y="5753629"/>
                </a:lnTo>
                <a:lnTo>
                  <a:pt x="693307" y="5739606"/>
                </a:lnTo>
                <a:lnTo>
                  <a:pt x="676107" y="5725583"/>
                </a:lnTo>
                <a:lnTo>
                  <a:pt x="658642" y="5711296"/>
                </a:lnTo>
                <a:lnTo>
                  <a:pt x="641706" y="5696744"/>
                </a:lnTo>
                <a:lnTo>
                  <a:pt x="625035" y="5681927"/>
                </a:lnTo>
                <a:lnTo>
                  <a:pt x="608628" y="5667375"/>
                </a:lnTo>
                <a:lnTo>
                  <a:pt x="592222" y="5652294"/>
                </a:lnTo>
                <a:lnTo>
                  <a:pt x="575815" y="5636948"/>
                </a:lnTo>
                <a:lnTo>
                  <a:pt x="559938" y="5621602"/>
                </a:lnTo>
                <a:lnTo>
                  <a:pt x="543796" y="5605727"/>
                </a:lnTo>
                <a:lnTo>
                  <a:pt x="528184" y="5589852"/>
                </a:lnTo>
                <a:lnTo>
                  <a:pt x="512836" y="5573713"/>
                </a:lnTo>
                <a:lnTo>
                  <a:pt x="497488" y="5557838"/>
                </a:lnTo>
                <a:lnTo>
                  <a:pt x="482404" y="5541169"/>
                </a:lnTo>
                <a:lnTo>
                  <a:pt x="467585" y="5524500"/>
                </a:lnTo>
                <a:lnTo>
                  <a:pt x="453031" y="5507831"/>
                </a:lnTo>
                <a:lnTo>
                  <a:pt x="438477" y="5490898"/>
                </a:lnTo>
                <a:lnTo>
                  <a:pt x="424188" y="5473700"/>
                </a:lnTo>
                <a:lnTo>
                  <a:pt x="409898" y="5456502"/>
                </a:lnTo>
                <a:lnTo>
                  <a:pt x="396138" y="5439304"/>
                </a:lnTo>
                <a:lnTo>
                  <a:pt x="382377" y="5421577"/>
                </a:lnTo>
                <a:lnTo>
                  <a:pt x="368882" y="5403850"/>
                </a:lnTo>
                <a:lnTo>
                  <a:pt x="355651" y="5385858"/>
                </a:lnTo>
                <a:lnTo>
                  <a:pt x="342949" y="5367602"/>
                </a:lnTo>
                <a:lnTo>
                  <a:pt x="329982" y="5349611"/>
                </a:lnTo>
                <a:lnTo>
                  <a:pt x="317016" y="5331090"/>
                </a:lnTo>
                <a:lnTo>
                  <a:pt x="304843" y="5312569"/>
                </a:lnTo>
                <a:lnTo>
                  <a:pt x="292671" y="5293783"/>
                </a:lnTo>
                <a:lnTo>
                  <a:pt x="280763" y="5274998"/>
                </a:lnTo>
                <a:lnTo>
                  <a:pt x="268855" y="5255683"/>
                </a:lnTo>
                <a:lnTo>
                  <a:pt x="257476" y="5236633"/>
                </a:lnTo>
                <a:lnTo>
                  <a:pt x="246362" y="5217054"/>
                </a:lnTo>
                <a:lnTo>
                  <a:pt x="234983" y="5197739"/>
                </a:lnTo>
                <a:lnTo>
                  <a:pt x="224399" y="5177896"/>
                </a:lnTo>
                <a:lnTo>
                  <a:pt x="213549" y="5158317"/>
                </a:lnTo>
                <a:lnTo>
                  <a:pt x="203229" y="5138208"/>
                </a:lnTo>
                <a:lnTo>
                  <a:pt x="192909" y="5118100"/>
                </a:lnTo>
                <a:lnTo>
                  <a:pt x="183118" y="5097992"/>
                </a:lnTo>
                <a:lnTo>
                  <a:pt x="173591" y="5077619"/>
                </a:lnTo>
                <a:lnTo>
                  <a:pt x="164065" y="5057246"/>
                </a:lnTo>
                <a:lnTo>
                  <a:pt x="155068" y="5036608"/>
                </a:lnTo>
                <a:lnTo>
                  <a:pt x="145806" y="5015706"/>
                </a:lnTo>
                <a:lnTo>
                  <a:pt x="137338" y="4994804"/>
                </a:lnTo>
                <a:lnTo>
                  <a:pt x="128870" y="4973637"/>
                </a:lnTo>
                <a:lnTo>
                  <a:pt x="120403" y="4952735"/>
                </a:lnTo>
                <a:lnTo>
                  <a:pt x="112729" y="4931304"/>
                </a:lnTo>
                <a:lnTo>
                  <a:pt x="105055" y="4910137"/>
                </a:lnTo>
                <a:lnTo>
                  <a:pt x="97645" y="4888706"/>
                </a:lnTo>
                <a:lnTo>
                  <a:pt x="90236" y="4867010"/>
                </a:lnTo>
                <a:lnTo>
                  <a:pt x="83356" y="4845579"/>
                </a:lnTo>
                <a:lnTo>
                  <a:pt x="76740" y="4823619"/>
                </a:lnTo>
                <a:lnTo>
                  <a:pt x="70389" y="4801658"/>
                </a:lnTo>
                <a:lnTo>
                  <a:pt x="64303" y="4779698"/>
                </a:lnTo>
                <a:lnTo>
                  <a:pt x="58217" y="4757208"/>
                </a:lnTo>
                <a:lnTo>
                  <a:pt x="52660" y="4734983"/>
                </a:lnTo>
                <a:lnTo>
                  <a:pt x="47367" y="4712758"/>
                </a:lnTo>
                <a:lnTo>
                  <a:pt x="42339" y="4690269"/>
                </a:lnTo>
                <a:lnTo>
                  <a:pt x="37576" y="4667514"/>
                </a:lnTo>
                <a:lnTo>
                  <a:pt x="33342" y="4645025"/>
                </a:lnTo>
                <a:lnTo>
                  <a:pt x="28844" y="4622006"/>
                </a:lnTo>
                <a:lnTo>
                  <a:pt x="25139" y="4599252"/>
                </a:lnTo>
                <a:lnTo>
                  <a:pt x="21434" y="4576233"/>
                </a:lnTo>
                <a:lnTo>
                  <a:pt x="17994" y="4553214"/>
                </a:lnTo>
                <a:lnTo>
                  <a:pt x="14819" y="4530196"/>
                </a:lnTo>
                <a:lnTo>
                  <a:pt x="11908" y="4506912"/>
                </a:lnTo>
                <a:lnTo>
                  <a:pt x="9526" y="4483629"/>
                </a:lnTo>
                <a:lnTo>
                  <a:pt x="7145" y="4460346"/>
                </a:lnTo>
                <a:lnTo>
                  <a:pt x="5292" y="4436798"/>
                </a:lnTo>
                <a:lnTo>
                  <a:pt x="3705" y="4413250"/>
                </a:lnTo>
                <a:lnTo>
                  <a:pt x="2117" y="4389437"/>
                </a:lnTo>
                <a:lnTo>
                  <a:pt x="1323" y="4365889"/>
                </a:lnTo>
                <a:lnTo>
                  <a:pt x="265" y="4342077"/>
                </a:lnTo>
                <a:lnTo>
                  <a:pt x="0" y="4318264"/>
                </a:lnTo>
                <a:lnTo>
                  <a:pt x="0" y="4293923"/>
                </a:lnTo>
                <a:lnTo>
                  <a:pt x="0" y="4270110"/>
                </a:lnTo>
                <a:lnTo>
                  <a:pt x="265" y="4246298"/>
                </a:lnTo>
                <a:lnTo>
                  <a:pt x="1323" y="4222485"/>
                </a:lnTo>
                <a:lnTo>
                  <a:pt x="2117" y="4198673"/>
                </a:lnTo>
                <a:lnTo>
                  <a:pt x="3705" y="4175125"/>
                </a:lnTo>
                <a:lnTo>
                  <a:pt x="5292" y="4151577"/>
                </a:lnTo>
                <a:lnTo>
                  <a:pt x="7145" y="4128029"/>
                </a:lnTo>
                <a:lnTo>
                  <a:pt x="9526" y="4104481"/>
                </a:lnTo>
                <a:lnTo>
                  <a:pt x="11908" y="4081462"/>
                </a:lnTo>
                <a:lnTo>
                  <a:pt x="14819" y="4058179"/>
                </a:lnTo>
                <a:lnTo>
                  <a:pt x="17994" y="4034896"/>
                </a:lnTo>
                <a:lnTo>
                  <a:pt x="21434" y="4011612"/>
                </a:lnTo>
                <a:lnTo>
                  <a:pt x="25139" y="3988858"/>
                </a:lnTo>
                <a:lnTo>
                  <a:pt x="28844" y="3965839"/>
                </a:lnTo>
                <a:lnTo>
                  <a:pt x="33342" y="3943350"/>
                </a:lnTo>
                <a:lnTo>
                  <a:pt x="37576" y="3920596"/>
                </a:lnTo>
                <a:lnTo>
                  <a:pt x="42339" y="3897841"/>
                </a:lnTo>
                <a:lnTo>
                  <a:pt x="47367" y="3875616"/>
                </a:lnTo>
                <a:lnTo>
                  <a:pt x="52660" y="3853127"/>
                </a:lnTo>
                <a:lnTo>
                  <a:pt x="58217" y="3830637"/>
                </a:lnTo>
                <a:lnTo>
                  <a:pt x="64303" y="3808677"/>
                </a:lnTo>
                <a:lnTo>
                  <a:pt x="70389" y="3786452"/>
                </a:lnTo>
                <a:lnTo>
                  <a:pt x="76740" y="3764491"/>
                </a:lnTo>
                <a:lnTo>
                  <a:pt x="83356" y="3743060"/>
                </a:lnTo>
                <a:lnTo>
                  <a:pt x="90236" y="3721100"/>
                </a:lnTo>
                <a:lnTo>
                  <a:pt x="97645" y="3699669"/>
                </a:lnTo>
                <a:lnTo>
                  <a:pt x="105055" y="3677973"/>
                </a:lnTo>
                <a:lnTo>
                  <a:pt x="112729" y="3656541"/>
                </a:lnTo>
                <a:lnTo>
                  <a:pt x="120403" y="3635375"/>
                </a:lnTo>
                <a:lnTo>
                  <a:pt x="128870" y="3614208"/>
                </a:lnTo>
                <a:lnTo>
                  <a:pt x="137338" y="3593306"/>
                </a:lnTo>
                <a:lnTo>
                  <a:pt x="145806" y="3572404"/>
                </a:lnTo>
                <a:lnTo>
                  <a:pt x="155068" y="3551502"/>
                </a:lnTo>
                <a:lnTo>
                  <a:pt x="164065" y="3531129"/>
                </a:lnTo>
                <a:lnTo>
                  <a:pt x="173591" y="3510491"/>
                </a:lnTo>
                <a:lnTo>
                  <a:pt x="183118" y="3490119"/>
                </a:lnTo>
                <a:lnTo>
                  <a:pt x="192909" y="3470010"/>
                </a:lnTo>
                <a:lnTo>
                  <a:pt x="203229" y="3449902"/>
                </a:lnTo>
                <a:lnTo>
                  <a:pt x="213549" y="3429794"/>
                </a:lnTo>
                <a:lnTo>
                  <a:pt x="224399" y="3410214"/>
                </a:lnTo>
                <a:lnTo>
                  <a:pt x="234983" y="3390635"/>
                </a:lnTo>
                <a:lnTo>
                  <a:pt x="246362" y="3370792"/>
                </a:lnTo>
                <a:lnTo>
                  <a:pt x="257476" y="3351742"/>
                </a:lnTo>
                <a:lnTo>
                  <a:pt x="268855" y="3332692"/>
                </a:lnTo>
                <a:lnTo>
                  <a:pt x="280763" y="3313642"/>
                </a:lnTo>
                <a:lnTo>
                  <a:pt x="292671" y="3294592"/>
                </a:lnTo>
                <a:lnTo>
                  <a:pt x="304843" y="3275806"/>
                </a:lnTo>
                <a:lnTo>
                  <a:pt x="317016" y="3257021"/>
                </a:lnTo>
                <a:lnTo>
                  <a:pt x="329982" y="3238764"/>
                </a:lnTo>
                <a:lnTo>
                  <a:pt x="342949" y="3220244"/>
                </a:lnTo>
                <a:lnTo>
                  <a:pt x="355651" y="3202517"/>
                </a:lnTo>
                <a:lnTo>
                  <a:pt x="368882" y="3184260"/>
                </a:lnTo>
                <a:lnTo>
                  <a:pt x="382377" y="3166798"/>
                </a:lnTo>
                <a:lnTo>
                  <a:pt x="396138" y="3149071"/>
                </a:lnTo>
                <a:lnTo>
                  <a:pt x="409898" y="3131608"/>
                </a:lnTo>
                <a:lnTo>
                  <a:pt x="424188" y="3114410"/>
                </a:lnTo>
                <a:lnTo>
                  <a:pt x="438477" y="3097212"/>
                </a:lnTo>
                <a:lnTo>
                  <a:pt x="453031" y="3080279"/>
                </a:lnTo>
                <a:lnTo>
                  <a:pt x="467585" y="3063610"/>
                </a:lnTo>
                <a:lnTo>
                  <a:pt x="482404" y="3046942"/>
                </a:lnTo>
                <a:lnTo>
                  <a:pt x="497488" y="3030537"/>
                </a:lnTo>
                <a:lnTo>
                  <a:pt x="512836" y="3014398"/>
                </a:lnTo>
                <a:lnTo>
                  <a:pt x="528184" y="2998258"/>
                </a:lnTo>
                <a:lnTo>
                  <a:pt x="543796" y="2982648"/>
                </a:lnTo>
                <a:lnTo>
                  <a:pt x="559938" y="2967037"/>
                </a:lnTo>
                <a:lnTo>
                  <a:pt x="575815" y="2951162"/>
                </a:lnTo>
                <a:lnTo>
                  <a:pt x="592222" y="2936081"/>
                </a:lnTo>
                <a:lnTo>
                  <a:pt x="608628" y="2920735"/>
                </a:lnTo>
                <a:lnTo>
                  <a:pt x="625035" y="2906183"/>
                </a:lnTo>
                <a:lnTo>
                  <a:pt x="641706" y="2891367"/>
                </a:lnTo>
                <a:lnTo>
                  <a:pt x="658642" y="2876814"/>
                </a:lnTo>
                <a:lnTo>
                  <a:pt x="676107" y="2862527"/>
                </a:lnTo>
                <a:lnTo>
                  <a:pt x="693307" y="2848239"/>
                </a:lnTo>
                <a:lnTo>
                  <a:pt x="710508" y="2834481"/>
                </a:lnTo>
                <a:lnTo>
                  <a:pt x="728237" y="2820987"/>
                </a:lnTo>
                <a:lnTo>
                  <a:pt x="745967" y="2807494"/>
                </a:lnTo>
                <a:lnTo>
                  <a:pt x="764226" y="2794000"/>
                </a:lnTo>
                <a:lnTo>
                  <a:pt x="781955" y="2781300"/>
                </a:lnTo>
                <a:lnTo>
                  <a:pt x="800479" y="2768335"/>
                </a:lnTo>
                <a:lnTo>
                  <a:pt x="818738" y="2755635"/>
                </a:lnTo>
                <a:lnTo>
                  <a:pt x="837526" y="2743200"/>
                </a:lnTo>
                <a:lnTo>
                  <a:pt x="856049" y="2731029"/>
                </a:lnTo>
                <a:lnTo>
                  <a:pt x="875102" y="2719123"/>
                </a:lnTo>
                <a:lnTo>
                  <a:pt x="893890" y="2707217"/>
                </a:lnTo>
                <a:lnTo>
                  <a:pt x="913472" y="2695839"/>
                </a:lnTo>
                <a:lnTo>
                  <a:pt x="932525" y="2684727"/>
                </a:lnTo>
                <a:lnTo>
                  <a:pt x="952371" y="2673350"/>
                </a:lnTo>
                <a:lnTo>
                  <a:pt x="971689" y="2662767"/>
                </a:lnTo>
                <a:lnTo>
                  <a:pt x="991535" y="2651919"/>
                </a:lnTo>
                <a:lnTo>
                  <a:pt x="1011646" y="2641600"/>
                </a:lnTo>
                <a:lnTo>
                  <a:pt x="1031757" y="2631546"/>
                </a:lnTo>
                <a:lnTo>
                  <a:pt x="1051869" y="2621492"/>
                </a:lnTo>
                <a:lnTo>
                  <a:pt x="1072244" y="2611967"/>
                </a:lnTo>
                <a:lnTo>
                  <a:pt x="1092620" y="2602442"/>
                </a:lnTo>
                <a:lnTo>
                  <a:pt x="1113261" y="2593446"/>
                </a:lnTo>
                <a:lnTo>
                  <a:pt x="1133901" y="2584186"/>
                </a:lnTo>
                <a:lnTo>
                  <a:pt x="1155071" y="2575719"/>
                </a:lnTo>
                <a:lnTo>
                  <a:pt x="1175976" y="2567252"/>
                </a:lnTo>
                <a:lnTo>
                  <a:pt x="1196881" y="2559050"/>
                </a:lnTo>
                <a:lnTo>
                  <a:pt x="1218315" y="2551112"/>
                </a:lnTo>
                <a:lnTo>
                  <a:pt x="1239750" y="2543439"/>
                </a:lnTo>
                <a:lnTo>
                  <a:pt x="1260919" y="2536031"/>
                </a:lnTo>
                <a:lnTo>
                  <a:pt x="1282618" y="2528623"/>
                </a:lnTo>
                <a:lnTo>
                  <a:pt x="1304582" y="2521744"/>
                </a:lnTo>
                <a:lnTo>
                  <a:pt x="1326281" y="2515129"/>
                </a:lnTo>
                <a:lnTo>
                  <a:pt x="1348244" y="2509044"/>
                </a:lnTo>
                <a:lnTo>
                  <a:pt x="1370208" y="2502694"/>
                </a:lnTo>
                <a:lnTo>
                  <a:pt x="1392436" y="2496608"/>
                </a:lnTo>
                <a:lnTo>
                  <a:pt x="1399837" y="2494758"/>
                </a:lnTo>
                <a:lnTo>
                  <a:pt x="1397149" y="2459873"/>
                </a:lnTo>
                <a:lnTo>
                  <a:pt x="1378095" y="2217802"/>
                </a:lnTo>
                <a:lnTo>
                  <a:pt x="1367509" y="2089491"/>
                </a:lnTo>
                <a:lnTo>
                  <a:pt x="1356394" y="1958004"/>
                </a:lnTo>
                <a:lnTo>
                  <a:pt x="1344750" y="1824138"/>
                </a:lnTo>
                <a:lnTo>
                  <a:pt x="1333106" y="1689212"/>
                </a:lnTo>
                <a:lnTo>
                  <a:pt x="1320932" y="1554022"/>
                </a:lnTo>
                <a:lnTo>
                  <a:pt x="1308494" y="1419626"/>
                </a:lnTo>
                <a:lnTo>
                  <a:pt x="1295526" y="1286817"/>
                </a:lnTo>
                <a:lnTo>
                  <a:pt x="1282294" y="1156919"/>
                </a:lnTo>
                <a:lnTo>
                  <a:pt x="1269591" y="1030988"/>
                </a:lnTo>
                <a:lnTo>
                  <a:pt x="1256095" y="909820"/>
                </a:lnTo>
                <a:lnTo>
                  <a:pt x="1249478" y="851617"/>
                </a:lnTo>
                <a:lnTo>
                  <a:pt x="1242862" y="794737"/>
                </a:lnTo>
                <a:lnTo>
                  <a:pt x="1236246" y="739973"/>
                </a:lnTo>
                <a:lnTo>
                  <a:pt x="1229365" y="686532"/>
                </a:lnTo>
                <a:lnTo>
                  <a:pt x="1222749" y="635472"/>
                </a:lnTo>
                <a:lnTo>
                  <a:pt x="1216133" y="586264"/>
                </a:lnTo>
                <a:lnTo>
                  <a:pt x="1209517" y="539437"/>
                </a:lnTo>
                <a:lnTo>
                  <a:pt x="1203166" y="494991"/>
                </a:lnTo>
                <a:lnTo>
                  <a:pt x="1196550" y="453190"/>
                </a:lnTo>
                <a:lnTo>
                  <a:pt x="1190198" y="413771"/>
                </a:lnTo>
                <a:lnTo>
                  <a:pt x="1183582" y="377262"/>
                </a:lnTo>
                <a:lnTo>
                  <a:pt x="1177231" y="343663"/>
                </a:lnTo>
                <a:lnTo>
                  <a:pt x="1170615" y="312974"/>
                </a:lnTo>
                <a:lnTo>
                  <a:pt x="1164528" y="285460"/>
                </a:lnTo>
                <a:lnTo>
                  <a:pt x="1161617" y="272761"/>
                </a:lnTo>
                <a:lnTo>
                  <a:pt x="1158441" y="261385"/>
                </a:lnTo>
                <a:lnTo>
                  <a:pt x="1155266" y="250273"/>
                </a:lnTo>
                <a:lnTo>
                  <a:pt x="1152354" y="240485"/>
                </a:lnTo>
                <a:lnTo>
                  <a:pt x="1149443" y="231490"/>
                </a:lnTo>
                <a:lnTo>
                  <a:pt x="1146268" y="223288"/>
                </a:lnTo>
                <a:lnTo>
                  <a:pt x="1143092" y="215881"/>
                </a:lnTo>
                <a:lnTo>
                  <a:pt x="1140181" y="209531"/>
                </a:lnTo>
                <a:lnTo>
                  <a:pt x="1137534" y="204240"/>
                </a:lnTo>
                <a:lnTo>
                  <a:pt x="1134359" y="199743"/>
                </a:lnTo>
                <a:lnTo>
                  <a:pt x="1131448" y="196303"/>
                </a:lnTo>
                <a:lnTo>
                  <a:pt x="1128801" y="193922"/>
                </a:lnTo>
                <a:lnTo>
                  <a:pt x="964968" y="187623"/>
                </a:lnTo>
                <a:lnTo>
                  <a:pt x="963348" y="191179"/>
                </a:lnTo>
                <a:lnTo>
                  <a:pt x="960438" y="196988"/>
                </a:lnTo>
                <a:lnTo>
                  <a:pt x="957263" y="202534"/>
                </a:lnTo>
                <a:lnTo>
                  <a:pt x="953823" y="207815"/>
                </a:lnTo>
                <a:lnTo>
                  <a:pt x="950119" y="213096"/>
                </a:lnTo>
                <a:lnTo>
                  <a:pt x="945886" y="218113"/>
                </a:lnTo>
                <a:lnTo>
                  <a:pt x="941917" y="222866"/>
                </a:lnTo>
                <a:lnTo>
                  <a:pt x="937419" y="227619"/>
                </a:lnTo>
                <a:lnTo>
                  <a:pt x="932921" y="231844"/>
                </a:lnTo>
                <a:lnTo>
                  <a:pt x="927894" y="236069"/>
                </a:lnTo>
                <a:lnTo>
                  <a:pt x="922867" y="240030"/>
                </a:lnTo>
                <a:lnTo>
                  <a:pt x="917840" y="243991"/>
                </a:lnTo>
                <a:lnTo>
                  <a:pt x="912019" y="247424"/>
                </a:lnTo>
                <a:lnTo>
                  <a:pt x="906463" y="250328"/>
                </a:lnTo>
                <a:lnTo>
                  <a:pt x="900907" y="253497"/>
                </a:lnTo>
                <a:lnTo>
                  <a:pt x="894821" y="256138"/>
                </a:lnTo>
                <a:lnTo>
                  <a:pt x="889001" y="258514"/>
                </a:lnTo>
                <a:lnTo>
                  <a:pt x="882651" y="260891"/>
                </a:lnTo>
                <a:lnTo>
                  <a:pt x="876301" y="262211"/>
                </a:lnTo>
                <a:lnTo>
                  <a:pt x="869686" y="263795"/>
                </a:lnTo>
                <a:lnTo>
                  <a:pt x="863071" y="265116"/>
                </a:lnTo>
                <a:lnTo>
                  <a:pt x="856721" y="265644"/>
                </a:lnTo>
                <a:lnTo>
                  <a:pt x="850107" y="266436"/>
                </a:lnTo>
                <a:lnTo>
                  <a:pt x="843228" y="266700"/>
                </a:lnTo>
                <a:lnTo>
                  <a:pt x="504561" y="266700"/>
                </a:lnTo>
                <a:lnTo>
                  <a:pt x="497681" y="266436"/>
                </a:lnTo>
                <a:lnTo>
                  <a:pt x="491331" y="265644"/>
                </a:lnTo>
                <a:lnTo>
                  <a:pt x="484188" y="265116"/>
                </a:lnTo>
                <a:lnTo>
                  <a:pt x="477838" y="263795"/>
                </a:lnTo>
                <a:lnTo>
                  <a:pt x="471488" y="262211"/>
                </a:lnTo>
                <a:lnTo>
                  <a:pt x="465138" y="260891"/>
                </a:lnTo>
                <a:lnTo>
                  <a:pt x="458788" y="258514"/>
                </a:lnTo>
                <a:lnTo>
                  <a:pt x="452967" y="256138"/>
                </a:lnTo>
                <a:lnTo>
                  <a:pt x="446881" y="253497"/>
                </a:lnTo>
                <a:lnTo>
                  <a:pt x="441061" y="250328"/>
                </a:lnTo>
                <a:lnTo>
                  <a:pt x="435504" y="247424"/>
                </a:lnTo>
                <a:lnTo>
                  <a:pt x="429948" y="243991"/>
                </a:lnTo>
                <a:lnTo>
                  <a:pt x="424921" y="240030"/>
                </a:lnTo>
                <a:lnTo>
                  <a:pt x="419629" y="236069"/>
                </a:lnTo>
                <a:lnTo>
                  <a:pt x="414867" y="231844"/>
                </a:lnTo>
                <a:lnTo>
                  <a:pt x="410369" y="227619"/>
                </a:lnTo>
                <a:lnTo>
                  <a:pt x="405871" y="222866"/>
                </a:lnTo>
                <a:lnTo>
                  <a:pt x="401902" y="218113"/>
                </a:lnTo>
                <a:lnTo>
                  <a:pt x="397669" y="213096"/>
                </a:lnTo>
                <a:lnTo>
                  <a:pt x="393965" y="207815"/>
                </a:lnTo>
                <a:lnTo>
                  <a:pt x="390525" y="202534"/>
                </a:lnTo>
                <a:lnTo>
                  <a:pt x="387350" y="196988"/>
                </a:lnTo>
                <a:lnTo>
                  <a:pt x="384440" y="191179"/>
                </a:lnTo>
                <a:lnTo>
                  <a:pt x="381794" y="185370"/>
                </a:lnTo>
                <a:lnTo>
                  <a:pt x="379148" y="179032"/>
                </a:lnTo>
                <a:lnTo>
                  <a:pt x="377296" y="173223"/>
                </a:lnTo>
                <a:lnTo>
                  <a:pt x="375444" y="166622"/>
                </a:lnTo>
                <a:lnTo>
                  <a:pt x="373856" y="160284"/>
                </a:lnTo>
                <a:lnTo>
                  <a:pt x="372533" y="153683"/>
                </a:lnTo>
                <a:lnTo>
                  <a:pt x="372004" y="147081"/>
                </a:lnTo>
                <a:lnTo>
                  <a:pt x="371475" y="140216"/>
                </a:lnTo>
                <a:lnTo>
                  <a:pt x="371475" y="133350"/>
                </a:lnTo>
                <a:lnTo>
                  <a:pt x="371475" y="126485"/>
                </a:lnTo>
                <a:lnTo>
                  <a:pt x="372004" y="119619"/>
                </a:lnTo>
                <a:lnTo>
                  <a:pt x="372533" y="113017"/>
                </a:lnTo>
                <a:lnTo>
                  <a:pt x="373856" y="106416"/>
                </a:lnTo>
                <a:lnTo>
                  <a:pt x="375444" y="100079"/>
                </a:lnTo>
                <a:lnTo>
                  <a:pt x="377296" y="93477"/>
                </a:lnTo>
                <a:lnTo>
                  <a:pt x="379148" y="87668"/>
                </a:lnTo>
                <a:lnTo>
                  <a:pt x="381794" y="81330"/>
                </a:lnTo>
                <a:lnTo>
                  <a:pt x="384440" y="75521"/>
                </a:lnTo>
                <a:lnTo>
                  <a:pt x="387350" y="69712"/>
                </a:lnTo>
                <a:lnTo>
                  <a:pt x="390525" y="64166"/>
                </a:lnTo>
                <a:lnTo>
                  <a:pt x="393965" y="58885"/>
                </a:lnTo>
                <a:lnTo>
                  <a:pt x="397669" y="53604"/>
                </a:lnTo>
                <a:lnTo>
                  <a:pt x="401902" y="48587"/>
                </a:lnTo>
                <a:lnTo>
                  <a:pt x="405871" y="43834"/>
                </a:lnTo>
                <a:lnTo>
                  <a:pt x="410369" y="39081"/>
                </a:lnTo>
                <a:lnTo>
                  <a:pt x="414867" y="34856"/>
                </a:lnTo>
                <a:lnTo>
                  <a:pt x="419629" y="30367"/>
                </a:lnTo>
                <a:lnTo>
                  <a:pt x="424921" y="26670"/>
                </a:lnTo>
                <a:lnTo>
                  <a:pt x="429948" y="22973"/>
                </a:lnTo>
                <a:lnTo>
                  <a:pt x="435504" y="19540"/>
                </a:lnTo>
                <a:lnTo>
                  <a:pt x="441061" y="16372"/>
                </a:lnTo>
                <a:lnTo>
                  <a:pt x="446881" y="13203"/>
                </a:lnTo>
                <a:lnTo>
                  <a:pt x="452967" y="10562"/>
                </a:lnTo>
                <a:lnTo>
                  <a:pt x="458788" y="8186"/>
                </a:lnTo>
                <a:lnTo>
                  <a:pt x="465138" y="6073"/>
                </a:lnTo>
                <a:lnTo>
                  <a:pt x="471488" y="4489"/>
                </a:lnTo>
                <a:lnTo>
                  <a:pt x="477838" y="2905"/>
                </a:lnTo>
                <a:lnTo>
                  <a:pt x="484188" y="1584"/>
                </a:lnTo>
                <a:lnTo>
                  <a:pt x="491331" y="528"/>
                </a:lnTo>
                <a:lnTo>
                  <a:pt x="497681" y="264"/>
                </a:lnTo>
                <a:lnTo>
                  <a:pt x="50456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5" name="KSO_Shape"/>
          <p:cNvSpPr/>
          <p:nvPr/>
        </p:nvSpPr>
        <p:spPr bwMode="auto">
          <a:xfrm>
            <a:off x="5334122" y="3513233"/>
            <a:ext cx="672303" cy="836892"/>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6" name="KSO_Shape"/>
          <p:cNvSpPr/>
          <p:nvPr/>
        </p:nvSpPr>
        <p:spPr bwMode="auto">
          <a:xfrm>
            <a:off x="5405955" y="5089427"/>
            <a:ext cx="528637" cy="462557"/>
          </a:xfrm>
          <a:custGeom>
            <a:avLst/>
            <a:gdLst>
              <a:gd name="T0" fmla="*/ 889668 w 1979613"/>
              <a:gd name="T1" fmla="*/ 872931 h 1731962"/>
              <a:gd name="T2" fmla="*/ 862371 w 1979613"/>
              <a:gd name="T3" fmla="*/ 893271 h 1731962"/>
              <a:gd name="T4" fmla="*/ 839201 w 1979613"/>
              <a:gd name="T5" fmla="*/ 928865 h 1731962"/>
              <a:gd name="T6" fmla="*/ 828092 w 1979613"/>
              <a:gd name="T7" fmla="*/ 974629 h 1731962"/>
              <a:gd name="T8" fmla="*/ 722081 w 1979613"/>
              <a:gd name="T9" fmla="*/ 1075056 h 1731962"/>
              <a:gd name="T10" fmla="*/ 667489 w 1979613"/>
              <a:gd name="T11" fmla="*/ 1093171 h 1731962"/>
              <a:gd name="T12" fmla="*/ 639240 w 1979613"/>
              <a:gd name="T13" fmla="*/ 1116053 h 1731962"/>
              <a:gd name="T14" fmla="*/ 622418 w 1979613"/>
              <a:gd name="T15" fmla="*/ 1145291 h 1731962"/>
              <a:gd name="T16" fmla="*/ 618927 w 1979613"/>
              <a:gd name="T17" fmla="*/ 1309279 h 1731962"/>
              <a:gd name="T18" fmla="*/ 628449 w 1979613"/>
              <a:gd name="T19" fmla="*/ 1341378 h 1731962"/>
              <a:gd name="T20" fmla="*/ 650349 w 1979613"/>
              <a:gd name="T21" fmla="*/ 1368074 h 1731962"/>
              <a:gd name="T22" fmla="*/ 692881 w 1979613"/>
              <a:gd name="T23" fmla="*/ 1391591 h 1731962"/>
              <a:gd name="T24" fmla="*/ 734460 w 1979613"/>
              <a:gd name="T25" fmla="*/ 1399219 h 1731962"/>
              <a:gd name="T26" fmla="*/ 829679 w 1979613"/>
              <a:gd name="T27" fmla="*/ 1510769 h 1731962"/>
              <a:gd name="T28" fmla="*/ 849358 w 1979613"/>
              <a:gd name="T29" fmla="*/ 1563843 h 1731962"/>
              <a:gd name="T30" fmla="*/ 873163 w 1979613"/>
              <a:gd name="T31" fmla="*/ 1590538 h 1731962"/>
              <a:gd name="T32" fmla="*/ 903316 w 1979613"/>
              <a:gd name="T33" fmla="*/ 1605793 h 1731962"/>
              <a:gd name="T34" fmla="*/ 1067093 w 1979613"/>
              <a:gd name="T35" fmla="*/ 1607700 h 1731962"/>
              <a:gd name="T36" fmla="*/ 1098833 w 1979613"/>
              <a:gd name="T37" fmla="*/ 1596259 h 1731962"/>
              <a:gd name="T38" fmla="*/ 1124542 w 1979613"/>
              <a:gd name="T39" fmla="*/ 1572423 h 1731962"/>
              <a:gd name="T40" fmla="*/ 1147712 w 1979613"/>
              <a:gd name="T41" fmla="*/ 1522528 h 1731962"/>
              <a:gd name="T42" fmla="*/ 1152156 w 1979613"/>
              <a:gd name="T43" fmla="*/ 1399219 h 1731962"/>
              <a:gd name="T44" fmla="*/ 1275624 w 1979613"/>
              <a:gd name="T45" fmla="*/ 1395087 h 1731962"/>
              <a:gd name="T46" fmla="*/ 1321012 w 1979613"/>
              <a:gd name="T47" fmla="*/ 1374748 h 1731962"/>
              <a:gd name="T48" fmla="*/ 1346404 w 1979613"/>
              <a:gd name="T49" fmla="*/ 1349641 h 1731962"/>
              <a:gd name="T50" fmla="*/ 1359734 w 1979613"/>
              <a:gd name="T51" fmla="*/ 1319131 h 1731962"/>
              <a:gd name="T52" fmla="*/ 1359734 w 1979613"/>
              <a:gd name="T53" fmla="*/ 1154508 h 1731962"/>
              <a:gd name="T54" fmla="*/ 1346404 w 1979613"/>
              <a:gd name="T55" fmla="*/ 1123680 h 1731962"/>
              <a:gd name="T56" fmla="*/ 1321012 w 1979613"/>
              <a:gd name="T57" fmla="*/ 1098574 h 1731962"/>
              <a:gd name="T58" fmla="*/ 1269593 w 1979613"/>
              <a:gd name="T59" fmla="*/ 1077281 h 1731962"/>
              <a:gd name="T60" fmla="*/ 1152156 w 1979613"/>
              <a:gd name="T61" fmla="*/ 987341 h 1731962"/>
              <a:gd name="T62" fmla="*/ 1144538 w 1979613"/>
              <a:gd name="T63" fmla="*/ 939988 h 1731962"/>
              <a:gd name="T64" fmla="*/ 1121051 w 1979613"/>
              <a:gd name="T65" fmla="*/ 896766 h 1731962"/>
              <a:gd name="T66" fmla="*/ 1094389 w 1979613"/>
              <a:gd name="T67" fmla="*/ 874838 h 1731962"/>
              <a:gd name="T68" fmla="*/ 1062332 w 1979613"/>
              <a:gd name="T69" fmla="*/ 865304 h 1731962"/>
              <a:gd name="T70" fmla="*/ 1978978 w 1979613"/>
              <a:gd name="T71" fmla="*/ 1423690 h 1731962"/>
              <a:gd name="T72" fmla="*/ 1953904 w 1979613"/>
              <a:gd name="T73" fmla="*/ 1533651 h 1731962"/>
              <a:gd name="T74" fmla="*/ 1895185 w 1979613"/>
              <a:gd name="T75" fmla="*/ 1625815 h 1731962"/>
              <a:gd name="T76" fmla="*/ 1809805 w 1979613"/>
              <a:gd name="T77" fmla="*/ 1692872 h 1731962"/>
              <a:gd name="T78" fmla="*/ 1704429 w 1979613"/>
              <a:gd name="T79" fmla="*/ 1728466 h 1731962"/>
              <a:gd name="T80" fmla="*/ 275502 w 1979613"/>
              <a:gd name="T81" fmla="*/ 1728466 h 1731962"/>
              <a:gd name="T82" fmla="*/ 170126 w 1979613"/>
              <a:gd name="T83" fmla="*/ 1692872 h 1731962"/>
              <a:gd name="T84" fmla="*/ 84746 w 1979613"/>
              <a:gd name="T85" fmla="*/ 1625815 h 1731962"/>
              <a:gd name="T86" fmla="*/ 26027 w 1979613"/>
              <a:gd name="T87" fmla="*/ 1533651 h 1731962"/>
              <a:gd name="T88" fmla="*/ 635 w 1979613"/>
              <a:gd name="T89" fmla="*/ 1423690 h 1731962"/>
              <a:gd name="T90" fmla="*/ 1254675 w 1979613"/>
              <a:gd name="T91" fmla="*/ 1269 h 1731962"/>
              <a:gd name="T92" fmla="*/ 1309902 w 1979613"/>
              <a:gd name="T93" fmla="*/ 23480 h 1731962"/>
              <a:gd name="T94" fmla="*/ 1349260 w 1979613"/>
              <a:gd name="T95" fmla="*/ 69805 h 1731962"/>
              <a:gd name="T96" fmla="*/ 1729185 w 1979613"/>
              <a:gd name="T97" fmla="*/ 248760 h 1731962"/>
              <a:gd name="T98" fmla="*/ 1813930 w 1979613"/>
              <a:gd name="T99" fmla="*/ 279221 h 1731962"/>
              <a:gd name="T100" fmla="*/ 1885980 w 1979613"/>
              <a:gd name="T101" fmla="*/ 330940 h 1731962"/>
              <a:gd name="T102" fmla="*/ 1942159 w 1979613"/>
              <a:gd name="T103" fmla="*/ 400111 h 1731962"/>
              <a:gd name="T104" fmla="*/ 1979612 w 1979613"/>
              <a:gd name="T105" fmla="*/ 493713 h 1731962"/>
              <a:gd name="T106" fmla="*/ 33327 w 1979613"/>
              <a:gd name="T107" fmla="*/ 411216 h 1731962"/>
              <a:gd name="T108" fmla="*/ 86650 w 1979613"/>
              <a:gd name="T109" fmla="*/ 339824 h 1731962"/>
              <a:gd name="T110" fmla="*/ 156795 w 1979613"/>
              <a:gd name="T111" fmla="*/ 285249 h 1731962"/>
              <a:gd name="T112" fmla="*/ 240271 w 1979613"/>
              <a:gd name="T113" fmla="*/ 251299 h 1731962"/>
              <a:gd name="T114" fmla="*/ 545290 w 1979613"/>
              <a:gd name="T115" fmla="*/ 241780 h 1731962"/>
              <a:gd name="T116" fmla="*/ 662727 w 1979613"/>
              <a:gd name="T117" fmla="*/ 28557 h 1731962"/>
              <a:gd name="T118" fmla="*/ 716368 w 1979613"/>
              <a:gd name="T119" fmla="*/ 2856 h 17319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79613" h="1731962">
                <a:moveTo>
                  <a:pt x="917599" y="865304"/>
                </a:moveTo>
                <a:lnTo>
                  <a:pt x="912838" y="865621"/>
                </a:lnTo>
                <a:lnTo>
                  <a:pt x="907759" y="866575"/>
                </a:lnTo>
                <a:lnTo>
                  <a:pt x="903316" y="867846"/>
                </a:lnTo>
                <a:lnTo>
                  <a:pt x="898555" y="869117"/>
                </a:lnTo>
                <a:lnTo>
                  <a:pt x="894111" y="870706"/>
                </a:lnTo>
                <a:lnTo>
                  <a:pt x="889668" y="872931"/>
                </a:lnTo>
                <a:lnTo>
                  <a:pt x="885224" y="874838"/>
                </a:lnTo>
                <a:lnTo>
                  <a:pt x="881098" y="877062"/>
                </a:lnTo>
                <a:lnTo>
                  <a:pt x="876972" y="879923"/>
                </a:lnTo>
                <a:lnTo>
                  <a:pt x="873163" y="883101"/>
                </a:lnTo>
                <a:lnTo>
                  <a:pt x="869354" y="886279"/>
                </a:lnTo>
                <a:lnTo>
                  <a:pt x="865863" y="889139"/>
                </a:lnTo>
                <a:lnTo>
                  <a:pt x="862371" y="893271"/>
                </a:lnTo>
                <a:lnTo>
                  <a:pt x="858563" y="896766"/>
                </a:lnTo>
                <a:lnTo>
                  <a:pt x="855071" y="900898"/>
                </a:lnTo>
                <a:lnTo>
                  <a:pt x="851897" y="905347"/>
                </a:lnTo>
                <a:lnTo>
                  <a:pt x="849358" y="909797"/>
                </a:lnTo>
                <a:lnTo>
                  <a:pt x="846501" y="914246"/>
                </a:lnTo>
                <a:lnTo>
                  <a:pt x="843962" y="919013"/>
                </a:lnTo>
                <a:lnTo>
                  <a:pt x="839201" y="928865"/>
                </a:lnTo>
                <a:lnTo>
                  <a:pt x="835075" y="939988"/>
                </a:lnTo>
                <a:lnTo>
                  <a:pt x="833171" y="945391"/>
                </a:lnTo>
                <a:lnTo>
                  <a:pt x="831584" y="950794"/>
                </a:lnTo>
                <a:lnTo>
                  <a:pt x="830631" y="956832"/>
                </a:lnTo>
                <a:lnTo>
                  <a:pt x="829679" y="962552"/>
                </a:lnTo>
                <a:lnTo>
                  <a:pt x="828410" y="968591"/>
                </a:lnTo>
                <a:lnTo>
                  <a:pt x="828092" y="974629"/>
                </a:lnTo>
                <a:lnTo>
                  <a:pt x="827775" y="980985"/>
                </a:lnTo>
                <a:lnTo>
                  <a:pt x="827775" y="987341"/>
                </a:lnTo>
                <a:lnTo>
                  <a:pt x="827775" y="1074420"/>
                </a:lnTo>
                <a:lnTo>
                  <a:pt x="740808" y="1074420"/>
                </a:lnTo>
                <a:lnTo>
                  <a:pt x="734460" y="1074420"/>
                </a:lnTo>
                <a:lnTo>
                  <a:pt x="728112" y="1074738"/>
                </a:lnTo>
                <a:lnTo>
                  <a:pt x="722081" y="1075056"/>
                </a:lnTo>
                <a:lnTo>
                  <a:pt x="716051" y="1076327"/>
                </a:lnTo>
                <a:lnTo>
                  <a:pt x="710338" y="1077281"/>
                </a:lnTo>
                <a:lnTo>
                  <a:pt x="704307" y="1078234"/>
                </a:lnTo>
                <a:lnTo>
                  <a:pt x="692881" y="1081730"/>
                </a:lnTo>
                <a:lnTo>
                  <a:pt x="682406" y="1085861"/>
                </a:lnTo>
                <a:lnTo>
                  <a:pt x="672250" y="1090311"/>
                </a:lnTo>
                <a:lnTo>
                  <a:pt x="667489" y="1093171"/>
                </a:lnTo>
                <a:lnTo>
                  <a:pt x="663363" y="1096031"/>
                </a:lnTo>
                <a:lnTo>
                  <a:pt x="658602" y="1098574"/>
                </a:lnTo>
                <a:lnTo>
                  <a:pt x="654158" y="1101752"/>
                </a:lnTo>
                <a:lnTo>
                  <a:pt x="650349" y="1105248"/>
                </a:lnTo>
                <a:lnTo>
                  <a:pt x="646540" y="1108743"/>
                </a:lnTo>
                <a:lnTo>
                  <a:pt x="642732" y="1112557"/>
                </a:lnTo>
                <a:lnTo>
                  <a:pt x="639240" y="1116053"/>
                </a:lnTo>
                <a:lnTo>
                  <a:pt x="636066" y="1119867"/>
                </a:lnTo>
                <a:lnTo>
                  <a:pt x="633527" y="1123680"/>
                </a:lnTo>
                <a:lnTo>
                  <a:pt x="630671" y="1127812"/>
                </a:lnTo>
                <a:lnTo>
                  <a:pt x="628449" y="1131943"/>
                </a:lnTo>
                <a:lnTo>
                  <a:pt x="625910" y="1136393"/>
                </a:lnTo>
                <a:lnTo>
                  <a:pt x="624005" y="1140524"/>
                </a:lnTo>
                <a:lnTo>
                  <a:pt x="622418" y="1145291"/>
                </a:lnTo>
                <a:lnTo>
                  <a:pt x="621466" y="1150058"/>
                </a:lnTo>
                <a:lnTo>
                  <a:pt x="620196" y="1154508"/>
                </a:lnTo>
                <a:lnTo>
                  <a:pt x="619244" y="1159593"/>
                </a:lnTo>
                <a:lnTo>
                  <a:pt x="618927" y="1164042"/>
                </a:lnTo>
                <a:lnTo>
                  <a:pt x="618609" y="1168809"/>
                </a:lnTo>
                <a:lnTo>
                  <a:pt x="618609" y="1304512"/>
                </a:lnTo>
                <a:lnTo>
                  <a:pt x="618927" y="1309279"/>
                </a:lnTo>
                <a:lnTo>
                  <a:pt x="619244" y="1314047"/>
                </a:lnTo>
                <a:lnTo>
                  <a:pt x="620196" y="1319131"/>
                </a:lnTo>
                <a:lnTo>
                  <a:pt x="621466" y="1323581"/>
                </a:lnTo>
                <a:lnTo>
                  <a:pt x="622418" y="1328030"/>
                </a:lnTo>
                <a:lnTo>
                  <a:pt x="624005" y="1332797"/>
                </a:lnTo>
                <a:lnTo>
                  <a:pt x="625910" y="1337246"/>
                </a:lnTo>
                <a:lnTo>
                  <a:pt x="628449" y="1341378"/>
                </a:lnTo>
                <a:lnTo>
                  <a:pt x="630671" y="1345509"/>
                </a:lnTo>
                <a:lnTo>
                  <a:pt x="633527" y="1349641"/>
                </a:lnTo>
                <a:lnTo>
                  <a:pt x="636066" y="1353772"/>
                </a:lnTo>
                <a:lnTo>
                  <a:pt x="639240" y="1357586"/>
                </a:lnTo>
                <a:lnTo>
                  <a:pt x="642732" y="1361082"/>
                </a:lnTo>
                <a:lnTo>
                  <a:pt x="646540" y="1364578"/>
                </a:lnTo>
                <a:lnTo>
                  <a:pt x="650349" y="1368074"/>
                </a:lnTo>
                <a:lnTo>
                  <a:pt x="654158" y="1371570"/>
                </a:lnTo>
                <a:lnTo>
                  <a:pt x="658602" y="1374748"/>
                </a:lnTo>
                <a:lnTo>
                  <a:pt x="663363" y="1377608"/>
                </a:lnTo>
                <a:lnTo>
                  <a:pt x="667489" y="1380150"/>
                </a:lnTo>
                <a:lnTo>
                  <a:pt x="672250" y="1383011"/>
                </a:lnTo>
                <a:lnTo>
                  <a:pt x="682406" y="1387778"/>
                </a:lnTo>
                <a:lnTo>
                  <a:pt x="692881" y="1391591"/>
                </a:lnTo>
                <a:lnTo>
                  <a:pt x="698594" y="1393498"/>
                </a:lnTo>
                <a:lnTo>
                  <a:pt x="704307" y="1395087"/>
                </a:lnTo>
                <a:lnTo>
                  <a:pt x="710338" y="1396358"/>
                </a:lnTo>
                <a:lnTo>
                  <a:pt x="716051" y="1397630"/>
                </a:lnTo>
                <a:lnTo>
                  <a:pt x="722081" y="1398265"/>
                </a:lnTo>
                <a:lnTo>
                  <a:pt x="728112" y="1398583"/>
                </a:lnTo>
                <a:lnTo>
                  <a:pt x="734460" y="1399219"/>
                </a:lnTo>
                <a:lnTo>
                  <a:pt x="740808" y="1399219"/>
                </a:lnTo>
                <a:lnTo>
                  <a:pt x="827775" y="1399219"/>
                </a:lnTo>
                <a:lnTo>
                  <a:pt x="827775" y="1486616"/>
                </a:lnTo>
                <a:lnTo>
                  <a:pt x="827775" y="1492972"/>
                </a:lnTo>
                <a:lnTo>
                  <a:pt x="828092" y="1498692"/>
                </a:lnTo>
                <a:lnTo>
                  <a:pt x="828410" y="1505048"/>
                </a:lnTo>
                <a:lnTo>
                  <a:pt x="829679" y="1510769"/>
                </a:lnTo>
                <a:lnTo>
                  <a:pt x="830631" y="1516807"/>
                </a:lnTo>
                <a:lnTo>
                  <a:pt x="831584" y="1522528"/>
                </a:lnTo>
                <a:lnTo>
                  <a:pt x="835075" y="1533969"/>
                </a:lnTo>
                <a:lnTo>
                  <a:pt x="839201" y="1544456"/>
                </a:lnTo>
                <a:lnTo>
                  <a:pt x="843962" y="1554308"/>
                </a:lnTo>
                <a:lnTo>
                  <a:pt x="846501" y="1559393"/>
                </a:lnTo>
                <a:lnTo>
                  <a:pt x="849358" y="1563843"/>
                </a:lnTo>
                <a:lnTo>
                  <a:pt x="851897" y="1568610"/>
                </a:lnTo>
                <a:lnTo>
                  <a:pt x="855071" y="1572423"/>
                </a:lnTo>
                <a:lnTo>
                  <a:pt x="858563" y="1576873"/>
                </a:lnTo>
                <a:lnTo>
                  <a:pt x="862371" y="1580368"/>
                </a:lnTo>
                <a:lnTo>
                  <a:pt x="865863" y="1584182"/>
                </a:lnTo>
                <a:lnTo>
                  <a:pt x="869354" y="1587360"/>
                </a:lnTo>
                <a:lnTo>
                  <a:pt x="873163" y="1590538"/>
                </a:lnTo>
                <a:lnTo>
                  <a:pt x="876972" y="1593716"/>
                </a:lnTo>
                <a:lnTo>
                  <a:pt x="881098" y="1596259"/>
                </a:lnTo>
                <a:lnTo>
                  <a:pt x="885224" y="1598801"/>
                </a:lnTo>
                <a:lnTo>
                  <a:pt x="889668" y="1601026"/>
                </a:lnTo>
                <a:lnTo>
                  <a:pt x="894111" y="1602615"/>
                </a:lnTo>
                <a:lnTo>
                  <a:pt x="898555" y="1604522"/>
                </a:lnTo>
                <a:lnTo>
                  <a:pt x="903316" y="1605793"/>
                </a:lnTo>
                <a:lnTo>
                  <a:pt x="907759" y="1607064"/>
                </a:lnTo>
                <a:lnTo>
                  <a:pt x="912838" y="1607700"/>
                </a:lnTo>
                <a:lnTo>
                  <a:pt x="917599" y="1608018"/>
                </a:lnTo>
                <a:lnTo>
                  <a:pt x="922042" y="1608018"/>
                </a:lnTo>
                <a:lnTo>
                  <a:pt x="1057571" y="1608018"/>
                </a:lnTo>
                <a:lnTo>
                  <a:pt x="1062332" y="1608018"/>
                </a:lnTo>
                <a:lnTo>
                  <a:pt x="1067093" y="1607700"/>
                </a:lnTo>
                <a:lnTo>
                  <a:pt x="1071854" y="1607064"/>
                </a:lnTo>
                <a:lnTo>
                  <a:pt x="1076615" y="1605793"/>
                </a:lnTo>
                <a:lnTo>
                  <a:pt x="1081059" y="1604522"/>
                </a:lnTo>
                <a:lnTo>
                  <a:pt x="1085820" y="1602615"/>
                </a:lnTo>
                <a:lnTo>
                  <a:pt x="1090263" y="1601026"/>
                </a:lnTo>
                <a:lnTo>
                  <a:pt x="1094389" y="1598801"/>
                </a:lnTo>
                <a:lnTo>
                  <a:pt x="1098833" y="1596259"/>
                </a:lnTo>
                <a:lnTo>
                  <a:pt x="1102642" y="1593716"/>
                </a:lnTo>
                <a:lnTo>
                  <a:pt x="1106768" y="1590538"/>
                </a:lnTo>
                <a:lnTo>
                  <a:pt x="1110577" y="1587360"/>
                </a:lnTo>
                <a:lnTo>
                  <a:pt x="1114068" y="1584182"/>
                </a:lnTo>
                <a:lnTo>
                  <a:pt x="1117559" y="1580368"/>
                </a:lnTo>
                <a:lnTo>
                  <a:pt x="1121051" y="1576873"/>
                </a:lnTo>
                <a:lnTo>
                  <a:pt x="1124542" y="1572423"/>
                </a:lnTo>
                <a:lnTo>
                  <a:pt x="1127716" y="1568610"/>
                </a:lnTo>
                <a:lnTo>
                  <a:pt x="1130573" y="1563843"/>
                </a:lnTo>
                <a:lnTo>
                  <a:pt x="1133429" y="1559393"/>
                </a:lnTo>
                <a:lnTo>
                  <a:pt x="1135969" y="1554308"/>
                </a:lnTo>
                <a:lnTo>
                  <a:pt x="1140730" y="1544456"/>
                </a:lnTo>
                <a:lnTo>
                  <a:pt x="1144538" y="1533969"/>
                </a:lnTo>
                <a:lnTo>
                  <a:pt x="1147712" y="1522528"/>
                </a:lnTo>
                <a:lnTo>
                  <a:pt x="1149299" y="1516807"/>
                </a:lnTo>
                <a:lnTo>
                  <a:pt x="1150252" y="1510769"/>
                </a:lnTo>
                <a:lnTo>
                  <a:pt x="1150886" y="1505048"/>
                </a:lnTo>
                <a:lnTo>
                  <a:pt x="1151839" y="1498692"/>
                </a:lnTo>
                <a:lnTo>
                  <a:pt x="1152156" y="1492972"/>
                </a:lnTo>
                <a:lnTo>
                  <a:pt x="1152156" y="1486616"/>
                </a:lnTo>
                <a:lnTo>
                  <a:pt x="1152156" y="1399219"/>
                </a:lnTo>
                <a:lnTo>
                  <a:pt x="1239123" y="1399219"/>
                </a:lnTo>
                <a:lnTo>
                  <a:pt x="1245154" y="1399219"/>
                </a:lnTo>
                <a:lnTo>
                  <a:pt x="1251502" y="1398583"/>
                </a:lnTo>
                <a:lnTo>
                  <a:pt x="1257850" y="1398265"/>
                </a:lnTo>
                <a:lnTo>
                  <a:pt x="1263563" y="1397630"/>
                </a:lnTo>
                <a:lnTo>
                  <a:pt x="1269593" y="1396358"/>
                </a:lnTo>
                <a:lnTo>
                  <a:pt x="1275624" y="1395087"/>
                </a:lnTo>
                <a:lnTo>
                  <a:pt x="1281020" y="1393498"/>
                </a:lnTo>
                <a:lnTo>
                  <a:pt x="1286415" y="1391591"/>
                </a:lnTo>
                <a:lnTo>
                  <a:pt x="1297524" y="1387778"/>
                </a:lnTo>
                <a:lnTo>
                  <a:pt x="1307046" y="1383011"/>
                </a:lnTo>
                <a:lnTo>
                  <a:pt x="1311807" y="1380150"/>
                </a:lnTo>
                <a:lnTo>
                  <a:pt x="1316568" y="1377608"/>
                </a:lnTo>
                <a:lnTo>
                  <a:pt x="1321012" y="1374748"/>
                </a:lnTo>
                <a:lnTo>
                  <a:pt x="1325138" y="1371570"/>
                </a:lnTo>
                <a:lnTo>
                  <a:pt x="1329264" y="1368074"/>
                </a:lnTo>
                <a:lnTo>
                  <a:pt x="1333073" y="1364578"/>
                </a:lnTo>
                <a:lnTo>
                  <a:pt x="1336564" y="1361082"/>
                </a:lnTo>
                <a:lnTo>
                  <a:pt x="1340056" y="1357586"/>
                </a:lnTo>
                <a:lnTo>
                  <a:pt x="1343230" y="1353772"/>
                </a:lnTo>
                <a:lnTo>
                  <a:pt x="1346404" y="1349641"/>
                </a:lnTo>
                <a:lnTo>
                  <a:pt x="1348625" y="1345509"/>
                </a:lnTo>
                <a:lnTo>
                  <a:pt x="1351482" y="1341378"/>
                </a:lnTo>
                <a:lnTo>
                  <a:pt x="1353386" y="1337246"/>
                </a:lnTo>
                <a:lnTo>
                  <a:pt x="1355291" y="1332797"/>
                </a:lnTo>
                <a:lnTo>
                  <a:pt x="1356878" y="1328030"/>
                </a:lnTo>
                <a:lnTo>
                  <a:pt x="1358465" y="1323581"/>
                </a:lnTo>
                <a:lnTo>
                  <a:pt x="1359734" y="1319131"/>
                </a:lnTo>
                <a:lnTo>
                  <a:pt x="1360052" y="1314047"/>
                </a:lnTo>
                <a:lnTo>
                  <a:pt x="1361004" y="1309279"/>
                </a:lnTo>
                <a:lnTo>
                  <a:pt x="1361004" y="1304512"/>
                </a:lnTo>
                <a:lnTo>
                  <a:pt x="1361004" y="1168809"/>
                </a:lnTo>
                <a:lnTo>
                  <a:pt x="1361004" y="1164042"/>
                </a:lnTo>
                <a:lnTo>
                  <a:pt x="1360052" y="1159593"/>
                </a:lnTo>
                <a:lnTo>
                  <a:pt x="1359734" y="1154508"/>
                </a:lnTo>
                <a:lnTo>
                  <a:pt x="1358465" y="1150058"/>
                </a:lnTo>
                <a:lnTo>
                  <a:pt x="1356878" y="1145291"/>
                </a:lnTo>
                <a:lnTo>
                  <a:pt x="1355291" y="1140524"/>
                </a:lnTo>
                <a:lnTo>
                  <a:pt x="1353386" y="1136393"/>
                </a:lnTo>
                <a:lnTo>
                  <a:pt x="1351482" y="1131943"/>
                </a:lnTo>
                <a:lnTo>
                  <a:pt x="1348625" y="1127812"/>
                </a:lnTo>
                <a:lnTo>
                  <a:pt x="1346404" y="1123680"/>
                </a:lnTo>
                <a:lnTo>
                  <a:pt x="1343230" y="1119867"/>
                </a:lnTo>
                <a:lnTo>
                  <a:pt x="1340056" y="1116053"/>
                </a:lnTo>
                <a:lnTo>
                  <a:pt x="1336564" y="1112557"/>
                </a:lnTo>
                <a:lnTo>
                  <a:pt x="1333073" y="1108743"/>
                </a:lnTo>
                <a:lnTo>
                  <a:pt x="1329264" y="1105248"/>
                </a:lnTo>
                <a:lnTo>
                  <a:pt x="1325138" y="1101752"/>
                </a:lnTo>
                <a:lnTo>
                  <a:pt x="1321012" y="1098574"/>
                </a:lnTo>
                <a:lnTo>
                  <a:pt x="1316568" y="1096031"/>
                </a:lnTo>
                <a:lnTo>
                  <a:pt x="1311807" y="1093171"/>
                </a:lnTo>
                <a:lnTo>
                  <a:pt x="1307046" y="1090311"/>
                </a:lnTo>
                <a:lnTo>
                  <a:pt x="1297524" y="1085861"/>
                </a:lnTo>
                <a:lnTo>
                  <a:pt x="1286415" y="1081730"/>
                </a:lnTo>
                <a:lnTo>
                  <a:pt x="1275624" y="1078234"/>
                </a:lnTo>
                <a:lnTo>
                  <a:pt x="1269593" y="1077281"/>
                </a:lnTo>
                <a:lnTo>
                  <a:pt x="1263563" y="1076327"/>
                </a:lnTo>
                <a:lnTo>
                  <a:pt x="1257850" y="1075056"/>
                </a:lnTo>
                <a:lnTo>
                  <a:pt x="1251502" y="1074738"/>
                </a:lnTo>
                <a:lnTo>
                  <a:pt x="1245154" y="1074420"/>
                </a:lnTo>
                <a:lnTo>
                  <a:pt x="1239123" y="1074420"/>
                </a:lnTo>
                <a:lnTo>
                  <a:pt x="1152156" y="1074420"/>
                </a:lnTo>
                <a:lnTo>
                  <a:pt x="1152156" y="987341"/>
                </a:lnTo>
                <a:lnTo>
                  <a:pt x="1152156" y="980985"/>
                </a:lnTo>
                <a:lnTo>
                  <a:pt x="1151839" y="974629"/>
                </a:lnTo>
                <a:lnTo>
                  <a:pt x="1150886" y="968591"/>
                </a:lnTo>
                <a:lnTo>
                  <a:pt x="1150252" y="962552"/>
                </a:lnTo>
                <a:lnTo>
                  <a:pt x="1149299" y="956832"/>
                </a:lnTo>
                <a:lnTo>
                  <a:pt x="1147712" y="950794"/>
                </a:lnTo>
                <a:lnTo>
                  <a:pt x="1144538" y="939988"/>
                </a:lnTo>
                <a:lnTo>
                  <a:pt x="1140730" y="928865"/>
                </a:lnTo>
                <a:lnTo>
                  <a:pt x="1135969" y="919013"/>
                </a:lnTo>
                <a:lnTo>
                  <a:pt x="1133429" y="914246"/>
                </a:lnTo>
                <a:lnTo>
                  <a:pt x="1130573" y="909797"/>
                </a:lnTo>
                <a:lnTo>
                  <a:pt x="1127716" y="905347"/>
                </a:lnTo>
                <a:lnTo>
                  <a:pt x="1124542" y="900898"/>
                </a:lnTo>
                <a:lnTo>
                  <a:pt x="1121051" y="896766"/>
                </a:lnTo>
                <a:lnTo>
                  <a:pt x="1117559" y="893271"/>
                </a:lnTo>
                <a:lnTo>
                  <a:pt x="1114068" y="889139"/>
                </a:lnTo>
                <a:lnTo>
                  <a:pt x="1110577" y="886279"/>
                </a:lnTo>
                <a:lnTo>
                  <a:pt x="1106768" y="883101"/>
                </a:lnTo>
                <a:lnTo>
                  <a:pt x="1102642" y="879923"/>
                </a:lnTo>
                <a:lnTo>
                  <a:pt x="1098833" y="877062"/>
                </a:lnTo>
                <a:lnTo>
                  <a:pt x="1094389" y="874838"/>
                </a:lnTo>
                <a:lnTo>
                  <a:pt x="1090263" y="872931"/>
                </a:lnTo>
                <a:lnTo>
                  <a:pt x="1085820" y="870706"/>
                </a:lnTo>
                <a:lnTo>
                  <a:pt x="1081059" y="869117"/>
                </a:lnTo>
                <a:lnTo>
                  <a:pt x="1076615" y="867846"/>
                </a:lnTo>
                <a:lnTo>
                  <a:pt x="1071854" y="866575"/>
                </a:lnTo>
                <a:lnTo>
                  <a:pt x="1067093" y="865621"/>
                </a:lnTo>
                <a:lnTo>
                  <a:pt x="1062332" y="865304"/>
                </a:lnTo>
                <a:lnTo>
                  <a:pt x="1057571" y="865304"/>
                </a:lnTo>
                <a:lnTo>
                  <a:pt x="922042" y="865304"/>
                </a:lnTo>
                <a:lnTo>
                  <a:pt x="917599" y="865304"/>
                </a:lnTo>
                <a:close/>
                <a:moveTo>
                  <a:pt x="0" y="744537"/>
                </a:moveTo>
                <a:lnTo>
                  <a:pt x="1979613" y="744537"/>
                </a:lnTo>
                <a:lnTo>
                  <a:pt x="1979613" y="1406846"/>
                </a:lnTo>
                <a:lnTo>
                  <a:pt x="1978978" y="1423690"/>
                </a:lnTo>
                <a:lnTo>
                  <a:pt x="1977709" y="1440216"/>
                </a:lnTo>
                <a:lnTo>
                  <a:pt x="1975804" y="1456742"/>
                </a:lnTo>
                <a:lnTo>
                  <a:pt x="1972948" y="1472314"/>
                </a:lnTo>
                <a:lnTo>
                  <a:pt x="1969139" y="1488205"/>
                </a:lnTo>
                <a:lnTo>
                  <a:pt x="1965013" y="1503777"/>
                </a:lnTo>
                <a:lnTo>
                  <a:pt x="1959617" y="1518714"/>
                </a:lnTo>
                <a:lnTo>
                  <a:pt x="1953904" y="1533651"/>
                </a:lnTo>
                <a:lnTo>
                  <a:pt x="1947556" y="1548270"/>
                </a:lnTo>
                <a:lnTo>
                  <a:pt x="1940256" y="1561936"/>
                </a:lnTo>
                <a:lnTo>
                  <a:pt x="1932321" y="1575601"/>
                </a:lnTo>
                <a:lnTo>
                  <a:pt x="1924068" y="1588949"/>
                </a:lnTo>
                <a:lnTo>
                  <a:pt x="1915181" y="1601344"/>
                </a:lnTo>
                <a:lnTo>
                  <a:pt x="1905342" y="1614056"/>
                </a:lnTo>
                <a:lnTo>
                  <a:pt x="1895185" y="1625815"/>
                </a:lnTo>
                <a:lnTo>
                  <a:pt x="1884711" y="1636620"/>
                </a:lnTo>
                <a:lnTo>
                  <a:pt x="1873285" y="1647743"/>
                </a:lnTo>
                <a:lnTo>
                  <a:pt x="1861541" y="1657913"/>
                </a:lnTo>
                <a:lnTo>
                  <a:pt x="1848845" y="1667447"/>
                </a:lnTo>
                <a:lnTo>
                  <a:pt x="1836467" y="1676664"/>
                </a:lnTo>
                <a:lnTo>
                  <a:pt x="1823136" y="1684927"/>
                </a:lnTo>
                <a:lnTo>
                  <a:pt x="1809805" y="1692872"/>
                </a:lnTo>
                <a:lnTo>
                  <a:pt x="1795522" y="1699864"/>
                </a:lnTo>
                <a:lnTo>
                  <a:pt x="1781239" y="1706538"/>
                </a:lnTo>
                <a:lnTo>
                  <a:pt x="1766322" y="1712576"/>
                </a:lnTo>
                <a:lnTo>
                  <a:pt x="1751404" y="1717661"/>
                </a:lnTo>
                <a:lnTo>
                  <a:pt x="1736169" y="1721792"/>
                </a:lnTo>
                <a:lnTo>
                  <a:pt x="1719981" y="1725288"/>
                </a:lnTo>
                <a:lnTo>
                  <a:pt x="1704429" y="1728466"/>
                </a:lnTo>
                <a:lnTo>
                  <a:pt x="1687924" y="1730373"/>
                </a:lnTo>
                <a:lnTo>
                  <a:pt x="1671419" y="1731644"/>
                </a:lnTo>
                <a:lnTo>
                  <a:pt x="1654597" y="1731962"/>
                </a:lnTo>
                <a:lnTo>
                  <a:pt x="324699" y="1731962"/>
                </a:lnTo>
                <a:lnTo>
                  <a:pt x="308511" y="1731644"/>
                </a:lnTo>
                <a:lnTo>
                  <a:pt x="292007" y="1730373"/>
                </a:lnTo>
                <a:lnTo>
                  <a:pt x="275502" y="1728466"/>
                </a:lnTo>
                <a:lnTo>
                  <a:pt x="259315" y="1725288"/>
                </a:lnTo>
                <a:lnTo>
                  <a:pt x="243762" y="1721792"/>
                </a:lnTo>
                <a:lnTo>
                  <a:pt x="228527" y="1717661"/>
                </a:lnTo>
                <a:lnTo>
                  <a:pt x="213292" y="1712576"/>
                </a:lnTo>
                <a:lnTo>
                  <a:pt x="198692" y="1706538"/>
                </a:lnTo>
                <a:lnTo>
                  <a:pt x="184091" y="1699864"/>
                </a:lnTo>
                <a:lnTo>
                  <a:pt x="170126" y="1692872"/>
                </a:lnTo>
                <a:lnTo>
                  <a:pt x="156795" y="1684927"/>
                </a:lnTo>
                <a:lnTo>
                  <a:pt x="143464" y="1676664"/>
                </a:lnTo>
                <a:lnTo>
                  <a:pt x="130451" y="1667447"/>
                </a:lnTo>
                <a:lnTo>
                  <a:pt x="118390" y="1657913"/>
                </a:lnTo>
                <a:lnTo>
                  <a:pt x="106646" y="1647743"/>
                </a:lnTo>
                <a:lnTo>
                  <a:pt x="95220" y="1636620"/>
                </a:lnTo>
                <a:lnTo>
                  <a:pt x="84746" y="1625815"/>
                </a:lnTo>
                <a:lnTo>
                  <a:pt x="74589" y="1614056"/>
                </a:lnTo>
                <a:lnTo>
                  <a:pt x="64749" y="1601344"/>
                </a:lnTo>
                <a:lnTo>
                  <a:pt x="55862" y="1588949"/>
                </a:lnTo>
                <a:lnTo>
                  <a:pt x="46975" y="1575601"/>
                </a:lnTo>
                <a:lnTo>
                  <a:pt x="39358" y="1561936"/>
                </a:lnTo>
                <a:lnTo>
                  <a:pt x="32375" y="1548270"/>
                </a:lnTo>
                <a:lnTo>
                  <a:pt x="26027" y="1533651"/>
                </a:lnTo>
                <a:lnTo>
                  <a:pt x="19996" y="1518714"/>
                </a:lnTo>
                <a:lnTo>
                  <a:pt x="14918" y="1503777"/>
                </a:lnTo>
                <a:lnTo>
                  <a:pt x="10157" y="1488205"/>
                </a:lnTo>
                <a:lnTo>
                  <a:pt x="6666" y="1472314"/>
                </a:lnTo>
                <a:lnTo>
                  <a:pt x="4126" y="1456742"/>
                </a:lnTo>
                <a:lnTo>
                  <a:pt x="1905" y="1440216"/>
                </a:lnTo>
                <a:lnTo>
                  <a:pt x="635" y="1423690"/>
                </a:lnTo>
                <a:lnTo>
                  <a:pt x="0" y="1406846"/>
                </a:lnTo>
                <a:lnTo>
                  <a:pt x="0" y="744537"/>
                </a:lnTo>
                <a:close/>
                <a:moveTo>
                  <a:pt x="733825" y="0"/>
                </a:moveTo>
                <a:lnTo>
                  <a:pt x="742394" y="0"/>
                </a:lnTo>
                <a:lnTo>
                  <a:pt x="1237535" y="0"/>
                </a:lnTo>
                <a:lnTo>
                  <a:pt x="1246105" y="0"/>
                </a:lnTo>
                <a:lnTo>
                  <a:pt x="1254675" y="1269"/>
                </a:lnTo>
                <a:lnTo>
                  <a:pt x="1263245" y="2856"/>
                </a:lnTo>
                <a:lnTo>
                  <a:pt x="1271497" y="4760"/>
                </a:lnTo>
                <a:lnTo>
                  <a:pt x="1279749" y="7615"/>
                </a:lnTo>
                <a:lnTo>
                  <a:pt x="1288002" y="10471"/>
                </a:lnTo>
                <a:lnTo>
                  <a:pt x="1295302" y="14596"/>
                </a:lnTo>
                <a:lnTo>
                  <a:pt x="1302919" y="18721"/>
                </a:lnTo>
                <a:lnTo>
                  <a:pt x="1309902" y="23480"/>
                </a:lnTo>
                <a:lnTo>
                  <a:pt x="1316885" y="28557"/>
                </a:lnTo>
                <a:lnTo>
                  <a:pt x="1323233" y="34585"/>
                </a:lnTo>
                <a:lnTo>
                  <a:pt x="1329581" y="40614"/>
                </a:lnTo>
                <a:lnTo>
                  <a:pt x="1334977" y="47277"/>
                </a:lnTo>
                <a:lnTo>
                  <a:pt x="1340055" y="54575"/>
                </a:lnTo>
                <a:lnTo>
                  <a:pt x="1344816" y="61873"/>
                </a:lnTo>
                <a:lnTo>
                  <a:pt x="1349260" y="69805"/>
                </a:lnTo>
                <a:lnTo>
                  <a:pt x="1434005" y="241780"/>
                </a:lnTo>
                <a:lnTo>
                  <a:pt x="1662531" y="241780"/>
                </a:lnTo>
                <a:lnTo>
                  <a:pt x="1676180" y="242097"/>
                </a:lnTo>
                <a:lnTo>
                  <a:pt x="1689510" y="242732"/>
                </a:lnTo>
                <a:lnTo>
                  <a:pt x="1702841" y="244001"/>
                </a:lnTo>
                <a:lnTo>
                  <a:pt x="1716172" y="245905"/>
                </a:lnTo>
                <a:lnTo>
                  <a:pt x="1729185" y="248760"/>
                </a:lnTo>
                <a:lnTo>
                  <a:pt x="1741564" y="251299"/>
                </a:lnTo>
                <a:lnTo>
                  <a:pt x="1754260" y="255106"/>
                </a:lnTo>
                <a:lnTo>
                  <a:pt x="1766638" y="258914"/>
                </a:lnTo>
                <a:lnTo>
                  <a:pt x="1778699" y="263039"/>
                </a:lnTo>
                <a:lnTo>
                  <a:pt x="1791078" y="267798"/>
                </a:lnTo>
                <a:lnTo>
                  <a:pt x="1802187" y="273510"/>
                </a:lnTo>
                <a:lnTo>
                  <a:pt x="1813930" y="279221"/>
                </a:lnTo>
                <a:lnTo>
                  <a:pt x="1825039" y="285249"/>
                </a:lnTo>
                <a:lnTo>
                  <a:pt x="1836148" y="291913"/>
                </a:lnTo>
                <a:lnTo>
                  <a:pt x="1846622" y="298893"/>
                </a:lnTo>
                <a:lnTo>
                  <a:pt x="1857097" y="306191"/>
                </a:lnTo>
                <a:lnTo>
                  <a:pt x="1866936" y="314123"/>
                </a:lnTo>
                <a:lnTo>
                  <a:pt x="1876775" y="322373"/>
                </a:lnTo>
                <a:lnTo>
                  <a:pt x="1885980" y="330940"/>
                </a:lnTo>
                <a:lnTo>
                  <a:pt x="1895184" y="339824"/>
                </a:lnTo>
                <a:lnTo>
                  <a:pt x="1903754" y="349026"/>
                </a:lnTo>
                <a:lnTo>
                  <a:pt x="1912324" y="358862"/>
                </a:lnTo>
                <a:lnTo>
                  <a:pt x="1920259" y="368381"/>
                </a:lnTo>
                <a:lnTo>
                  <a:pt x="1928194" y="378535"/>
                </a:lnTo>
                <a:lnTo>
                  <a:pt x="1935176" y="389323"/>
                </a:lnTo>
                <a:lnTo>
                  <a:pt x="1942159" y="400111"/>
                </a:lnTo>
                <a:lnTo>
                  <a:pt x="1948507" y="411216"/>
                </a:lnTo>
                <a:lnTo>
                  <a:pt x="1954538" y="422639"/>
                </a:lnTo>
                <a:lnTo>
                  <a:pt x="1960251" y="434379"/>
                </a:lnTo>
                <a:lnTo>
                  <a:pt x="1965329" y="446119"/>
                </a:lnTo>
                <a:lnTo>
                  <a:pt x="1970090" y="458176"/>
                </a:lnTo>
                <a:lnTo>
                  <a:pt x="1974216" y="470233"/>
                </a:lnTo>
                <a:lnTo>
                  <a:pt x="1979612" y="493713"/>
                </a:lnTo>
                <a:lnTo>
                  <a:pt x="1587" y="493713"/>
                </a:lnTo>
                <a:lnTo>
                  <a:pt x="7618" y="470233"/>
                </a:lnTo>
                <a:lnTo>
                  <a:pt x="11744" y="458176"/>
                </a:lnTo>
                <a:lnTo>
                  <a:pt x="16505" y="446119"/>
                </a:lnTo>
                <a:lnTo>
                  <a:pt x="21583" y="434379"/>
                </a:lnTo>
                <a:lnTo>
                  <a:pt x="27614" y="422639"/>
                </a:lnTo>
                <a:lnTo>
                  <a:pt x="33327" y="411216"/>
                </a:lnTo>
                <a:lnTo>
                  <a:pt x="39992" y="400111"/>
                </a:lnTo>
                <a:lnTo>
                  <a:pt x="46658" y="389323"/>
                </a:lnTo>
                <a:lnTo>
                  <a:pt x="54275" y="378535"/>
                </a:lnTo>
                <a:lnTo>
                  <a:pt x="61575" y="368381"/>
                </a:lnTo>
                <a:lnTo>
                  <a:pt x="69828" y="358862"/>
                </a:lnTo>
                <a:lnTo>
                  <a:pt x="78080" y="349026"/>
                </a:lnTo>
                <a:lnTo>
                  <a:pt x="86650" y="339824"/>
                </a:lnTo>
                <a:lnTo>
                  <a:pt x="95537" y="330940"/>
                </a:lnTo>
                <a:lnTo>
                  <a:pt x="105059" y="322373"/>
                </a:lnTo>
                <a:lnTo>
                  <a:pt x="114898" y="314123"/>
                </a:lnTo>
                <a:lnTo>
                  <a:pt x="125055" y="306191"/>
                </a:lnTo>
                <a:lnTo>
                  <a:pt x="135212" y="298893"/>
                </a:lnTo>
                <a:lnTo>
                  <a:pt x="146321" y="291913"/>
                </a:lnTo>
                <a:lnTo>
                  <a:pt x="156795" y="285249"/>
                </a:lnTo>
                <a:lnTo>
                  <a:pt x="168221" y="279221"/>
                </a:lnTo>
                <a:lnTo>
                  <a:pt x="179648" y="273510"/>
                </a:lnTo>
                <a:lnTo>
                  <a:pt x="191391" y="267798"/>
                </a:lnTo>
                <a:lnTo>
                  <a:pt x="203135" y="263039"/>
                </a:lnTo>
                <a:lnTo>
                  <a:pt x="215196" y="258914"/>
                </a:lnTo>
                <a:lnTo>
                  <a:pt x="227575" y="255106"/>
                </a:lnTo>
                <a:lnTo>
                  <a:pt x="240271" y="251299"/>
                </a:lnTo>
                <a:lnTo>
                  <a:pt x="253284" y="248760"/>
                </a:lnTo>
                <a:lnTo>
                  <a:pt x="265980" y="245905"/>
                </a:lnTo>
                <a:lnTo>
                  <a:pt x="278993" y="244001"/>
                </a:lnTo>
                <a:lnTo>
                  <a:pt x="292324" y="242732"/>
                </a:lnTo>
                <a:lnTo>
                  <a:pt x="305972" y="242097"/>
                </a:lnTo>
                <a:lnTo>
                  <a:pt x="319303" y="241780"/>
                </a:lnTo>
                <a:lnTo>
                  <a:pt x="545290" y="241780"/>
                </a:lnTo>
                <a:lnTo>
                  <a:pt x="630670" y="69805"/>
                </a:lnTo>
                <a:lnTo>
                  <a:pt x="635114" y="61873"/>
                </a:lnTo>
                <a:lnTo>
                  <a:pt x="639875" y="54575"/>
                </a:lnTo>
                <a:lnTo>
                  <a:pt x="644953" y="47277"/>
                </a:lnTo>
                <a:lnTo>
                  <a:pt x="650666" y="40614"/>
                </a:lnTo>
                <a:lnTo>
                  <a:pt x="656697" y="34585"/>
                </a:lnTo>
                <a:lnTo>
                  <a:pt x="662727" y="28557"/>
                </a:lnTo>
                <a:lnTo>
                  <a:pt x="670028" y="23480"/>
                </a:lnTo>
                <a:lnTo>
                  <a:pt x="677010" y="18721"/>
                </a:lnTo>
                <a:lnTo>
                  <a:pt x="684311" y="14596"/>
                </a:lnTo>
                <a:lnTo>
                  <a:pt x="691928" y="10471"/>
                </a:lnTo>
                <a:lnTo>
                  <a:pt x="700180" y="7615"/>
                </a:lnTo>
                <a:lnTo>
                  <a:pt x="707798" y="4760"/>
                </a:lnTo>
                <a:lnTo>
                  <a:pt x="716368" y="2856"/>
                </a:lnTo>
                <a:lnTo>
                  <a:pt x="725255" y="1269"/>
                </a:lnTo>
                <a:lnTo>
                  <a:pt x="733825"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18" name="Rectangle 42"/>
          <p:cNvSpPr>
            <a:spLocks noChangeArrowheads="1"/>
          </p:cNvSpPr>
          <p:nvPr/>
        </p:nvSpPr>
        <p:spPr bwMode="auto">
          <a:xfrm>
            <a:off x="738580" y="2272437"/>
            <a:ext cx="341031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9600" dirty="0">
                <a:solidFill>
                  <a:schemeClr val="accent1"/>
                </a:solidFill>
                <a:latin typeface="+mn-lt"/>
              </a:rPr>
              <a:t>888</a:t>
            </a:r>
            <a:r>
              <a:rPr lang="zh-CN" altLang="en-US" sz="5400" dirty="0">
                <a:solidFill>
                  <a:schemeClr val="accent1"/>
                </a:solidFill>
                <a:latin typeface="+mn-lt"/>
              </a:rPr>
              <a:t>万</a:t>
            </a:r>
            <a:endParaRPr lang="zh-CN" altLang="en-US" sz="7200" dirty="0">
              <a:solidFill>
                <a:schemeClr val="accent1"/>
              </a:solidFill>
              <a:latin typeface="+mn-lt"/>
            </a:endParaRPr>
          </a:p>
        </p:txBody>
      </p:sp>
      <p:sp>
        <p:nvSpPr>
          <p:cNvPr id="20" name="KSO_Shape"/>
          <p:cNvSpPr/>
          <p:nvPr/>
        </p:nvSpPr>
        <p:spPr bwMode="auto">
          <a:xfrm>
            <a:off x="1176985" y="3981020"/>
            <a:ext cx="2533500" cy="2216813"/>
          </a:xfrm>
          <a:custGeom>
            <a:avLst/>
            <a:gdLst>
              <a:gd name="T0" fmla="*/ 1057936 w 2019300"/>
              <a:gd name="T1" fmla="*/ 1427350 h 1766888"/>
              <a:gd name="T2" fmla="*/ 1097009 w 2019300"/>
              <a:gd name="T3" fmla="*/ 1440995 h 1766888"/>
              <a:gd name="T4" fmla="*/ 1134812 w 2019300"/>
              <a:gd name="T5" fmla="*/ 1428936 h 1766888"/>
              <a:gd name="T6" fmla="*/ 1155143 w 2019300"/>
              <a:gd name="T7" fmla="*/ 1405454 h 1766888"/>
              <a:gd name="T8" fmla="*/ 1376876 w 2019300"/>
              <a:gd name="T9" fmla="*/ 1161748 h 1766888"/>
              <a:gd name="T10" fmla="*/ 1401654 w 2019300"/>
              <a:gd name="T11" fmla="*/ 1182374 h 1766888"/>
              <a:gd name="T12" fmla="*/ 1606550 w 2019300"/>
              <a:gd name="T13" fmla="*/ 1189038 h 1766888"/>
              <a:gd name="T14" fmla="*/ 1071596 w 2019300"/>
              <a:gd name="T15" fmla="*/ 1750387 h 1766888"/>
              <a:gd name="T16" fmla="*/ 1029346 w 2019300"/>
              <a:gd name="T17" fmla="*/ 1765302 h 1766888"/>
              <a:gd name="T18" fmla="*/ 983601 w 2019300"/>
              <a:gd name="T19" fmla="*/ 1764032 h 1766888"/>
              <a:gd name="T20" fmla="*/ 941987 w 2019300"/>
              <a:gd name="T21" fmla="*/ 1747214 h 1766888"/>
              <a:gd name="T22" fmla="*/ 516628 w 2019300"/>
              <a:gd name="T23" fmla="*/ 1189038 h 1766888"/>
              <a:gd name="T24" fmla="*/ 544265 w 2019300"/>
              <a:gd name="T25" fmla="*/ 1182374 h 1766888"/>
              <a:gd name="T26" fmla="*/ 561102 w 2019300"/>
              <a:gd name="T27" fmla="*/ 1170633 h 1766888"/>
              <a:gd name="T28" fmla="*/ 798083 w 2019300"/>
              <a:gd name="T29" fmla="*/ 611188 h 1766888"/>
              <a:gd name="T30" fmla="*/ 602838 w 2019300"/>
              <a:gd name="T31" fmla="*/ 3809 h 1766888"/>
              <a:gd name="T32" fmla="*/ 692676 w 2019300"/>
              <a:gd name="T33" fmla="*/ 22854 h 1766888"/>
              <a:gd name="T34" fmla="*/ 777435 w 2019300"/>
              <a:gd name="T35" fmla="*/ 56817 h 1766888"/>
              <a:gd name="T36" fmla="*/ 855211 w 2019300"/>
              <a:gd name="T37" fmla="*/ 104746 h 1766888"/>
              <a:gd name="T38" fmla="*/ 929494 w 2019300"/>
              <a:gd name="T39" fmla="*/ 171403 h 1766888"/>
              <a:gd name="T40" fmla="*/ 1009491 w 2019300"/>
              <a:gd name="T41" fmla="*/ 283450 h 1766888"/>
              <a:gd name="T42" fmla="*/ 1089806 w 2019300"/>
              <a:gd name="T43" fmla="*/ 171403 h 1766888"/>
              <a:gd name="T44" fmla="*/ 1163772 w 2019300"/>
              <a:gd name="T45" fmla="*/ 104746 h 1766888"/>
              <a:gd name="T46" fmla="*/ 1241865 w 2019300"/>
              <a:gd name="T47" fmla="*/ 56817 h 1766888"/>
              <a:gd name="T48" fmla="*/ 1326624 w 2019300"/>
              <a:gd name="T49" fmla="*/ 22854 h 1766888"/>
              <a:gd name="T50" fmla="*/ 1416145 w 2019300"/>
              <a:gd name="T51" fmla="*/ 3809 h 1766888"/>
              <a:gd name="T52" fmla="*/ 1509475 w 2019300"/>
              <a:gd name="T53" fmla="*/ 635 h 1766888"/>
              <a:gd name="T54" fmla="*/ 1600901 w 2019300"/>
              <a:gd name="T55" fmla="*/ 13014 h 1766888"/>
              <a:gd name="T56" fmla="*/ 1687882 w 2019300"/>
              <a:gd name="T57" fmla="*/ 40311 h 1766888"/>
              <a:gd name="T58" fmla="*/ 1769150 w 2019300"/>
              <a:gd name="T59" fmla="*/ 82527 h 1766888"/>
              <a:gd name="T60" fmla="*/ 1842480 w 2019300"/>
              <a:gd name="T61" fmla="*/ 138709 h 1766888"/>
              <a:gd name="T62" fmla="*/ 1905971 w 2019300"/>
              <a:gd name="T63" fmla="*/ 206636 h 1766888"/>
              <a:gd name="T64" fmla="*/ 1956128 w 2019300"/>
              <a:gd name="T65" fmla="*/ 283767 h 1766888"/>
              <a:gd name="T66" fmla="*/ 1991999 w 2019300"/>
              <a:gd name="T67" fmla="*/ 367247 h 1766888"/>
              <a:gd name="T68" fmla="*/ 2012951 w 2019300"/>
              <a:gd name="T69" fmla="*/ 456757 h 1766888"/>
              <a:gd name="T70" fmla="*/ 2018665 w 2019300"/>
              <a:gd name="T71" fmla="*/ 549759 h 1766888"/>
              <a:gd name="T72" fmla="*/ 2008824 w 2019300"/>
              <a:gd name="T73" fmla="*/ 641491 h 1766888"/>
              <a:gd name="T74" fmla="*/ 1983111 w 2019300"/>
              <a:gd name="T75" fmla="*/ 729415 h 1766888"/>
              <a:gd name="T76" fmla="*/ 1943430 w 2019300"/>
              <a:gd name="T77" fmla="*/ 811307 h 1766888"/>
              <a:gd name="T78" fmla="*/ 1889146 w 2019300"/>
              <a:gd name="T79" fmla="*/ 886217 h 1766888"/>
              <a:gd name="T80" fmla="*/ 1321862 w 2019300"/>
              <a:gd name="T81" fmla="*/ 757982 h 1766888"/>
              <a:gd name="T82" fmla="*/ 1294562 w 2019300"/>
              <a:gd name="T83" fmla="*/ 726558 h 1766888"/>
              <a:gd name="T84" fmla="*/ 1257103 w 2019300"/>
              <a:gd name="T85" fmla="*/ 718623 h 1766888"/>
              <a:gd name="T86" fmla="*/ 1219326 w 2019300"/>
              <a:gd name="T87" fmla="*/ 737033 h 1766888"/>
              <a:gd name="T88" fmla="*/ 863782 w 2019300"/>
              <a:gd name="T89" fmla="*/ 397083 h 1766888"/>
              <a:gd name="T90" fmla="*/ 842195 w 2019300"/>
              <a:gd name="T91" fmla="*/ 372960 h 1766888"/>
              <a:gd name="T92" fmla="*/ 811403 w 2019300"/>
              <a:gd name="T93" fmla="*/ 362803 h 1766888"/>
              <a:gd name="T94" fmla="*/ 780293 w 2019300"/>
              <a:gd name="T95" fmla="*/ 368516 h 1766888"/>
              <a:gd name="T96" fmla="*/ 755214 w 2019300"/>
              <a:gd name="T97" fmla="*/ 389148 h 1766888"/>
              <a:gd name="T98" fmla="*/ 147615 w 2019300"/>
              <a:gd name="T99" fmla="*/ 905579 h 1766888"/>
              <a:gd name="T100" fmla="*/ 89521 w 2019300"/>
              <a:gd name="T101" fmla="*/ 833526 h 1766888"/>
              <a:gd name="T102" fmla="*/ 45713 w 2019300"/>
              <a:gd name="T103" fmla="*/ 753221 h 1766888"/>
              <a:gd name="T104" fmla="*/ 15873 w 2019300"/>
              <a:gd name="T105" fmla="*/ 667202 h 1766888"/>
              <a:gd name="T106" fmla="*/ 1270 w 2019300"/>
              <a:gd name="T107" fmla="*/ 576104 h 1766888"/>
              <a:gd name="T108" fmla="*/ 2857 w 2019300"/>
              <a:gd name="T109" fmla="*/ 482785 h 1766888"/>
              <a:gd name="T110" fmla="*/ 19365 w 2019300"/>
              <a:gd name="T111" fmla="*/ 392640 h 1766888"/>
              <a:gd name="T112" fmla="*/ 51110 w 2019300"/>
              <a:gd name="T113" fmla="*/ 307256 h 1766888"/>
              <a:gd name="T114" fmla="*/ 97140 w 2019300"/>
              <a:gd name="T115" fmla="*/ 228220 h 1766888"/>
              <a:gd name="T116" fmla="*/ 157455 w 2019300"/>
              <a:gd name="T117" fmla="*/ 156802 h 1766888"/>
              <a:gd name="T118" fmla="*/ 228247 w 2019300"/>
              <a:gd name="T119" fmla="*/ 97128 h 1766888"/>
              <a:gd name="T120" fmla="*/ 307292 w 2019300"/>
              <a:gd name="T121" fmla="*/ 51103 h 1766888"/>
              <a:gd name="T122" fmla="*/ 392686 w 2019300"/>
              <a:gd name="T123" fmla="*/ 19045 h 1766888"/>
              <a:gd name="T124" fmla="*/ 483159 w 2019300"/>
              <a:gd name="T125" fmla="*/ 2222 h 1766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019300" h="1766888">
                <a:moveTo>
                  <a:pt x="798083" y="611188"/>
                </a:moveTo>
                <a:lnTo>
                  <a:pt x="1039193" y="1402281"/>
                </a:lnTo>
                <a:lnTo>
                  <a:pt x="1042052" y="1407993"/>
                </a:lnTo>
                <a:lnTo>
                  <a:pt x="1045229" y="1413387"/>
                </a:lnTo>
                <a:lnTo>
                  <a:pt x="1049359" y="1418465"/>
                </a:lnTo>
                <a:lnTo>
                  <a:pt x="1053171" y="1422907"/>
                </a:lnTo>
                <a:lnTo>
                  <a:pt x="1057936" y="1427350"/>
                </a:lnTo>
                <a:lnTo>
                  <a:pt x="1062701" y="1430840"/>
                </a:lnTo>
                <a:lnTo>
                  <a:pt x="1068101" y="1433696"/>
                </a:lnTo>
                <a:lnTo>
                  <a:pt x="1073502" y="1436552"/>
                </a:lnTo>
                <a:lnTo>
                  <a:pt x="1079220" y="1438139"/>
                </a:lnTo>
                <a:lnTo>
                  <a:pt x="1084938" y="1440043"/>
                </a:lnTo>
                <a:lnTo>
                  <a:pt x="1090973" y="1440677"/>
                </a:lnTo>
                <a:lnTo>
                  <a:pt x="1097009" y="1440995"/>
                </a:lnTo>
                <a:lnTo>
                  <a:pt x="1103363" y="1440677"/>
                </a:lnTo>
                <a:lnTo>
                  <a:pt x="1109398" y="1440043"/>
                </a:lnTo>
                <a:lnTo>
                  <a:pt x="1115434" y="1438456"/>
                </a:lnTo>
                <a:lnTo>
                  <a:pt x="1121470" y="1436552"/>
                </a:lnTo>
                <a:lnTo>
                  <a:pt x="1126235" y="1434331"/>
                </a:lnTo>
                <a:lnTo>
                  <a:pt x="1130364" y="1431792"/>
                </a:lnTo>
                <a:lnTo>
                  <a:pt x="1134812" y="1428936"/>
                </a:lnTo>
                <a:lnTo>
                  <a:pt x="1138306" y="1426080"/>
                </a:lnTo>
                <a:lnTo>
                  <a:pt x="1141801" y="1422907"/>
                </a:lnTo>
                <a:lnTo>
                  <a:pt x="1144977" y="1419417"/>
                </a:lnTo>
                <a:lnTo>
                  <a:pt x="1148472" y="1415926"/>
                </a:lnTo>
                <a:lnTo>
                  <a:pt x="1150695" y="1411801"/>
                </a:lnTo>
                <a:lnTo>
                  <a:pt x="1152919" y="1408627"/>
                </a:lnTo>
                <a:lnTo>
                  <a:pt x="1155143" y="1405454"/>
                </a:lnTo>
                <a:lnTo>
                  <a:pt x="1157366" y="1401964"/>
                </a:lnTo>
                <a:lnTo>
                  <a:pt x="1158637" y="1398473"/>
                </a:lnTo>
                <a:lnTo>
                  <a:pt x="1279351" y="961833"/>
                </a:lnTo>
                <a:lnTo>
                  <a:pt x="1369569" y="1148738"/>
                </a:lnTo>
                <a:lnTo>
                  <a:pt x="1371793" y="1153498"/>
                </a:lnTo>
                <a:lnTo>
                  <a:pt x="1374017" y="1157623"/>
                </a:lnTo>
                <a:lnTo>
                  <a:pt x="1376876" y="1161748"/>
                </a:lnTo>
                <a:lnTo>
                  <a:pt x="1379735" y="1165239"/>
                </a:lnTo>
                <a:lnTo>
                  <a:pt x="1382911" y="1168729"/>
                </a:lnTo>
                <a:lnTo>
                  <a:pt x="1386088" y="1171903"/>
                </a:lnTo>
                <a:lnTo>
                  <a:pt x="1389900" y="1174758"/>
                </a:lnTo>
                <a:lnTo>
                  <a:pt x="1393394" y="1177614"/>
                </a:lnTo>
                <a:lnTo>
                  <a:pt x="1397524" y="1180153"/>
                </a:lnTo>
                <a:lnTo>
                  <a:pt x="1401654" y="1182374"/>
                </a:lnTo>
                <a:lnTo>
                  <a:pt x="1406101" y="1184596"/>
                </a:lnTo>
                <a:lnTo>
                  <a:pt x="1410231" y="1185865"/>
                </a:lnTo>
                <a:lnTo>
                  <a:pt x="1414996" y="1187134"/>
                </a:lnTo>
                <a:lnTo>
                  <a:pt x="1419443" y="1188086"/>
                </a:lnTo>
                <a:lnTo>
                  <a:pt x="1424526" y="1188721"/>
                </a:lnTo>
                <a:lnTo>
                  <a:pt x="1429609" y="1189038"/>
                </a:lnTo>
                <a:lnTo>
                  <a:pt x="1606550" y="1189038"/>
                </a:lnTo>
                <a:lnTo>
                  <a:pt x="1102092" y="1726588"/>
                </a:lnTo>
                <a:lnTo>
                  <a:pt x="1097645" y="1731348"/>
                </a:lnTo>
                <a:lnTo>
                  <a:pt x="1092879" y="1735473"/>
                </a:lnTo>
                <a:lnTo>
                  <a:pt x="1087797" y="1739598"/>
                </a:lnTo>
                <a:lnTo>
                  <a:pt x="1082714" y="1743723"/>
                </a:lnTo>
                <a:lnTo>
                  <a:pt x="1076996" y="1747214"/>
                </a:lnTo>
                <a:lnTo>
                  <a:pt x="1071596" y="1750387"/>
                </a:lnTo>
                <a:lnTo>
                  <a:pt x="1065878" y="1753561"/>
                </a:lnTo>
                <a:lnTo>
                  <a:pt x="1060160" y="1756099"/>
                </a:lnTo>
                <a:lnTo>
                  <a:pt x="1054124" y="1758638"/>
                </a:lnTo>
                <a:lnTo>
                  <a:pt x="1048088" y="1760859"/>
                </a:lnTo>
                <a:lnTo>
                  <a:pt x="1041735" y="1762446"/>
                </a:lnTo>
                <a:lnTo>
                  <a:pt x="1035699" y="1764032"/>
                </a:lnTo>
                <a:lnTo>
                  <a:pt x="1029346" y="1765302"/>
                </a:lnTo>
                <a:lnTo>
                  <a:pt x="1022992" y="1766254"/>
                </a:lnTo>
                <a:lnTo>
                  <a:pt x="1016004" y="1766571"/>
                </a:lnTo>
                <a:lnTo>
                  <a:pt x="1009650" y="1766888"/>
                </a:lnTo>
                <a:lnTo>
                  <a:pt x="1003297" y="1766571"/>
                </a:lnTo>
                <a:lnTo>
                  <a:pt x="996626" y="1766254"/>
                </a:lnTo>
                <a:lnTo>
                  <a:pt x="989955" y="1765302"/>
                </a:lnTo>
                <a:lnTo>
                  <a:pt x="983601" y="1764032"/>
                </a:lnTo>
                <a:lnTo>
                  <a:pt x="977566" y="1762446"/>
                </a:lnTo>
                <a:lnTo>
                  <a:pt x="971212" y="1760859"/>
                </a:lnTo>
                <a:lnTo>
                  <a:pt x="965177" y="1758638"/>
                </a:lnTo>
                <a:lnTo>
                  <a:pt x="959141" y="1756099"/>
                </a:lnTo>
                <a:lnTo>
                  <a:pt x="953423" y="1753561"/>
                </a:lnTo>
                <a:lnTo>
                  <a:pt x="947705" y="1750387"/>
                </a:lnTo>
                <a:lnTo>
                  <a:pt x="941987" y="1747214"/>
                </a:lnTo>
                <a:lnTo>
                  <a:pt x="936586" y="1743723"/>
                </a:lnTo>
                <a:lnTo>
                  <a:pt x="931504" y="1739598"/>
                </a:lnTo>
                <a:lnTo>
                  <a:pt x="926739" y="1735473"/>
                </a:lnTo>
                <a:lnTo>
                  <a:pt x="921656" y="1731348"/>
                </a:lnTo>
                <a:lnTo>
                  <a:pt x="916891" y="1726588"/>
                </a:lnTo>
                <a:lnTo>
                  <a:pt x="412750" y="1189038"/>
                </a:lnTo>
                <a:lnTo>
                  <a:pt x="516628" y="1189038"/>
                </a:lnTo>
                <a:lnTo>
                  <a:pt x="516946" y="1189038"/>
                </a:lnTo>
                <a:lnTo>
                  <a:pt x="522028" y="1188721"/>
                </a:lnTo>
                <a:lnTo>
                  <a:pt x="527429" y="1188086"/>
                </a:lnTo>
                <a:lnTo>
                  <a:pt x="532511" y="1186499"/>
                </a:lnTo>
                <a:lnTo>
                  <a:pt x="537594" y="1185230"/>
                </a:lnTo>
                <a:lnTo>
                  <a:pt x="540771" y="1183961"/>
                </a:lnTo>
                <a:lnTo>
                  <a:pt x="544265" y="1182374"/>
                </a:lnTo>
                <a:lnTo>
                  <a:pt x="547442" y="1180470"/>
                </a:lnTo>
                <a:lnTo>
                  <a:pt x="549666" y="1179518"/>
                </a:lnTo>
                <a:lnTo>
                  <a:pt x="551254" y="1178249"/>
                </a:lnTo>
                <a:lnTo>
                  <a:pt x="553795" y="1176345"/>
                </a:lnTo>
                <a:lnTo>
                  <a:pt x="556337" y="1174441"/>
                </a:lnTo>
                <a:lnTo>
                  <a:pt x="558560" y="1172220"/>
                </a:lnTo>
                <a:lnTo>
                  <a:pt x="561102" y="1170633"/>
                </a:lnTo>
                <a:lnTo>
                  <a:pt x="565231" y="1165239"/>
                </a:lnTo>
                <a:lnTo>
                  <a:pt x="567137" y="1163335"/>
                </a:lnTo>
                <a:lnTo>
                  <a:pt x="568726" y="1160796"/>
                </a:lnTo>
                <a:lnTo>
                  <a:pt x="572220" y="1156036"/>
                </a:lnTo>
                <a:lnTo>
                  <a:pt x="575079" y="1150324"/>
                </a:lnTo>
                <a:lnTo>
                  <a:pt x="575079" y="1150007"/>
                </a:lnTo>
                <a:lnTo>
                  <a:pt x="798083" y="611188"/>
                </a:lnTo>
                <a:close/>
                <a:moveTo>
                  <a:pt x="523158" y="0"/>
                </a:moveTo>
                <a:lnTo>
                  <a:pt x="536173" y="0"/>
                </a:lnTo>
                <a:lnTo>
                  <a:pt x="549824" y="0"/>
                </a:lnTo>
                <a:lnTo>
                  <a:pt x="562839" y="635"/>
                </a:lnTo>
                <a:lnTo>
                  <a:pt x="576490" y="1270"/>
                </a:lnTo>
                <a:lnTo>
                  <a:pt x="589822" y="2222"/>
                </a:lnTo>
                <a:lnTo>
                  <a:pt x="602838" y="3809"/>
                </a:lnTo>
                <a:lnTo>
                  <a:pt x="615536" y="5713"/>
                </a:lnTo>
                <a:lnTo>
                  <a:pt x="628869" y="7618"/>
                </a:lnTo>
                <a:lnTo>
                  <a:pt x="641567" y="10157"/>
                </a:lnTo>
                <a:lnTo>
                  <a:pt x="654582" y="13014"/>
                </a:lnTo>
                <a:lnTo>
                  <a:pt x="667280" y="15871"/>
                </a:lnTo>
                <a:lnTo>
                  <a:pt x="679978" y="19045"/>
                </a:lnTo>
                <a:lnTo>
                  <a:pt x="692676" y="22854"/>
                </a:lnTo>
                <a:lnTo>
                  <a:pt x="705057" y="26980"/>
                </a:lnTo>
                <a:lnTo>
                  <a:pt x="717120" y="31106"/>
                </a:lnTo>
                <a:lnTo>
                  <a:pt x="729501" y="35550"/>
                </a:lnTo>
                <a:lnTo>
                  <a:pt x="741881" y="40311"/>
                </a:lnTo>
                <a:lnTo>
                  <a:pt x="753627" y="45390"/>
                </a:lnTo>
                <a:lnTo>
                  <a:pt x="765690" y="51103"/>
                </a:lnTo>
                <a:lnTo>
                  <a:pt x="777435" y="56817"/>
                </a:lnTo>
                <a:lnTo>
                  <a:pt x="788864" y="62848"/>
                </a:lnTo>
                <a:lnTo>
                  <a:pt x="800292" y="68879"/>
                </a:lnTo>
                <a:lnTo>
                  <a:pt x="811403" y="75862"/>
                </a:lnTo>
                <a:lnTo>
                  <a:pt x="822513" y="82527"/>
                </a:lnTo>
                <a:lnTo>
                  <a:pt x="833624" y="89510"/>
                </a:lnTo>
                <a:lnTo>
                  <a:pt x="844735" y="97128"/>
                </a:lnTo>
                <a:lnTo>
                  <a:pt x="855211" y="104746"/>
                </a:lnTo>
                <a:lnTo>
                  <a:pt x="865687" y="112682"/>
                </a:lnTo>
                <a:lnTo>
                  <a:pt x="875845" y="121252"/>
                </a:lnTo>
                <a:lnTo>
                  <a:pt x="886321" y="129822"/>
                </a:lnTo>
                <a:lnTo>
                  <a:pt x="896162" y="138709"/>
                </a:lnTo>
                <a:lnTo>
                  <a:pt x="906003" y="147597"/>
                </a:lnTo>
                <a:lnTo>
                  <a:pt x="915526" y="156802"/>
                </a:lnTo>
                <a:lnTo>
                  <a:pt x="929494" y="171403"/>
                </a:lnTo>
                <a:lnTo>
                  <a:pt x="942510" y="186321"/>
                </a:lnTo>
                <a:lnTo>
                  <a:pt x="955525" y="201557"/>
                </a:lnTo>
                <a:lnTo>
                  <a:pt x="967588" y="217110"/>
                </a:lnTo>
                <a:lnTo>
                  <a:pt x="979016" y="232981"/>
                </a:lnTo>
                <a:lnTo>
                  <a:pt x="989492" y="249487"/>
                </a:lnTo>
                <a:lnTo>
                  <a:pt x="999968" y="266309"/>
                </a:lnTo>
                <a:lnTo>
                  <a:pt x="1009491" y="283450"/>
                </a:lnTo>
                <a:lnTo>
                  <a:pt x="1019015" y="266309"/>
                </a:lnTo>
                <a:lnTo>
                  <a:pt x="1029173" y="249487"/>
                </a:lnTo>
                <a:lnTo>
                  <a:pt x="1040284" y="232981"/>
                </a:lnTo>
                <a:lnTo>
                  <a:pt x="1051712" y="217110"/>
                </a:lnTo>
                <a:lnTo>
                  <a:pt x="1063775" y="201557"/>
                </a:lnTo>
                <a:lnTo>
                  <a:pt x="1076156" y="186321"/>
                </a:lnTo>
                <a:lnTo>
                  <a:pt x="1089806" y="171403"/>
                </a:lnTo>
                <a:lnTo>
                  <a:pt x="1103457" y="156802"/>
                </a:lnTo>
                <a:lnTo>
                  <a:pt x="1113298" y="147597"/>
                </a:lnTo>
                <a:lnTo>
                  <a:pt x="1122821" y="138709"/>
                </a:lnTo>
                <a:lnTo>
                  <a:pt x="1132662" y="129822"/>
                </a:lnTo>
                <a:lnTo>
                  <a:pt x="1143138" y="121252"/>
                </a:lnTo>
                <a:lnTo>
                  <a:pt x="1153296" y="112682"/>
                </a:lnTo>
                <a:lnTo>
                  <a:pt x="1163772" y="104746"/>
                </a:lnTo>
                <a:lnTo>
                  <a:pt x="1174566" y="97128"/>
                </a:lnTo>
                <a:lnTo>
                  <a:pt x="1185359" y="89510"/>
                </a:lnTo>
                <a:lnTo>
                  <a:pt x="1196470" y="82527"/>
                </a:lnTo>
                <a:lnTo>
                  <a:pt x="1207580" y="75862"/>
                </a:lnTo>
                <a:lnTo>
                  <a:pt x="1219009" y="68879"/>
                </a:lnTo>
                <a:lnTo>
                  <a:pt x="1230437" y="62848"/>
                </a:lnTo>
                <a:lnTo>
                  <a:pt x="1241865" y="56817"/>
                </a:lnTo>
                <a:lnTo>
                  <a:pt x="1253611" y="51103"/>
                </a:lnTo>
                <a:lnTo>
                  <a:pt x="1265356" y="45390"/>
                </a:lnTo>
                <a:lnTo>
                  <a:pt x="1277419" y="40311"/>
                </a:lnTo>
                <a:lnTo>
                  <a:pt x="1289482" y="35550"/>
                </a:lnTo>
                <a:lnTo>
                  <a:pt x="1301546" y="31106"/>
                </a:lnTo>
                <a:lnTo>
                  <a:pt x="1313926" y="26980"/>
                </a:lnTo>
                <a:lnTo>
                  <a:pt x="1326624" y="22854"/>
                </a:lnTo>
                <a:lnTo>
                  <a:pt x="1339005" y="19045"/>
                </a:lnTo>
                <a:lnTo>
                  <a:pt x="1351703" y="15871"/>
                </a:lnTo>
                <a:lnTo>
                  <a:pt x="1364718" y="13014"/>
                </a:lnTo>
                <a:lnTo>
                  <a:pt x="1377416" y="10157"/>
                </a:lnTo>
                <a:lnTo>
                  <a:pt x="1390114" y="7618"/>
                </a:lnTo>
                <a:lnTo>
                  <a:pt x="1403130" y="5713"/>
                </a:lnTo>
                <a:lnTo>
                  <a:pt x="1416145" y="3809"/>
                </a:lnTo>
                <a:lnTo>
                  <a:pt x="1429478" y="2222"/>
                </a:lnTo>
                <a:lnTo>
                  <a:pt x="1442493" y="1270"/>
                </a:lnTo>
                <a:lnTo>
                  <a:pt x="1456144" y="635"/>
                </a:lnTo>
                <a:lnTo>
                  <a:pt x="1469159" y="0"/>
                </a:lnTo>
                <a:lnTo>
                  <a:pt x="1482810" y="0"/>
                </a:lnTo>
                <a:lnTo>
                  <a:pt x="1496142" y="0"/>
                </a:lnTo>
                <a:lnTo>
                  <a:pt x="1509475" y="635"/>
                </a:lnTo>
                <a:lnTo>
                  <a:pt x="1522808" y="1270"/>
                </a:lnTo>
                <a:lnTo>
                  <a:pt x="1535824" y="2222"/>
                </a:lnTo>
                <a:lnTo>
                  <a:pt x="1549157" y="3809"/>
                </a:lnTo>
                <a:lnTo>
                  <a:pt x="1562172" y="5713"/>
                </a:lnTo>
                <a:lnTo>
                  <a:pt x="1575188" y="7618"/>
                </a:lnTo>
                <a:lnTo>
                  <a:pt x="1588203" y="10157"/>
                </a:lnTo>
                <a:lnTo>
                  <a:pt x="1600901" y="13014"/>
                </a:lnTo>
                <a:lnTo>
                  <a:pt x="1613916" y="15871"/>
                </a:lnTo>
                <a:lnTo>
                  <a:pt x="1626297" y="19045"/>
                </a:lnTo>
                <a:lnTo>
                  <a:pt x="1638678" y="22854"/>
                </a:lnTo>
                <a:lnTo>
                  <a:pt x="1651376" y="26980"/>
                </a:lnTo>
                <a:lnTo>
                  <a:pt x="1663756" y="31106"/>
                </a:lnTo>
                <a:lnTo>
                  <a:pt x="1675819" y="35550"/>
                </a:lnTo>
                <a:lnTo>
                  <a:pt x="1687882" y="40311"/>
                </a:lnTo>
                <a:lnTo>
                  <a:pt x="1699945" y="45390"/>
                </a:lnTo>
                <a:lnTo>
                  <a:pt x="1711691" y="51103"/>
                </a:lnTo>
                <a:lnTo>
                  <a:pt x="1723437" y="56817"/>
                </a:lnTo>
                <a:lnTo>
                  <a:pt x="1735182" y="62848"/>
                </a:lnTo>
                <a:lnTo>
                  <a:pt x="1746611" y="68879"/>
                </a:lnTo>
                <a:lnTo>
                  <a:pt x="1757721" y="75862"/>
                </a:lnTo>
                <a:lnTo>
                  <a:pt x="1769150" y="82527"/>
                </a:lnTo>
                <a:lnTo>
                  <a:pt x="1780260" y="89510"/>
                </a:lnTo>
                <a:lnTo>
                  <a:pt x="1790736" y="97128"/>
                </a:lnTo>
                <a:lnTo>
                  <a:pt x="1801529" y="104746"/>
                </a:lnTo>
                <a:lnTo>
                  <a:pt x="1812323" y="112682"/>
                </a:lnTo>
                <a:lnTo>
                  <a:pt x="1822481" y="121252"/>
                </a:lnTo>
                <a:lnTo>
                  <a:pt x="1832640" y="129822"/>
                </a:lnTo>
                <a:lnTo>
                  <a:pt x="1842480" y="138709"/>
                </a:lnTo>
                <a:lnTo>
                  <a:pt x="1852004" y="147597"/>
                </a:lnTo>
                <a:lnTo>
                  <a:pt x="1861845" y="156802"/>
                </a:lnTo>
                <a:lnTo>
                  <a:pt x="1871368" y="166642"/>
                </a:lnTo>
                <a:lnTo>
                  <a:pt x="1880257" y="176482"/>
                </a:lnTo>
                <a:lnTo>
                  <a:pt x="1889146" y="186321"/>
                </a:lnTo>
                <a:lnTo>
                  <a:pt x="1897717" y="196479"/>
                </a:lnTo>
                <a:lnTo>
                  <a:pt x="1905971" y="206636"/>
                </a:lnTo>
                <a:lnTo>
                  <a:pt x="1914224" y="217428"/>
                </a:lnTo>
                <a:lnTo>
                  <a:pt x="1921526" y="228220"/>
                </a:lnTo>
                <a:lnTo>
                  <a:pt x="1929144" y="238694"/>
                </a:lnTo>
                <a:lnTo>
                  <a:pt x="1936128" y="249804"/>
                </a:lnTo>
                <a:lnTo>
                  <a:pt x="1943430" y="260913"/>
                </a:lnTo>
                <a:lnTo>
                  <a:pt x="1949779" y="272340"/>
                </a:lnTo>
                <a:lnTo>
                  <a:pt x="1956128" y="283767"/>
                </a:lnTo>
                <a:lnTo>
                  <a:pt x="1962159" y="295511"/>
                </a:lnTo>
                <a:lnTo>
                  <a:pt x="1967873" y="307256"/>
                </a:lnTo>
                <a:lnTo>
                  <a:pt x="1973270" y="319000"/>
                </a:lnTo>
                <a:lnTo>
                  <a:pt x="1978667" y="331062"/>
                </a:lnTo>
                <a:lnTo>
                  <a:pt x="1983111" y="343123"/>
                </a:lnTo>
                <a:lnTo>
                  <a:pt x="1987873" y="355185"/>
                </a:lnTo>
                <a:lnTo>
                  <a:pt x="1991999" y="367247"/>
                </a:lnTo>
                <a:lnTo>
                  <a:pt x="1996126" y="379943"/>
                </a:lnTo>
                <a:lnTo>
                  <a:pt x="1999618" y="392640"/>
                </a:lnTo>
                <a:lnTo>
                  <a:pt x="2003110" y="405019"/>
                </a:lnTo>
                <a:lnTo>
                  <a:pt x="2005967" y="418033"/>
                </a:lnTo>
                <a:lnTo>
                  <a:pt x="2008824" y="430729"/>
                </a:lnTo>
                <a:lnTo>
                  <a:pt x="2011364" y="443426"/>
                </a:lnTo>
                <a:lnTo>
                  <a:pt x="2012951" y="456757"/>
                </a:lnTo>
                <a:lnTo>
                  <a:pt x="2014856" y="469771"/>
                </a:lnTo>
                <a:lnTo>
                  <a:pt x="2016443" y="482785"/>
                </a:lnTo>
                <a:lnTo>
                  <a:pt x="2017713" y="496116"/>
                </a:lnTo>
                <a:lnTo>
                  <a:pt x="2018348" y="509448"/>
                </a:lnTo>
                <a:lnTo>
                  <a:pt x="2018665" y="522462"/>
                </a:lnTo>
                <a:lnTo>
                  <a:pt x="2019300" y="536110"/>
                </a:lnTo>
                <a:lnTo>
                  <a:pt x="2018665" y="549759"/>
                </a:lnTo>
                <a:lnTo>
                  <a:pt x="2018348" y="562773"/>
                </a:lnTo>
                <a:lnTo>
                  <a:pt x="2017713" y="576104"/>
                </a:lnTo>
                <a:lnTo>
                  <a:pt x="2016443" y="589436"/>
                </a:lnTo>
                <a:lnTo>
                  <a:pt x="2014856" y="602767"/>
                </a:lnTo>
                <a:lnTo>
                  <a:pt x="2012951" y="615464"/>
                </a:lnTo>
                <a:lnTo>
                  <a:pt x="2011364" y="628795"/>
                </a:lnTo>
                <a:lnTo>
                  <a:pt x="2008824" y="641491"/>
                </a:lnTo>
                <a:lnTo>
                  <a:pt x="2005967" y="654188"/>
                </a:lnTo>
                <a:lnTo>
                  <a:pt x="2003110" y="667202"/>
                </a:lnTo>
                <a:lnTo>
                  <a:pt x="1999618" y="679898"/>
                </a:lnTo>
                <a:lnTo>
                  <a:pt x="1996126" y="692277"/>
                </a:lnTo>
                <a:lnTo>
                  <a:pt x="1991999" y="704974"/>
                </a:lnTo>
                <a:lnTo>
                  <a:pt x="1987873" y="717036"/>
                </a:lnTo>
                <a:lnTo>
                  <a:pt x="1983111" y="729415"/>
                </a:lnTo>
                <a:lnTo>
                  <a:pt x="1978667" y="741476"/>
                </a:lnTo>
                <a:lnTo>
                  <a:pt x="1973270" y="753221"/>
                </a:lnTo>
                <a:lnTo>
                  <a:pt x="1967873" y="765282"/>
                </a:lnTo>
                <a:lnTo>
                  <a:pt x="1962159" y="777027"/>
                </a:lnTo>
                <a:lnTo>
                  <a:pt x="1956128" y="788453"/>
                </a:lnTo>
                <a:lnTo>
                  <a:pt x="1949779" y="799880"/>
                </a:lnTo>
                <a:lnTo>
                  <a:pt x="1943430" y="811307"/>
                </a:lnTo>
                <a:lnTo>
                  <a:pt x="1936128" y="822417"/>
                </a:lnTo>
                <a:lnTo>
                  <a:pt x="1929144" y="833526"/>
                </a:lnTo>
                <a:lnTo>
                  <a:pt x="1921526" y="844318"/>
                </a:lnTo>
                <a:lnTo>
                  <a:pt x="1914224" y="855110"/>
                </a:lnTo>
                <a:lnTo>
                  <a:pt x="1905971" y="865585"/>
                </a:lnTo>
                <a:lnTo>
                  <a:pt x="1897717" y="875742"/>
                </a:lnTo>
                <a:lnTo>
                  <a:pt x="1889146" y="886217"/>
                </a:lnTo>
                <a:lnTo>
                  <a:pt x="1880257" y="896056"/>
                </a:lnTo>
                <a:lnTo>
                  <a:pt x="1871368" y="905579"/>
                </a:lnTo>
                <a:lnTo>
                  <a:pt x="1861845" y="915419"/>
                </a:lnTo>
                <a:lnTo>
                  <a:pt x="1724389" y="1062063"/>
                </a:lnTo>
                <a:lnTo>
                  <a:pt x="1467572" y="1062063"/>
                </a:lnTo>
                <a:lnTo>
                  <a:pt x="1324402" y="764330"/>
                </a:lnTo>
                <a:lnTo>
                  <a:pt x="1321862" y="757982"/>
                </a:lnTo>
                <a:lnTo>
                  <a:pt x="1319005" y="751634"/>
                </a:lnTo>
                <a:lnTo>
                  <a:pt x="1315513" y="745920"/>
                </a:lnTo>
                <a:lnTo>
                  <a:pt x="1311069" y="740207"/>
                </a:lnTo>
                <a:lnTo>
                  <a:pt x="1306307" y="735128"/>
                </a:lnTo>
                <a:lnTo>
                  <a:pt x="1300911" y="730367"/>
                </a:lnTo>
                <a:lnTo>
                  <a:pt x="1297736" y="728462"/>
                </a:lnTo>
                <a:lnTo>
                  <a:pt x="1294562" y="726558"/>
                </a:lnTo>
                <a:lnTo>
                  <a:pt x="1291387" y="724971"/>
                </a:lnTo>
                <a:lnTo>
                  <a:pt x="1287895" y="723384"/>
                </a:lnTo>
                <a:lnTo>
                  <a:pt x="1281864" y="721162"/>
                </a:lnTo>
                <a:lnTo>
                  <a:pt x="1275515" y="719892"/>
                </a:lnTo>
                <a:lnTo>
                  <a:pt x="1269483" y="718623"/>
                </a:lnTo>
                <a:lnTo>
                  <a:pt x="1263452" y="718305"/>
                </a:lnTo>
                <a:lnTo>
                  <a:pt x="1257103" y="718623"/>
                </a:lnTo>
                <a:lnTo>
                  <a:pt x="1251071" y="719892"/>
                </a:lnTo>
                <a:lnTo>
                  <a:pt x="1245357" y="721162"/>
                </a:lnTo>
                <a:lnTo>
                  <a:pt x="1239643" y="723384"/>
                </a:lnTo>
                <a:lnTo>
                  <a:pt x="1234246" y="725923"/>
                </a:lnTo>
                <a:lnTo>
                  <a:pt x="1228849" y="729097"/>
                </a:lnTo>
                <a:lnTo>
                  <a:pt x="1223770" y="732589"/>
                </a:lnTo>
                <a:lnTo>
                  <a:pt x="1219326" y="737033"/>
                </a:lnTo>
                <a:lnTo>
                  <a:pt x="1215517" y="741159"/>
                </a:lnTo>
                <a:lnTo>
                  <a:pt x="1211390" y="746238"/>
                </a:lnTo>
                <a:lnTo>
                  <a:pt x="1208215" y="751951"/>
                </a:lnTo>
                <a:lnTo>
                  <a:pt x="1205358" y="757664"/>
                </a:lnTo>
                <a:lnTo>
                  <a:pt x="1095203" y="1155700"/>
                </a:lnTo>
                <a:lnTo>
                  <a:pt x="866004" y="401527"/>
                </a:lnTo>
                <a:lnTo>
                  <a:pt x="863782" y="397083"/>
                </a:lnTo>
                <a:lnTo>
                  <a:pt x="861242" y="392957"/>
                </a:lnTo>
                <a:lnTo>
                  <a:pt x="859020" y="389148"/>
                </a:lnTo>
                <a:lnTo>
                  <a:pt x="856163" y="385022"/>
                </a:lnTo>
                <a:lnTo>
                  <a:pt x="852989" y="381530"/>
                </a:lnTo>
                <a:lnTo>
                  <a:pt x="849179" y="378356"/>
                </a:lnTo>
                <a:lnTo>
                  <a:pt x="845687" y="375499"/>
                </a:lnTo>
                <a:lnTo>
                  <a:pt x="842195" y="372960"/>
                </a:lnTo>
                <a:lnTo>
                  <a:pt x="837751" y="370421"/>
                </a:lnTo>
                <a:lnTo>
                  <a:pt x="833942" y="368516"/>
                </a:lnTo>
                <a:lnTo>
                  <a:pt x="829815" y="366612"/>
                </a:lnTo>
                <a:lnTo>
                  <a:pt x="825370" y="365342"/>
                </a:lnTo>
                <a:lnTo>
                  <a:pt x="820926" y="364073"/>
                </a:lnTo>
                <a:lnTo>
                  <a:pt x="816164" y="363438"/>
                </a:lnTo>
                <a:lnTo>
                  <a:pt x="811403" y="362803"/>
                </a:lnTo>
                <a:lnTo>
                  <a:pt x="806958" y="362803"/>
                </a:lnTo>
                <a:lnTo>
                  <a:pt x="802197" y="362803"/>
                </a:lnTo>
                <a:lnTo>
                  <a:pt x="797752" y="363438"/>
                </a:lnTo>
                <a:lnTo>
                  <a:pt x="793308" y="364073"/>
                </a:lnTo>
                <a:lnTo>
                  <a:pt x="788864" y="365342"/>
                </a:lnTo>
                <a:lnTo>
                  <a:pt x="784419" y="366612"/>
                </a:lnTo>
                <a:lnTo>
                  <a:pt x="780293" y="368516"/>
                </a:lnTo>
                <a:lnTo>
                  <a:pt x="775848" y="370421"/>
                </a:lnTo>
                <a:lnTo>
                  <a:pt x="772039" y="372960"/>
                </a:lnTo>
                <a:lnTo>
                  <a:pt x="768229" y="375499"/>
                </a:lnTo>
                <a:lnTo>
                  <a:pt x="764420" y="378356"/>
                </a:lnTo>
                <a:lnTo>
                  <a:pt x="761246" y="381530"/>
                </a:lnTo>
                <a:lnTo>
                  <a:pt x="758071" y="385022"/>
                </a:lnTo>
                <a:lnTo>
                  <a:pt x="755214" y="389148"/>
                </a:lnTo>
                <a:lnTo>
                  <a:pt x="752357" y="392957"/>
                </a:lnTo>
                <a:lnTo>
                  <a:pt x="750135" y="397083"/>
                </a:lnTo>
                <a:lnTo>
                  <a:pt x="748230" y="401527"/>
                </a:lnTo>
                <a:lnTo>
                  <a:pt x="474588" y="1062063"/>
                </a:lnTo>
                <a:lnTo>
                  <a:pt x="294911" y="1062063"/>
                </a:lnTo>
                <a:lnTo>
                  <a:pt x="157455" y="915419"/>
                </a:lnTo>
                <a:lnTo>
                  <a:pt x="147615" y="905579"/>
                </a:lnTo>
                <a:lnTo>
                  <a:pt x="138726" y="896056"/>
                </a:lnTo>
                <a:lnTo>
                  <a:pt x="129837" y="886217"/>
                </a:lnTo>
                <a:lnTo>
                  <a:pt x="121266" y="875742"/>
                </a:lnTo>
                <a:lnTo>
                  <a:pt x="113330" y="865585"/>
                </a:lnTo>
                <a:lnTo>
                  <a:pt x="105076" y="855110"/>
                </a:lnTo>
                <a:lnTo>
                  <a:pt x="97140" y="844318"/>
                </a:lnTo>
                <a:lnTo>
                  <a:pt x="89521" y="833526"/>
                </a:lnTo>
                <a:lnTo>
                  <a:pt x="82537" y="822417"/>
                </a:lnTo>
                <a:lnTo>
                  <a:pt x="75871" y="811307"/>
                </a:lnTo>
                <a:lnTo>
                  <a:pt x="68887" y="799880"/>
                </a:lnTo>
                <a:lnTo>
                  <a:pt x="62855" y="788453"/>
                </a:lnTo>
                <a:lnTo>
                  <a:pt x="56824" y="777027"/>
                </a:lnTo>
                <a:lnTo>
                  <a:pt x="51110" y="765282"/>
                </a:lnTo>
                <a:lnTo>
                  <a:pt x="45713" y="753221"/>
                </a:lnTo>
                <a:lnTo>
                  <a:pt x="40634" y="741476"/>
                </a:lnTo>
                <a:lnTo>
                  <a:pt x="35872" y="729415"/>
                </a:lnTo>
                <a:lnTo>
                  <a:pt x="31110" y="717036"/>
                </a:lnTo>
                <a:lnTo>
                  <a:pt x="26984" y="704974"/>
                </a:lnTo>
                <a:lnTo>
                  <a:pt x="23174" y="692277"/>
                </a:lnTo>
                <a:lnTo>
                  <a:pt x="19365" y="679898"/>
                </a:lnTo>
                <a:lnTo>
                  <a:pt x="15873" y="667202"/>
                </a:lnTo>
                <a:lnTo>
                  <a:pt x="13016" y="654188"/>
                </a:lnTo>
                <a:lnTo>
                  <a:pt x="10159" y="641491"/>
                </a:lnTo>
                <a:lnTo>
                  <a:pt x="7619" y="628795"/>
                </a:lnTo>
                <a:lnTo>
                  <a:pt x="6032" y="615464"/>
                </a:lnTo>
                <a:lnTo>
                  <a:pt x="4127" y="602767"/>
                </a:lnTo>
                <a:lnTo>
                  <a:pt x="2857" y="589436"/>
                </a:lnTo>
                <a:lnTo>
                  <a:pt x="1270" y="576104"/>
                </a:lnTo>
                <a:lnTo>
                  <a:pt x="635" y="562773"/>
                </a:lnTo>
                <a:lnTo>
                  <a:pt x="318" y="549759"/>
                </a:lnTo>
                <a:lnTo>
                  <a:pt x="0" y="536110"/>
                </a:lnTo>
                <a:lnTo>
                  <a:pt x="318" y="522462"/>
                </a:lnTo>
                <a:lnTo>
                  <a:pt x="635" y="509448"/>
                </a:lnTo>
                <a:lnTo>
                  <a:pt x="1270" y="496116"/>
                </a:lnTo>
                <a:lnTo>
                  <a:pt x="2857" y="482785"/>
                </a:lnTo>
                <a:lnTo>
                  <a:pt x="4127" y="469771"/>
                </a:lnTo>
                <a:lnTo>
                  <a:pt x="6032" y="456757"/>
                </a:lnTo>
                <a:lnTo>
                  <a:pt x="7619" y="443426"/>
                </a:lnTo>
                <a:lnTo>
                  <a:pt x="10159" y="430729"/>
                </a:lnTo>
                <a:lnTo>
                  <a:pt x="13016" y="418033"/>
                </a:lnTo>
                <a:lnTo>
                  <a:pt x="15873" y="405019"/>
                </a:lnTo>
                <a:lnTo>
                  <a:pt x="19365" y="392640"/>
                </a:lnTo>
                <a:lnTo>
                  <a:pt x="23174" y="379943"/>
                </a:lnTo>
                <a:lnTo>
                  <a:pt x="26984" y="367247"/>
                </a:lnTo>
                <a:lnTo>
                  <a:pt x="31110" y="355185"/>
                </a:lnTo>
                <a:lnTo>
                  <a:pt x="35872" y="343123"/>
                </a:lnTo>
                <a:lnTo>
                  <a:pt x="40634" y="331062"/>
                </a:lnTo>
                <a:lnTo>
                  <a:pt x="45713" y="319000"/>
                </a:lnTo>
                <a:lnTo>
                  <a:pt x="51110" y="307256"/>
                </a:lnTo>
                <a:lnTo>
                  <a:pt x="56824" y="295511"/>
                </a:lnTo>
                <a:lnTo>
                  <a:pt x="62855" y="283767"/>
                </a:lnTo>
                <a:lnTo>
                  <a:pt x="68887" y="272340"/>
                </a:lnTo>
                <a:lnTo>
                  <a:pt x="75871" y="260913"/>
                </a:lnTo>
                <a:lnTo>
                  <a:pt x="82537" y="249804"/>
                </a:lnTo>
                <a:lnTo>
                  <a:pt x="89521" y="238694"/>
                </a:lnTo>
                <a:lnTo>
                  <a:pt x="97140" y="228220"/>
                </a:lnTo>
                <a:lnTo>
                  <a:pt x="105076" y="217428"/>
                </a:lnTo>
                <a:lnTo>
                  <a:pt x="113330" y="206636"/>
                </a:lnTo>
                <a:lnTo>
                  <a:pt x="121266" y="196479"/>
                </a:lnTo>
                <a:lnTo>
                  <a:pt x="129837" y="186321"/>
                </a:lnTo>
                <a:lnTo>
                  <a:pt x="138726" y="176482"/>
                </a:lnTo>
                <a:lnTo>
                  <a:pt x="147615" y="166642"/>
                </a:lnTo>
                <a:lnTo>
                  <a:pt x="157455" y="156802"/>
                </a:lnTo>
                <a:lnTo>
                  <a:pt x="166662" y="147597"/>
                </a:lnTo>
                <a:lnTo>
                  <a:pt x="176502" y="138709"/>
                </a:lnTo>
                <a:lnTo>
                  <a:pt x="186661" y="129822"/>
                </a:lnTo>
                <a:lnTo>
                  <a:pt x="196502" y="121252"/>
                </a:lnTo>
                <a:lnTo>
                  <a:pt x="206978" y="112682"/>
                </a:lnTo>
                <a:lnTo>
                  <a:pt x="217454" y="104746"/>
                </a:lnTo>
                <a:lnTo>
                  <a:pt x="228247" y="97128"/>
                </a:lnTo>
                <a:lnTo>
                  <a:pt x="239040" y="89510"/>
                </a:lnTo>
                <a:lnTo>
                  <a:pt x="249833" y="82527"/>
                </a:lnTo>
                <a:lnTo>
                  <a:pt x="260944" y="75862"/>
                </a:lnTo>
                <a:lnTo>
                  <a:pt x="272372" y="68879"/>
                </a:lnTo>
                <a:lnTo>
                  <a:pt x="283801" y="62848"/>
                </a:lnTo>
                <a:lnTo>
                  <a:pt x="295546" y="56817"/>
                </a:lnTo>
                <a:lnTo>
                  <a:pt x="307292" y="51103"/>
                </a:lnTo>
                <a:lnTo>
                  <a:pt x="319038" y="45390"/>
                </a:lnTo>
                <a:lnTo>
                  <a:pt x="331101" y="40311"/>
                </a:lnTo>
                <a:lnTo>
                  <a:pt x="343164" y="35550"/>
                </a:lnTo>
                <a:lnTo>
                  <a:pt x="355227" y="31106"/>
                </a:lnTo>
                <a:lnTo>
                  <a:pt x="367925" y="26980"/>
                </a:lnTo>
                <a:lnTo>
                  <a:pt x="380305" y="22854"/>
                </a:lnTo>
                <a:lnTo>
                  <a:pt x="392686" y="19045"/>
                </a:lnTo>
                <a:lnTo>
                  <a:pt x="405067" y="15871"/>
                </a:lnTo>
                <a:lnTo>
                  <a:pt x="418082" y="13014"/>
                </a:lnTo>
                <a:lnTo>
                  <a:pt x="430780" y="10157"/>
                </a:lnTo>
                <a:lnTo>
                  <a:pt x="444113" y="7618"/>
                </a:lnTo>
                <a:lnTo>
                  <a:pt x="456811" y="5713"/>
                </a:lnTo>
                <a:lnTo>
                  <a:pt x="470144" y="3809"/>
                </a:lnTo>
                <a:lnTo>
                  <a:pt x="483159" y="2222"/>
                </a:lnTo>
                <a:lnTo>
                  <a:pt x="496492" y="1270"/>
                </a:lnTo>
                <a:lnTo>
                  <a:pt x="509508" y="635"/>
                </a:lnTo>
                <a:lnTo>
                  <a:pt x="523158"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椭圆 18"/>
          <p:cNvSpPr/>
          <p:nvPr/>
        </p:nvSpPr>
        <p:spPr>
          <a:xfrm>
            <a:off x="9143997" y="2723333"/>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A</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21" name="椭圆 20"/>
          <p:cNvSpPr/>
          <p:nvPr/>
        </p:nvSpPr>
        <p:spPr>
          <a:xfrm>
            <a:off x="8109727" y="4533545"/>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B</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24" name="椭圆 23"/>
          <p:cNvSpPr/>
          <p:nvPr/>
        </p:nvSpPr>
        <p:spPr>
          <a:xfrm>
            <a:off x="10179565" y="4542349"/>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C</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25" name="椭圆 5"/>
          <p:cNvSpPr/>
          <p:nvPr/>
        </p:nvSpPr>
        <p:spPr>
          <a:xfrm rot="14398930">
            <a:off x="7188816" y="3764177"/>
            <a:ext cx="2393950" cy="2162175"/>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26" name="椭圆 5"/>
          <p:cNvSpPr/>
          <p:nvPr/>
        </p:nvSpPr>
        <p:spPr>
          <a:xfrm rot="7201070" flipH="1">
            <a:off x="9322416" y="3759414"/>
            <a:ext cx="2395538" cy="2163763"/>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27" name="椭圆 5"/>
          <p:cNvSpPr/>
          <p:nvPr/>
        </p:nvSpPr>
        <p:spPr>
          <a:xfrm>
            <a:off x="8254028" y="1916327"/>
            <a:ext cx="2395538" cy="2163763"/>
          </a:xfrm>
          <a:custGeom>
            <a:avLst/>
            <a:gdLst/>
            <a:ahLst/>
            <a:cxnLst/>
            <a:rect l="l" t="t" r="r" b="b"/>
            <a:pathLst>
              <a:path w="2532508" h="2287660">
                <a:moveTo>
                  <a:pt x="1266254" y="0"/>
                </a:moveTo>
                <a:cubicBezTo>
                  <a:pt x="1965587" y="0"/>
                  <a:pt x="2532508" y="566921"/>
                  <a:pt x="2532508" y="1266254"/>
                </a:cubicBezTo>
                <a:cubicBezTo>
                  <a:pt x="2532508" y="1686211"/>
                  <a:pt x="2328070" y="2058418"/>
                  <a:pt x="2012465" y="2287660"/>
                </a:cubicBezTo>
                <a:lnTo>
                  <a:pt x="1774621" y="1877585"/>
                </a:lnTo>
                <a:cubicBezTo>
                  <a:pt x="1952954" y="1733884"/>
                  <a:pt x="2064978" y="1513151"/>
                  <a:pt x="2064978" y="1266254"/>
                </a:cubicBezTo>
                <a:cubicBezTo>
                  <a:pt x="2064978" y="825131"/>
                  <a:pt x="1707377" y="467530"/>
                  <a:pt x="1266254" y="467530"/>
                </a:cubicBezTo>
                <a:cubicBezTo>
                  <a:pt x="825131" y="467530"/>
                  <a:pt x="467530" y="825131"/>
                  <a:pt x="467530" y="1266254"/>
                </a:cubicBezTo>
                <a:cubicBezTo>
                  <a:pt x="467530" y="1513151"/>
                  <a:pt x="579554" y="1733884"/>
                  <a:pt x="757887" y="1877585"/>
                </a:cubicBezTo>
                <a:lnTo>
                  <a:pt x="520044" y="2287660"/>
                </a:lnTo>
                <a:cubicBezTo>
                  <a:pt x="204439" y="2058418"/>
                  <a:pt x="0" y="1686211"/>
                  <a:pt x="0" y="1266254"/>
                </a:cubicBezTo>
                <a:cubicBezTo>
                  <a:pt x="0" y="566921"/>
                  <a:pt x="566921" y="0"/>
                  <a:pt x="1266254" y="0"/>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2400">
              <a:solidFill>
                <a:schemeClr val="tx1"/>
              </a:solidFill>
            </a:endParaRPr>
          </a:p>
        </p:txBody>
      </p:sp>
      <p:sp>
        <p:nvSpPr>
          <p:cNvPr id="28" name="圆角矩形 38"/>
          <p:cNvSpPr/>
          <p:nvPr/>
        </p:nvSpPr>
        <p:spPr>
          <a:xfrm>
            <a:off x="1675296" y="1873926"/>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29" name="直接连接符 28"/>
          <p:cNvCxnSpPr/>
          <p:nvPr/>
        </p:nvCxnSpPr>
        <p:spPr>
          <a:xfrm>
            <a:off x="926274" y="3201215"/>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0" name="圆角矩形 44"/>
          <p:cNvSpPr/>
          <p:nvPr/>
        </p:nvSpPr>
        <p:spPr>
          <a:xfrm>
            <a:off x="1675296" y="3262952"/>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1" name="直接连接符 30"/>
          <p:cNvCxnSpPr/>
          <p:nvPr/>
        </p:nvCxnSpPr>
        <p:spPr>
          <a:xfrm>
            <a:off x="926274" y="4590241"/>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圆角矩形 47"/>
          <p:cNvSpPr/>
          <p:nvPr/>
        </p:nvSpPr>
        <p:spPr>
          <a:xfrm>
            <a:off x="1675296" y="4651978"/>
            <a:ext cx="4931206" cy="127939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cxnSp>
        <p:nvCxnSpPr>
          <p:cNvPr id="33" name="直接连接符 32"/>
          <p:cNvCxnSpPr/>
          <p:nvPr/>
        </p:nvCxnSpPr>
        <p:spPr>
          <a:xfrm>
            <a:off x="926274" y="5979267"/>
            <a:ext cx="5654132"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4" name="椭圆 33"/>
          <p:cNvSpPr/>
          <p:nvPr/>
        </p:nvSpPr>
        <p:spPr>
          <a:xfrm>
            <a:off x="825908" y="2205875"/>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A</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35" name="椭圆 34"/>
          <p:cNvSpPr/>
          <p:nvPr/>
        </p:nvSpPr>
        <p:spPr>
          <a:xfrm>
            <a:off x="825908" y="3594901"/>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B</a:t>
            </a:r>
            <a:endParaRPr lang="zh-CN" altLang="en-US" sz="2800" dirty="0">
              <a:solidFill>
                <a:schemeClr val="accent1"/>
              </a:solidFill>
              <a:latin typeface="Arial" panose="020B0604020202020204" pitchFamily="34" charset="0"/>
              <a:cs typeface="Arial" panose="020B0604020202020204" pitchFamily="34" charset="0"/>
            </a:endParaRPr>
          </a:p>
        </p:txBody>
      </p:sp>
      <p:sp>
        <p:nvSpPr>
          <p:cNvPr id="36" name="椭圆 35"/>
          <p:cNvSpPr/>
          <p:nvPr/>
        </p:nvSpPr>
        <p:spPr>
          <a:xfrm>
            <a:off x="825908" y="4983927"/>
            <a:ext cx="615600" cy="61549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dirty="0">
                <a:solidFill>
                  <a:schemeClr val="accent1"/>
                </a:solidFill>
                <a:latin typeface="Arial" panose="020B0604020202020204" pitchFamily="34" charset="0"/>
                <a:cs typeface="Arial" panose="020B0604020202020204" pitchFamily="34" charset="0"/>
              </a:rPr>
              <a:t>C</a:t>
            </a:r>
            <a:endParaRPr lang="zh-CN" altLang="en-US" sz="2800" dirty="0">
              <a:solidFill>
                <a:schemeClr val="accent1"/>
              </a:solidFill>
              <a:latin typeface="Arial" panose="020B0604020202020204" pitchFamily="34" charset="0"/>
              <a:cs typeface="Arial" panose="020B0604020202020204" pitchFamily="34" charset="0"/>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KSO_Shape"/>
          <p:cNvSpPr/>
          <p:nvPr/>
        </p:nvSpPr>
        <p:spPr bwMode="auto">
          <a:xfrm>
            <a:off x="966989" y="2243216"/>
            <a:ext cx="2062645" cy="2153812"/>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3" name="矩形 12"/>
          <p:cNvSpPr/>
          <p:nvPr/>
        </p:nvSpPr>
        <p:spPr>
          <a:xfrm>
            <a:off x="5767527" y="1716422"/>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KSO_Shape"/>
          <p:cNvSpPr/>
          <p:nvPr/>
        </p:nvSpPr>
        <p:spPr bwMode="auto">
          <a:xfrm>
            <a:off x="2754890" y="2243216"/>
            <a:ext cx="549487" cy="57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KSO_Shape"/>
          <p:cNvSpPr/>
          <p:nvPr/>
        </p:nvSpPr>
        <p:spPr bwMode="auto">
          <a:xfrm>
            <a:off x="3029634" y="3085514"/>
            <a:ext cx="964517" cy="1007148"/>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6" name="矩形 15"/>
          <p:cNvSpPr/>
          <p:nvPr/>
        </p:nvSpPr>
        <p:spPr>
          <a:xfrm>
            <a:off x="850159" y="4894626"/>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7" name="矩形 16"/>
          <p:cNvSpPr/>
          <p:nvPr/>
        </p:nvSpPr>
        <p:spPr>
          <a:xfrm>
            <a:off x="5767527" y="4397028"/>
            <a:ext cx="5364957" cy="20818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cxnSp>
        <p:nvCxnSpPr>
          <p:cNvPr id="18" name="直接连接符 17"/>
          <p:cNvCxnSpPr/>
          <p:nvPr/>
        </p:nvCxnSpPr>
        <p:spPr>
          <a:xfrm>
            <a:off x="5767527" y="4097653"/>
            <a:ext cx="54000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任意多边形: 形状 14"/>
          <p:cNvSpPr/>
          <p:nvPr/>
        </p:nvSpPr>
        <p:spPr>
          <a:xfrm flipH="1">
            <a:off x="3338173" y="2626945"/>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p:cNvSpPr txBox="1"/>
          <p:nvPr/>
        </p:nvSpPr>
        <p:spPr>
          <a:xfrm>
            <a:off x="2564572" y="2626946"/>
            <a:ext cx="615553" cy="1255942"/>
          </a:xfrm>
          <a:prstGeom prst="rect">
            <a:avLst/>
          </a:prstGeom>
          <a:noFill/>
        </p:spPr>
        <p:txBody>
          <a:bodyPr vert="eaVert" wrap="square" rtlCol="0">
            <a:spAutoFit/>
          </a:bodyPr>
          <a:lstStyle/>
          <a:p>
            <a:pPr algn="dist"/>
            <a:r>
              <a:rPr lang="en-US" altLang="zh-CN" sz="2800" dirty="0">
                <a:latin typeface="+mj-ea"/>
                <a:ea typeface="+mj-ea"/>
              </a:rPr>
              <a:t>2015</a:t>
            </a:r>
            <a:endParaRPr lang="zh-CN" altLang="en-US" sz="2800" dirty="0">
              <a:latin typeface="+mj-ea"/>
              <a:ea typeface="+mj-ea"/>
            </a:endParaRPr>
          </a:p>
        </p:txBody>
      </p:sp>
      <p:sp>
        <p:nvSpPr>
          <p:cNvPr id="20" name="椭圆 19"/>
          <p:cNvSpPr/>
          <p:nvPr/>
        </p:nvSpPr>
        <p:spPr>
          <a:xfrm>
            <a:off x="3338173" y="2348649"/>
            <a:ext cx="556591" cy="556591"/>
          </a:xfrm>
          <a:prstGeom prst="ellipse">
            <a:avLst/>
          </a:prstGeom>
          <a:ln w="57150">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矩形 20"/>
          <p:cNvSpPr/>
          <p:nvPr/>
        </p:nvSpPr>
        <p:spPr>
          <a:xfrm>
            <a:off x="1271812" y="4102072"/>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2" name="任意多边形: 形状 21"/>
          <p:cNvSpPr/>
          <p:nvPr/>
        </p:nvSpPr>
        <p:spPr>
          <a:xfrm flipH="1">
            <a:off x="6637964" y="2626945"/>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文本框 22"/>
          <p:cNvSpPr txBox="1"/>
          <p:nvPr/>
        </p:nvSpPr>
        <p:spPr>
          <a:xfrm>
            <a:off x="5866506" y="2626946"/>
            <a:ext cx="613410" cy="1255942"/>
          </a:xfrm>
          <a:prstGeom prst="rect">
            <a:avLst/>
          </a:prstGeom>
          <a:noFill/>
        </p:spPr>
        <p:txBody>
          <a:bodyPr vert="eaVert" wrap="square" rtlCol="0">
            <a:spAutoFit/>
          </a:bodyPr>
          <a:lstStyle/>
          <a:p>
            <a:pPr algn="dist"/>
            <a:r>
              <a:rPr lang="en-US" altLang="zh-CN" sz="2800" dirty="0">
                <a:latin typeface="+mj-ea"/>
                <a:ea typeface="+mj-ea"/>
              </a:rPr>
              <a:t>20xx</a:t>
            </a:r>
            <a:endParaRPr lang="zh-CN" altLang="en-US" sz="2800" dirty="0">
              <a:latin typeface="+mj-ea"/>
              <a:ea typeface="+mj-ea"/>
            </a:endParaRPr>
          </a:p>
        </p:txBody>
      </p:sp>
      <p:sp>
        <p:nvSpPr>
          <p:cNvPr id="24" name="椭圆 23"/>
          <p:cNvSpPr/>
          <p:nvPr/>
        </p:nvSpPr>
        <p:spPr>
          <a:xfrm>
            <a:off x="6637964" y="2348649"/>
            <a:ext cx="556591" cy="556591"/>
          </a:xfrm>
          <a:prstGeom prst="ellipse">
            <a:avLst/>
          </a:prstGeom>
          <a:ln w="57150">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24"/>
          <p:cNvSpPr/>
          <p:nvPr/>
        </p:nvSpPr>
        <p:spPr>
          <a:xfrm>
            <a:off x="4571603" y="4102072"/>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
        <p:nvSpPr>
          <p:cNvPr id="27" name="任意多边形: 形状 26"/>
          <p:cNvSpPr/>
          <p:nvPr/>
        </p:nvSpPr>
        <p:spPr>
          <a:xfrm flipH="1">
            <a:off x="9937755" y="2626945"/>
            <a:ext cx="982433" cy="2218607"/>
          </a:xfrm>
          <a:custGeom>
            <a:avLst/>
            <a:gdLst>
              <a:gd name="connsiteX0" fmla="*/ 908775 w 1133441"/>
              <a:gd name="connsiteY0" fmla="*/ 0 h 2559624"/>
              <a:gd name="connsiteX1" fmla="*/ 999401 w 1133441"/>
              <a:gd name="connsiteY1" fmla="*/ 130660 h 2559624"/>
              <a:gd name="connsiteX2" fmla="*/ 635115 w 1133441"/>
              <a:gd name="connsiteY2" fmla="*/ 1505873 h 2559624"/>
              <a:gd name="connsiteX3" fmla="*/ 635984 w 1133441"/>
              <a:gd name="connsiteY3" fmla="*/ 1507391 h 2559624"/>
              <a:gd name="connsiteX4" fmla="*/ 310292 w 1133441"/>
              <a:gd name="connsiteY4" fmla="*/ 2427854 h 2559624"/>
              <a:gd name="connsiteX5" fmla="*/ 155325 w 1133441"/>
              <a:gd name="connsiteY5" fmla="*/ 2368302 h 2559624"/>
              <a:gd name="connsiteX6" fmla="*/ 153057 w 1133441"/>
              <a:gd name="connsiteY6" fmla="*/ 2374921 h 2559624"/>
              <a:gd name="connsiteX7" fmla="*/ 80098 w 1133441"/>
              <a:gd name="connsiteY7" fmla="*/ 2559624 h 2559624"/>
              <a:gd name="connsiteX8" fmla="*/ 498349 w 1133441"/>
              <a:gd name="connsiteY8" fmla="*/ 1294897 h 2559624"/>
              <a:gd name="connsiteX9" fmla="*/ 497185 w 1133441"/>
              <a:gd name="connsiteY9" fmla="*/ 1292863 h 2559624"/>
              <a:gd name="connsiteX10" fmla="*/ 772833 w 1133441"/>
              <a:gd name="connsiteY10" fmla="*/ 260354 h 2559624"/>
              <a:gd name="connsiteX11" fmla="*/ 733314 w 1133441"/>
              <a:gd name="connsiteY11" fmla="*/ 203492 h 25596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3441" h="2559624">
                <a:moveTo>
                  <a:pt x="908775" y="0"/>
                </a:moveTo>
                <a:lnTo>
                  <a:pt x="999401" y="130660"/>
                </a:lnTo>
                <a:cubicBezTo>
                  <a:pt x="1275098" y="612288"/>
                  <a:pt x="1111827" y="1225126"/>
                  <a:pt x="635115" y="1505873"/>
                </a:cubicBezTo>
                <a:lnTo>
                  <a:pt x="635984" y="1507391"/>
                </a:lnTo>
                <a:cubicBezTo>
                  <a:pt x="312477" y="1696125"/>
                  <a:pt x="180158" y="2088275"/>
                  <a:pt x="310292" y="2427854"/>
                </a:cubicBezTo>
                <a:cubicBezTo>
                  <a:pt x="315217" y="2417997"/>
                  <a:pt x="165898" y="2360810"/>
                  <a:pt x="155325" y="2368302"/>
                </a:cubicBezTo>
                <a:lnTo>
                  <a:pt x="153057" y="2374921"/>
                </a:lnTo>
                <a:cubicBezTo>
                  <a:pt x="139720" y="2407487"/>
                  <a:pt x="75724" y="2548553"/>
                  <a:pt x="80098" y="2559624"/>
                </a:cubicBezTo>
                <a:cubicBezTo>
                  <a:pt x="-115849" y="2098467"/>
                  <a:pt x="56844" y="1554175"/>
                  <a:pt x="498349" y="1294897"/>
                </a:cubicBezTo>
                <a:lnTo>
                  <a:pt x="497185" y="1292863"/>
                </a:lnTo>
                <a:cubicBezTo>
                  <a:pt x="856628" y="1083164"/>
                  <a:pt x="980048" y="622346"/>
                  <a:pt x="772833" y="260354"/>
                </a:cubicBezTo>
                <a:lnTo>
                  <a:pt x="733314" y="203492"/>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a:off x="9166297" y="2626946"/>
            <a:ext cx="613410" cy="1255942"/>
          </a:xfrm>
          <a:prstGeom prst="rect">
            <a:avLst/>
          </a:prstGeom>
          <a:noFill/>
        </p:spPr>
        <p:txBody>
          <a:bodyPr vert="eaVert" wrap="square" rtlCol="0">
            <a:spAutoFit/>
          </a:bodyPr>
          <a:lstStyle/>
          <a:p>
            <a:pPr algn="dist"/>
            <a:r>
              <a:rPr lang="en-US" altLang="zh-CN" sz="2800" dirty="0">
                <a:latin typeface="+mj-ea"/>
                <a:ea typeface="+mj-ea"/>
              </a:rPr>
              <a:t>20xx</a:t>
            </a:r>
            <a:endParaRPr lang="zh-CN" altLang="en-US" sz="2800" dirty="0">
              <a:latin typeface="+mj-ea"/>
              <a:ea typeface="+mj-ea"/>
            </a:endParaRPr>
          </a:p>
        </p:txBody>
      </p:sp>
      <p:sp>
        <p:nvSpPr>
          <p:cNvPr id="30" name="椭圆 29"/>
          <p:cNvSpPr/>
          <p:nvPr/>
        </p:nvSpPr>
        <p:spPr>
          <a:xfrm>
            <a:off x="9937755" y="2348649"/>
            <a:ext cx="556591" cy="556591"/>
          </a:xfrm>
          <a:prstGeom prst="ellipse">
            <a:avLst/>
          </a:prstGeom>
          <a:ln w="57150">
            <a:solidFill>
              <a:srgbClr val="FFFFFF"/>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nvSpPr>
        <p:spPr>
          <a:xfrm>
            <a:off x="7871394" y="4102072"/>
            <a:ext cx="2622952" cy="21597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任意多边形 16"/>
          <p:cNvSpPr/>
          <p:nvPr/>
        </p:nvSpPr>
        <p:spPr>
          <a:xfrm rot="5400000">
            <a:off x="7989320" y="3592771"/>
            <a:ext cx="1867900" cy="1875983"/>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KSO_Shape"/>
          <p:cNvSpPr/>
          <p:nvPr/>
        </p:nvSpPr>
        <p:spPr bwMode="auto">
          <a:xfrm>
            <a:off x="8113452" y="4829754"/>
            <a:ext cx="312336" cy="326141"/>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8816373" y="5013758"/>
            <a:ext cx="280699" cy="326141"/>
          </a:xfrm>
          <a:custGeom>
            <a:avLst/>
            <a:gdLst>
              <a:gd name="T0" fmla="*/ 361529 w 2823"/>
              <a:gd name="T1" fmla="*/ 288173 h 3280"/>
              <a:gd name="T2" fmla="*/ 649545 w 2823"/>
              <a:gd name="T3" fmla="*/ 288173 h 3280"/>
              <a:gd name="T4" fmla="*/ 793278 w 2823"/>
              <a:gd name="T5" fmla="*/ 144361 h 3280"/>
              <a:gd name="T6" fmla="*/ 649545 w 2823"/>
              <a:gd name="T7" fmla="*/ 0 h 3280"/>
              <a:gd name="T8" fmla="*/ 361529 w 2823"/>
              <a:gd name="T9" fmla="*/ 0 h 3280"/>
              <a:gd name="T10" fmla="*/ 217246 w 2823"/>
              <a:gd name="T11" fmla="*/ 144361 h 3280"/>
              <a:gd name="T12" fmla="*/ 361529 w 2823"/>
              <a:gd name="T13" fmla="*/ 288173 h 3280"/>
              <a:gd name="T14" fmla="*/ 541470 w 2823"/>
              <a:gd name="T15" fmla="*/ 863971 h 3280"/>
              <a:gd name="T16" fmla="*/ 469603 w 2823"/>
              <a:gd name="T17" fmla="*/ 863971 h 3280"/>
              <a:gd name="T18" fmla="*/ 469603 w 2823"/>
              <a:gd name="T19" fmla="*/ 1008332 h 3280"/>
              <a:gd name="T20" fmla="*/ 323126 w 2823"/>
              <a:gd name="T21" fmla="*/ 1008332 h 3280"/>
              <a:gd name="T22" fmla="*/ 323126 w 2823"/>
              <a:gd name="T23" fmla="*/ 1080238 h 3280"/>
              <a:gd name="T24" fmla="*/ 469603 w 2823"/>
              <a:gd name="T25" fmla="*/ 1080238 h 3280"/>
              <a:gd name="T26" fmla="*/ 469603 w 2823"/>
              <a:gd name="T27" fmla="*/ 1224050 h 3280"/>
              <a:gd name="T28" fmla="*/ 541470 w 2823"/>
              <a:gd name="T29" fmla="*/ 1224050 h 3280"/>
              <a:gd name="T30" fmla="*/ 541470 w 2823"/>
              <a:gd name="T31" fmla="*/ 1080238 h 3280"/>
              <a:gd name="T32" fmla="*/ 685204 w 2823"/>
              <a:gd name="T33" fmla="*/ 1080238 h 3280"/>
              <a:gd name="T34" fmla="*/ 685204 w 2823"/>
              <a:gd name="T35" fmla="*/ 1008332 h 3280"/>
              <a:gd name="T36" fmla="*/ 541470 w 2823"/>
              <a:gd name="T37" fmla="*/ 1008332 h 3280"/>
              <a:gd name="T38" fmla="*/ 541470 w 2823"/>
              <a:gd name="T39" fmla="*/ 863971 h 3280"/>
              <a:gd name="T40" fmla="*/ 762557 w 2823"/>
              <a:gd name="T41" fmla="*/ 356237 h 3280"/>
              <a:gd name="T42" fmla="*/ 236996 w 2823"/>
              <a:gd name="T43" fmla="*/ 356237 h 3280"/>
              <a:gd name="T44" fmla="*/ 0 w 2823"/>
              <a:gd name="T45" fmla="*/ 1486425 h 3280"/>
              <a:gd name="T46" fmla="*/ 1646 w 2823"/>
              <a:gd name="T47" fmla="*/ 1486425 h 3280"/>
              <a:gd name="T48" fmla="*/ 1646 w 2823"/>
              <a:gd name="T49" fmla="*/ 1620357 h 3280"/>
              <a:gd name="T50" fmla="*/ 181587 w 2823"/>
              <a:gd name="T51" fmla="*/ 1800397 h 3280"/>
              <a:gd name="T52" fmla="*/ 829486 w 2823"/>
              <a:gd name="T53" fmla="*/ 1800397 h 3280"/>
              <a:gd name="T54" fmla="*/ 1008879 w 2823"/>
              <a:gd name="T55" fmla="*/ 1620357 h 3280"/>
              <a:gd name="T56" fmla="*/ 1008879 w 2823"/>
              <a:gd name="T57" fmla="*/ 1440318 h 3280"/>
              <a:gd name="T58" fmla="*/ 1003393 w 2823"/>
              <a:gd name="T59" fmla="*/ 1396405 h 3280"/>
              <a:gd name="T60" fmla="*/ 762557 w 2823"/>
              <a:gd name="T61" fmla="*/ 356237 h 3280"/>
              <a:gd name="T62" fmla="*/ 498679 w 2823"/>
              <a:gd name="T63" fmla="*/ 1327793 h 3280"/>
              <a:gd name="T64" fmla="*/ 208469 w 2823"/>
              <a:gd name="T65" fmla="*/ 1037424 h 3280"/>
              <a:gd name="T66" fmla="*/ 498679 w 2823"/>
              <a:gd name="T67" fmla="*/ 747604 h 3280"/>
              <a:gd name="T68" fmla="*/ 788889 w 2823"/>
              <a:gd name="T69" fmla="*/ 1037424 h 3280"/>
              <a:gd name="T70" fmla="*/ 498679 w 2823"/>
              <a:gd name="T71" fmla="*/ 1327793 h 3280"/>
              <a:gd name="T72" fmla="*/ 1298541 w 2823"/>
              <a:gd name="T73" fmla="*/ 206936 h 3280"/>
              <a:gd name="T74" fmla="*/ 1039052 w 2823"/>
              <a:gd name="T75" fmla="*/ 634530 h 3280"/>
              <a:gd name="T76" fmla="*/ 1190466 w 2823"/>
              <a:gd name="T77" fmla="*/ 1008332 h 3280"/>
              <a:gd name="T78" fmla="*/ 1187723 w 2823"/>
              <a:gd name="T79" fmla="*/ 1575347 h 3280"/>
              <a:gd name="T80" fmla="*/ 1290860 w 2823"/>
              <a:gd name="T81" fmla="*/ 1672503 h 3280"/>
              <a:gd name="T82" fmla="*/ 1404969 w 2823"/>
              <a:gd name="T83" fmla="*/ 1575347 h 3280"/>
              <a:gd name="T84" fmla="*/ 1404969 w 2823"/>
              <a:gd name="T85" fmla="*/ 1002294 h 3280"/>
              <a:gd name="T86" fmla="*/ 1548703 w 2823"/>
              <a:gd name="T87" fmla="*/ 634530 h 3280"/>
              <a:gd name="T88" fmla="*/ 1298541 w 2823"/>
              <a:gd name="T89" fmla="*/ 206936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23" h="3280">
                <a:moveTo>
                  <a:pt x="659" y="525"/>
                </a:moveTo>
                <a:cubicBezTo>
                  <a:pt x="1184" y="525"/>
                  <a:pt x="1184" y="525"/>
                  <a:pt x="1184" y="525"/>
                </a:cubicBezTo>
                <a:cubicBezTo>
                  <a:pt x="1329" y="525"/>
                  <a:pt x="1446" y="408"/>
                  <a:pt x="1446" y="263"/>
                </a:cubicBezTo>
                <a:cubicBezTo>
                  <a:pt x="1446" y="118"/>
                  <a:pt x="1329" y="0"/>
                  <a:pt x="1184" y="0"/>
                </a:cubicBezTo>
                <a:cubicBezTo>
                  <a:pt x="659" y="0"/>
                  <a:pt x="659" y="0"/>
                  <a:pt x="659" y="0"/>
                </a:cubicBezTo>
                <a:cubicBezTo>
                  <a:pt x="514" y="0"/>
                  <a:pt x="396" y="118"/>
                  <a:pt x="396" y="263"/>
                </a:cubicBezTo>
                <a:cubicBezTo>
                  <a:pt x="396" y="408"/>
                  <a:pt x="514" y="525"/>
                  <a:pt x="659" y="525"/>
                </a:cubicBezTo>
                <a:close/>
                <a:moveTo>
                  <a:pt x="987" y="1574"/>
                </a:moveTo>
                <a:cubicBezTo>
                  <a:pt x="856" y="1574"/>
                  <a:pt x="856" y="1574"/>
                  <a:pt x="856" y="1574"/>
                </a:cubicBezTo>
                <a:cubicBezTo>
                  <a:pt x="856" y="1837"/>
                  <a:pt x="856" y="1837"/>
                  <a:pt x="856" y="1837"/>
                </a:cubicBezTo>
                <a:cubicBezTo>
                  <a:pt x="589" y="1837"/>
                  <a:pt x="589" y="1837"/>
                  <a:pt x="589" y="1837"/>
                </a:cubicBezTo>
                <a:cubicBezTo>
                  <a:pt x="589" y="1968"/>
                  <a:pt x="589" y="1968"/>
                  <a:pt x="589" y="1968"/>
                </a:cubicBezTo>
                <a:cubicBezTo>
                  <a:pt x="856" y="1968"/>
                  <a:pt x="856" y="1968"/>
                  <a:pt x="856" y="1968"/>
                </a:cubicBezTo>
                <a:cubicBezTo>
                  <a:pt x="856" y="2230"/>
                  <a:pt x="856" y="2230"/>
                  <a:pt x="856" y="2230"/>
                </a:cubicBezTo>
                <a:cubicBezTo>
                  <a:pt x="987" y="2230"/>
                  <a:pt x="987" y="2230"/>
                  <a:pt x="987" y="2230"/>
                </a:cubicBezTo>
                <a:cubicBezTo>
                  <a:pt x="987" y="1968"/>
                  <a:pt x="987" y="1968"/>
                  <a:pt x="987" y="1968"/>
                </a:cubicBezTo>
                <a:cubicBezTo>
                  <a:pt x="1249" y="1968"/>
                  <a:pt x="1249" y="1968"/>
                  <a:pt x="1249" y="1968"/>
                </a:cubicBezTo>
                <a:cubicBezTo>
                  <a:pt x="1249" y="1837"/>
                  <a:pt x="1249" y="1837"/>
                  <a:pt x="1249" y="1837"/>
                </a:cubicBezTo>
                <a:cubicBezTo>
                  <a:pt x="987" y="1837"/>
                  <a:pt x="987" y="1837"/>
                  <a:pt x="987" y="1837"/>
                </a:cubicBezTo>
                <a:lnTo>
                  <a:pt x="987" y="1574"/>
                </a:lnTo>
                <a:close/>
                <a:moveTo>
                  <a:pt x="1390" y="649"/>
                </a:moveTo>
                <a:cubicBezTo>
                  <a:pt x="432" y="649"/>
                  <a:pt x="432" y="649"/>
                  <a:pt x="432" y="649"/>
                </a:cubicBezTo>
                <a:cubicBezTo>
                  <a:pt x="432" y="649"/>
                  <a:pt x="0" y="1036"/>
                  <a:pt x="0" y="2708"/>
                </a:cubicBezTo>
                <a:cubicBezTo>
                  <a:pt x="3" y="2708"/>
                  <a:pt x="3" y="2708"/>
                  <a:pt x="3" y="2708"/>
                </a:cubicBezTo>
                <a:cubicBezTo>
                  <a:pt x="3" y="2952"/>
                  <a:pt x="3" y="2952"/>
                  <a:pt x="3" y="2952"/>
                </a:cubicBezTo>
                <a:cubicBezTo>
                  <a:pt x="3" y="3133"/>
                  <a:pt x="150" y="3280"/>
                  <a:pt x="331" y="3280"/>
                </a:cubicBezTo>
                <a:cubicBezTo>
                  <a:pt x="1512" y="3280"/>
                  <a:pt x="1512" y="3280"/>
                  <a:pt x="1512" y="3280"/>
                </a:cubicBezTo>
                <a:cubicBezTo>
                  <a:pt x="1693" y="3280"/>
                  <a:pt x="1839" y="3133"/>
                  <a:pt x="1839" y="2952"/>
                </a:cubicBezTo>
                <a:cubicBezTo>
                  <a:pt x="1839" y="2624"/>
                  <a:pt x="1839" y="2624"/>
                  <a:pt x="1839" y="2624"/>
                </a:cubicBezTo>
                <a:cubicBezTo>
                  <a:pt x="1839" y="2596"/>
                  <a:pt x="1835" y="2570"/>
                  <a:pt x="1829" y="2544"/>
                </a:cubicBezTo>
                <a:cubicBezTo>
                  <a:pt x="1801" y="1010"/>
                  <a:pt x="1390" y="649"/>
                  <a:pt x="1390" y="649"/>
                </a:cubicBezTo>
                <a:close/>
                <a:moveTo>
                  <a:pt x="909" y="2419"/>
                </a:moveTo>
                <a:cubicBezTo>
                  <a:pt x="617" y="2419"/>
                  <a:pt x="380" y="2182"/>
                  <a:pt x="380" y="1890"/>
                </a:cubicBezTo>
                <a:cubicBezTo>
                  <a:pt x="380" y="1598"/>
                  <a:pt x="617" y="1362"/>
                  <a:pt x="909" y="1362"/>
                </a:cubicBezTo>
                <a:cubicBezTo>
                  <a:pt x="1201" y="1362"/>
                  <a:pt x="1438" y="1598"/>
                  <a:pt x="1438" y="1890"/>
                </a:cubicBezTo>
                <a:cubicBezTo>
                  <a:pt x="1438" y="2182"/>
                  <a:pt x="1201" y="2419"/>
                  <a:pt x="909" y="2419"/>
                </a:cubicBezTo>
                <a:close/>
                <a:moveTo>
                  <a:pt x="2367" y="377"/>
                </a:moveTo>
                <a:cubicBezTo>
                  <a:pt x="2118" y="377"/>
                  <a:pt x="1894" y="737"/>
                  <a:pt x="1894" y="1156"/>
                </a:cubicBezTo>
                <a:cubicBezTo>
                  <a:pt x="1894" y="1457"/>
                  <a:pt x="2020" y="1714"/>
                  <a:pt x="2170" y="1837"/>
                </a:cubicBezTo>
                <a:cubicBezTo>
                  <a:pt x="2165" y="2870"/>
                  <a:pt x="2165" y="2870"/>
                  <a:pt x="2165" y="2870"/>
                </a:cubicBezTo>
                <a:cubicBezTo>
                  <a:pt x="2165" y="2967"/>
                  <a:pt x="2255" y="3047"/>
                  <a:pt x="2353" y="3047"/>
                </a:cubicBezTo>
                <a:cubicBezTo>
                  <a:pt x="2450" y="3047"/>
                  <a:pt x="2561" y="2967"/>
                  <a:pt x="2561" y="2870"/>
                </a:cubicBezTo>
                <a:cubicBezTo>
                  <a:pt x="2561" y="1826"/>
                  <a:pt x="2561" y="1826"/>
                  <a:pt x="2561" y="1826"/>
                </a:cubicBezTo>
                <a:cubicBezTo>
                  <a:pt x="2694" y="1693"/>
                  <a:pt x="2823" y="1436"/>
                  <a:pt x="2823" y="1156"/>
                </a:cubicBezTo>
                <a:cubicBezTo>
                  <a:pt x="2823" y="737"/>
                  <a:pt x="2616" y="377"/>
                  <a:pt x="2367" y="377"/>
                </a:cubicBez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29" name="KSO_Shape"/>
          <p:cNvSpPr/>
          <p:nvPr/>
        </p:nvSpPr>
        <p:spPr bwMode="auto">
          <a:xfrm>
            <a:off x="9412654" y="4829754"/>
            <a:ext cx="319813" cy="326141"/>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20" name="任意多边形 16"/>
          <p:cNvSpPr/>
          <p:nvPr/>
        </p:nvSpPr>
        <p:spPr>
          <a:xfrm rot="16200000" flipV="1">
            <a:off x="7989320" y="2601125"/>
            <a:ext cx="1867900" cy="1875983"/>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24" name="文本框 23"/>
          <p:cNvSpPr txBox="1"/>
          <p:nvPr/>
        </p:nvSpPr>
        <p:spPr>
          <a:xfrm>
            <a:off x="6269893" y="2112723"/>
            <a:ext cx="1546572" cy="984885"/>
          </a:xfrm>
          <a:prstGeom prst="rect">
            <a:avLst/>
          </a:prstGeom>
          <a:noFill/>
        </p:spPr>
        <p:txBody>
          <a:bodyPr wrap="square" rtlCol="0">
            <a:spAutoFit/>
          </a:bodyPr>
          <a:lstStyle/>
          <a:p>
            <a:pPr algn="ctr"/>
            <a:r>
              <a:rPr lang="en-US" altLang="zh-CN" sz="4000" dirty="0">
                <a:latin typeface="+mj-ea"/>
                <a:ea typeface="+mj-ea"/>
              </a:rPr>
              <a:t>82</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5" name="文本框 24"/>
          <p:cNvSpPr txBox="1"/>
          <p:nvPr/>
        </p:nvSpPr>
        <p:spPr>
          <a:xfrm>
            <a:off x="10012381" y="2112723"/>
            <a:ext cx="1546572" cy="984885"/>
          </a:xfrm>
          <a:prstGeom prst="rect">
            <a:avLst/>
          </a:prstGeom>
          <a:noFill/>
        </p:spPr>
        <p:txBody>
          <a:bodyPr wrap="square" rtlCol="0">
            <a:spAutoFit/>
          </a:bodyPr>
          <a:lstStyle/>
          <a:p>
            <a:pPr algn="ctr"/>
            <a:r>
              <a:rPr lang="en-US" altLang="zh-CN" sz="4000" dirty="0">
                <a:latin typeface="+mj-ea"/>
                <a:ea typeface="+mj-ea"/>
              </a:rPr>
              <a:t>53</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6" name="文本框 25"/>
          <p:cNvSpPr txBox="1"/>
          <p:nvPr/>
        </p:nvSpPr>
        <p:spPr>
          <a:xfrm>
            <a:off x="8149983" y="1502335"/>
            <a:ext cx="1546572" cy="984885"/>
          </a:xfrm>
          <a:prstGeom prst="rect">
            <a:avLst/>
          </a:prstGeom>
          <a:noFill/>
        </p:spPr>
        <p:txBody>
          <a:bodyPr wrap="square" rtlCol="0">
            <a:spAutoFit/>
          </a:bodyPr>
          <a:lstStyle/>
          <a:p>
            <a:pPr algn="ctr"/>
            <a:r>
              <a:rPr lang="en-US" altLang="zh-CN" sz="4000" dirty="0">
                <a:latin typeface="+mj-ea"/>
                <a:ea typeface="+mj-ea"/>
              </a:rPr>
              <a:t>48</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1" name="文本框 30"/>
          <p:cNvSpPr txBox="1"/>
          <p:nvPr/>
        </p:nvSpPr>
        <p:spPr>
          <a:xfrm>
            <a:off x="8149983" y="5631899"/>
            <a:ext cx="1546572" cy="984885"/>
          </a:xfrm>
          <a:prstGeom prst="rect">
            <a:avLst/>
          </a:prstGeom>
          <a:noFill/>
        </p:spPr>
        <p:txBody>
          <a:bodyPr wrap="square" rtlCol="0">
            <a:spAutoFit/>
          </a:bodyPr>
          <a:lstStyle/>
          <a:p>
            <a:pPr algn="ctr"/>
            <a:r>
              <a:rPr lang="en-US" altLang="zh-CN" sz="4000" dirty="0">
                <a:latin typeface="+mj-ea"/>
                <a:ea typeface="+mj-ea"/>
              </a:rPr>
              <a:t>25</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2" name="文本框 31"/>
          <p:cNvSpPr txBox="1"/>
          <p:nvPr/>
        </p:nvSpPr>
        <p:spPr>
          <a:xfrm>
            <a:off x="6269893" y="4289443"/>
            <a:ext cx="1546572" cy="984885"/>
          </a:xfrm>
          <a:prstGeom prst="rect">
            <a:avLst/>
          </a:prstGeom>
          <a:noFill/>
        </p:spPr>
        <p:txBody>
          <a:bodyPr wrap="square" rtlCol="0">
            <a:spAutoFit/>
          </a:bodyPr>
          <a:lstStyle/>
          <a:p>
            <a:pPr algn="ctr"/>
            <a:r>
              <a:rPr lang="en-US" altLang="zh-CN" sz="4000" dirty="0">
                <a:latin typeface="+mj-ea"/>
                <a:ea typeface="+mj-ea"/>
              </a:rPr>
              <a:t>17</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3" name="文本框 32"/>
          <p:cNvSpPr txBox="1"/>
          <p:nvPr/>
        </p:nvSpPr>
        <p:spPr>
          <a:xfrm>
            <a:off x="10012381" y="4289443"/>
            <a:ext cx="1546572" cy="984885"/>
          </a:xfrm>
          <a:prstGeom prst="rect">
            <a:avLst/>
          </a:prstGeom>
          <a:noFill/>
        </p:spPr>
        <p:txBody>
          <a:bodyPr wrap="square" rtlCol="0">
            <a:spAutoFit/>
          </a:bodyPr>
          <a:lstStyle/>
          <a:p>
            <a:pPr algn="ctr"/>
            <a:r>
              <a:rPr lang="en-US" altLang="zh-CN" sz="4000" dirty="0">
                <a:latin typeface="+mj-ea"/>
                <a:ea typeface="+mj-ea"/>
              </a:rPr>
              <a:t>96</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4" name="矩形 33"/>
          <p:cNvSpPr/>
          <p:nvPr/>
        </p:nvSpPr>
        <p:spPr>
          <a:xfrm>
            <a:off x="331471" y="1403860"/>
            <a:ext cx="5364957" cy="5440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bwMode="auto">
          <a:xfrm>
            <a:off x="8113452" y="2946915"/>
            <a:ext cx="312336" cy="260280"/>
          </a:xfrm>
          <a:custGeom>
            <a:avLst/>
            <a:gdLst>
              <a:gd name="T0" fmla="*/ 1507495 w 4409"/>
              <a:gd name="T1" fmla="*/ 451166 h 3674"/>
              <a:gd name="T2" fmla="*/ 1499286 w 4409"/>
              <a:gd name="T3" fmla="*/ 391586 h 3674"/>
              <a:gd name="T4" fmla="*/ 1483299 w 4409"/>
              <a:gd name="T5" fmla="*/ 334596 h 3674"/>
              <a:gd name="T6" fmla="*/ 1459103 w 4409"/>
              <a:gd name="T7" fmla="*/ 280198 h 3674"/>
              <a:gd name="T8" fmla="*/ 1427562 w 4409"/>
              <a:gd name="T9" fmla="*/ 229253 h 3674"/>
              <a:gd name="T10" fmla="*/ 1389540 w 4409"/>
              <a:gd name="T11" fmla="*/ 182193 h 3674"/>
              <a:gd name="T12" fmla="*/ 1345036 w 4409"/>
              <a:gd name="T13" fmla="*/ 139451 h 3674"/>
              <a:gd name="T14" fmla="*/ 1295780 w 4409"/>
              <a:gd name="T15" fmla="*/ 101458 h 3674"/>
              <a:gd name="T16" fmla="*/ 1240475 w 4409"/>
              <a:gd name="T17" fmla="*/ 69078 h 3674"/>
              <a:gd name="T18" fmla="*/ 1181281 w 4409"/>
              <a:gd name="T19" fmla="*/ 41879 h 3674"/>
              <a:gd name="T20" fmla="*/ 1117767 w 4409"/>
              <a:gd name="T21" fmla="*/ 21155 h 3674"/>
              <a:gd name="T22" fmla="*/ 1050796 w 4409"/>
              <a:gd name="T23" fmla="*/ 7340 h 3674"/>
              <a:gd name="T24" fmla="*/ 980801 w 4409"/>
              <a:gd name="T25" fmla="*/ 432 h 3674"/>
              <a:gd name="T26" fmla="*/ 924199 w 4409"/>
              <a:gd name="T27" fmla="*/ 432 h 3674"/>
              <a:gd name="T28" fmla="*/ 854204 w 4409"/>
              <a:gd name="T29" fmla="*/ 7340 h 3674"/>
              <a:gd name="T30" fmla="*/ 787665 w 4409"/>
              <a:gd name="T31" fmla="*/ 21155 h 3674"/>
              <a:gd name="T32" fmla="*/ 724151 w 4409"/>
              <a:gd name="T33" fmla="*/ 41879 h 3674"/>
              <a:gd name="T34" fmla="*/ 664957 w 4409"/>
              <a:gd name="T35" fmla="*/ 69078 h 3674"/>
              <a:gd name="T36" fmla="*/ 609652 w 4409"/>
              <a:gd name="T37" fmla="*/ 101458 h 3674"/>
              <a:gd name="T38" fmla="*/ 559964 w 4409"/>
              <a:gd name="T39" fmla="*/ 139451 h 3674"/>
              <a:gd name="T40" fmla="*/ 515460 w 4409"/>
              <a:gd name="T41" fmla="*/ 182193 h 3674"/>
              <a:gd name="T42" fmla="*/ 477870 w 4409"/>
              <a:gd name="T43" fmla="*/ 229253 h 3674"/>
              <a:gd name="T44" fmla="*/ 446329 w 4409"/>
              <a:gd name="T45" fmla="*/ 280198 h 3674"/>
              <a:gd name="T46" fmla="*/ 422133 w 4409"/>
              <a:gd name="T47" fmla="*/ 334596 h 3674"/>
              <a:gd name="T48" fmla="*/ 406147 w 4409"/>
              <a:gd name="T49" fmla="*/ 391586 h 3674"/>
              <a:gd name="T50" fmla="*/ 397505 w 4409"/>
              <a:gd name="T51" fmla="*/ 451166 h 3674"/>
              <a:gd name="T52" fmla="*/ 150793 w 4409"/>
              <a:gd name="T53" fmla="*/ 475775 h 3674"/>
              <a:gd name="T54" fmla="*/ 111906 w 4409"/>
              <a:gd name="T55" fmla="*/ 482682 h 3674"/>
              <a:gd name="T56" fmla="*/ 76909 w 4409"/>
              <a:gd name="T57" fmla="*/ 498657 h 3674"/>
              <a:gd name="T58" fmla="*/ 46664 w 4409"/>
              <a:gd name="T59" fmla="*/ 522402 h 3674"/>
              <a:gd name="T60" fmla="*/ 23332 w 4409"/>
              <a:gd name="T61" fmla="*/ 552192 h 3674"/>
              <a:gd name="T62" fmla="*/ 7777 w 4409"/>
              <a:gd name="T63" fmla="*/ 587163 h 3674"/>
              <a:gd name="T64" fmla="*/ 864 w 4409"/>
              <a:gd name="T65" fmla="*/ 626019 h 3674"/>
              <a:gd name="T66" fmla="*/ 1905000 w 4409"/>
              <a:gd name="T67" fmla="*/ 634222 h 3674"/>
              <a:gd name="T68" fmla="*/ 1899815 w 4409"/>
              <a:gd name="T69" fmla="*/ 594502 h 3674"/>
              <a:gd name="T70" fmla="*/ 1885989 w 4409"/>
              <a:gd name="T71" fmla="*/ 558668 h 3674"/>
              <a:gd name="T72" fmla="*/ 1863521 w 4409"/>
              <a:gd name="T73" fmla="*/ 527583 h 3674"/>
              <a:gd name="T74" fmla="*/ 1835005 w 4409"/>
              <a:gd name="T75" fmla="*/ 502542 h 3674"/>
              <a:gd name="T76" fmla="*/ 1800871 w 4409"/>
              <a:gd name="T77" fmla="*/ 485705 h 3674"/>
              <a:gd name="T78" fmla="*/ 1762417 w 4409"/>
              <a:gd name="T79" fmla="*/ 476206 h 3674"/>
              <a:gd name="T80" fmla="*/ 1111718 w 4409"/>
              <a:gd name="T81" fmla="*/ 1427324 h 3674"/>
              <a:gd name="T82" fmla="*/ 793714 w 4409"/>
              <a:gd name="T83" fmla="*/ 872109 h 3674"/>
              <a:gd name="T84" fmla="*/ 1349789 w 4409"/>
              <a:gd name="T85" fmla="*/ 1189436 h 3674"/>
              <a:gd name="T86" fmla="*/ 560396 w 4409"/>
              <a:gd name="T87" fmla="*/ 427420 h 3674"/>
              <a:gd name="T88" fmla="*/ 587184 w 4409"/>
              <a:gd name="T89" fmla="*/ 352298 h 3674"/>
              <a:gd name="T90" fmla="*/ 634712 w 4409"/>
              <a:gd name="T91" fmla="*/ 285810 h 3674"/>
              <a:gd name="T92" fmla="*/ 700387 w 4409"/>
              <a:gd name="T93" fmla="*/ 230979 h 3674"/>
              <a:gd name="T94" fmla="*/ 780752 w 4409"/>
              <a:gd name="T95" fmla="*/ 189964 h 3674"/>
              <a:gd name="T96" fmla="*/ 872783 w 4409"/>
              <a:gd name="T97" fmla="*/ 164924 h 3674"/>
              <a:gd name="T98" fmla="*/ 952716 w 4409"/>
              <a:gd name="T99" fmla="*/ 158448 h 3674"/>
              <a:gd name="T100" fmla="*/ 1051660 w 4409"/>
              <a:gd name="T101" fmla="*/ 168378 h 3674"/>
              <a:gd name="T102" fmla="*/ 1141963 w 4409"/>
              <a:gd name="T103" fmla="*/ 196872 h 3674"/>
              <a:gd name="T104" fmla="*/ 1219304 w 4409"/>
              <a:gd name="T105" fmla="*/ 241341 h 3674"/>
              <a:gd name="T106" fmla="*/ 1281522 w 4409"/>
              <a:gd name="T107" fmla="*/ 298331 h 3674"/>
              <a:gd name="T108" fmla="*/ 1325593 w 4409"/>
              <a:gd name="T109" fmla="*/ 366977 h 3674"/>
              <a:gd name="T110" fmla="*/ 1347197 w 4409"/>
              <a:gd name="T111" fmla="*/ 443394 h 367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09" h="3674">
                <a:moveTo>
                  <a:pt x="4041" y="1102"/>
                </a:moveTo>
                <a:lnTo>
                  <a:pt x="3491" y="1102"/>
                </a:lnTo>
                <a:lnTo>
                  <a:pt x="3491" y="1074"/>
                </a:lnTo>
                <a:lnTo>
                  <a:pt x="3489" y="1045"/>
                </a:lnTo>
                <a:lnTo>
                  <a:pt x="3487" y="1017"/>
                </a:lnTo>
                <a:lnTo>
                  <a:pt x="3484" y="990"/>
                </a:lnTo>
                <a:lnTo>
                  <a:pt x="3481" y="961"/>
                </a:lnTo>
                <a:lnTo>
                  <a:pt x="3475" y="934"/>
                </a:lnTo>
                <a:lnTo>
                  <a:pt x="3470" y="907"/>
                </a:lnTo>
                <a:lnTo>
                  <a:pt x="3464" y="880"/>
                </a:lnTo>
                <a:lnTo>
                  <a:pt x="3457" y="854"/>
                </a:lnTo>
                <a:lnTo>
                  <a:pt x="3450" y="826"/>
                </a:lnTo>
                <a:lnTo>
                  <a:pt x="3442" y="800"/>
                </a:lnTo>
                <a:lnTo>
                  <a:pt x="3433" y="775"/>
                </a:lnTo>
                <a:lnTo>
                  <a:pt x="3423" y="748"/>
                </a:lnTo>
                <a:lnTo>
                  <a:pt x="3413" y="723"/>
                </a:lnTo>
                <a:lnTo>
                  <a:pt x="3401" y="698"/>
                </a:lnTo>
                <a:lnTo>
                  <a:pt x="3389" y="673"/>
                </a:lnTo>
                <a:lnTo>
                  <a:pt x="3377" y="649"/>
                </a:lnTo>
                <a:lnTo>
                  <a:pt x="3364" y="624"/>
                </a:lnTo>
                <a:lnTo>
                  <a:pt x="3350" y="600"/>
                </a:lnTo>
                <a:lnTo>
                  <a:pt x="3336" y="577"/>
                </a:lnTo>
                <a:lnTo>
                  <a:pt x="3320" y="553"/>
                </a:lnTo>
                <a:lnTo>
                  <a:pt x="3304" y="531"/>
                </a:lnTo>
                <a:lnTo>
                  <a:pt x="3288" y="508"/>
                </a:lnTo>
                <a:lnTo>
                  <a:pt x="3271" y="485"/>
                </a:lnTo>
                <a:lnTo>
                  <a:pt x="3253" y="464"/>
                </a:lnTo>
                <a:lnTo>
                  <a:pt x="3235" y="443"/>
                </a:lnTo>
                <a:lnTo>
                  <a:pt x="3216" y="422"/>
                </a:lnTo>
                <a:lnTo>
                  <a:pt x="3197" y="401"/>
                </a:lnTo>
                <a:lnTo>
                  <a:pt x="3177" y="381"/>
                </a:lnTo>
                <a:lnTo>
                  <a:pt x="3156" y="361"/>
                </a:lnTo>
                <a:lnTo>
                  <a:pt x="3136" y="341"/>
                </a:lnTo>
                <a:lnTo>
                  <a:pt x="3113" y="323"/>
                </a:lnTo>
                <a:lnTo>
                  <a:pt x="3092" y="304"/>
                </a:lnTo>
                <a:lnTo>
                  <a:pt x="3069" y="287"/>
                </a:lnTo>
                <a:lnTo>
                  <a:pt x="3045" y="268"/>
                </a:lnTo>
                <a:lnTo>
                  <a:pt x="3022" y="251"/>
                </a:lnTo>
                <a:lnTo>
                  <a:pt x="2999" y="235"/>
                </a:lnTo>
                <a:lnTo>
                  <a:pt x="2973" y="219"/>
                </a:lnTo>
                <a:lnTo>
                  <a:pt x="2949" y="203"/>
                </a:lnTo>
                <a:lnTo>
                  <a:pt x="2924" y="188"/>
                </a:lnTo>
                <a:lnTo>
                  <a:pt x="2897" y="173"/>
                </a:lnTo>
                <a:lnTo>
                  <a:pt x="2871" y="160"/>
                </a:lnTo>
                <a:lnTo>
                  <a:pt x="2845" y="146"/>
                </a:lnTo>
                <a:lnTo>
                  <a:pt x="2817" y="132"/>
                </a:lnTo>
                <a:lnTo>
                  <a:pt x="2790" y="120"/>
                </a:lnTo>
                <a:lnTo>
                  <a:pt x="2761" y="108"/>
                </a:lnTo>
                <a:lnTo>
                  <a:pt x="2734" y="97"/>
                </a:lnTo>
                <a:lnTo>
                  <a:pt x="2705" y="87"/>
                </a:lnTo>
                <a:lnTo>
                  <a:pt x="2676" y="77"/>
                </a:lnTo>
                <a:lnTo>
                  <a:pt x="2647" y="67"/>
                </a:lnTo>
                <a:lnTo>
                  <a:pt x="2617" y="57"/>
                </a:lnTo>
                <a:lnTo>
                  <a:pt x="2587" y="49"/>
                </a:lnTo>
                <a:lnTo>
                  <a:pt x="2557" y="41"/>
                </a:lnTo>
                <a:lnTo>
                  <a:pt x="2526" y="34"/>
                </a:lnTo>
                <a:lnTo>
                  <a:pt x="2495" y="28"/>
                </a:lnTo>
                <a:lnTo>
                  <a:pt x="2464" y="22"/>
                </a:lnTo>
                <a:lnTo>
                  <a:pt x="2432" y="17"/>
                </a:lnTo>
                <a:lnTo>
                  <a:pt x="2400" y="13"/>
                </a:lnTo>
                <a:lnTo>
                  <a:pt x="2369" y="9"/>
                </a:lnTo>
                <a:lnTo>
                  <a:pt x="2336" y="6"/>
                </a:lnTo>
                <a:lnTo>
                  <a:pt x="2304" y="3"/>
                </a:lnTo>
                <a:lnTo>
                  <a:pt x="2270" y="1"/>
                </a:lnTo>
                <a:lnTo>
                  <a:pt x="2238" y="0"/>
                </a:lnTo>
                <a:lnTo>
                  <a:pt x="2205" y="0"/>
                </a:lnTo>
                <a:lnTo>
                  <a:pt x="2172" y="0"/>
                </a:lnTo>
                <a:lnTo>
                  <a:pt x="2139" y="1"/>
                </a:lnTo>
                <a:lnTo>
                  <a:pt x="2106" y="3"/>
                </a:lnTo>
                <a:lnTo>
                  <a:pt x="2074" y="6"/>
                </a:lnTo>
                <a:lnTo>
                  <a:pt x="2041" y="9"/>
                </a:lnTo>
                <a:lnTo>
                  <a:pt x="2010" y="13"/>
                </a:lnTo>
                <a:lnTo>
                  <a:pt x="1977" y="17"/>
                </a:lnTo>
                <a:lnTo>
                  <a:pt x="1946" y="22"/>
                </a:lnTo>
                <a:lnTo>
                  <a:pt x="1914" y="28"/>
                </a:lnTo>
                <a:lnTo>
                  <a:pt x="1884" y="34"/>
                </a:lnTo>
                <a:lnTo>
                  <a:pt x="1854" y="41"/>
                </a:lnTo>
                <a:lnTo>
                  <a:pt x="1823" y="49"/>
                </a:lnTo>
                <a:lnTo>
                  <a:pt x="1793" y="57"/>
                </a:lnTo>
                <a:lnTo>
                  <a:pt x="1763" y="67"/>
                </a:lnTo>
                <a:lnTo>
                  <a:pt x="1734" y="77"/>
                </a:lnTo>
                <a:lnTo>
                  <a:pt x="1705" y="87"/>
                </a:lnTo>
                <a:lnTo>
                  <a:pt x="1676" y="97"/>
                </a:lnTo>
                <a:lnTo>
                  <a:pt x="1648" y="108"/>
                </a:lnTo>
                <a:lnTo>
                  <a:pt x="1620" y="120"/>
                </a:lnTo>
                <a:lnTo>
                  <a:pt x="1593" y="132"/>
                </a:lnTo>
                <a:lnTo>
                  <a:pt x="1566" y="146"/>
                </a:lnTo>
                <a:lnTo>
                  <a:pt x="1539" y="160"/>
                </a:lnTo>
                <a:lnTo>
                  <a:pt x="1513" y="173"/>
                </a:lnTo>
                <a:lnTo>
                  <a:pt x="1486" y="188"/>
                </a:lnTo>
                <a:lnTo>
                  <a:pt x="1461" y="203"/>
                </a:lnTo>
                <a:lnTo>
                  <a:pt x="1436" y="219"/>
                </a:lnTo>
                <a:lnTo>
                  <a:pt x="1411" y="235"/>
                </a:lnTo>
                <a:lnTo>
                  <a:pt x="1388" y="251"/>
                </a:lnTo>
                <a:lnTo>
                  <a:pt x="1364" y="268"/>
                </a:lnTo>
                <a:lnTo>
                  <a:pt x="1341" y="287"/>
                </a:lnTo>
                <a:lnTo>
                  <a:pt x="1318" y="304"/>
                </a:lnTo>
                <a:lnTo>
                  <a:pt x="1296" y="323"/>
                </a:lnTo>
                <a:lnTo>
                  <a:pt x="1274" y="341"/>
                </a:lnTo>
                <a:lnTo>
                  <a:pt x="1253" y="361"/>
                </a:lnTo>
                <a:lnTo>
                  <a:pt x="1233" y="381"/>
                </a:lnTo>
                <a:lnTo>
                  <a:pt x="1214" y="401"/>
                </a:lnTo>
                <a:lnTo>
                  <a:pt x="1193" y="422"/>
                </a:lnTo>
                <a:lnTo>
                  <a:pt x="1175" y="443"/>
                </a:lnTo>
                <a:lnTo>
                  <a:pt x="1157" y="464"/>
                </a:lnTo>
                <a:lnTo>
                  <a:pt x="1140" y="485"/>
                </a:lnTo>
                <a:lnTo>
                  <a:pt x="1122" y="508"/>
                </a:lnTo>
                <a:lnTo>
                  <a:pt x="1106" y="531"/>
                </a:lnTo>
                <a:lnTo>
                  <a:pt x="1090" y="553"/>
                </a:lnTo>
                <a:lnTo>
                  <a:pt x="1075" y="577"/>
                </a:lnTo>
                <a:lnTo>
                  <a:pt x="1060" y="600"/>
                </a:lnTo>
                <a:lnTo>
                  <a:pt x="1046" y="624"/>
                </a:lnTo>
                <a:lnTo>
                  <a:pt x="1033" y="649"/>
                </a:lnTo>
                <a:lnTo>
                  <a:pt x="1020" y="673"/>
                </a:lnTo>
                <a:lnTo>
                  <a:pt x="1009" y="698"/>
                </a:lnTo>
                <a:lnTo>
                  <a:pt x="998" y="723"/>
                </a:lnTo>
                <a:lnTo>
                  <a:pt x="986" y="748"/>
                </a:lnTo>
                <a:lnTo>
                  <a:pt x="977" y="775"/>
                </a:lnTo>
                <a:lnTo>
                  <a:pt x="968" y="800"/>
                </a:lnTo>
                <a:lnTo>
                  <a:pt x="960" y="826"/>
                </a:lnTo>
                <a:lnTo>
                  <a:pt x="952" y="854"/>
                </a:lnTo>
                <a:lnTo>
                  <a:pt x="946" y="880"/>
                </a:lnTo>
                <a:lnTo>
                  <a:pt x="940" y="907"/>
                </a:lnTo>
                <a:lnTo>
                  <a:pt x="934" y="934"/>
                </a:lnTo>
                <a:lnTo>
                  <a:pt x="930" y="961"/>
                </a:lnTo>
                <a:lnTo>
                  <a:pt x="926" y="990"/>
                </a:lnTo>
                <a:lnTo>
                  <a:pt x="922" y="1017"/>
                </a:lnTo>
                <a:lnTo>
                  <a:pt x="920" y="1045"/>
                </a:lnTo>
                <a:lnTo>
                  <a:pt x="919" y="1074"/>
                </a:lnTo>
                <a:lnTo>
                  <a:pt x="919" y="1102"/>
                </a:lnTo>
                <a:lnTo>
                  <a:pt x="368" y="1102"/>
                </a:lnTo>
                <a:lnTo>
                  <a:pt x="349" y="1102"/>
                </a:lnTo>
                <a:lnTo>
                  <a:pt x="330" y="1103"/>
                </a:lnTo>
                <a:lnTo>
                  <a:pt x="312" y="1106"/>
                </a:lnTo>
                <a:lnTo>
                  <a:pt x="294" y="1109"/>
                </a:lnTo>
                <a:lnTo>
                  <a:pt x="276" y="1113"/>
                </a:lnTo>
                <a:lnTo>
                  <a:pt x="259" y="1118"/>
                </a:lnTo>
                <a:lnTo>
                  <a:pt x="242" y="1125"/>
                </a:lnTo>
                <a:lnTo>
                  <a:pt x="225" y="1131"/>
                </a:lnTo>
                <a:lnTo>
                  <a:pt x="208" y="1138"/>
                </a:lnTo>
                <a:lnTo>
                  <a:pt x="193" y="1146"/>
                </a:lnTo>
                <a:lnTo>
                  <a:pt x="178" y="1155"/>
                </a:lnTo>
                <a:lnTo>
                  <a:pt x="163" y="1164"/>
                </a:lnTo>
                <a:lnTo>
                  <a:pt x="149" y="1174"/>
                </a:lnTo>
                <a:lnTo>
                  <a:pt x="134" y="1185"/>
                </a:lnTo>
                <a:lnTo>
                  <a:pt x="121" y="1198"/>
                </a:lnTo>
                <a:lnTo>
                  <a:pt x="108" y="1210"/>
                </a:lnTo>
                <a:lnTo>
                  <a:pt x="96" y="1222"/>
                </a:lnTo>
                <a:lnTo>
                  <a:pt x="85" y="1235"/>
                </a:lnTo>
                <a:lnTo>
                  <a:pt x="74" y="1249"/>
                </a:lnTo>
                <a:lnTo>
                  <a:pt x="63" y="1263"/>
                </a:lnTo>
                <a:lnTo>
                  <a:pt x="54" y="1279"/>
                </a:lnTo>
                <a:lnTo>
                  <a:pt x="45" y="1294"/>
                </a:lnTo>
                <a:lnTo>
                  <a:pt x="37" y="1310"/>
                </a:lnTo>
                <a:lnTo>
                  <a:pt x="30" y="1326"/>
                </a:lnTo>
                <a:lnTo>
                  <a:pt x="23" y="1343"/>
                </a:lnTo>
                <a:lnTo>
                  <a:pt x="18" y="1360"/>
                </a:lnTo>
                <a:lnTo>
                  <a:pt x="13" y="1377"/>
                </a:lnTo>
                <a:lnTo>
                  <a:pt x="9" y="1395"/>
                </a:lnTo>
                <a:lnTo>
                  <a:pt x="5" y="1414"/>
                </a:lnTo>
                <a:lnTo>
                  <a:pt x="3" y="1432"/>
                </a:lnTo>
                <a:lnTo>
                  <a:pt x="2" y="1450"/>
                </a:lnTo>
                <a:lnTo>
                  <a:pt x="0" y="1469"/>
                </a:lnTo>
                <a:lnTo>
                  <a:pt x="0" y="3674"/>
                </a:lnTo>
                <a:lnTo>
                  <a:pt x="4409" y="3674"/>
                </a:lnTo>
                <a:lnTo>
                  <a:pt x="4409" y="1469"/>
                </a:lnTo>
                <a:lnTo>
                  <a:pt x="4409" y="1450"/>
                </a:lnTo>
                <a:lnTo>
                  <a:pt x="4408" y="1432"/>
                </a:lnTo>
                <a:lnTo>
                  <a:pt x="4405" y="1414"/>
                </a:lnTo>
                <a:lnTo>
                  <a:pt x="4402" y="1395"/>
                </a:lnTo>
                <a:lnTo>
                  <a:pt x="4397" y="1377"/>
                </a:lnTo>
                <a:lnTo>
                  <a:pt x="4392" y="1360"/>
                </a:lnTo>
                <a:lnTo>
                  <a:pt x="4386" y="1343"/>
                </a:lnTo>
                <a:lnTo>
                  <a:pt x="4380" y="1326"/>
                </a:lnTo>
                <a:lnTo>
                  <a:pt x="4373" y="1310"/>
                </a:lnTo>
                <a:lnTo>
                  <a:pt x="4365" y="1294"/>
                </a:lnTo>
                <a:lnTo>
                  <a:pt x="4356" y="1279"/>
                </a:lnTo>
                <a:lnTo>
                  <a:pt x="4347" y="1263"/>
                </a:lnTo>
                <a:lnTo>
                  <a:pt x="4336" y="1249"/>
                </a:lnTo>
                <a:lnTo>
                  <a:pt x="4325" y="1235"/>
                </a:lnTo>
                <a:lnTo>
                  <a:pt x="4313" y="1222"/>
                </a:lnTo>
                <a:lnTo>
                  <a:pt x="4301" y="1210"/>
                </a:lnTo>
                <a:lnTo>
                  <a:pt x="4289" y="1198"/>
                </a:lnTo>
                <a:lnTo>
                  <a:pt x="4276" y="1185"/>
                </a:lnTo>
                <a:lnTo>
                  <a:pt x="4262" y="1174"/>
                </a:lnTo>
                <a:lnTo>
                  <a:pt x="4247" y="1164"/>
                </a:lnTo>
                <a:lnTo>
                  <a:pt x="4232" y="1155"/>
                </a:lnTo>
                <a:lnTo>
                  <a:pt x="4217" y="1146"/>
                </a:lnTo>
                <a:lnTo>
                  <a:pt x="4201" y="1138"/>
                </a:lnTo>
                <a:lnTo>
                  <a:pt x="4184" y="1131"/>
                </a:lnTo>
                <a:lnTo>
                  <a:pt x="4168" y="1125"/>
                </a:lnTo>
                <a:lnTo>
                  <a:pt x="4151" y="1118"/>
                </a:lnTo>
                <a:lnTo>
                  <a:pt x="4134" y="1113"/>
                </a:lnTo>
                <a:lnTo>
                  <a:pt x="4115" y="1109"/>
                </a:lnTo>
                <a:lnTo>
                  <a:pt x="4097" y="1106"/>
                </a:lnTo>
                <a:lnTo>
                  <a:pt x="4079" y="1103"/>
                </a:lnTo>
                <a:lnTo>
                  <a:pt x="4061" y="1102"/>
                </a:lnTo>
                <a:lnTo>
                  <a:pt x="4041" y="1102"/>
                </a:lnTo>
                <a:close/>
                <a:moveTo>
                  <a:pt x="3124" y="2755"/>
                </a:moveTo>
                <a:lnTo>
                  <a:pt x="2573" y="2755"/>
                </a:lnTo>
                <a:lnTo>
                  <a:pt x="2573" y="3306"/>
                </a:lnTo>
                <a:lnTo>
                  <a:pt x="1837" y="3306"/>
                </a:lnTo>
                <a:lnTo>
                  <a:pt x="1837" y="2755"/>
                </a:lnTo>
                <a:lnTo>
                  <a:pt x="1287" y="2755"/>
                </a:lnTo>
                <a:lnTo>
                  <a:pt x="1287" y="2020"/>
                </a:lnTo>
                <a:lnTo>
                  <a:pt x="1837" y="2020"/>
                </a:lnTo>
                <a:lnTo>
                  <a:pt x="1837" y="1469"/>
                </a:lnTo>
                <a:lnTo>
                  <a:pt x="2573" y="1469"/>
                </a:lnTo>
                <a:lnTo>
                  <a:pt x="2573" y="2020"/>
                </a:lnTo>
                <a:lnTo>
                  <a:pt x="3124" y="2020"/>
                </a:lnTo>
                <a:lnTo>
                  <a:pt x="3124" y="2755"/>
                </a:lnTo>
                <a:close/>
                <a:moveTo>
                  <a:pt x="1287" y="1102"/>
                </a:moveTo>
                <a:lnTo>
                  <a:pt x="1287" y="1102"/>
                </a:lnTo>
                <a:lnTo>
                  <a:pt x="1288" y="1064"/>
                </a:lnTo>
                <a:lnTo>
                  <a:pt x="1292" y="1027"/>
                </a:lnTo>
                <a:lnTo>
                  <a:pt x="1297" y="990"/>
                </a:lnTo>
                <a:lnTo>
                  <a:pt x="1305" y="954"/>
                </a:lnTo>
                <a:lnTo>
                  <a:pt x="1315" y="919"/>
                </a:lnTo>
                <a:lnTo>
                  <a:pt x="1328" y="883"/>
                </a:lnTo>
                <a:lnTo>
                  <a:pt x="1342" y="850"/>
                </a:lnTo>
                <a:lnTo>
                  <a:pt x="1359" y="816"/>
                </a:lnTo>
                <a:lnTo>
                  <a:pt x="1377" y="784"/>
                </a:lnTo>
                <a:lnTo>
                  <a:pt x="1397" y="752"/>
                </a:lnTo>
                <a:lnTo>
                  <a:pt x="1419" y="721"/>
                </a:lnTo>
                <a:lnTo>
                  <a:pt x="1444" y="691"/>
                </a:lnTo>
                <a:lnTo>
                  <a:pt x="1469" y="662"/>
                </a:lnTo>
                <a:lnTo>
                  <a:pt x="1497" y="635"/>
                </a:lnTo>
                <a:lnTo>
                  <a:pt x="1525" y="608"/>
                </a:lnTo>
                <a:lnTo>
                  <a:pt x="1555" y="583"/>
                </a:lnTo>
                <a:lnTo>
                  <a:pt x="1588" y="559"/>
                </a:lnTo>
                <a:lnTo>
                  <a:pt x="1621" y="535"/>
                </a:lnTo>
                <a:lnTo>
                  <a:pt x="1656" y="513"/>
                </a:lnTo>
                <a:lnTo>
                  <a:pt x="1691" y="493"/>
                </a:lnTo>
                <a:lnTo>
                  <a:pt x="1729" y="473"/>
                </a:lnTo>
                <a:lnTo>
                  <a:pt x="1767" y="456"/>
                </a:lnTo>
                <a:lnTo>
                  <a:pt x="1807" y="440"/>
                </a:lnTo>
                <a:lnTo>
                  <a:pt x="1848" y="425"/>
                </a:lnTo>
                <a:lnTo>
                  <a:pt x="1889" y="411"/>
                </a:lnTo>
                <a:lnTo>
                  <a:pt x="1932" y="400"/>
                </a:lnTo>
                <a:lnTo>
                  <a:pt x="1975" y="390"/>
                </a:lnTo>
                <a:lnTo>
                  <a:pt x="2020" y="382"/>
                </a:lnTo>
                <a:lnTo>
                  <a:pt x="2066" y="376"/>
                </a:lnTo>
                <a:lnTo>
                  <a:pt x="2111" y="371"/>
                </a:lnTo>
                <a:lnTo>
                  <a:pt x="2158" y="368"/>
                </a:lnTo>
                <a:lnTo>
                  <a:pt x="2205" y="367"/>
                </a:lnTo>
                <a:lnTo>
                  <a:pt x="2252" y="368"/>
                </a:lnTo>
                <a:lnTo>
                  <a:pt x="2299" y="371"/>
                </a:lnTo>
                <a:lnTo>
                  <a:pt x="2345" y="376"/>
                </a:lnTo>
                <a:lnTo>
                  <a:pt x="2390" y="382"/>
                </a:lnTo>
                <a:lnTo>
                  <a:pt x="2434" y="390"/>
                </a:lnTo>
                <a:lnTo>
                  <a:pt x="2477" y="400"/>
                </a:lnTo>
                <a:lnTo>
                  <a:pt x="2520" y="411"/>
                </a:lnTo>
                <a:lnTo>
                  <a:pt x="2562" y="425"/>
                </a:lnTo>
                <a:lnTo>
                  <a:pt x="2603" y="440"/>
                </a:lnTo>
                <a:lnTo>
                  <a:pt x="2643" y="456"/>
                </a:lnTo>
                <a:lnTo>
                  <a:pt x="2680" y="473"/>
                </a:lnTo>
                <a:lnTo>
                  <a:pt x="2718" y="493"/>
                </a:lnTo>
                <a:lnTo>
                  <a:pt x="2754" y="513"/>
                </a:lnTo>
                <a:lnTo>
                  <a:pt x="2789" y="535"/>
                </a:lnTo>
                <a:lnTo>
                  <a:pt x="2822" y="559"/>
                </a:lnTo>
                <a:lnTo>
                  <a:pt x="2854" y="583"/>
                </a:lnTo>
                <a:lnTo>
                  <a:pt x="2884" y="608"/>
                </a:lnTo>
                <a:lnTo>
                  <a:pt x="2914" y="635"/>
                </a:lnTo>
                <a:lnTo>
                  <a:pt x="2941" y="662"/>
                </a:lnTo>
                <a:lnTo>
                  <a:pt x="2966" y="691"/>
                </a:lnTo>
                <a:lnTo>
                  <a:pt x="2991" y="721"/>
                </a:lnTo>
                <a:lnTo>
                  <a:pt x="3012" y="752"/>
                </a:lnTo>
                <a:lnTo>
                  <a:pt x="3032" y="784"/>
                </a:lnTo>
                <a:lnTo>
                  <a:pt x="3051" y="816"/>
                </a:lnTo>
                <a:lnTo>
                  <a:pt x="3068" y="850"/>
                </a:lnTo>
                <a:lnTo>
                  <a:pt x="3082" y="883"/>
                </a:lnTo>
                <a:lnTo>
                  <a:pt x="3094" y="919"/>
                </a:lnTo>
                <a:lnTo>
                  <a:pt x="3104" y="954"/>
                </a:lnTo>
                <a:lnTo>
                  <a:pt x="3112" y="990"/>
                </a:lnTo>
                <a:lnTo>
                  <a:pt x="3118" y="1027"/>
                </a:lnTo>
                <a:lnTo>
                  <a:pt x="3122" y="1064"/>
                </a:lnTo>
                <a:lnTo>
                  <a:pt x="3124" y="1102"/>
                </a:lnTo>
                <a:lnTo>
                  <a:pt x="1287" y="1102"/>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36" name="KSO_Shape"/>
          <p:cNvSpPr/>
          <p:nvPr/>
        </p:nvSpPr>
        <p:spPr bwMode="auto">
          <a:xfrm>
            <a:off x="8825723" y="2729981"/>
            <a:ext cx="261999" cy="326140"/>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
        <p:nvSpPr>
          <p:cNvPr id="37" name="KSO_Shape"/>
          <p:cNvSpPr/>
          <p:nvPr/>
        </p:nvSpPr>
        <p:spPr bwMode="auto">
          <a:xfrm>
            <a:off x="9412654" y="2978979"/>
            <a:ext cx="319813" cy="196152"/>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rgbClr val="FEFFFF"/>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2" name="L 形 11"/>
          <p:cNvSpPr/>
          <p:nvPr/>
        </p:nvSpPr>
        <p:spPr>
          <a:xfrm rot="13509573">
            <a:off x="36449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3" name="L 形 12"/>
          <p:cNvSpPr/>
          <p:nvPr/>
        </p:nvSpPr>
        <p:spPr>
          <a:xfrm rot="13509573">
            <a:off x="7721600" y="2929368"/>
            <a:ext cx="674688" cy="665162"/>
          </a:xfrm>
          <a:prstGeom prst="corner">
            <a:avLst>
              <a:gd name="adj1" fmla="val 33246"/>
              <a:gd name="adj2" fmla="val 3024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ea typeface="宋体" panose="02010600030101010101" pitchFamily="2" charset="-122"/>
            </a:endParaRPr>
          </a:p>
        </p:txBody>
      </p:sp>
      <p:sp>
        <p:nvSpPr>
          <p:cNvPr id="14" name="矩形: 圆角 13"/>
          <p:cNvSpPr/>
          <p:nvPr/>
        </p:nvSpPr>
        <p:spPr bwMode="auto">
          <a:xfrm>
            <a:off x="1028700"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KSO_Shape"/>
          <p:cNvSpPr/>
          <p:nvPr/>
        </p:nvSpPr>
        <p:spPr bwMode="auto">
          <a:xfrm>
            <a:off x="1709738" y="2449943"/>
            <a:ext cx="906462" cy="1011237"/>
          </a:xfrm>
          <a:custGeom>
            <a:avLst/>
            <a:gdLst>
              <a:gd name="T0" fmla="*/ 527033 w 2960688"/>
              <a:gd name="T1" fmla="*/ 1877159 h 3298826"/>
              <a:gd name="T2" fmla="*/ 409443 w 2960688"/>
              <a:gd name="T3" fmla="*/ 2000501 h 3298826"/>
              <a:gd name="T4" fmla="*/ 411355 w 2960688"/>
              <a:gd name="T5" fmla="*/ 2233197 h 3298826"/>
              <a:gd name="T6" fmla="*/ 351125 w 2960688"/>
              <a:gd name="T7" fmla="*/ 2312034 h 3298826"/>
              <a:gd name="T8" fmla="*/ 273369 w 2960688"/>
              <a:gd name="T9" fmla="*/ 2124161 h 3298826"/>
              <a:gd name="T10" fmla="*/ 346027 w 2960688"/>
              <a:gd name="T11" fmla="*/ 1891464 h 3298826"/>
              <a:gd name="T12" fmla="*/ 896304 w 2960688"/>
              <a:gd name="T13" fmla="*/ 1785321 h 3298826"/>
              <a:gd name="T14" fmla="*/ 1068706 w 2960688"/>
              <a:gd name="T15" fmla="*/ 2016555 h 3298826"/>
              <a:gd name="T16" fmla="*/ 1068071 w 2960688"/>
              <a:gd name="T17" fmla="*/ 2228732 h 3298826"/>
              <a:gd name="T18" fmla="*/ 959169 w 2960688"/>
              <a:gd name="T19" fmla="*/ 2409781 h 3298826"/>
              <a:gd name="T20" fmla="*/ 713741 w 2960688"/>
              <a:gd name="T21" fmla="*/ 2518728 h 3298826"/>
              <a:gd name="T22" fmla="*/ 693421 w 2960688"/>
              <a:gd name="T23" fmla="*/ 1957476 h 3298826"/>
              <a:gd name="T24" fmla="*/ 640080 w 2960688"/>
              <a:gd name="T25" fmla="*/ 1634173 h 3298826"/>
              <a:gd name="T26" fmla="*/ 392430 w 2960688"/>
              <a:gd name="T27" fmla="*/ 1729423 h 3298826"/>
              <a:gd name="T28" fmla="*/ 232092 w 2960688"/>
              <a:gd name="T29" fmla="*/ 1935163 h 3298826"/>
              <a:gd name="T30" fmla="*/ 200025 w 2960688"/>
              <a:gd name="T31" fmla="*/ 2188846 h 3298826"/>
              <a:gd name="T32" fmla="*/ 307658 w 2960688"/>
              <a:gd name="T33" fmla="*/ 2432368 h 3298826"/>
              <a:gd name="T34" fmla="*/ 520065 w 2960688"/>
              <a:gd name="T35" fmla="*/ 2581276 h 3298826"/>
              <a:gd name="T36" fmla="*/ 775335 w 2960688"/>
              <a:gd name="T37" fmla="*/ 2601279 h 3298826"/>
              <a:gd name="T38" fmla="*/ 1014095 w 2960688"/>
              <a:gd name="T39" fmla="*/ 2481581 h 3298826"/>
              <a:gd name="T40" fmla="*/ 1151890 w 2960688"/>
              <a:gd name="T41" fmla="*/ 2263141 h 3298826"/>
              <a:gd name="T42" fmla="*/ 1159510 w 2960688"/>
              <a:gd name="T43" fmla="*/ 2006283 h 3298826"/>
              <a:gd name="T44" fmla="*/ 1027748 w 2960688"/>
              <a:gd name="T45" fmla="*/ 1773556 h 3298826"/>
              <a:gd name="T46" fmla="*/ 803275 w 2960688"/>
              <a:gd name="T47" fmla="*/ 1647190 h 3298826"/>
              <a:gd name="T48" fmla="*/ 1574800 w 2960688"/>
              <a:gd name="T49" fmla="*/ 2092842 h 3298826"/>
              <a:gd name="T50" fmla="*/ 2153920 w 2960688"/>
              <a:gd name="T51" fmla="*/ 1496357 h 3298826"/>
              <a:gd name="T52" fmla="*/ 2773363 w 2960688"/>
              <a:gd name="T53" fmla="*/ 1705761 h 3298826"/>
              <a:gd name="T54" fmla="*/ 2930208 w 2960688"/>
              <a:gd name="T55" fmla="*/ 2034463 h 3298826"/>
              <a:gd name="T56" fmla="*/ 2534285 w 2960688"/>
              <a:gd name="T57" fmla="*/ 2333022 h 3298826"/>
              <a:gd name="T58" fmla="*/ 2062798 w 2960688"/>
              <a:gd name="T59" fmla="*/ 2832102 h 3298826"/>
              <a:gd name="T60" fmla="*/ 1393825 w 2960688"/>
              <a:gd name="T61" fmla="*/ 2435503 h 3298826"/>
              <a:gd name="T62" fmla="*/ 1449705 w 2960688"/>
              <a:gd name="T63" fmla="*/ 1990995 h 3298826"/>
              <a:gd name="T64" fmla="*/ 1293813 w 2960688"/>
              <a:gd name="T65" fmla="*/ 1642623 h 3298826"/>
              <a:gd name="T66" fmla="*/ 818833 w 2960688"/>
              <a:gd name="T67" fmla="*/ 1450340 h 3298826"/>
              <a:gd name="T68" fmla="*/ 1141095 w 2960688"/>
              <a:gd name="T69" fmla="*/ 1611630 h 3298826"/>
              <a:gd name="T70" fmla="*/ 1340803 w 2960688"/>
              <a:gd name="T71" fmla="*/ 1927861 h 3298826"/>
              <a:gd name="T72" fmla="*/ 1348423 w 2960688"/>
              <a:gd name="T73" fmla="*/ 2284731 h 3298826"/>
              <a:gd name="T74" fmla="*/ 1223010 w 2960688"/>
              <a:gd name="T75" fmla="*/ 2541906 h 3298826"/>
              <a:gd name="T76" fmla="*/ 1473200 w 2960688"/>
              <a:gd name="T77" fmla="*/ 3188336 h 3298826"/>
              <a:gd name="T78" fmla="*/ 1409700 w 2960688"/>
              <a:gd name="T79" fmla="*/ 3287079 h 3298826"/>
              <a:gd name="T80" fmla="*/ 1293813 w 2960688"/>
              <a:gd name="T81" fmla="*/ 3278189 h 3298826"/>
              <a:gd name="T82" fmla="*/ 780415 w 2960688"/>
              <a:gd name="T83" fmla="*/ 2798129 h 3298826"/>
              <a:gd name="T84" fmla="*/ 485775 w 2960688"/>
              <a:gd name="T85" fmla="*/ 2775904 h 3298826"/>
              <a:gd name="T86" fmla="*/ 179387 w 2960688"/>
              <a:gd name="T87" fmla="*/ 2582863 h 3298826"/>
              <a:gd name="T88" fmla="*/ 11747 w 2960688"/>
              <a:gd name="T89" fmla="*/ 2248853 h 3298826"/>
              <a:gd name="T90" fmla="*/ 39687 w 2960688"/>
              <a:gd name="T91" fmla="*/ 1891666 h 3298826"/>
              <a:gd name="T92" fmla="*/ 248285 w 2960688"/>
              <a:gd name="T93" fmla="*/ 1593533 h 3298826"/>
              <a:gd name="T94" fmla="*/ 589598 w 2960688"/>
              <a:gd name="T95" fmla="*/ 1443356 h 3298826"/>
              <a:gd name="T96" fmla="*/ 2009571 w 2960688"/>
              <a:gd name="T97" fmla="*/ 44471 h 3298826"/>
              <a:gd name="T98" fmla="*/ 2211293 w 2960688"/>
              <a:gd name="T99" fmla="*/ 227752 h 3298826"/>
              <a:gd name="T100" fmla="*/ 2308501 w 2960688"/>
              <a:gd name="T101" fmla="*/ 511410 h 3298826"/>
              <a:gd name="T102" fmla="*/ 2385695 w 2960688"/>
              <a:gd name="T103" fmla="*/ 681985 h 3298826"/>
              <a:gd name="T104" fmla="*/ 2326608 w 2960688"/>
              <a:gd name="T105" fmla="*/ 854149 h 3298826"/>
              <a:gd name="T106" fmla="*/ 2142358 w 2960688"/>
              <a:gd name="T107" fmla="*/ 1198477 h 3298826"/>
              <a:gd name="T108" fmla="*/ 1940000 w 2960688"/>
              <a:gd name="T109" fmla="*/ 1360477 h 3298826"/>
              <a:gd name="T110" fmla="*/ 1698569 w 2960688"/>
              <a:gd name="T111" fmla="*/ 1367782 h 3298826"/>
              <a:gd name="T112" fmla="*/ 1505106 w 2960688"/>
              <a:gd name="T113" fmla="*/ 1235642 h 3298826"/>
              <a:gd name="T114" fmla="*/ 1298619 w 2960688"/>
              <a:gd name="T115" fmla="*/ 873208 h 3298826"/>
              <a:gd name="T116" fmla="*/ 1219200 w 2960688"/>
              <a:gd name="T117" fmla="*/ 700409 h 3298826"/>
              <a:gd name="T118" fmla="*/ 1306560 w 2960688"/>
              <a:gd name="T119" fmla="*/ 536504 h 3298826"/>
              <a:gd name="T120" fmla="*/ 1394873 w 2960688"/>
              <a:gd name="T121" fmla="*/ 248081 h 3298826"/>
              <a:gd name="T122" fmla="*/ 1587383 w 2960688"/>
              <a:gd name="T123" fmla="*/ 54953 h 32988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960688" h="3298826">
                <a:moveTo>
                  <a:pt x="472859" y="1797050"/>
                </a:moveTo>
                <a:lnTo>
                  <a:pt x="478276" y="1797050"/>
                </a:lnTo>
                <a:lnTo>
                  <a:pt x="483375" y="1797686"/>
                </a:lnTo>
                <a:lnTo>
                  <a:pt x="488792" y="1798640"/>
                </a:lnTo>
                <a:lnTo>
                  <a:pt x="493891" y="1800229"/>
                </a:lnTo>
                <a:lnTo>
                  <a:pt x="499309" y="1802454"/>
                </a:lnTo>
                <a:lnTo>
                  <a:pt x="503770" y="1804679"/>
                </a:lnTo>
                <a:lnTo>
                  <a:pt x="508550" y="1807858"/>
                </a:lnTo>
                <a:lnTo>
                  <a:pt x="512693" y="1811355"/>
                </a:lnTo>
                <a:lnTo>
                  <a:pt x="516836" y="1815170"/>
                </a:lnTo>
                <a:lnTo>
                  <a:pt x="520341" y="1819302"/>
                </a:lnTo>
                <a:lnTo>
                  <a:pt x="523846" y="1824071"/>
                </a:lnTo>
                <a:lnTo>
                  <a:pt x="526396" y="1829157"/>
                </a:lnTo>
                <a:lnTo>
                  <a:pt x="528945" y="1834561"/>
                </a:lnTo>
                <a:lnTo>
                  <a:pt x="530220" y="1839648"/>
                </a:lnTo>
                <a:lnTo>
                  <a:pt x="531495" y="1845370"/>
                </a:lnTo>
                <a:lnTo>
                  <a:pt x="531813" y="1850774"/>
                </a:lnTo>
                <a:lnTo>
                  <a:pt x="531813" y="1855860"/>
                </a:lnTo>
                <a:lnTo>
                  <a:pt x="531495" y="1861264"/>
                </a:lnTo>
                <a:lnTo>
                  <a:pt x="530220" y="1866668"/>
                </a:lnTo>
                <a:lnTo>
                  <a:pt x="528945" y="1871755"/>
                </a:lnTo>
                <a:lnTo>
                  <a:pt x="527033" y="1877159"/>
                </a:lnTo>
                <a:lnTo>
                  <a:pt x="524165" y="1881609"/>
                </a:lnTo>
                <a:lnTo>
                  <a:pt x="520978" y="1886378"/>
                </a:lnTo>
                <a:lnTo>
                  <a:pt x="517792" y="1890510"/>
                </a:lnTo>
                <a:lnTo>
                  <a:pt x="513968" y="1894643"/>
                </a:lnTo>
                <a:lnTo>
                  <a:pt x="509506" y="1898140"/>
                </a:lnTo>
                <a:lnTo>
                  <a:pt x="504726" y="1901636"/>
                </a:lnTo>
                <a:lnTo>
                  <a:pt x="495803" y="1907358"/>
                </a:lnTo>
                <a:lnTo>
                  <a:pt x="486880" y="1913080"/>
                </a:lnTo>
                <a:lnTo>
                  <a:pt x="478913" y="1918803"/>
                </a:lnTo>
                <a:lnTo>
                  <a:pt x="471265" y="1924842"/>
                </a:lnTo>
                <a:lnTo>
                  <a:pt x="463936" y="1931200"/>
                </a:lnTo>
                <a:lnTo>
                  <a:pt x="457244" y="1937240"/>
                </a:lnTo>
                <a:lnTo>
                  <a:pt x="450870" y="1943280"/>
                </a:lnTo>
                <a:lnTo>
                  <a:pt x="444815" y="1949320"/>
                </a:lnTo>
                <a:lnTo>
                  <a:pt x="439398" y="1955678"/>
                </a:lnTo>
                <a:lnTo>
                  <a:pt x="433980" y="1962036"/>
                </a:lnTo>
                <a:lnTo>
                  <a:pt x="429519" y="1968076"/>
                </a:lnTo>
                <a:lnTo>
                  <a:pt x="424739" y="1974751"/>
                </a:lnTo>
                <a:lnTo>
                  <a:pt x="420596" y="1980791"/>
                </a:lnTo>
                <a:lnTo>
                  <a:pt x="416453" y="1987467"/>
                </a:lnTo>
                <a:lnTo>
                  <a:pt x="412948" y="1993825"/>
                </a:lnTo>
                <a:lnTo>
                  <a:pt x="409443" y="2000501"/>
                </a:lnTo>
                <a:lnTo>
                  <a:pt x="406256" y="2006858"/>
                </a:lnTo>
                <a:lnTo>
                  <a:pt x="403388" y="2013534"/>
                </a:lnTo>
                <a:lnTo>
                  <a:pt x="400838" y="2019892"/>
                </a:lnTo>
                <a:lnTo>
                  <a:pt x="398608" y="2026886"/>
                </a:lnTo>
                <a:lnTo>
                  <a:pt x="394465" y="2039919"/>
                </a:lnTo>
                <a:lnTo>
                  <a:pt x="391278" y="2053271"/>
                </a:lnTo>
                <a:lnTo>
                  <a:pt x="388729" y="2066622"/>
                </a:lnTo>
                <a:lnTo>
                  <a:pt x="387135" y="2079974"/>
                </a:lnTo>
                <a:lnTo>
                  <a:pt x="386498" y="2093007"/>
                </a:lnTo>
                <a:lnTo>
                  <a:pt x="385861" y="2106041"/>
                </a:lnTo>
                <a:lnTo>
                  <a:pt x="385861" y="2118439"/>
                </a:lnTo>
                <a:lnTo>
                  <a:pt x="386817" y="2130518"/>
                </a:lnTo>
                <a:lnTo>
                  <a:pt x="387773" y="2141962"/>
                </a:lnTo>
                <a:lnTo>
                  <a:pt x="389366" y="2153724"/>
                </a:lnTo>
                <a:lnTo>
                  <a:pt x="391278" y="2164215"/>
                </a:lnTo>
                <a:lnTo>
                  <a:pt x="393190" y="2174705"/>
                </a:lnTo>
                <a:lnTo>
                  <a:pt x="395421" y="2184242"/>
                </a:lnTo>
                <a:lnTo>
                  <a:pt x="397970" y="2193461"/>
                </a:lnTo>
                <a:lnTo>
                  <a:pt x="402432" y="2209038"/>
                </a:lnTo>
                <a:lnTo>
                  <a:pt x="406574" y="2221435"/>
                </a:lnTo>
                <a:lnTo>
                  <a:pt x="409761" y="2229383"/>
                </a:lnTo>
                <a:lnTo>
                  <a:pt x="411355" y="2233197"/>
                </a:lnTo>
                <a:lnTo>
                  <a:pt x="413585" y="2238602"/>
                </a:lnTo>
                <a:lnTo>
                  <a:pt x="415179" y="2244006"/>
                </a:lnTo>
                <a:lnTo>
                  <a:pt x="416453" y="2249728"/>
                </a:lnTo>
                <a:lnTo>
                  <a:pt x="416772" y="2255132"/>
                </a:lnTo>
                <a:lnTo>
                  <a:pt x="416772" y="2260536"/>
                </a:lnTo>
                <a:lnTo>
                  <a:pt x="415816" y="2265940"/>
                </a:lnTo>
                <a:lnTo>
                  <a:pt x="414860" y="2271026"/>
                </a:lnTo>
                <a:lnTo>
                  <a:pt x="413267" y="2276113"/>
                </a:lnTo>
                <a:lnTo>
                  <a:pt x="411036" y="2281199"/>
                </a:lnTo>
                <a:lnTo>
                  <a:pt x="408168" y="2285967"/>
                </a:lnTo>
                <a:lnTo>
                  <a:pt x="405300" y="2290736"/>
                </a:lnTo>
                <a:lnTo>
                  <a:pt x="401794" y="2294868"/>
                </a:lnTo>
                <a:lnTo>
                  <a:pt x="397970" y="2298683"/>
                </a:lnTo>
                <a:lnTo>
                  <a:pt x="393509" y="2302180"/>
                </a:lnTo>
                <a:lnTo>
                  <a:pt x="389047" y="2305359"/>
                </a:lnTo>
                <a:lnTo>
                  <a:pt x="383630" y="2307902"/>
                </a:lnTo>
                <a:lnTo>
                  <a:pt x="378213" y="2309809"/>
                </a:lnTo>
                <a:lnTo>
                  <a:pt x="372795" y="2311717"/>
                </a:lnTo>
                <a:lnTo>
                  <a:pt x="367696" y="2312670"/>
                </a:lnTo>
                <a:lnTo>
                  <a:pt x="361642" y="2312988"/>
                </a:lnTo>
                <a:lnTo>
                  <a:pt x="356543" y="2312988"/>
                </a:lnTo>
                <a:lnTo>
                  <a:pt x="351125" y="2312034"/>
                </a:lnTo>
                <a:lnTo>
                  <a:pt x="345708" y="2311081"/>
                </a:lnTo>
                <a:lnTo>
                  <a:pt x="340609" y="2309491"/>
                </a:lnTo>
                <a:lnTo>
                  <a:pt x="335829" y="2307584"/>
                </a:lnTo>
                <a:lnTo>
                  <a:pt x="330730" y="2304723"/>
                </a:lnTo>
                <a:lnTo>
                  <a:pt x="326587" y="2301862"/>
                </a:lnTo>
                <a:lnTo>
                  <a:pt x="322126" y="2298365"/>
                </a:lnTo>
                <a:lnTo>
                  <a:pt x="318302" y="2294550"/>
                </a:lnTo>
                <a:lnTo>
                  <a:pt x="314478" y="2289782"/>
                </a:lnTo>
                <a:lnTo>
                  <a:pt x="311610" y="2285332"/>
                </a:lnTo>
                <a:lnTo>
                  <a:pt x="308742" y="2280245"/>
                </a:lnTo>
                <a:lnTo>
                  <a:pt x="306830" y="2275795"/>
                </a:lnTo>
                <a:lnTo>
                  <a:pt x="302687" y="2264987"/>
                </a:lnTo>
                <a:lnTo>
                  <a:pt x="296951" y="2249092"/>
                </a:lnTo>
                <a:lnTo>
                  <a:pt x="293764" y="2239237"/>
                </a:lnTo>
                <a:lnTo>
                  <a:pt x="290259" y="2228111"/>
                </a:lnTo>
                <a:lnTo>
                  <a:pt x="287391" y="2216349"/>
                </a:lnTo>
                <a:lnTo>
                  <a:pt x="284204" y="2202998"/>
                </a:lnTo>
                <a:lnTo>
                  <a:pt x="281017" y="2189328"/>
                </a:lnTo>
                <a:lnTo>
                  <a:pt x="278468" y="2173752"/>
                </a:lnTo>
                <a:lnTo>
                  <a:pt x="276556" y="2158175"/>
                </a:lnTo>
                <a:lnTo>
                  <a:pt x="274644" y="2141645"/>
                </a:lnTo>
                <a:lnTo>
                  <a:pt x="273369" y="2124161"/>
                </a:lnTo>
                <a:lnTo>
                  <a:pt x="273050" y="2106041"/>
                </a:lnTo>
                <a:lnTo>
                  <a:pt x="273369" y="2088239"/>
                </a:lnTo>
                <a:lnTo>
                  <a:pt x="274325" y="2078384"/>
                </a:lnTo>
                <a:lnTo>
                  <a:pt x="274962" y="2069483"/>
                </a:lnTo>
                <a:lnTo>
                  <a:pt x="275918" y="2059629"/>
                </a:lnTo>
                <a:lnTo>
                  <a:pt x="277193" y="2049774"/>
                </a:lnTo>
                <a:lnTo>
                  <a:pt x="278786" y="2040237"/>
                </a:lnTo>
                <a:lnTo>
                  <a:pt x="280698" y="2030382"/>
                </a:lnTo>
                <a:lnTo>
                  <a:pt x="282929" y="2020846"/>
                </a:lnTo>
                <a:lnTo>
                  <a:pt x="285479" y="2010673"/>
                </a:lnTo>
                <a:lnTo>
                  <a:pt x="288347" y="2000819"/>
                </a:lnTo>
                <a:lnTo>
                  <a:pt x="291533" y="1990328"/>
                </a:lnTo>
                <a:lnTo>
                  <a:pt x="295039" y="1980473"/>
                </a:lnTo>
                <a:lnTo>
                  <a:pt x="299181" y="1970619"/>
                </a:lnTo>
                <a:lnTo>
                  <a:pt x="303324" y="1960446"/>
                </a:lnTo>
                <a:lnTo>
                  <a:pt x="308423" y="1950274"/>
                </a:lnTo>
                <a:lnTo>
                  <a:pt x="313522" y="1940419"/>
                </a:lnTo>
                <a:lnTo>
                  <a:pt x="319258" y="1930247"/>
                </a:lnTo>
                <a:lnTo>
                  <a:pt x="325313" y="1920710"/>
                </a:lnTo>
                <a:lnTo>
                  <a:pt x="331368" y="1910855"/>
                </a:lnTo>
                <a:lnTo>
                  <a:pt x="338697" y="1901318"/>
                </a:lnTo>
                <a:lnTo>
                  <a:pt x="346027" y="1891464"/>
                </a:lnTo>
                <a:lnTo>
                  <a:pt x="353675" y="1881927"/>
                </a:lnTo>
                <a:lnTo>
                  <a:pt x="362279" y="1872708"/>
                </a:lnTo>
                <a:lnTo>
                  <a:pt x="370883" y="1863807"/>
                </a:lnTo>
                <a:lnTo>
                  <a:pt x="380125" y="1854906"/>
                </a:lnTo>
                <a:lnTo>
                  <a:pt x="389685" y="1846005"/>
                </a:lnTo>
                <a:lnTo>
                  <a:pt x="400201" y="1837740"/>
                </a:lnTo>
                <a:lnTo>
                  <a:pt x="411036" y="1829157"/>
                </a:lnTo>
                <a:lnTo>
                  <a:pt x="422190" y="1820892"/>
                </a:lnTo>
                <a:lnTo>
                  <a:pt x="433980" y="1813263"/>
                </a:lnTo>
                <a:lnTo>
                  <a:pt x="446409" y="1805315"/>
                </a:lnTo>
                <a:lnTo>
                  <a:pt x="451189" y="1802772"/>
                </a:lnTo>
                <a:lnTo>
                  <a:pt x="456606" y="1800547"/>
                </a:lnTo>
                <a:lnTo>
                  <a:pt x="461705" y="1798957"/>
                </a:lnTo>
                <a:lnTo>
                  <a:pt x="467441" y="1797686"/>
                </a:lnTo>
                <a:lnTo>
                  <a:pt x="472859" y="1797050"/>
                </a:lnTo>
                <a:close/>
                <a:moveTo>
                  <a:pt x="799783" y="1741488"/>
                </a:moveTo>
                <a:lnTo>
                  <a:pt x="816611" y="1747205"/>
                </a:lnTo>
                <a:lnTo>
                  <a:pt x="833438" y="1753558"/>
                </a:lnTo>
                <a:lnTo>
                  <a:pt x="849631" y="1760228"/>
                </a:lnTo>
                <a:lnTo>
                  <a:pt x="865506" y="1767851"/>
                </a:lnTo>
                <a:lnTo>
                  <a:pt x="881064" y="1776427"/>
                </a:lnTo>
                <a:lnTo>
                  <a:pt x="896304" y="1785321"/>
                </a:lnTo>
                <a:lnTo>
                  <a:pt x="910909" y="1795167"/>
                </a:lnTo>
                <a:lnTo>
                  <a:pt x="925514" y="1805332"/>
                </a:lnTo>
                <a:lnTo>
                  <a:pt x="939166" y="1816131"/>
                </a:lnTo>
                <a:lnTo>
                  <a:pt x="952819" y="1827566"/>
                </a:lnTo>
                <a:lnTo>
                  <a:pt x="965201" y="1839953"/>
                </a:lnTo>
                <a:lnTo>
                  <a:pt x="977584" y="1852976"/>
                </a:lnTo>
                <a:lnTo>
                  <a:pt x="989331" y="1866317"/>
                </a:lnTo>
                <a:lnTo>
                  <a:pt x="1000444" y="1879975"/>
                </a:lnTo>
                <a:lnTo>
                  <a:pt x="1011239" y="1894586"/>
                </a:lnTo>
                <a:lnTo>
                  <a:pt x="1021081" y="1909514"/>
                </a:lnTo>
                <a:lnTo>
                  <a:pt x="1026479" y="1918090"/>
                </a:lnTo>
                <a:lnTo>
                  <a:pt x="1031559" y="1926666"/>
                </a:lnTo>
                <a:lnTo>
                  <a:pt x="1036004" y="1935242"/>
                </a:lnTo>
                <a:lnTo>
                  <a:pt x="1040766" y="1944136"/>
                </a:lnTo>
                <a:lnTo>
                  <a:pt x="1044894" y="1952712"/>
                </a:lnTo>
                <a:lnTo>
                  <a:pt x="1049021" y="1961605"/>
                </a:lnTo>
                <a:lnTo>
                  <a:pt x="1052831" y="1970817"/>
                </a:lnTo>
                <a:lnTo>
                  <a:pt x="1056324" y="1979710"/>
                </a:lnTo>
                <a:lnTo>
                  <a:pt x="1059816" y="1988922"/>
                </a:lnTo>
                <a:lnTo>
                  <a:pt x="1062991" y="1997815"/>
                </a:lnTo>
                <a:lnTo>
                  <a:pt x="1065849" y="2007026"/>
                </a:lnTo>
                <a:lnTo>
                  <a:pt x="1068706" y="2016555"/>
                </a:lnTo>
                <a:lnTo>
                  <a:pt x="1070929" y="2025767"/>
                </a:lnTo>
                <a:lnTo>
                  <a:pt x="1073151" y="2035295"/>
                </a:lnTo>
                <a:lnTo>
                  <a:pt x="1075056" y="2044507"/>
                </a:lnTo>
                <a:lnTo>
                  <a:pt x="1076961" y="2054353"/>
                </a:lnTo>
                <a:lnTo>
                  <a:pt x="1078549" y="2063882"/>
                </a:lnTo>
                <a:lnTo>
                  <a:pt x="1079819" y="2073411"/>
                </a:lnTo>
                <a:lnTo>
                  <a:pt x="1080771" y="2082940"/>
                </a:lnTo>
                <a:lnTo>
                  <a:pt x="1081724" y="2092786"/>
                </a:lnTo>
                <a:lnTo>
                  <a:pt x="1082359" y="2102315"/>
                </a:lnTo>
                <a:lnTo>
                  <a:pt x="1082676" y="2111844"/>
                </a:lnTo>
                <a:lnTo>
                  <a:pt x="1082676" y="2122008"/>
                </a:lnTo>
                <a:lnTo>
                  <a:pt x="1082676" y="2131537"/>
                </a:lnTo>
                <a:lnTo>
                  <a:pt x="1082359" y="2141066"/>
                </a:lnTo>
                <a:lnTo>
                  <a:pt x="1081724" y="2150913"/>
                </a:lnTo>
                <a:lnTo>
                  <a:pt x="1080771" y="2160442"/>
                </a:lnTo>
                <a:lnTo>
                  <a:pt x="1079819" y="2170606"/>
                </a:lnTo>
                <a:lnTo>
                  <a:pt x="1078231" y="2180135"/>
                </a:lnTo>
                <a:lnTo>
                  <a:pt x="1076644" y="2189981"/>
                </a:lnTo>
                <a:lnTo>
                  <a:pt x="1075056" y="2199510"/>
                </a:lnTo>
                <a:lnTo>
                  <a:pt x="1072834" y="2209674"/>
                </a:lnTo>
                <a:lnTo>
                  <a:pt x="1070611" y="2219203"/>
                </a:lnTo>
                <a:lnTo>
                  <a:pt x="1068071" y="2228732"/>
                </a:lnTo>
                <a:lnTo>
                  <a:pt x="1065214" y="2238261"/>
                </a:lnTo>
                <a:lnTo>
                  <a:pt x="1062356" y="2247472"/>
                </a:lnTo>
                <a:lnTo>
                  <a:pt x="1058864" y="2257001"/>
                </a:lnTo>
                <a:lnTo>
                  <a:pt x="1055689" y="2266212"/>
                </a:lnTo>
                <a:lnTo>
                  <a:pt x="1052196" y="2275106"/>
                </a:lnTo>
                <a:lnTo>
                  <a:pt x="1048386" y="2284317"/>
                </a:lnTo>
                <a:lnTo>
                  <a:pt x="1044259" y="2292893"/>
                </a:lnTo>
                <a:lnTo>
                  <a:pt x="1039814" y="2301787"/>
                </a:lnTo>
                <a:lnTo>
                  <a:pt x="1035369" y="2310045"/>
                </a:lnTo>
                <a:lnTo>
                  <a:pt x="1030606" y="2318621"/>
                </a:lnTo>
                <a:lnTo>
                  <a:pt x="1025844" y="2327197"/>
                </a:lnTo>
                <a:lnTo>
                  <a:pt x="1020764" y="2335456"/>
                </a:lnTo>
                <a:lnTo>
                  <a:pt x="1015366" y="2343396"/>
                </a:lnTo>
                <a:lnTo>
                  <a:pt x="1009969" y="2351655"/>
                </a:lnTo>
                <a:lnTo>
                  <a:pt x="1004254" y="2359278"/>
                </a:lnTo>
                <a:lnTo>
                  <a:pt x="998539" y="2366901"/>
                </a:lnTo>
                <a:lnTo>
                  <a:pt x="992506" y="2374524"/>
                </a:lnTo>
                <a:lnTo>
                  <a:pt x="985839" y="2381830"/>
                </a:lnTo>
                <a:lnTo>
                  <a:pt x="979806" y="2389135"/>
                </a:lnTo>
                <a:lnTo>
                  <a:pt x="972821" y="2396440"/>
                </a:lnTo>
                <a:lnTo>
                  <a:pt x="966471" y="2403111"/>
                </a:lnTo>
                <a:lnTo>
                  <a:pt x="959169" y="2409781"/>
                </a:lnTo>
                <a:lnTo>
                  <a:pt x="952184" y="2416451"/>
                </a:lnTo>
                <a:lnTo>
                  <a:pt x="944564" y="2423121"/>
                </a:lnTo>
                <a:lnTo>
                  <a:pt x="937261" y="2429156"/>
                </a:lnTo>
                <a:lnTo>
                  <a:pt x="929641" y="2435191"/>
                </a:lnTo>
                <a:lnTo>
                  <a:pt x="921704" y="2441544"/>
                </a:lnTo>
                <a:lnTo>
                  <a:pt x="913766" y="2447261"/>
                </a:lnTo>
                <a:lnTo>
                  <a:pt x="905511" y="2452661"/>
                </a:lnTo>
                <a:lnTo>
                  <a:pt x="897256" y="2458061"/>
                </a:lnTo>
                <a:lnTo>
                  <a:pt x="884874" y="2465684"/>
                </a:lnTo>
                <a:lnTo>
                  <a:pt x="872809" y="2472354"/>
                </a:lnTo>
                <a:lnTo>
                  <a:pt x="860426" y="2478707"/>
                </a:lnTo>
                <a:lnTo>
                  <a:pt x="847726" y="2484742"/>
                </a:lnTo>
                <a:lnTo>
                  <a:pt x="834708" y="2490141"/>
                </a:lnTo>
                <a:lnTo>
                  <a:pt x="821691" y="2495541"/>
                </a:lnTo>
                <a:lnTo>
                  <a:pt x="808991" y="2499988"/>
                </a:lnTo>
                <a:lnTo>
                  <a:pt x="795338" y="2503799"/>
                </a:lnTo>
                <a:lnTo>
                  <a:pt x="782003" y="2507611"/>
                </a:lnTo>
                <a:lnTo>
                  <a:pt x="768668" y="2510787"/>
                </a:lnTo>
                <a:lnTo>
                  <a:pt x="755016" y="2513328"/>
                </a:lnTo>
                <a:lnTo>
                  <a:pt x="741046" y="2515552"/>
                </a:lnTo>
                <a:lnTo>
                  <a:pt x="727393" y="2517140"/>
                </a:lnTo>
                <a:lnTo>
                  <a:pt x="713741" y="2518728"/>
                </a:lnTo>
                <a:lnTo>
                  <a:pt x="699771" y="2519363"/>
                </a:lnTo>
                <a:lnTo>
                  <a:pt x="685801" y="2519363"/>
                </a:lnTo>
                <a:lnTo>
                  <a:pt x="675958" y="2519363"/>
                </a:lnTo>
                <a:lnTo>
                  <a:pt x="666116" y="2519046"/>
                </a:lnTo>
                <a:lnTo>
                  <a:pt x="646113" y="2517140"/>
                </a:lnTo>
                <a:lnTo>
                  <a:pt x="647701" y="2406922"/>
                </a:lnTo>
                <a:lnTo>
                  <a:pt x="648971" y="2312586"/>
                </a:lnTo>
                <a:lnTo>
                  <a:pt x="650241" y="2242708"/>
                </a:lnTo>
                <a:lnTo>
                  <a:pt x="650876" y="2220156"/>
                </a:lnTo>
                <a:lnTo>
                  <a:pt x="651193" y="2207133"/>
                </a:lnTo>
                <a:lnTo>
                  <a:pt x="653416" y="2182040"/>
                </a:lnTo>
                <a:lnTo>
                  <a:pt x="656273" y="2157583"/>
                </a:lnTo>
                <a:lnTo>
                  <a:pt x="658813" y="2134078"/>
                </a:lnTo>
                <a:lnTo>
                  <a:pt x="661988" y="2111209"/>
                </a:lnTo>
                <a:lnTo>
                  <a:pt x="665481" y="2089293"/>
                </a:lnTo>
                <a:lnTo>
                  <a:pt x="668973" y="2068329"/>
                </a:lnTo>
                <a:lnTo>
                  <a:pt x="672148" y="2048001"/>
                </a:lnTo>
                <a:lnTo>
                  <a:pt x="675958" y="2028625"/>
                </a:lnTo>
                <a:lnTo>
                  <a:pt x="680403" y="2009885"/>
                </a:lnTo>
                <a:lnTo>
                  <a:pt x="684531" y="1991463"/>
                </a:lnTo>
                <a:lnTo>
                  <a:pt x="688658" y="1974311"/>
                </a:lnTo>
                <a:lnTo>
                  <a:pt x="693421" y="1957476"/>
                </a:lnTo>
                <a:lnTo>
                  <a:pt x="697866" y="1941595"/>
                </a:lnTo>
                <a:lnTo>
                  <a:pt x="702946" y="1926031"/>
                </a:lnTo>
                <a:lnTo>
                  <a:pt x="707708" y="1911420"/>
                </a:lnTo>
                <a:lnTo>
                  <a:pt x="712788" y="1897444"/>
                </a:lnTo>
                <a:lnTo>
                  <a:pt x="717868" y="1883786"/>
                </a:lnTo>
                <a:lnTo>
                  <a:pt x="723266" y="1870763"/>
                </a:lnTo>
                <a:lnTo>
                  <a:pt x="728663" y="1858693"/>
                </a:lnTo>
                <a:lnTo>
                  <a:pt x="733743" y="1846941"/>
                </a:lnTo>
                <a:lnTo>
                  <a:pt x="739141" y="1835824"/>
                </a:lnTo>
                <a:lnTo>
                  <a:pt x="744538" y="1825025"/>
                </a:lnTo>
                <a:lnTo>
                  <a:pt x="750253" y="1814543"/>
                </a:lnTo>
                <a:lnTo>
                  <a:pt x="755651" y="1804696"/>
                </a:lnTo>
                <a:lnTo>
                  <a:pt x="761366" y="1795485"/>
                </a:lnTo>
                <a:lnTo>
                  <a:pt x="766763" y="1786591"/>
                </a:lnTo>
                <a:lnTo>
                  <a:pt x="777876" y="1770392"/>
                </a:lnTo>
                <a:lnTo>
                  <a:pt x="788988" y="1755464"/>
                </a:lnTo>
                <a:lnTo>
                  <a:pt x="799783" y="1741488"/>
                </a:lnTo>
                <a:close/>
                <a:moveTo>
                  <a:pt x="687070" y="1632268"/>
                </a:moveTo>
                <a:lnTo>
                  <a:pt x="675640" y="1632585"/>
                </a:lnTo>
                <a:lnTo>
                  <a:pt x="663575" y="1632585"/>
                </a:lnTo>
                <a:lnTo>
                  <a:pt x="651828" y="1633538"/>
                </a:lnTo>
                <a:lnTo>
                  <a:pt x="640080" y="1634173"/>
                </a:lnTo>
                <a:lnTo>
                  <a:pt x="628015" y="1635760"/>
                </a:lnTo>
                <a:lnTo>
                  <a:pt x="616585" y="1637348"/>
                </a:lnTo>
                <a:lnTo>
                  <a:pt x="604838" y="1638935"/>
                </a:lnTo>
                <a:lnTo>
                  <a:pt x="592773" y="1641158"/>
                </a:lnTo>
                <a:lnTo>
                  <a:pt x="581343" y="1643381"/>
                </a:lnTo>
                <a:lnTo>
                  <a:pt x="569595" y="1645920"/>
                </a:lnTo>
                <a:lnTo>
                  <a:pt x="558165" y="1649095"/>
                </a:lnTo>
                <a:lnTo>
                  <a:pt x="546735" y="1652270"/>
                </a:lnTo>
                <a:lnTo>
                  <a:pt x="534670" y="1655763"/>
                </a:lnTo>
                <a:lnTo>
                  <a:pt x="523240" y="1659573"/>
                </a:lnTo>
                <a:lnTo>
                  <a:pt x="512128" y="1663700"/>
                </a:lnTo>
                <a:lnTo>
                  <a:pt x="500698" y="1668145"/>
                </a:lnTo>
                <a:lnTo>
                  <a:pt x="489268" y="1672908"/>
                </a:lnTo>
                <a:lnTo>
                  <a:pt x="478155" y="1678305"/>
                </a:lnTo>
                <a:lnTo>
                  <a:pt x="467043" y="1683703"/>
                </a:lnTo>
                <a:lnTo>
                  <a:pt x="455930" y="1689418"/>
                </a:lnTo>
                <a:lnTo>
                  <a:pt x="444818" y="1695133"/>
                </a:lnTo>
                <a:lnTo>
                  <a:pt x="434023" y="1701483"/>
                </a:lnTo>
                <a:lnTo>
                  <a:pt x="423545" y="1708150"/>
                </a:lnTo>
                <a:lnTo>
                  <a:pt x="412750" y="1714818"/>
                </a:lnTo>
                <a:lnTo>
                  <a:pt x="402273" y="1721803"/>
                </a:lnTo>
                <a:lnTo>
                  <a:pt x="392430" y="1729423"/>
                </a:lnTo>
                <a:lnTo>
                  <a:pt x="382588" y="1736726"/>
                </a:lnTo>
                <a:lnTo>
                  <a:pt x="373063" y="1744663"/>
                </a:lnTo>
                <a:lnTo>
                  <a:pt x="363220" y="1752283"/>
                </a:lnTo>
                <a:lnTo>
                  <a:pt x="354330" y="1760856"/>
                </a:lnTo>
                <a:lnTo>
                  <a:pt x="345440" y="1768793"/>
                </a:lnTo>
                <a:lnTo>
                  <a:pt x="336550" y="1777683"/>
                </a:lnTo>
                <a:lnTo>
                  <a:pt x="328295" y="1785938"/>
                </a:lnTo>
                <a:lnTo>
                  <a:pt x="320040" y="1795146"/>
                </a:lnTo>
                <a:lnTo>
                  <a:pt x="312103" y="1804036"/>
                </a:lnTo>
                <a:lnTo>
                  <a:pt x="304483" y="1813243"/>
                </a:lnTo>
                <a:lnTo>
                  <a:pt x="297180" y="1822768"/>
                </a:lnTo>
                <a:lnTo>
                  <a:pt x="289878" y="1832293"/>
                </a:lnTo>
                <a:lnTo>
                  <a:pt x="282893" y="1841818"/>
                </a:lnTo>
                <a:lnTo>
                  <a:pt x="276225" y="1851978"/>
                </a:lnTo>
                <a:lnTo>
                  <a:pt x="269875" y="1861821"/>
                </a:lnTo>
                <a:lnTo>
                  <a:pt x="263842" y="1871663"/>
                </a:lnTo>
                <a:lnTo>
                  <a:pt x="257810" y="1882141"/>
                </a:lnTo>
                <a:lnTo>
                  <a:pt x="252095" y="1892301"/>
                </a:lnTo>
                <a:lnTo>
                  <a:pt x="246697" y="1903096"/>
                </a:lnTo>
                <a:lnTo>
                  <a:pt x="241617" y="1913573"/>
                </a:lnTo>
                <a:lnTo>
                  <a:pt x="236855" y="1924051"/>
                </a:lnTo>
                <a:lnTo>
                  <a:pt x="232092" y="1935163"/>
                </a:lnTo>
                <a:lnTo>
                  <a:pt x="227965" y="1945958"/>
                </a:lnTo>
                <a:lnTo>
                  <a:pt x="223837" y="1957071"/>
                </a:lnTo>
                <a:lnTo>
                  <a:pt x="220027" y="1968183"/>
                </a:lnTo>
                <a:lnTo>
                  <a:pt x="216535" y="1979296"/>
                </a:lnTo>
                <a:lnTo>
                  <a:pt x="213360" y="1990726"/>
                </a:lnTo>
                <a:lnTo>
                  <a:pt x="210502" y="2001838"/>
                </a:lnTo>
                <a:lnTo>
                  <a:pt x="207645" y="2013268"/>
                </a:lnTo>
                <a:lnTo>
                  <a:pt x="205105" y="2024698"/>
                </a:lnTo>
                <a:lnTo>
                  <a:pt x="203200" y="2036763"/>
                </a:lnTo>
                <a:lnTo>
                  <a:pt x="201295" y="2048193"/>
                </a:lnTo>
                <a:lnTo>
                  <a:pt x="199390" y="2059623"/>
                </a:lnTo>
                <a:lnTo>
                  <a:pt x="198120" y="2071371"/>
                </a:lnTo>
                <a:lnTo>
                  <a:pt x="196850" y="2082801"/>
                </a:lnTo>
                <a:lnTo>
                  <a:pt x="196215" y="2094866"/>
                </a:lnTo>
                <a:lnTo>
                  <a:pt x="195897" y="2106613"/>
                </a:lnTo>
                <a:lnTo>
                  <a:pt x="195580" y="2118043"/>
                </a:lnTo>
                <a:lnTo>
                  <a:pt x="195580" y="2129791"/>
                </a:lnTo>
                <a:lnTo>
                  <a:pt x="195897" y="2141856"/>
                </a:lnTo>
                <a:lnTo>
                  <a:pt x="196532" y="2153603"/>
                </a:lnTo>
                <a:lnTo>
                  <a:pt x="197485" y="2165668"/>
                </a:lnTo>
                <a:lnTo>
                  <a:pt x="198437" y="2177098"/>
                </a:lnTo>
                <a:lnTo>
                  <a:pt x="200025" y="2188846"/>
                </a:lnTo>
                <a:lnTo>
                  <a:pt x="201930" y="2200593"/>
                </a:lnTo>
                <a:lnTo>
                  <a:pt x="203835" y="2212023"/>
                </a:lnTo>
                <a:lnTo>
                  <a:pt x="206057" y="2224088"/>
                </a:lnTo>
                <a:lnTo>
                  <a:pt x="208915" y="2235518"/>
                </a:lnTo>
                <a:lnTo>
                  <a:pt x="211772" y="2247266"/>
                </a:lnTo>
                <a:lnTo>
                  <a:pt x="215265" y="2258696"/>
                </a:lnTo>
                <a:lnTo>
                  <a:pt x="218757" y="2270443"/>
                </a:lnTo>
                <a:lnTo>
                  <a:pt x="222567" y="2281873"/>
                </a:lnTo>
                <a:lnTo>
                  <a:pt x="226695" y="2293303"/>
                </a:lnTo>
                <a:lnTo>
                  <a:pt x="231140" y="2304733"/>
                </a:lnTo>
                <a:lnTo>
                  <a:pt x="235902" y="2315846"/>
                </a:lnTo>
                <a:lnTo>
                  <a:pt x="240982" y="2327276"/>
                </a:lnTo>
                <a:lnTo>
                  <a:pt x="246380" y="2338388"/>
                </a:lnTo>
                <a:lnTo>
                  <a:pt x="252095" y="2349501"/>
                </a:lnTo>
                <a:lnTo>
                  <a:pt x="257810" y="2360296"/>
                </a:lnTo>
                <a:lnTo>
                  <a:pt x="264160" y="2371408"/>
                </a:lnTo>
                <a:lnTo>
                  <a:pt x="270827" y="2381886"/>
                </a:lnTo>
                <a:lnTo>
                  <a:pt x="277813" y="2392681"/>
                </a:lnTo>
                <a:lnTo>
                  <a:pt x="284798" y="2403158"/>
                </a:lnTo>
                <a:lnTo>
                  <a:pt x="292100" y="2413001"/>
                </a:lnTo>
                <a:lnTo>
                  <a:pt x="299720" y="2422843"/>
                </a:lnTo>
                <a:lnTo>
                  <a:pt x="307658" y="2432368"/>
                </a:lnTo>
                <a:lnTo>
                  <a:pt x="315595" y="2442211"/>
                </a:lnTo>
                <a:lnTo>
                  <a:pt x="323533" y="2451101"/>
                </a:lnTo>
                <a:lnTo>
                  <a:pt x="332105" y="2459991"/>
                </a:lnTo>
                <a:lnTo>
                  <a:pt x="340360" y="2468881"/>
                </a:lnTo>
                <a:lnTo>
                  <a:pt x="349250" y="2477136"/>
                </a:lnTo>
                <a:lnTo>
                  <a:pt x="358140" y="2485391"/>
                </a:lnTo>
                <a:lnTo>
                  <a:pt x="367348" y="2493328"/>
                </a:lnTo>
                <a:lnTo>
                  <a:pt x="376238" y="2500948"/>
                </a:lnTo>
                <a:lnTo>
                  <a:pt x="385445" y="2508251"/>
                </a:lnTo>
                <a:lnTo>
                  <a:pt x="394970" y="2515553"/>
                </a:lnTo>
                <a:lnTo>
                  <a:pt x="405130" y="2522538"/>
                </a:lnTo>
                <a:lnTo>
                  <a:pt x="414655" y="2528888"/>
                </a:lnTo>
                <a:lnTo>
                  <a:pt x="424498" y="2535556"/>
                </a:lnTo>
                <a:lnTo>
                  <a:pt x="434975" y="2541588"/>
                </a:lnTo>
                <a:lnTo>
                  <a:pt x="445135" y="2547621"/>
                </a:lnTo>
                <a:lnTo>
                  <a:pt x="455613" y="2553018"/>
                </a:lnTo>
                <a:lnTo>
                  <a:pt x="465773" y="2558416"/>
                </a:lnTo>
                <a:lnTo>
                  <a:pt x="476568" y="2563813"/>
                </a:lnTo>
                <a:lnTo>
                  <a:pt x="487363" y="2568258"/>
                </a:lnTo>
                <a:lnTo>
                  <a:pt x="498158" y="2573021"/>
                </a:lnTo>
                <a:lnTo>
                  <a:pt x="509270" y="2577466"/>
                </a:lnTo>
                <a:lnTo>
                  <a:pt x="520065" y="2581276"/>
                </a:lnTo>
                <a:lnTo>
                  <a:pt x="531178" y="2585086"/>
                </a:lnTo>
                <a:lnTo>
                  <a:pt x="542290" y="2588896"/>
                </a:lnTo>
                <a:lnTo>
                  <a:pt x="553720" y="2592071"/>
                </a:lnTo>
                <a:lnTo>
                  <a:pt x="564833" y="2594928"/>
                </a:lnTo>
                <a:lnTo>
                  <a:pt x="576580" y="2597786"/>
                </a:lnTo>
                <a:lnTo>
                  <a:pt x="588010" y="2600326"/>
                </a:lnTo>
                <a:lnTo>
                  <a:pt x="599440" y="2602231"/>
                </a:lnTo>
                <a:lnTo>
                  <a:pt x="611188" y="2604136"/>
                </a:lnTo>
                <a:lnTo>
                  <a:pt x="622618" y="2605724"/>
                </a:lnTo>
                <a:lnTo>
                  <a:pt x="634683" y="2607311"/>
                </a:lnTo>
                <a:lnTo>
                  <a:pt x="646113" y="2608581"/>
                </a:lnTo>
                <a:lnTo>
                  <a:pt x="657860" y="2609216"/>
                </a:lnTo>
                <a:lnTo>
                  <a:pt x="669925" y="2609534"/>
                </a:lnTo>
                <a:lnTo>
                  <a:pt x="681355" y="2609851"/>
                </a:lnTo>
                <a:lnTo>
                  <a:pt x="693103" y="2609851"/>
                </a:lnTo>
                <a:lnTo>
                  <a:pt x="704850" y="2609534"/>
                </a:lnTo>
                <a:lnTo>
                  <a:pt x="716915" y="2608899"/>
                </a:lnTo>
                <a:lnTo>
                  <a:pt x="728345" y="2607946"/>
                </a:lnTo>
                <a:lnTo>
                  <a:pt x="740093" y="2606676"/>
                </a:lnTo>
                <a:lnTo>
                  <a:pt x="752158" y="2605406"/>
                </a:lnTo>
                <a:lnTo>
                  <a:pt x="763905" y="2603501"/>
                </a:lnTo>
                <a:lnTo>
                  <a:pt x="775335" y="2601279"/>
                </a:lnTo>
                <a:lnTo>
                  <a:pt x="787083" y="2598738"/>
                </a:lnTo>
                <a:lnTo>
                  <a:pt x="798830" y="2596198"/>
                </a:lnTo>
                <a:lnTo>
                  <a:pt x="810578" y="2593658"/>
                </a:lnTo>
                <a:lnTo>
                  <a:pt x="822008" y="2590166"/>
                </a:lnTo>
                <a:lnTo>
                  <a:pt x="833438" y="2586673"/>
                </a:lnTo>
                <a:lnTo>
                  <a:pt x="844868" y="2582863"/>
                </a:lnTo>
                <a:lnTo>
                  <a:pt x="856615" y="2578736"/>
                </a:lnTo>
                <a:lnTo>
                  <a:pt x="867410" y="2573973"/>
                </a:lnTo>
                <a:lnTo>
                  <a:pt x="879158" y="2569528"/>
                </a:lnTo>
                <a:lnTo>
                  <a:pt x="890270" y="2564131"/>
                </a:lnTo>
                <a:lnTo>
                  <a:pt x="901383" y="2558733"/>
                </a:lnTo>
                <a:lnTo>
                  <a:pt x="912178" y="2553336"/>
                </a:lnTo>
                <a:lnTo>
                  <a:pt x="923290" y="2547303"/>
                </a:lnTo>
                <a:lnTo>
                  <a:pt x="934085" y="2540636"/>
                </a:lnTo>
                <a:lnTo>
                  <a:pt x="944880" y="2534286"/>
                </a:lnTo>
                <a:lnTo>
                  <a:pt x="955675" y="2527301"/>
                </a:lnTo>
                <a:lnTo>
                  <a:pt x="965835" y="2520633"/>
                </a:lnTo>
                <a:lnTo>
                  <a:pt x="976313" y="2512696"/>
                </a:lnTo>
                <a:lnTo>
                  <a:pt x="986155" y="2505711"/>
                </a:lnTo>
                <a:lnTo>
                  <a:pt x="995680" y="2497456"/>
                </a:lnTo>
                <a:lnTo>
                  <a:pt x="1005205" y="2489836"/>
                </a:lnTo>
                <a:lnTo>
                  <a:pt x="1014095" y="2481581"/>
                </a:lnTo>
                <a:lnTo>
                  <a:pt x="1023303" y="2473326"/>
                </a:lnTo>
                <a:lnTo>
                  <a:pt x="1031558" y="2464753"/>
                </a:lnTo>
                <a:lnTo>
                  <a:pt x="1040130" y="2456181"/>
                </a:lnTo>
                <a:lnTo>
                  <a:pt x="1048385" y="2446973"/>
                </a:lnTo>
                <a:lnTo>
                  <a:pt x="1056640" y="2438083"/>
                </a:lnTo>
                <a:lnTo>
                  <a:pt x="1064260" y="2429193"/>
                </a:lnTo>
                <a:lnTo>
                  <a:pt x="1071563" y="2419351"/>
                </a:lnTo>
                <a:lnTo>
                  <a:pt x="1078865" y="2409826"/>
                </a:lnTo>
                <a:lnTo>
                  <a:pt x="1085533" y="2400301"/>
                </a:lnTo>
                <a:lnTo>
                  <a:pt x="1092200" y="2390458"/>
                </a:lnTo>
                <a:lnTo>
                  <a:pt x="1098550" y="2380616"/>
                </a:lnTo>
                <a:lnTo>
                  <a:pt x="1104583" y="2370456"/>
                </a:lnTo>
                <a:lnTo>
                  <a:pt x="1110933" y="2360296"/>
                </a:lnTo>
                <a:lnTo>
                  <a:pt x="1116330" y="2349818"/>
                </a:lnTo>
                <a:lnTo>
                  <a:pt x="1121728" y="2339023"/>
                </a:lnTo>
                <a:lnTo>
                  <a:pt x="1126808" y="2328863"/>
                </a:lnTo>
                <a:lnTo>
                  <a:pt x="1131570" y="2318068"/>
                </a:lnTo>
                <a:lnTo>
                  <a:pt x="1136015" y="2306956"/>
                </a:lnTo>
                <a:lnTo>
                  <a:pt x="1140778" y="2296478"/>
                </a:lnTo>
                <a:lnTo>
                  <a:pt x="1144588" y="2285366"/>
                </a:lnTo>
                <a:lnTo>
                  <a:pt x="1148398" y="2274253"/>
                </a:lnTo>
                <a:lnTo>
                  <a:pt x="1151890" y="2263141"/>
                </a:lnTo>
                <a:lnTo>
                  <a:pt x="1155383" y="2251711"/>
                </a:lnTo>
                <a:lnTo>
                  <a:pt x="1158240" y="2240598"/>
                </a:lnTo>
                <a:lnTo>
                  <a:pt x="1161098" y="2228851"/>
                </a:lnTo>
                <a:lnTo>
                  <a:pt x="1163320" y="2217421"/>
                </a:lnTo>
                <a:lnTo>
                  <a:pt x="1165543" y="2205673"/>
                </a:lnTo>
                <a:lnTo>
                  <a:pt x="1167448" y="2194243"/>
                </a:lnTo>
                <a:lnTo>
                  <a:pt x="1169035" y="2182813"/>
                </a:lnTo>
                <a:lnTo>
                  <a:pt x="1170305" y="2170748"/>
                </a:lnTo>
                <a:lnTo>
                  <a:pt x="1171258" y="2159318"/>
                </a:lnTo>
                <a:lnTo>
                  <a:pt x="1172210" y="2147571"/>
                </a:lnTo>
                <a:lnTo>
                  <a:pt x="1172845" y="2135823"/>
                </a:lnTo>
                <a:lnTo>
                  <a:pt x="1172845" y="2123758"/>
                </a:lnTo>
                <a:lnTo>
                  <a:pt x="1172845" y="2112328"/>
                </a:lnTo>
                <a:lnTo>
                  <a:pt x="1172528" y="2100581"/>
                </a:lnTo>
                <a:lnTo>
                  <a:pt x="1172210" y="2088516"/>
                </a:lnTo>
                <a:lnTo>
                  <a:pt x="1170940" y="2076768"/>
                </a:lnTo>
                <a:lnTo>
                  <a:pt x="1169670" y="2065021"/>
                </a:lnTo>
                <a:lnTo>
                  <a:pt x="1168083" y="2053591"/>
                </a:lnTo>
                <a:lnTo>
                  <a:pt x="1166813" y="2041526"/>
                </a:lnTo>
                <a:lnTo>
                  <a:pt x="1164273" y="2029778"/>
                </a:lnTo>
                <a:lnTo>
                  <a:pt x="1162050" y="2018348"/>
                </a:lnTo>
                <a:lnTo>
                  <a:pt x="1159510" y="2006283"/>
                </a:lnTo>
                <a:lnTo>
                  <a:pt x="1156335" y="1994853"/>
                </a:lnTo>
                <a:lnTo>
                  <a:pt x="1153478" y="1983423"/>
                </a:lnTo>
                <a:lnTo>
                  <a:pt x="1149985" y="1971993"/>
                </a:lnTo>
                <a:lnTo>
                  <a:pt x="1145540" y="1960563"/>
                </a:lnTo>
                <a:lnTo>
                  <a:pt x="1141730" y="1949133"/>
                </a:lnTo>
                <a:lnTo>
                  <a:pt x="1137285" y="1937386"/>
                </a:lnTo>
                <a:lnTo>
                  <a:pt x="1132205" y="1926591"/>
                </a:lnTo>
                <a:lnTo>
                  <a:pt x="1127443" y="1914843"/>
                </a:lnTo>
                <a:lnTo>
                  <a:pt x="1122045" y="1903731"/>
                </a:lnTo>
                <a:lnTo>
                  <a:pt x="1116330" y="1892936"/>
                </a:lnTo>
                <a:lnTo>
                  <a:pt x="1110615" y="1882141"/>
                </a:lnTo>
                <a:lnTo>
                  <a:pt x="1103948" y="1871028"/>
                </a:lnTo>
                <a:lnTo>
                  <a:pt x="1097598" y="1860233"/>
                </a:lnTo>
                <a:lnTo>
                  <a:pt x="1090613" y="1849438"/>
                </a:lnTo>
                <a:lnTo>
                  <a:pt x="1083310" y="1839278"/>
                </a:lnTo>
                <a:lnTo>
                  <a:pt x="1076008" y="1829436"/>
                </a:lnTo>
                <a:lnTo>
                  <a:pt x="1068388" y="1819276"/>
                </a:lnTo>
                <a:lnTo>
                  <a:pt x="1060768" y="1809751"/>
                </a:lnTo>
                <a:lnTo>
                  <a:pt x="1053148" y="1800226"/>
                </a:lnTo>
                <a:lnTo>
                  <a:pt x="1044575" y="1791018"/>
                </a:lnTo>
                <a:lnTo>
                  <a:pt x="1036320" y="1782128"/>
                </a:lnTo>
                <a:lnTo>
                  <a:pt x="1027748" y="1773556"/>
                </a:lnTo>
                <a:lnTo>
                  <a:pt x="1019175" y="1764983"/>
                </a:lnTo>
                <a:lnTo>
                  <a:pt x="1010285" y="1757046"/>
                </a:lnTo>
                <a:lnTo>
                  <a:pt x="1001395" y="1749108"/>
                </a:lnTo>
                <a:lnTo>
                  <a:pt x="992188" y="1741171"/>
                </a:lnTo>
                <a:lnTo>
                  <a:pt x="982663" y="1734186"/>
                </a:lnTo>
                <a:lnTo>
                  <a:pt x="973138" y="1726883"/>
                </a:lnTo>
                <a:lnTo>
                  <a:pt x="963613" y="1719898"/>
                </a:lnTo>
                <a:lnTo>
                  <a:pt x="953770" y="1713230"/>
                </a:lnTo>
                <a:lnTo>
                  <a:pt x="943610" y="1706880"/>
                </a:lnTo>
                <a:lnTo>
                  <a:pt x="933768" y="1700848"/>
                </a:lnTo>
                <a:lnTo>
                  <a:pt x="923290" y="1695133"/>
                </a:lnTo>
                <a:lnTo>
                  <a:pt x="913130" y="1689418"/>
                </a:lnTo>
                <a:lnTo>
                  <a:pt x="902335" y="1684020"/>
                </a:lnTo>
                <a:lnTo>
                  <a:pt x="892175" y="1678623"/>
                </a:lnTo>
                <a:lnTo>
                  <a:pt x="881380" y="1673860"/>
                </a:lnTo>
                <a:lnTo>
                  <a:pt x="870268" y="1669415"/>
                </a:lnTo>
                <a:lnTo>
                  <a:pt x="859473" y="1664653"/>
                </a:lnTo>
                <a:lnTo>
                  <a:pt x="848360" y="1660843"/>
                </a:lnTo>
                <a:lnTo>
                  <a:pt x="837248" y="1657033"/>
                </a:lnTo>
                <a:lnTo>
                  <a:pt x="825818" y="1653858"/>
                </a:lnTo>
                <a:lnTo>
                  <a:pt x="814705" y="1650365"/>
                </a:lnTo>
                <a:lnTo>
                  <a:pt x="803275" y="1647190"/>
                </a:lnTo>
                <a:lnTo>
                  <a:pt x="791845" y="1644651"/>
                </a:lnTo>
                <a:lnTo>
                  <a:pt x="780415" y="1642111"/>
                </a:lnTo>
                <a:lnTo>
                  <a:pt x="768985" y="1639888"/>
                </a:lnTo>
                <a:lnTo>
                  <a:pt x="757238" y="1637983"/>
                </a:lnTo>
                <a:lnTo>
                  <a:pt x="745490" y="1636395"/>
                </a:lnTo>
                <a:lnTo>
                  <a:pt x="734060" y="1635125"/>
                </a:lnTo>
                <a:lnTo>
                  <a:pt x="722313" y="1633855"/>
                </a:lnTo>
                <a:lnTo>
                  <a:pt x="710565" y="1632903"/>
                </a:lnTo>
                <a:lnTo>
                  <a:pt x="698818" y="1632585"/>
                </a:lnTo>
                <a:lnTo>
                  <a:pt x="687070" y="1632268"/>
                </a:lnTo>
                <a:close/>
                <a:moveTo>
                  <a:pt x="1446848" y="1466850"/>
                </a:moveTo>
                <a:lnTo>
                  <a:pt x="1448435" y="1479858"/>
                </a:lnTo>
                <a:lnTo>
                  <a:pt x="1450658" y="1496357"/>
                </a:lnTo>
                <a:lnTo>
                  <a:pt x="1453833" y="1515711"/>
                </a:lnTo>
                <a:lnTo>
                  <a:pt x="1457960" y="1538238"/>
                </a:lnTo>
                <a:lnTo>
                  <a:pt x="1468120" y="1591541"/>
                </a:lnTo>
                <a:lnTo>
                  <a:pt x="1480185" y="1653093"/>
                </a:lnTo>
                <a:lnTo>
                  <a:pt x="1494155" y="1721308"/>
                </a:lnTo>
                <a:lnTo>
                  <a:pt x="1509713" y="1794282"/>
                </a:lnTo>
                <a:lnTo>
                  <a:pt x="1525905" y="1870112"/>
                </a:lnTo>
                <a:lnTo>
                  <a:pt x="1542098" y="1946576"/>
                </a:lnTo>
                <a:lnTo>
                  <a:pt x="1574800" y="2092842"/>
                </a:lnTo>
                <a:lnTo>
                  <a:pt x="1602740" y="2217533"/>
                </a:lnTo>
                <a:lnTo>
                  <a:pt x="1629410" y="2336830"/>
                </a:lnTo>
                <a:lnTo>
                  <a:pt x="1730693" y="1746690"/>
                </a:lnTo>
                <a:lnTo>
                  <a:pt x="1671003" y="1606453"/>
                </a:lnTo>
                <a:lnTo>
                  <a:pt x="1768475" y="1514442"/>
                </a:lnTo>
                <a:lnTo>
                  <a:pt x="1798955" y="1514442"/>
                </a:lnTo>
                <a:lnTo>
                  <a:pt x="1806258" y="1514442"/>
                </a:lnTo>
                <a:lnTo>
                  <a:pt x="1836420" y="1514442"/>
                </a:lnTo>
                <a:lnTo>
                  <a:pt x="1933575" y="1606453"/>
                </a:lnTo>
                <a:lnTo>
                  <a:pt x="1873885" y="1746690"/>
                </a:lnTo>
                <a:lnTo>
                  <a:pt x="1975168" y="2336830"/>
                </a:lnTo>
                <a:lnTo>
                  <a:pt x="2002155" y="2217533"/>
                </a:lnTo>
                <a:lnTo>
                  <a:pt x="2030095" y="2092842"/>
                </a:lnTo>
                <a:lnTo>
                  <a:pt x="2062480" y="1946576"/>
                </a:lnTo>
                <a:lnTo>
                  <a:pt x="2078990" y="1870112"/>
                </a:lnTo>
                <a:lnTo>
                  <a:pt x="2094865" y="1794282"/>
                </a:lnTo>
                <a:lnTo>
                  <a:pt x="2110740" y="1721308"/>
                </a:lnTo>
                <a:lnTo>
                  <a:pt x="2124393" y="1653093"/>
                </a:lnTo>
                <a:lnTo>
                  <a:pt x="2136775" y="1591541"/>
                </a:lnTo>
                <a:lnTo>
                  <a:pt x="2146618" y="1538238"/>
                </a:lnTo>
                <a:lnTo>
                  <a:pt x="2150428" y="1515711"/>
                </a:lnTo>
                <a:lnTo>
                  <a:pt x="2153920" y="1496357"/>
                </a:lnTo>
                <a:lnTo>
                  <a:pt x="2156143" y="1479858"/>
                </a:lnTo>
                <a:lnTo>
                  <a:pt x="2157730" y="1466850"/>
                </a:lnTo>
                <a:lnTo>
                  <a:pt x="2164398" y="1469071"/>
                </a:lnTo>
                <a:lnTo>
                  <a:pt x="2173923" y="1471609"/>
                </a:lnTo>
                <a:lnTo>
                  <a:pt x="2226628" y="1488108"/>
                </a:lnTo>
                <a:lnTo>
                  <a:pt x="2293620" y="1509683"/>
                </a:lnTo>
                <a:lnTo>
                  <a:pt x="2331085" y="1522374"/>
                </a:lnTo>
                <a:lnTo>
                  <a:pt x="2370455" y="1535700"/>
                </a:lnTo>
                <a:lnTo>
                  <a:pt x="2411730" y="1549660"/>
                </a:lnTo>
                <a:lnTo>
                  <a:pt x="2453323" y="1564255"/>
                </a:lnTo>
                <a:lnTo>
                  <a:pt x="2495868" y="1579801"/>
                </a:lnTo>
                <a:lnTo>
                  <a:pt x="2538413" y="1595665"/>
                </a:lnTo>
                <a:lnTo>
                  <a:pt x="2580005" y="1612164"/>
                </a:lnTo>
                <a:lnTo>
                  <a:pt x="2620645" y="1628345"/>
                </a:lnTo>
                <a:lnTo>
                  <a:pt x="2659698" y="1644844"/>
                </a:lnTo>
                <a:lnTo>
                  <a:pt x="2678430" y="1653410"/>
                </a:lnTo>
                <a:lnTo>
                  <a:pt x="2696210" y="1661342"/>
                </a:lnTo>
                <a:lnTo>
                  <a:pt x="2713990" y="1669909"/>
                </a:lnTo>
                <a:lnTo>
                  <a:pt x="2730818" y="1678158"/>
                </a:lnTo>
                <a:lnTo>
                  <a:pt x="2747010" y="1686090"/>
                </a:lnTo>
                <a:lnTo>
                  <a:pt x="2761933" y="1694339"/>
                </a:lnTo>
                <a:lnTo>
                  <a:pt x="2773363" y="1705761"/>
                </a:lnTo>
                <a:lnTo>
                  <a:pt x="2785110" y="1718770"/>
                </a:lnTo>
                <a:lnTo>
                  <a:pt x="2798128" y="1733364"/>
                </a:lnTo>
                <a:lnTo>
                  <a:pt x="2805113" y="1741296"/>
                </a:lnTo>
                <a:lnTo>
                  <a:pt x="2811780" y="1749546"/>
                </a:lnTo>
                <a:lnTo>
                  <a:pt x="2818766" y="1758747"/>
                </a:lnTo>
                <a:lnTo>
                  <a:pt x="2825750" y="1768265"/>
                </a:lnTo>
                <a:lnTo>
                  <a:pt x="2833053" y="1778735"/>
                </a:lnTo>
                <a:lnTo>
                  <a:pt x="2839720" y="1789840"/>
                </a:lnTo>
                <a:lnTo>
                  <a:pt x="2847023" y="1801262"/>
                </a:lnTo>
                <a:lnTo>
                  <a:pt x="2854326" y="1813636"/>
                </a:lnTo>
                <a:lnTo>
                  <a:pt x="2861310" y="1826962"/>
                </a:lnTo>
                <a:lnTo>
                  <a:pt x="2867978" y="1840922"/>
                </a:lnTo>
                <a:lnTo>
                  <a:pt x="2874963" y="1855517"/>
                </a:lnTo>
                <a:lnTo>
                  <a:pt x="2881948" y="1871698"/>
                </a:lnTo>
                <a:lnTo>
                  <a:pt x="2888933" y="1887880"/>
                </a:lnTo>
                <a:lnTo>
                  <a:pt x="2895283" y="1905964"/>
                </a:lnTo>
                <a:lnTo>
                  <a:pt x="2901316" y="1924367"/>
                </a:lnTo>
                <a:lnTo>
                  <a:pt x="2907666" y="1944355"/>
                </a:lnTo>
                <a:lnTo>
                  <a:pt x="2913698" y="1964978"/>
                </a:lnTo>
                <a:lnTo>
                  <a:pt x="2919413" y="1986871"/>
                </a:lnTo>
                <a:lnTo>
                  <a:pt x="2924810" y="2010032"/>
                </a:lnTo>
                <a:lnTo>
                  <a:pt x="2930208" y="2034463"/>
                </a:lnTo>
                <a:lnTo>
                  <a:pt x="2934653" y="2059528"/>
                </a:lnTo>
                <a:lnTo>
                  <a:pt x="2939416" y="2086496"/>
                </a:lnTo>
                <a:lnTo>
                  <a:pt x="2943543" y="2114734"/>
                </a:lnTo>
                <a:lnTo>
                  <a:pt x="2947353" y="2144241"/>
                </a:lnTo>
                <a:lnTo>
                  <a:pt x="2950846" y="2175017"/>
                </a:lnTo>
                <a:lnTo>
                  <a:pt x="2953703" y="2207062"/>
                </a:lnTo>
                <a:lnTo>
                  <a:pt x="2954338" y="2215946"/>
                </a:lnTo>
                <a:lnTo>
                  <a:pt x="2954656" y="2230858"/>
                </a:lnTo>
                <a:lnTo>
                  <a:pt x="2955608" y="2275595"/>
                </a:lnTo>
                <a:lnTo>
                  <a:pt x="2957196" y="2411390"/>
                </a:lnTo>
                <a:lnTo>
                  <a:pt x="2959100" y="2583673"/>
                </a:lnTo>
                <a:lnTo>
                  <a:pt x="2960688" y="2760715"/>
                </a:lnTo>
                <a:lnTo>
                  <a:pt x="2908936" y="2767695"/>
                </a:lnTo>
                <a:lnTo>
                  <a:pt x="2857818" y="2773723"/>
                </a:lnTo>
                <a:lnTo>
                  <a:pt x="2806383" y="2779434"/>
                </a:lnTo>
                <a:lnTo>
                  <a:pt x="2755266" y="2784511"/>
                </a:lnTo>
                <a:lnTo>
                  <a:pt x="2702878" y="2788952"/>
                </a:lnTo>
                <a:lnTo>
                  <a:pt x="2649220" y="2793712"/>
                </a:lnTo>
                <a:lnTo>
                  <a:pt x="2536825" y="2802278"/>
                </a:lnTo>
                <a:lnTo>
                  <a:pt x="2535555" y="2668704"/>
                </a:lnTo>
                <a:lnTo>
                  <a:pt x="2534920" y="2527832"/>
                </a:lnTo>
                <a:lnTo>
                  <a:pt x="2534285" y="2333022"/>
                </a:lnTo>
                <a:lnTo>
                  <a:pt x="2534285" y="2318745"/>
                </a:lnTo>
                <a:lnTo>
                  <a:pt x="2533333" y="2305102"/>
                </a:lnTo>
                <a:lnTo>
                  <a:pt x="2531745" y="2291776"/>
                </a:lnTo>
                <a:lnTo>
                  <a:pt x="2530475" y="2279085"/>
                </a:lnTo>
                <a:lnTo>
                  <a:pt x="2527935" y="2266711"/>
                </a:lnTo>
                <a:lnTo>
                  <a:pt x="2525713" y="2254654"/>
                </a:lnTo>
                <a:lnTo>
                  <a:pt x="2522538" y="2243232"/>
                </a:lnTo>
                <a:lnTo>
                  <a:pt x="2519680" y="2232127"/>
                </a:lnTo>
                <a:lnTo>
                  <a:pt x="2515870" y="2221340"/>
                </a:lnTo>
                <a:lnTo>
                  <a:pt x="2512060" y="2210870"/>
                </a:lnTo>
                <a:lnTo>
                  <a:pt x="2508250" y="2200717"/>
                </a:lnTo>
                <a:lnTo>
                  <a:pt x="2503488" y="2191198"/>
                </a:lnTo>
                <a:lnTo>
                  <a:pt x="2499360" y="2181680"/>
                </a:lnTo>
                <a:lnTo>
                  <a:pt x="2494280" y="2172796"/>
                </a:lnTo>
                <a:lnTo>
                  <a:pt x="2489835" y="2163912"/>
                </a:lnTo>
                <a:lnTo>
                  <a:pt x="2484755" y="2155346"/>
                </a:lnTo>
                <a:lnTo>
                  <a:pt x="2484755" y="2813383"/>
                </a:lnTo>
                <a:lnTo>
                  <a:pt x="2405698" y="2818459"/>
                </a:lnTo>
                <a:lnTo>
                  <a:pt x="2323148" y="2822584"/>
                </a:lnTo>
                <a:lnTo>
                  <a:pt x="2238058" y="2826391"/>
                </a:lnTo>
                <a:lnTo>
                  <a:pt x="2150745" y="2829881"/>
                </a:lnTo>
                <a:lnTo>
                  <a:pt x="2062798" y="2832102"/>
                </a:lnTo>
                <a:lnTo>
                  <a:pt x="1974850" y="2834006"/>
                </a:lnTo>
                <a:lnTo>
                  <a:pt x="1887538" y="2835275"/>
                </a:lnTo>
                <a:lnTo>
                  <a:pt x="1802448" y="2835275"/>
                </a:lnTo>
                <a:lnTo>
                  <a:pt x="1750378" y="2835275"/>
                </a:lnTo>
                <a:lnTo>
                  <a:pt x="1697673" y="2834958"/>
                </a:lnTo>
                <a:lnTo>
                  <a:pt x="1644333" y="2834006"/>
                </a:lnTo>
                <a:lnTo>
                  <a:pt x="1590358" y="2833372"/>
                </a:lnTo>
                <a:lnTo>
                  <a:pt x="1536065" y="2832102"/>
                </a:lnTo>
                <a:lnTo>
                  <a:pt x="1482090" y="2830516"/>
                </a:lnTo>
                <a:lnTo>
                  <a:pt x="1427798" y="2829247"/>
                </a:lnTo>
                <a:lnTo>
                  <a:pt x="1374775" y="2826709"/>
                </a:lnTo>
                <a:lnTo>
                  <a:pt x="1257300" y="2643639"/>
                </a:lnTo>
                <a:lnTo>
                  <a:pt x="1274128" y="2624919"/>
                </a:lnTo>
                <a:lnTo>
                  <a:pt x="1290003" y="2605882"/>
                </a:lnTo>
                <a:lnTo>
                  <a:pt x="1305560" y="2585894"/>
                </a:lnTo>
                <a:lnTo>
                  <a:pt x="1319848" y="2565588"/>
                </a:lnTo>
                <a:lnTo>
                  <a:pt x="1334135" y="2544965"/>
                </a:lnTo>
                <a:lnTo>
                  <a:pt x="1347470" y="2524024"/>
                </a:lnTo>
                <a:lnTo>
                  <a:pt x="1360170" y="2502132"/>
                </a:lnTo>
                <a:lnTo>
                  <a:pt x="1371918" y="2480557"/>
                </a:lnTo>
                <a:lnTo>
                  <a:pt x="1383348" y="2458348"/>
                </a:lnTo>
                <a:lnTo>
                  <a:pt x="1393825" y="2435503"/>
                </a:lnTo>
                <a:lnTo>
                  <a:pt x="1403668" y="2412342"/>
                </a:lnTo>
                <a:lnTo>
                  <a:pt x="1412558" y="2389181"/>
                </a:lnTo>
                <a:lnTo>
                  <a:pt x="1420813" y="2365385"/>
                </a:lnTo>
                <a:lnTo>
                  <a:pt x="1428115" y="2341589"/>
                </a:lnTo>
                <a:lnTo>
                  <a:pt x="1435100" y="2317158"/>
                </a:lnTo>
                <a:lnTo>
                  <a:pt x="1441133" y="2293045"/>
                </a:lnTo>
                <a:lnTo>
                  <a:pt x="1444943" y="2274008"/>
                </a:lnTo>
                <a:lnTo>
                  <a:pt x="1448753" y="2254972"/>
                </a:lnTo>
                <a:lnTo>
                  <a:pt x="1451928" y="2236252"/>
                </a:lnTo>
                <a:lnTo>
                  <a:pt x="1454785" y="2217215"/>
                </a:lnTo>
                <a:lnTo>
                  <a:pt x="1456690" y="2198179"/>
                </a:lnTo>
                <a:lnTo>
                  <a:pt x="1458595" y="2179142"/>
                </a:lnTo>
                <a:lnTo>
                  <a:pt x="1459548" y="2160105"/>
                </a:lnTo>
                <a:lnTo>
                  <a:pt x="1460500" y="2141068"/>
                </a:lnTo>
                <a:lnTo>
                  <a:pt x="1460818" y="2122349"/>
                </a:lnTo>
                <a:lnTo>
                  <a:pt x="1460500" y="2103312"/>
                </a:lnTo>
                <a:lnTo>
                  <a:pt x="1459548" y="2084593"/>
                </a:lnTo>
                <a:lnTo>
                  <a:pt x="1458913" y="2065873"/>
                </a:lnTo>
                <a:lnTo>
                  <a:pt x="1457008" y="2046519"/>
                </a:lnTo>
                <a:lnTo>
                  <a:pt x="1455103" y="2027800"/>
                </a:lnTo>
                <a:lnTo>
                  <a:pt x="1452880" y="2009715"/>
                </a:lnTo>
                <a:lnTo>
                  <a:pt x="1449705" y="1990995"/>
                </a:lnTo>
                <a:lnTo>
                  <a:pt x="1446213" y="1971958"/>
                </a:lnTo>
                <a:lnTo>
                  <a:pt x="1442403" y="1953874"/>
                </a:lnTo>
                <a:lnTo>
                  <a:pt x="1437958" y="1935471"/>
                </a:lnTo>
                <a:lnTo>
                  <a:pt x="1433195" y="1917069"/>
                </a:lnTo>
                <a:lnTo>
                  <a:pt x="1427798" y="1898984"/>
                </a:lnTo>
                <a:lnTo>
                  <a:pt x="1422083" y="1881217"/>
                </a:lnTo>
                <a:lnTo>
                  <a:pt x="1416050" y="1863132"/>
                </a:lnTo>
                <a:lnTo>
                  <a:pt x="1409383" y="1845364"/>
                </a:lnTo>
                <a:lnTo>
                  <a:pt x="1402715" y="1827596"/>
                </a:lnTo>
                <a:lnTo>
                  <a:pt x="1395095" y="1810146"/>
                </a:lnTo>
                <a:lnTo>
                  <a:pt x="1386840" y="1792696"/>
                </a:lnTo>
                <a:lnTo>
                  <a:pt x="1378585" y="1775563"/>
                </a:lnTo>
                <a:lnTo>
                  <a:pt x="1369695" y="1758429"/>
                </a:lnTo>
                <a:lnTo>
                  <a:pt x="1360488" y="1741614"/>
                </a:lnTo>
                <a:lnTo>
                  <a:pt x="1350963" y="1724798"/>
                </a:lnTo>
                <a:lnTo>
                  <a:pt x="1340485" y="1708299"/>
                </a:lnTo>
                <a:lnTo>
                  <a:pt x="1333500" y="1696877"/>
                </a:lnTo>
                <a:lnTo>
                  <a:pt x="1325563" y="1685773"/>
                </a:lnTo>
                <a:lnTo>
                  <a:pt x="1317943" y="1674668"/>
                </a:lnTo>
                <a:lnTo>
                  <a:pt x="1310323" y="1663563"/>
                </a:lnTo>
                <a:lnTo>
                  <a:pt x="1302385" y="1653093"/>
                </a:lnTo>
                <a:lnTo>
                  <a:pt x="1293813" y="1642623"/>
                </a:lnTo>
                <a:lnTo>
                  <a:pt x="1285558" y="1632152"/>
                </a:lnTo>
                <a:lnTo>
                  <a:pt x="1276985" y="1621999"/>
                </a:lnTo>
                <a:lnTo>
                  <a:pt x="1259523" y="1602011"/>
                </a:lnTo>
                <a:lnTo>
                  <a:pt x="1241425" y="1582657"/>
                </a:lnTo>
                <a:lnTo>
                  <a:pt x="1222693" y="1564255"/>
                </a:lnTo>
                <a:lnTo>
                  <a:pt x="1203325" y="1546170"/>
                </a:lnTo>
                <a:lnTo>
                  <a:pt x="1270953" y="1523008"/>
                </a:lnTo>
                <a:lnTo>
                  <a:pt x="1332865" y="1502702"/>
                </a:lnTo>
                <a:lnTo>
                  <a:pt x="1386840" y="1485569"/>
                </a:lnTo>
                <a:lnTo>
                  <a:pt x="1430655" y="1471609"/>
                </a:lnTo>
                <a:lnTo>
                  <a:pt x="1440815" y="1468754"/>
                </a:lnTo>
                <a:lnTo>
                  <a:pt x="1446848" y="1466850"/>
                </a:lnTo>
                <a:close/>
                <a:moveTo>
                  <a:pt x="671830" y="1436688"/>
                </a:moveTo>
                <a:lnTo>
                  <a:pt x="688658" y="1436688"/>
                </a:lnTo>
                <a:lnTo>
                  <a:pt x="704850" y="1437323"/>
                </a:lnTo>
                <a:lnTo>
                  <a:pt x="721360" y="1437958"/>
                </a:lnTo>
                <a:lnTo>
                  <a:pt x="737870" y="1439228"/>
                </a:lnTo>
                <a:lnTo>
                  <a:pt x="754380" y="1440816"/>
                </a:lnTo>
                <a:lnTo>
                  <a:pt x="770255" y="1442721"/>
                </a:lnTo>
                <a:lnTo>
                  <a:pt x="786765" y="1444943"/>
                </a:lnTo>
                <a:lnTo>
                  <a:pt x="802958" y="1447483"/>
                </a:lnTo>
                <a:lnTo>
                  <a:pt x="818833" y="1450340"/>
                </a:lnTo>
                <a:lnTo>
                  <a:pt x="835025" y="1453515"/>
                </a:lnTo>
                <a:lnTo>
                  <a:pt x="851218" y="1457643"/>
                </a:lnTo>
                <a:lnTo>
                  <a:pt x="866775" y="1461771"/>
                </a:lnTo>
                <a:lnTo>
                  <a:pt x="882333" y="1466215"/>
                </a:lnTo>
                <a:lnTo>
                  <a:pt x="898208" y="1471295"/>
                </a:lnTo>
                <a:lnTo>
                  <a:pt x="913765" y="1476693"/>
                </a:lnTo>
                <a:lnTo>
                  <a:pt x="929005" y="1482408"/>
                </a:lnTo>
                <a:lnTo>
                  <a:pt x="944563" y="1488440"/>
                </a:lnTo>
                <a:lnTo>
                  <a:pt x="959803" y="1495108"/>
                </a:lnTo>
                <a:lnTo>
                  <a:pt x="974725" y="1501458"/>
                </a:lnTo>
                <a:lnTo>
                  <a:pt x="989648" y="1508760"/>
                </a:lnTo>
                <a:lnTo>
                  <a:pt x="1004253" y="1516380"/>
                </a:lnTo>
                <a:lnTo>
                  <a:pt x="1018540" y="1524318"/>
                </a:lnTo>
                <a:lnTo>
                  <a:pt x="1033145" y="1532573"/>
                </a:lnTo>
                <a:lnTo>
                  <a:pt x="1047433" y="1541146"/>
                </a:lnTo>
                <a:lnTo>
                  <a:pt x="1061085" y="1550035"/>
                </a:lnTo>
                <a:lnTo>
                  <a:pt x="1075373" y="1559560"/>
                </a:lnTo>
                <a:lnTo>
                  <a:pt x="1088708" y="1569085"/>
                </a:lnTo>
                <a:lnTo>
                  <a:pt x="1102043" y="1579245"/>
                </a:lnTo>
                <a:lnTo>
                  <a:pt x="1115378" y="1589723"/>
                </a:lnTo>
                <a:lnTo>
                  <a:pt x="1128078" y="1600518"/>
                </a:lnTo>
                <a:lnTo>
                  <a:pt x="1141095" y="1611630"/>
                </a:lnTo>
                <a:lnTo>
                  <a:pt x="1153478" y="1623061"/>
                </a:lnTo>
                <a:lnTo>
                  <a:pt x="1165543" y="1634490"/>
                </a:lnTo>
                <a:lnTo>
                  <a:pt x="1177290" y="1646873"/>
                </a:lnTo>
                <a:lnTo>
                  <a:pt x="1189355" y="1659573"/>
                </a:lnTo>
                <a:lnTo>
                  <a:pt x="1200785" y="1671955"/>
                </a:lnTo>
                <a:lnTo>
                  <a:pt x="1211898" y="1685608"/>
                </a:lnTo>
                <a:lnTo>
                  <a:pt x="1222693" y="1698943"/>
                </a:lnTo>
                <a:lnTo>
                  <a:pt x="1233170" y="1712595"/>
                </a:lnTo>
                <a:lnTo>
                  <a:pt x="1243330" y="1726883"/>
                </a:lnTo>
                <a:lnTo>
                  <a:pt x="1253173" y="1741171"/>
                </a:lnTo>
                <a:lnTo>
                  <a:pt x="1262698" y="1755776"/>
                </a:lnTo>
                <a:lnTo>
                  <a:pt x="1272223" y="1771016"/>
                </a:lnTo>
                <a:lnTo>
                  <a:pt x="1280795" y="1785938"/>
                </a:lnTo>
                <a:lnTo>
                  <a:pt x="1289050" y="1801496"/>
                </a:lnTo>
                <a:lnTo>
                  <a:pt x="1297305" y="1817053"/>
                </a:lnTo>
                <a:lnTo>
                  <a:pt x="1304925" y="1832293"/>
                </a:lnTo>
                <a:lnTo>
                  <a:pt x="1311593" y="1848168"/>
                </a:lnTo>
                <a:lnTo>
                  <a:pt x="1318578" y="1864043"/>
                </a:lnTo>
                <a:lnTo>
                  <a:pt x="1324610" y="1879918"/>
                </a:lnTo>
                <a:lnTo>
                  <a:pt x="1330325" y="1895793"/>
                </a:lnTo>
                <a:lnTo>
                  <a:pt x="1335723" y="1911986"/>
                </a:lnTo>
                <a:lnTo>
                  <a:pt x="1340803" y="1927861"/>
                </a:lnTo>
                <a:lnTo>
                  <a:pt x="1345248" y="1944371"/>
                </a:lnTo>
                <a:lnTo>
                  <a:pt x="1349693" y="1960881"/>
                </a:lnTo>
                <a:lnTo>
                  <a:pt x="1353503" y="1977073"/>
                </a:lnTo>
                <a:lnTo>
                  <a:pt x="1356360" y="1993266"/>
                </a:lnTo>
                <a:lnTo>
                  <a:pt x="1359535" y="2009776"/>
                </a:lnTo>
                <a:lnTo>
                  <a:pt x="1361758" y="2026286"/>
                </a:lnTo>
                <a:lnTo>
                  <a:pt x="1363980" y="2042796"/>
                </a:lnTo>
                <a:lnTo>
                  <a:pt x="1365568" y="2059623"/>
                </a:lnTo>
                <a:lnTo>
                  <a:pt x="1367155" y="2076133"/>
                </a:lnTo>
                <a:lnTo>
                  <a:pt x="1367790" y="2092326"/>
                </a:lnTo>
                <a:lnTo>
                  <a:pt x="1368425" y="2108836"/>
                </a:lnTo>
                <a:lnTo>
                  <a:pt x="1368425" y="2125346"/>
                </a:lnTo>
                <a:lnTo>
                  <a:pt x="1368425" y="2141856"/>
                </a:lnTo>
                <a:lnTo>
                  <a:pt x="1367473" y="2158366"/>
                </a:lnTo>
                <a:lnTo>
                  <a:pt x="1366520" y="2174558"/>
                </a:lnTo>
                <a:lnTo>
                  <a:pt x="1364933" y="2191068"/>
                </a:lnTo>
                <a:lnTo>
                  <a:pt x="1363028" y="2207578"/>
                </a:lnTo>
                <a:lnTo>
                  <a:pt x="1360805" y="2223771"/>
                </a:lnTo>
                <a:lnTo>
                  <a:pt x="1357948" y="2239963"/>
                </a:lnTo>
                <a:lnTo>
                  <a:pt x="1354773" y="2256156"/>
                </a:lnTo>
                <a:lnTo>
                  <a:pt x="1351598" y="2272348"/>
                </a:lnTo>
                <a:lnTo>
                  <a:pt x="1348423" y="2284731"/>
                </a:lnTo>
                <a:lnTo>
                  <a:pt x="1345248" y="2297431"/>
                </a:lnTo>
                <a:lnTo>
                  <a:pt x="1342073" y="2309813"/>
                </a:lnTo>
                <a:lnTo>
                  <a:pt x="1337945" y="2322196"/>
                </a:lnTo>
                <a:lnTo>
                  <a:pt x="1334135" y="2334578"/>
                </a:lnTo>
                <a:lnTo>
                  <a:pt x="1330008" y="2347278"/>
                </a:lnTo>
                <a:lnTo>
                  <a:pt x="1325563" y="2359343"/>
                </a:lnTo>
                <a:lnTo>
                  <a:pt x="1320800" y="2371408"/>
                </a:lnTo>
                <a:lnTo>
                  <a:pt x="1316038" y="2383473"/>
                </a:lnTo>
                <a:lnTo>
                  <a:pt x="1310958" y="2395538"/>
                </a:lnTo>
                <a:lnTo>
                  <a:pt x="1305560" y="2407286"/>
                </a:lnTo>
                <a:lnTo>
                  <a:pt x="1299845" y="2419033"/>
                </a:lnTo>
                <a:lnTo>
                  <a:pt x="1294130" y="2431098"/>
                </a:lnTo>
                <a:lnTo>
                  <a:pt x="1288098" y="2442528"/>
                </a:lnTo>
                <a:lnTo>
                  <a:pt x="1281430" y="2453958"/>
                </a:lnTo>
                <a:lnTo>
                  <a:pt x="1275080" y="2465388"/>
                </a:lnTo>
                <a:lnTo>
                  <a:pt x="1268413" y="2476818"/>
                </a:lnTo>
                <a:lnTo>
                  <a:pt x="1261110" y="2487931"/>
                </a:lnTo>
                <a:lnTo>
                  <a:pt x="1253808" y="2499043"/>
                </a:lnTo>
                <a:lnTo>
                  <a:pt x="1246505" y="2509838"/>
                </a:lnTo>
                <a:lnTo>
                  <a:pt x="1238885" y="2520951"/>
                </a:lnTo>
                <a:lnTo>
                  <a:pt x="1230948" y="2531428"/>
                </a:lnTo>
                <a:lnTo>
                  <a:pt x="1223010" y="2541906"/>
                </a:lnTo>
                <a:lnTo>
                  <a:pt x="1214438" y="2552383"/>
                </a:lnTo>
                <a:lnTo>
                  <a:pt x="1206183" y="2562543"/>
                </a:lnTo>
                <a:lnTo>
                  <a:pt x="1197293" y="2573021"/>
                </a:lnTo>
                <a:lnTo>
                  <a:pt x="1188403" y="2582863"/>
                </a:lnTo>
                <a:lnTo>
                  <a:pt x="1179195" y="2592388"/>
                </a:lnTo>
                <a:lnTo>
                  <a:pt x="1169670" y="2602231"/>
                </a:lnTo>
                <a:lnTo>
                  <a:pt x="1160145" y="2611439"/>
                </a:lnTo>
                <a:lnTo>
                  <a:pt x="1150303" y="2620964"/>
                </a:lnTo>
                <a:lnTo>
                  <a:pt x="1140460" y="2630171"/>
                </a:lnTo>
                <a:lnTo>
                  <a:pt x="1455420" y="3124201"/>
                </a:lnTo>
                <a:lnTo>
                  <a:pt x="1458595" y="3128964"/>
                </a:lnTo>
                <a:lnTo>
                  <a:pt x="1461135" y="3134044"/>
                </a:lnTo>
                <a:lnTo>
                  <a:pt x="1463675" y="3139441"/>
                </a:lnTo>
                <a:lnTo>
                  <a:pt x="1465898" y="3144839"/>
                </a:lnTo>
                <a:lnTo>
                  <a:pt x="1467803" y="3150236"/>
                </a:lnTo>
                <a:lnTo>
                  <a:pt x="1469390" y="3155316"/>
                </a:lnTo>
                <a:lnTo>
                  <a:pt x="1470343" y="3160714"/>
                </a:lnTo>
                <a:lnTo>
                  <a:pt x="1471613" y="3166111"/>
                </a:lnTo>
                <a:lnTo>
                  <a:pt x="1472248" y="3171826"/>
                </a:lnTo>
                <a:lnTo>
                  <a:pt x="1472883" y="3177224"/>
                </a:lnTo>
                <a:lnTo>
                  <a:pt x="1473200" y="3182621"/>
                </a:lnTo>
                <a:lnTo>
                  <a:pt x="1473200" y="3188336"/>
                </a:lnTo>
                <a:lnTo>
                  <a:pt x="1472883" y="3193734"/>
                </a:lnTo>
                <a:lnTo>
                  <a:pt x="1471930" y="3199131"/>
                </a:lnTo>
                <a:lnTo>
                  <a:pt x="1471295" y="3204529"/>
                </a:lnTo>
                <a:lnTo>
                  <a:pt x="1470025" y="3209609"/>
                </a:lnTo>
                <a:lnTo>
                  <a:pt x="1469073" y="3215006"/>
                </a:lnTo>
                <a:lnTo>
                  <a:pt x="1467485" y="3220404"/>
                </a:lnTo>
                <a:lnTo>
                  <a:pt x="1465580" y="3225484"/>
                </a:lnTo>
                <a:lnTo>
                  <a:pt x="1463675" y="3230881"/>
                </a:lnTo>
                <a:lnTo>
                  <a:pt x="1461135" y="3235644"/>
                </a:lnTo>
                <a:lnTo>
                  <a:pt x="1458595" y="3240406"/>
                </a:lnTo>
                <a:lnTo>
                  <a:pt x="1455420" y="3245486"/>
                </a:lnTo>
                <a:lnTo>
                  <a:pt x="1452563" y="3249931"/>
                </a:lnTo>
                <a:lnTo>
                  <a:pt x="1449388" y="3254376"/>
                </a:lnTo>
                <a:lnTo>
                  <a:pt x="1445895" y="3258821"/>
                </a:lnTo>
                <a:lnTo>
                  <a:pt x="1442085" y="3262949"/>
                </a:lnTo>
                <a:lnTo>
                  <a:pt x="1437958" y="3266759"/>
                </a:lnTo>
                <a:lnTo>
                  <a:pt x="1433830" y="3270886"/>
                </a:lnTo>
                <a:lnTo>
                  <a:pt x="1429385" y="3274379"/>
                </a:lnTo>
                <a:lnTo>
                  <a:pt x="1424940" y="3277871"/>
                </a:lnTo>
                <a:lnTo>
                  <a:pt x="1419860" y="3281364"/>
                </a:lnTo>
                <a:lnTo>
                  <a:pt x="1415098" y="3283904"/>
                </a:lnTo>
                <a:lnTo>
                  <a:pt x="1409700" y="3287079"/>
                </a:lnTo>
                <a:lnTo>
                  <a:pt x="1404620" y="3289301"/>
                </a:lnTo>
                <a:lnTo>
                  <a:pt x="1399223" y="3291524"/>
                </a:lnTo>
                <a:lnTo>
                  <a:pt x="1393825" y="3293429"/>
                </a:lnTo>
                <a:lnTo>
                  <a:pt x="1388428" y="3295016"/>
                </a:lnTo>
                <a:lnTo>
                  <a:pt x="1382713" y="3296286"/>
                </a:lnTo>
                <a:lnTo>
                  <a:pt x="1377633" y="3297239"/>
                </a:lnTo>
                <a:lnTo>
                  <a:pt x="1372235" y="3298191"/>
                </a:lnTo>
                <a:lnTo>
                  <a:pt x="1366520" y="3298509"/>
                </a:lnTo>
                <a:lnTo>
                  <a:pt x="1361123" y="3298826"/>
                </a:lnTo>
                <a:lnTo>
                  <a:pt x="1355725" y="3298826"/>
                </a:lnTo>
                <a:lnTo>
                  <a:pt x="1350010" y="3298509"/>
                </a:lnTo>
                <a:lnTo>
                  <a:pt x="1344613" y="3297874"/>
                </a:lnTo>
                <a:lnTo>
                  <a:pt x="1339215" y="3296921"/>
                </a:lnTo>
                <a:lnTo>
                  <a:pt x="1333818" y="3295969"/>
                </a:lnTo>
                <a:lnTo>
                  <a:pt x="1328420" y="3294699"/>
                </a:lnTo>
                <a:lnTo>
                  <a:pt x="1323658" y="3293111"/>
                </a:lnTo>
                <a:lnTo>
                  <a:pt x="1318260" y="3291206"/>
                </a:lnTo>
                <a:lnTo>
                  <a:pt x="1313180" y="3289301"/>
                </a:lnTo>
                <a:lnTo>
                  <a:pt x="1308100" y="3287079"/>
                </a:lnTo>
                <a:lnTo>
                  <a:pt x="1303338" y="3284221"/>
                </a:lnTo>
                <a:lnTo>
                  <a:pt x="1298575" y="3281364"/>
                </a:lnTo>
                <a:lnTo>
                  <a:pt x="1293813" y="3278189"/>
                </a:lnTo>
                <a:lnTo>
                  <a:pt x="1289368" y="3275014"/>
                </a:lnTo>
                <a:lnTo>
                  <a:pt x="1284923" y="3271839"/>
                </a:lnTo>
                <a:lnTo>
                  <a:pt x="1280795" y="3268029"/>
                </a:lnTo>
                <a:lnTo>
                  <a:pt x="1276985" y="3263584"/>
                </a:lnTo>
                <a:lnTo>
                  <a:pt x="1273175" y="3259456"/>
                </a:lnTo>
                <a:lnTo>
                  <a:pt x="1269365" y="3255329"/>
                </a:lnTo>
                <a:lnTo>
                  <a:pt x="1265873" y="3250249"/>
                </a:lnTo>
                <a:lnTo>
                  <a:pt x="1262698" y="3245804"/>
                </a:lnTo>
                <a:lnTo>
                  <a:pt x="947420" y="2751774"/>
                </a:lnTo>
                <a:lnTo>
                  <a:pt x="935038" y="2756854"/>
                </a:lnTo>
                <a:lnTo>
                  <a:pt x="922338" y="2761934"/>
                </a:lnTo>
                <a:lnTo>
                  <a:pt x="909638" y="2766379"/>
                </a:lnTo>
                <a:lnTo>
                  <a:pt x="896938" y="2770506"/>
                </a:lnTo>
                <a:lnTo>
                  <a:pt x="883920" y="2774951"/>
                </a:lnTo>
                <a:lnTo>
                  <a:pt x="871538" y="2778761"/>
                </a:lnTo>
                <a:lnTo>
                  <a:pt x="858520" y="2782254"/>
                </a:lnTo>
                <a:lnTo>
                  <a:pt x="845503" y="2785429"/>
                </a:lnTo>
                <a:lnTo>
                  <a:pt x="832485" y="2788604"/>
                </a:lnTo>
                <a:lnTo>
                  <a:pt x="819468" y="2791144"/>
                </a:lnTo>
                <a:lnTo>
                  <a:pt x="806450" y="2794001"/>
                </a:lnTo>
                <a:lnTo>
                  <a:pt x="793433" y="2796224"/>
                </a:lnTo>
                <a:lnTo>
                  <a:pt x="780415" y="2798129"/>
                </a:lnTo>
                <a:lnTo>
                  <a:pt x="767398" y="2799716"/>
                </a:lnTo>
                <a:lnTo>
                  <a:pt x="754063" y="2801304"/>
                </a:lnTo>
                <a:lnTo>
                  <a:pt x="741045" y="2802891"/>
                </a:lnTo>
                <a:lnTo>
                  <a:pt x="728028" y="2803526"/>
                </a:lnTo>
                <a:lnTo>
                  <a:pt x="715010" y="2804161"/>
                </a:lnTo>
                <a:lnTo>
                  <a:pt x="701675" y="2804796"/>
                </a:lnTo>
                <a:lnTo>
                  <a:pt x="688658" y="2805114"/>
                </a:lnTo>
                <a:lnTo>
                  <a:pt x="675640" y="2805114"/>
                </a:lnTo>
                <a:lnTo>
                  <a:pt x="662623" y="2804796"/>
                </a:lnTo>
                <a:lnTo>
                  <a:pt x="649605" y="2804161"/>
                </a:lnTo>
                <a:lnTo>
                  <a:pt x="636588" y="2803526"/>
                </a:lnTo>
                <a:lnTo>
                  <a:pt x="623570" y="2802256"/>
                </a:lnTo>
                <a:lnTo>
                  <a:pt x="610553" y="2801304"/>
                </a:lnTo>
                <a:lnTo>
                  <a:pt x="597535" y="2799716"/>
                </a:lnTo>
                <a:lnTo>
                  <a:pt x="584518" y="2797811"/>
                </a:lnTo>
                <a:lnTo>
                  <a:pt x="571818" y="2795906"/>
                </a:lnTo>
                <a:lnTo>
                  <a:pt x="558800" y="2793684"/>
                </a:lnTo>
                <a:lnTo>
                  <a:pt x="546100" y="2791144"/>
                </a:lnTo>
                <a:lnTo>
                  <a:pt x="533718" y="2788286"/>
                </a:lnTo>
                <a:lnTo>
                  <a:pt x="517525" y="2784794"/>
                </a:lnTo>
                <a:lnTo>
                  <a:pt x="501968" y="2780666"/>
                </a:lnTo>
                <a:lnTo>
                  <a:pt x="485775" y="2775904"/>
                </a:lnTo>
                <a:lnTo>
                  <a:pt x="470218" y="2771141"/>
                </a:lnTo>
                <a:lnTo>
                  <a:pt x="454660" y="2765744"/>
                </a:lnTo>
                <a:lnTo>
                  <a:pt x="439103" y="2760029"/>
                </a:lnTo>
                <a:lnTo>
                  <a:pt x="424180" y="2753679"/>
                </a:lnTo>
                <a:lnTo>
                  <a:pt x="408940" y="2747329"/>
                </a:lnTo>
                <a:lnTo>
                  <a:pt x="394018" y="2740661"/>
                </a:lnTo>
                <a:lnTo>
                  <a:pt x="379095" y="2733676"/>
                </a:lnTo>
                <a:lnTo>
                  <a:pt x="364173" y="2725739"/>
                </a:lnTo>
                <a:lnTo>
                  <a:pt x="349568" y="2717801"/>
                </a:lnTo>
                <a:lnTo>
                  <a:pt x="335598" y="2709864"/>
                </a:lnTo>
                <a:lnTo>
                  <a:pt x="321310" y="2700974"/>
                </a:lnTo>
                <a:lnTo>
                  <a:pt x="307023" y="2692084"/>
                </a:lnTo>
                <a:lnTo>
                  <a:pt x="293370" y="2682559"/>
                </a:lnTo>
                <a:lnTo>
                  <a:pt x="279718" y="2673034"/>
                </a:lnTo>
                <a:lnTo>
                  <a:pt x="266065" y="2663191"/>
                </a:lnTo>
                <a:lnTo>
                  <a:pt x="253047" y="2652396"/>
                </a:lnTo>
                <a:lnTo>
                  <a:pt x="240347" y="2641601"/>
                </a:lnTo>
                <a:lnTo>
                  <a:pt x="227647" y="2630489"/>
                </a:lnTo>
                <a:lnTo>
                  <a:pt x="214947" y="2619059"/>
                </a:lnTo>
                <a:lnTo>
                  <a:pt x="203200" y="2607629"/>
                </a:lnTo>
                <a:lnTo>
                  <a:pt x="190817" y="2595563"/>
                </a:lnTo>
                <a:lnTo>
                  <a:pt x="179387" y="2582863"/>
                </a:lnTo>
                <a:lnTo>
                  <a:pt x="167957" y="2570163"/>
                </a:lnTo>
                <a:lnTo>
                  <a:pt x="156845" y="2556828"/>
                </a:lnTo>
                <a:lnTo>
                  <a:pt x="146050" y="2543493"/>
                </a:lnTo>
                <a:lnTo>
                  <a:pt x="135255" y="2529523"/>
                </a:lnTo>
                <a:lnTo>
                  <a:pt x="125095" y="2515553"/>
                </a:lnTo>
                <a:lnTo>
                  <a:pt x="115252" y="2500948"/>
                </a:lnTo>
                <a:lnTo>
                  <a:pt x="105410" y="2486343"/>
                </a:lnTo>
                <a:lnTo>
                  <a:pt x="96202" y="2471103"/>
                </a:lnTo>
                <a:lnTo>
                  <a:pt x="87630" y="2456181"/>
                </a:lnTo>
                <a:lnTo>
                  <a:pt x="79057" y="2440941"/>
                </a:lnTo>
                <a:lnTo>
                  <a:pt x="71437" y="2425383"/>
                </a:lnTo>
                <a:lnTo>
                  <a:pt x="63817" y="2409826"/>
                </a:lnTo>
                <a:lnTo>
                  <a:pt x="56515" y="2394268"/>
                </a:lnTo>
                <a:lnTo>
                  <a:pt x="50165" y="2378076"/>
                </a:lnTo>
                <a:lnTo>
                  <a:pt x="43815" y="2362518"/>
                </a:lnTo>
                <a:lnTo>
                  <a:pt x="38100" y="2346326"/>
                </a:lnTo>
                <a:lnTo>
                  <a:pt x="32385" y="2330451"/>
                </a:lnTo>
                <a:lnTo>
                  <a:pt x="27622" y="2313941"/>
                </a:lnTo>
                <a:lnTo>
                  <a:pt x="23177" y="2297748"/>
                </a:lnTo>
                <a:lnTo>
                  <a:pt x="19050" y="2281556"/>
                </a:lnTo>
                <a:lnTo>
                  <a:pt x="15240" y="2265363"/>
                </a:lnTo>
                <a:lnTo>
                  <a:pt x="11747" y="2248853"/>
                </a:lnTo>
                <a:lnTo>
                  <a:pt x="9207" y="2232343"/>
                </a:lnTo>
                <a:lnTo>
                  <a:pt x="6350" y="2216151"/>
                </a:lnTo>
                <a:lnTo>
                  <a:pt x="4445" y="2199641"/>
                </a:lnTo>
                <a:lnTo>
                  <a:pt x="2540" y="2182813"/>
                </a:lnTo>
                <a:lnTo>
                  <a:pt x="1587" y="2166303"/>
                </a:lnTo>
                <a:lnTo>
                  <a:pt x="635" y="2149793"/>
                </a:lnTo>
                <a:lnTo>
                  <a:pt x="0" y="2133283"/>
                </a:lnTo>
                <a:lnTo>
                  <a:pt x="0" y="2117091"/>
                </a:lnTo>
                <a:lnTo>
                  <a:pt x="317" y="2100581"/>
                </a:lnTo>
                <a:lnTo>
                  <a:pt x="952" y="2084071"/>
                </a:lnTo>
                <a:lnTo>
                  <a:pt x="2222" y="2067561"/>
                </a:lnTo>
                <a:lnTo>
                  <a:pt x="3810" y="2051051"/>
                </a:lnTo>
                <a:lnTo>
                  <a:pt x="5715" y="2034541"/>
                </a:lnTo>
                <a:lnTo>
                  <a:pt x="7937" y="2018666"/>
                </a:lnTo>
                <a:lnTo>
                  <a:pt x="10795" y="2002473"/>
                </a:lnTo>
                <a:lnTo>
                  <a:pt x="13652" y="1986598"/>
                </a:lnTo>
                <a:lnTo>
                  <a:pt x="17145" y="1970406"/>
                </a:lnTo>
                <a:lnTo>
                  <a:pt x="20955" y="1954213"/>
                </a:lnTo>
                <a:lnTo>
                  <a:pt x="24765" y="1938656"/>
                </a:lnTo>
                <a:lnTo>
                  <a:pt x="29527" y="1922463"/>
                </a:lnTo>
                <a:lnTo>
                  <a:pt x="34290" y="1906906"/>
                </a:lnTo>
                <a:lnTo>
                  <a:pt x="39687" y="1891666"/>
                </a:lnTo>
                <a:lnTo>
                  <a:pt x="45402" y="1876426"/>
                </a:lnTo>
                <a:lnTo>
                  <a:pt x="51752" y="1861186"/>
                </a:lnTo>
                <a:lnTo>
                  <a:pt x="58102" y="1845628"/>
                </a:lnTo>
                <a:lnTo>
                  <a:pt x="64452" y="1830706"/>
                </a:lnTo>
                <a:lnTo>
                  <a:pt x="71755" y="1815783"/>
                </a:lnTo>
                <a:lnTo>
                  <a:pt x="79375" y="1800861"/>
                </a:lnTo>
                <a:lnTo>
                  <a:pt x="87630" y="1786573"/>
                </a:lnTo>
                <a:lnTo>
                  <a:pt x="95567" y="1772286"/>
                </a:lnTo>
                <a:lnTo>
                  <a:pt x="104457" y="1757998"/>
                </a:lnTo>
                <a:lnTo>
                  <a:pt x="113030" y="1744028"/>
                </a:lnTo>
                <a:lnTo>
                  <a:pt x="122872" y="1730376"/>
                </a:lnTo>
                <a:lnTo>
                  <a:pt x="132397" y="1716723"/>
                </a:lnTo>
                <a:lnTo>
                  <a:pt x="142240" y="1703388"/>
                </a:lnTo>
                <a:lnTo>
                  <a:pt x="152717" y="1690053"/>
                </a:lnTo>
                <a:lnTo>
                  <a:pt x="163195" y="1677353"/>
                </a:lnTo>
                <a:lnTo>
                  <a:pt x="174307" y="1664335"/>
                </a:lnTo>
                <a:lnTo>
                  <a:pt x="185737" y="1652270"/>
                </a:lnTo>
                <a:lnTo>
                  <a:pt x="197802" y="1639888"/>
                </a:lnTo>
                <a:lnTo>
                  <a:pt x="209867" y="1628140"/>
                </a:lnTo>
                <a:lnTo>
                  <a:pt x="222250" y="1616075"/>
                </a:lnTo>
                <a:lnTo>
                  <a:pt x="235267" y="1604646"/>
                </a:lnTo>
                <a:lnTo>
                  <a:pt x="248285" y="1593533"/>
                </a:lnTo>
                <a:lnTo>
                  <a:pt x="261937" y="1583056"/>
                </a:lnTo>
                <a:lnTo>
                  <a:pt x="275908" y="1572260"/>
                </a:lnTo>
                <a:lnTo>
                  <a:pt x="289878" y="1561783"/>
                </a:lnTo>
                <a:lnTo>
                  <a:pt x="304165" y="1552258"/>
                </a:lnTo>
                <a:lnTo>
                  <a:pt x="319088" y="1542416"/>
                </a:lnTo>
                <a:lnTo>
                  <a:pt x="334010" y="1533208"/>
                </a:lnTo>
                <a:lnTo>
                  <a:pt x="349250" y="1524318"/>
                </a:lnTo>
                <a:lnTo>
                  <a:pt x="364490" y="1516063"/>
                </a:lnTo>
                <a:lnTo>
                  <a:pt x="379730" y="1508443"/>
                </a:lnTo>
                <a:lnTo>
                  <a:pt x="395605" y="1500823"/>
                </a:lnTo>
                <a:lnTo>
                  <a:pt x="411163" y="1493838"/>
                </a:lnTo>
                <a:lnTo>
                  <a:pt x="426720" y="1486853"/>
                </a:lnTo>
                <a:lnTo>
                  <a:pt x="442913" y="1480821"/>
                </a:lnTo>
                <a:lnTo>
                  <a:pt x="459105" y="1475105"/>
                </a:lnTo>
                <a:lnTo>
                  <a:pt x="474980" y="1469708"/>
                </a:lnTo>
                <a:lnTo>
                  <a:pt x="491173" y="1464628"/>
                </a:lnTo>
                <a:lnTo>
                  <a:pt x="507365" y="1460183"/>
                </a:lnTo>
                <a:lnTo>
                  <a:pt x="523558" y="1456055"/>
                </a:lnTo>
                <a:lnTo>
                  <a:pt x="540068" y="1452245"/>
                </a:lnTo>
                <a:lnTo>
                  <a:pt x="556578" y="1449070"/>
                </a:lnTo>
                <a:lnTo>
                  <a:pt x="573088" y="1445895"/>
                </a:lnTo>
                <a:lnTo>
                  <a:pt x="589598" y="1443356"/>
                </a:lnTo>
                <a:lnTo>
                  <a:pt x="605790" y="1441451"/>
                </a:lnTo>
                <a:lnTo>
                  <a:pt x="622300" y="1439546"/>
                </a:lnTo>
                <a:lnTo>
                  <a:pt x="638810" y="1438275"/>
                </a:lnTo>
                <a:lnTo>
                  <a:pt x="655320" y="1437640"/>
                </a:lnTo>
                <a:lnTo>
                  <a:pt x="671830" y="1436688"/>
                </a:lnTo>
                <a:close/>
                <a:moveTo>
                  <a:pt x="1808801" y="0"/>
                </a:moveTo>
                <a:lnTo>
                  <a:pt x="1822779" y="318"/>
                </a:lnTo>
                <a:lnTo>
                  <a:pt x="1836121" y="635"/>
                </a:lnTo>
                <a:lnTo>
                  <a:pt x="1849463" y="1588"/>
                </a:lnTo>
                <a:lnTo>
                  <a:pt x="1862806" y="3177"/>
                </a:lnTo>
                <a:lnTo>
                  <a:pt x="1875830" y="4447"/>
                </a:lnTo>
                <a:lnTo>
                  <a:pt x="1888855" y="6353"/>
                </a:lnTo>
                <a:lnTo>
                  <a:pt x="1901562" y="8894"/>
                </a:lnTo>
                <a:lnTo>
                  <a:pt x="1914269" y="11435"/>
                </a:lnTo>
                <a:lnTo>
                  <a:pt x="1926658" y="14612"/>
                </a:lnTo>
                <a:lnTo>
                  <a:pt x="1939047" y="17471"/>
                </a:lnTo>
                <a:lnTo>
                  <a:pt x="1951119" y="21282"/>
                </a:lnTo>
                <a:lnTo>
                  <a:pt x="1963190" y="25412"/>
                </a:lnTo>
                <a:lnTo>
                  <a:pt x="1974944" y="29859"/>
                </a:lnTo>
                <a:lnTo>
                  <a:pt x="1986698" y="34306"/>
                </a:lnTo>
                <a:lnTo>
                  <a:pt x="1998452" y="39071"/>
                </a:lnTo>
                <a:lnTo>
                  <a:pt x="2009571" y="44471"/>
                </a:lnTo>
                <a:lnTo>
                  <a:pt x="2020689" y="49870"/>
                </a:lnTo>
                <a:lnTo>
                  <a:pt x="2031490" y="55906"/>
                </a:lnTo>
                <a:lnTo>
                  <a:pt x="2042291" y="61941"/>
                </a:lnTo>
                <a:lnTo>
                  <a:pt x="2053092" y="67976"/>
                </a:lnTo>
                <a:lnTo>
                  <a:pt x="2063257" y="74964"/>
                </a:lnTo>
                <a:lnTo>
                  <a:pt x="2073741" y="81953"/>
                </a:lnTo>
                <a:lnTo>
                  <a:pt x="2083589" y="89259"/>
                </a:lnTo>
                <a:lnTo>
                  <a:pt x="2093754" y="96564"/>
                </a:lnTo>
                <a:lnTo>
                  <a:pt x="2103284" y="104506"/>
                </a:lnTo>
                <a:lnTo>
                  <a:pt x="2112814" y="112447"/>
                </a:lnTo>
                <a:lnTo>
                  <a:pt x="2122027" y="120388"/>
                </a:lnTo>
                <a:lnTo>
                  <a:pt x="2131239" y="129282"/>
                </a:lnTo>
                <a:lnTo>
                  <a:pt x="2139816" y="138176"/>
                </a:lnTo>
                <a:lnTo>
                  <a:pt x="2148711" y="147070"/>
                </a:lnTo>
                <a:lnTo>
                  <a:pt x="2157288" y="156282"/>
                </a:lnTo>
                <a:lnTo>
                  <a:pt x="2165548" y="165811"/>
                </a:lnTo>
                <a:lnTo>
                  <a:pt x="2173490" y="175658"/>
                </a:lnTo>
                <a:lnTo>
                  <a:pt x="2181749" y="185505"/>
                </a:lnTo>
                <a:lnTo>
                  <a:pt x="2189373" y="195987"/>
                </a:lnTo>
                <a:lnTo>
                  <a:pt x="2196680" y="206152"/>
                </a:lnTo>
                <a:lnTo>
                  <a:pt x="2203986" y="216952"/>
                </a:lnTo>
                <a:lnTo>
                  <a:pt x="2211293" y="227752"/>
                </a:lnTo>
                <a:lnTo>
                  <a:pt x="2217646" y="238870"/>
                </a:lnTo>
                <a:lnTo>
                  <a:pt x="2224635" y="249987"/>
                </a:lnTo>
                <a:lnTo>
                  <a:pt x="2230671" y="261423"/>
                </a:lnTo>
                <a:lnTo>
                  <a:pt x="2237024" y="273175"/>
                </a:lnTo>
                <a:lnTo>
                  <a:pt x="2243060" y="285246"/>
                </a:lnTo>
                <a:lnTo>
                  <a:pt x="2248778" y="296999"/>
                </a:lnTo>
                <a:lnTo>
                  <a:pt x="2253861" y="309069"/>
                </a:lnTo>
                <a:lnTo>
                  <a:pt x="2259261" y="321458"/>
                </a:lnTo>
                <a:lnTo>
                  <a:pt x="2264344" y="334163"/>
                </a:lnTo>
                <a:lnTo>
                  <a:pt x="2269427" y="347187"/>
                </a:lnTo>
                <a:lnTo>
                  <a:pt x="2273874" y="359575"/>
                </a:lnTo>
                <a:lnTo>
                  <a:pt x="2278004" y="372599"/>
                </a:lnTo>
                <a:lnTo>
                  <a:pt x="2282452" y="386257"/>
                </a:lnTo>
                <a:lnTo>
                  <a:pt x="2286264" y="399598"/>
                </a:lnTo>
                <a:lnTo>
                  <a:pt x="2290076" y="412939"/>
                </a:lnTo>
                <a:lnTo>
                  <a:pt x="2292935" y="426598"/>
                </a:lnTo>
                <a:lnTo>
                  <a:pt x="2296429" y="440575"/>
                </a:lnTo>
                <a:lnTo>
                  <a:pt x="2299288" y="454233"/>
                </a:lnTo>
                <a:lnTo>
                  <a:pt x="2301830" y="468527"/>
                </a:lnTo>
                <a:lnTo>
                  <a:pt x="2304053" y="482504"/>
                </a:lnTo>
                <a:lnTo>
                  <a:pt x="2306595" y="497116"/>
                </a:lnTo>
                <a:lnTo>
                  <a:pt x="2308501" y="511410"/>
                </a:lnTo>
                <a:lnTo>
                  <a:pt x="2309772" y="526339"/>
                </a:lnTo>
                <a:lnTo>
                  <a:pt x="2311360" y="540633"/>
                </a:lnTo>
                <a:lnTo>
                  <a:pt x="2312630" y="555245"/>
                </a:lnTo>
                <a:lnTo>
                  <a:pt x="2313266" y="570174"/>
                </a:lnTo>
                <a:lnTo>
                  <a:pt x="2320255" y="573033"/>
                </a:lnTo>
                <a:lnTo>
                  <a:pt x="2327244" y="576209"/>
                </a:lnTo>
                <a:lnTo>
                  <a:pt x="2333597" y="579704"/>
                </a:lnTo>
                <a:lnTo>
                  <a:pt x="2339633" y="583515"/>
                </a:lnTo>
                <a:lnTo>
                  <a:pt x="2345351" y="587645"/>
                </a:lnTo>
                <a:lnTo>
                  <a:pt x="2350751" y="592727"/>
                </a:lnTo>
                <a:lnTo>
                  <a:pt x="2356152" y="597809"/>
                </a:lnTo>
                <a:lnTo>
                  <a:pt x="2361234" y="603527"/>
                </a:lnTo>
                <a:lnTo>
                  <a:pt x="2365364" y="609562"/>
                </a:lnTo>
                <a:lnTo>
                  <a:pt x="2369494" y="616233"/>
                </a:lnTo>
                <a:lnTo>
                  <a:pt x="2372988" y="622903"/>
                </a:lnTo>
                <a:lnTo>
                  <a:pt x="2376483" y="630527"/>
                </a:lnTo>
                <a:lnTo>
                  <a:pt x="2379024" y="638786"/>
                </a:lnTo>
                <a:lnTo>
                  <a:pt x="2381566" y="647362"/>
                </a:lnTo>
                <a:lnTo>
                  <a:pt x="2383472" y="656574"/>
                </a:lnTo>
                <a:lnTo>
                  <a:pt x="2384425" y="666103"/>
                </a:lnTo>
                <a:lnTo>
                  <a:pt x="2385378" y="674362"/>
                </a:lnTo>
                <a:lnTo>
                  <a:pt x="2385695" y="681985"/>
                </a:lnTo>
                <a:lnTo>
                  <a:pt x="2386013" y="689927"/>
                </a:lnTo>
                <a:lnTo>
                  <a:pt x="2385695" y="698503"/>
                </a:lnTo>
                <a:lnTo>
                  <a:pt x="2385378" y="706444"/>
                </a:lnTo>
                <a:lnTo>
                  <a:pt x="2384425" y="714703"/>
                </a:lnTo>
                <a:lnTo>
                  <a:pt x="2383472" y="723279"/>
                </a:lnTo>
                <a:lnTo>
                  <a:pt x="2381883" y="731538"/>
                </a:lnTo>
                <a:lnTo>
                  <a:pt x="2380295" y="740115"/>
                </a:lnTo>
                <a:lnTo>
                  <a:pt x="2378389" y="748373"/>
                </a:lnTo>
                <a:lnTo>
                  <a:pt x="2376483" y="756950"/>
                </a:lnTo>
                <a:lnTo>
                  <a:pt x="2374259" y="765526"/>
                </a:lnTo>
                <a:lnTo>
                  <a:pt x="2371400" y="773467"/>
                </a:lnTo>
                <a:lnTo>
                  <a:pt x="2368541" y="781726"/>
                </a:lnTo>
                <a:lnTo>
                  <a:pt x="2365364" y="789985"/>
                </a:lnTo>
                <a:lnTo>
                  <a:pt x="2361870" y="797926"/>
                </a:lnTo>
                <a:lnTo>
                  <a:pt x="2358376" y="805550"/>
                </a:lnTo>
                <a:lnTo>
                  <a:pt x="2354563" y="813173"/>
                </a:lnTo>
                <a:lnTo>
                  <a:pt x="2350434" y="820479"/>
                </a:lnTo>
                <a:lnTo>
                  <a:pt x="2346304" y="827785"/>
                </a:lnTo>
                <a:lnTo>
                  <a:pt x="2341539" y="834773"/>
                </a:lnTo>
                <a:lnTo>
                  <a:pt x="2337091" y="841444"/>
                </a:lnTo>
                <a:lnTo>
                  <a:pt x="2332009" y="848114"/>
                </a:lnTo>
                <a:lnTo>
                  <a:pt x="2326608" y="854149"/>
                </a:lnTo>
                <a:lnTo>
                  <a:pt x="2321843" y="859867"/>
                </a:lnTo>
                <a:lnTo>
                  <a:pt x="2316125" y="865585"/>
                </a:lnTo>
                <a:lnTo>
                  <a:pt x="2310407" y="870667"/>
                </a:lnTo>
                <a:lnTo>
                  <a:pt x="2304689" y="875432"/>
                </a:lnTo>
                <a:lnTo>
                  <a:pt x="2298335" y="879879"/>
                </a:lnTo>
                <a:lnTo>
                  <a:pt x="2292300" y="884008"/>
                </a:lnTo>
                <a:lnTo>
                  <a:pt x="2285628" y="887502"/>
                </a:lnTo>
                <a:lnTo>
                  <a:pt x="2279275" y="890996"/>
                </a:lnTo>
                <a:lnTo>
                  <a:pt x="2273239" y="915137"/>
                </a:lnTo>
                <a:lnTo>
                  <a:pt x="2266250" y="938643"/>
                </a:lnTo>
                <a:lnTo>
                  <a:pt x="2258626" y="962467"/>
                </a:lnTo>
                <a:lnTo>
                  <a:pt x="2251002" y="986290"/>
                </a:lnTo>
                <a:lnTo>
                  <a:pt x="2242425" y="1009161"/>
                </a:lnTo>
                <a:lnTo>
                  <a:pt x="2233212" y="1032031"/>
                </a:lnTo>
                <a:lnTo>
                  <a:pt x="2223682" y="1054584"/>
                </a:lnTo>
                <a:lnTo>
                  <a:pt x="2213834" y="1076819"/>
                </a:lnTo>
                <a:lnTo>
                  <a:pt x="2203351" y="1098419"/>
                </a:lnTo>
                <a:lnTo>
                  <a:pt x="2192232" y="1119701"/>
                </a:lnTo>
                <a:lnTo>
                  <a:pt x="2180479" y="1140348"/>
                </a:lnTo>
                <a:lnTo>
                  <a:pt x="2168407" y="1160360"/>
                </a:lnTo>
                <a:lnTo>
                  <a:pt x="2155700" y="1179736"/>
                </a:lnTo>
                <a:lnTo>
                  <a:pt x="2142358" y="1198477"/>
                </a:lnTo>
                <a:lnTo>
                  <a:pt x="2128380" y="1216901"/>
                </a:lnTo>
                <a:lnTo>
                  <a:pt x="2114403" y="1234054"/>
                </a:lnTo>
                <a:lnTo>
                  <a:pt x="2106779" y="1242630"/>
                </a:lnTo>
                <a:lnTo>
                  <a:pt x="2099472" y="1250889"/>
                </a:lnTo>
                <a:lnTo>
                  <a:pt x="2091848" y="1259148"/>
                </a:lnTo>
                <a:lnTo>
                  <a:pt x="2083589" y="1266771"/>
                </a:lnTo>
                <a:lnTo>
                  <a:pt x="2075647" y="1274395"/>
                </a:lnTo>
                <a:lnTo>
                  <a:pt x="2067705" y="1282018"/>
                </a:lnTo>
                <a:lnTo>
                  <a:pt x="2059445" y="1289006"/>
                </a:lnTo>
                <a:lnTo>
                  <a:pt x="2051186" y="1295994"/>
                </a:lnTo>
                <a:lnTo>
                  <a:pt x="2042609" y="1302665"/>
                </a:lnTo>
                <a:lnTo>
                  <a:pt x="2034032" y="1309018"/>
                </a:lnTo>
                <a:lnTo>
                  <a:pt x="2025137" y="1315688"/>
                </a:lnTo>
                <a:lnTo>
                  <a:pt x="2016242" y="1321724"/>
                </a:lnTo>
                <a:lnTo>
                  <a:pt x="2007029" y="1327441"/>
                </a:lnTo>
                <a:lnTo>
                  <a:pt x="1997817" y="1332841"/>
                </a:lnTo>
                <a:lnTo>
                  <a:pt x="1988922" y="1338241"/>
                </a:lnTo>
                <a:lnTo>
                  <a:pt x="1979074" y="1343324"/>
                </a:lnTo>
                <a:lnTo>
                  <a:pt x="1969544" y="1348088"/>
                </a:lnTo>
                <a:lnTo>
                  <a:pt x="1960014" y="1352535"/>
                </a:lnTo>
                <a:lnTo>
                  <a:pt x="1950166" y="1356665"/>
                </a:lnTo>
                <a:lnTo>
                  <a:pt x="1940000" y="1360477"/>
                </a:lnTo>
                <a:lnTo>
                  <a:pt x="1929835" y="1364288"/>
                </a:lnTo>
                <a:lnTo>
                  <a:pt x="1919352" y="1367782"/>
                </a:lnTo>
                <a:lnTo>
                  <a:pt x="1909186" y="1370641"/>
                </a:lnTo>
                <a:lnTo>
                  <a:pt x="1898703" y="1373500"/>
                </a:lnTo>
                <a:lnTo>
                  <a:pt x="1888220" y="1375724"/>
                </a:lnTo>
                <a:lnTo>
                  <a:pt x="1877101" y="1377947"/>
                </a:lnTo>
                <a:lnTo>
                  <a:pt x="1865982" y="1379853"/>
                </a:lnTo>
                <a:lnTo>
                  <a:pt x="1854864" y="1381123"/>
                </a:lnTo>
                <a:lnTo>
                  <a:pt x="1843745" y="1382712"/>
                </a:lnTo>
                <a:lnTo>
                  <a:pt x="1832309" y="1383347"/>
                </a:lnTo>
                <a:lnTo>
                  <a:pt x="1820873" y="1383665"/>
                </a:lnTo>
                <a:lnTo>
                  <a:pt x="1808801" y="1384300"/>
                </a:lnTo>
                <a:lnTo>
                  <a:pt x="1797365" y="1383665"/>
                </a:lnTo>
                <a:lnTo>
                  <a:pt x="1785929" y="1383347"/>
                </a:lnTo>
                <a:lnTo>
                  <a:pt x="1774493" y="1382712"/>
                </a:lnTo>
                <a:lnTo>
                  <a:pt x="1763374" y="1381441"/>
                </a:lnTo>
                <a:lnTo>
                  <a:pt x="1752256" y="1379853"/>
                </a:lnTo>
                <a:lnTo>
                  <a:pt x="1741137" y="1377947"/>
                </a:lnTo>
                <a:lnTo>
                  <a:pt x="1730336" y="1375724"/>
                </a:lnTo>
                <a:lnTo>
                  <a:pt x="1719535" y="1373500"/>
                </a:lnTo>
                <a:lnTo>
                  <a:pt x="1709052" y="1370641"/>
                </a:lnTo>
                <a:lnTo>
                  <a:pt x="1698569" y="1367782"/>
                </a:lnTo>
                <a:lnTo>
                  <a:pt x="1688721" y="1364606"/>
                </a:lnTo>
                <a:lnTo>
                  <a:pt x="1678238" y="1360794"/>
                </a:lnTo>
                <a:lnTo>
                  <a:pt x="1668390" y="1356982"/>
                </a:lnTo>
                <a:lnTo>
                  <a:pt x="1658542" y="1352853"/>
                </a:lnTo>
                <a:lnTo>
                  <a:pt x="1649012" y="1348088"/>
                </a:lnTo>
                <a:lnTo>
                  <a:pt x="1639164" y="1343641"/>
                </a:lnTo>
                <a:lnTo>
                  <a:pt x="1630269" y="1338559"/>
                </a:lnTo>
                <a:lnTo>
                  <a:pt x="1620421" y="1333794"/>
                </a:lnTo>
                <a:lnTo>
                  <a:pt x="1611526" y="1327759"/>
                </a:lnTo>
                <a:lnTo>
                  <a:pt x="1602632" y="1322042"/>
                </a:lnTo>
                <a:lnTo>
                  <a:pt x="1593737" y="1316324"/>
                </a:lnTo>
                <a:lnTo>
                  <a:pt x="1584842" y="1309971"/>
                </a:lnTo>
                <a:lnTo>
                  <a:pt x="1576265" y="1303936"/>
                </a:lnTo>
                <a:lnTo>
                  <a:pt x="1567688" y="1296947"/>
                </a:lnTo>
                <a:lnTo>
                  <a:pt x="1559746" y="1289959"/>
                </a:lnTo>
                <a:lnTo>
                  <a:pt x="1551169" y="1282653"/>
                </a:lnTo>
                <a:lnTo>
                  <a:pt x="1543227" y="1275348"/>
                </a:lnTo>
                <a:lnTo>
                  <a:pt x="1535285" y="1267724"/>
                </a:lnTo>
                <a:lnTo>
                  <a:pt x="1527661" y="1260100"/>
                </a:lnTo>
                <a:lnTo>
                  <a:pt x="1520037" y="1252159"/>
                </a:lnTo>
                <a:lnTo>
                  <a:pt x="1512095" y="1244218"/>
                </a:lnTo>
                <a:lnTo>
                  <a:pt x="1505106" y="1235642"/>
                </a:lnTo>
                <a:lnTo>
                  <a:pt x="1490811" y="1218489"/>
                </a:lnTo>
                <a:lnTo>
                  <a:pt x="1477151" y="1200383"/>
                </a:lnTo>
                <a:lnTo>
                  <a:pt x="1463491" y="1181642"/>
                </a:lnTo>
                <a:lnTo>
                  <a:pt x="1451102" y="1162583"/>
                </a:lnTo>
                <a:lnTo>
                  <a:pt x="1438712" y="1142572"/>
                </a:lnTo>
                <a:lnTo>
                  <a:pt x="1426958" y="1121925"/>
                </a:lnTo>
                <a:lnTo>
                  <a:pt x="1415840" y="1101278"/>
                </a:lnTo>
                <a:lnTo>
                  <a:pt x="1405357" y="1079678"/>
                </a:lnTo>
                <a:lnTo>
                  <a:pt x="1395191" y="1057760"/>
                </a:lnTo>
                <a:lnTo>
                  <a:pt x="1385979" y="1035525"/>
                </a:lnTo>
                <a:lnTo>
                  <a:pt x="1376766" y="1012972"/>
                </a:lnTo>
                <a:lnTo>
                  <a:pt x="1368189" y="989467"/>
                </a:lnTo>
                <a:lnTo>
                  <a:pt x="1360247" y="966278"/>
                </a:lnTo>
                <a:lnTo>
                  <a:pt x="1352941" y="943090"/>
                </a:lnTo>
                <a:lnTo>
                  <a:pt x="1346269" y="919267"/>
                </a:lnTo>
                <a:lnTo>
                  <a:pt x="1339598" y="895126"/>
                </a:lnTo>
                <a:lnTo>
                  <a:pt x="1332292" y="892902"/>
                </a:lnTo>
                <a:lnTo>
                  <a:pt x="1324985" y="889726"/>
                </a:lnTo>
                <a:lnTo>
                  <a:pt x="1318314" y="886232"/>
                </a:lnTo>
                <a:lnTo>
                  <a:pt x="1311325" y="882420"/>
                </a:lnTo>
                <a:lnTo>
                  <a:pt x="1304654" y="878290"/>
                </a:lnTo>
                <a:lnTo>
                  <a:pt x="1298619" y="873208"/>
                </a:lnTo>
                <a:lnTo>
                  <a:pt x="1292265" y="867808"/>
                </a:lnTo>
                <a:lnTo>
                  <a:pt x="1286547" y="862726"/>
                </a:lnTo>
                <a:lnTo>
                  <a:pt x="1280829" y="856373"/>
                </a:lnTo>
                <a:lnTo>
                  <a:pt x="1274793" y="850020"/>
                </a:lnTo>
                <a:lnTo>
                  <a:pt x="1269710" y="843032"/>
                </a:lnTo>
                <a:lnTo>
                  <a:pt x="1264627" y="836044"/>
                </a:lnTo>
                <a:lnTo>
                  <a:pt x="1259545" y="828738"/>
                </a:lnTo>
                <a:lnTo>
                  <a:pt x="1255097" y="821114"/>
                </a:lnTo>
                <a:lnTo>
                  <a:pt x="1250968" y="813491"/>
                </a:lnTo>
                <a:lnTo>
                  <a:pt x="1246520" y="805550"/>
                </a:lnTo>
                <a:lnTo>
                  <a:pt x="1242708" y="796973"/>
                </a:lnTo>
                <a:lnTo>
                  <a:pt x="1239214" y="788714"/>
                </a:lnTo>
                <a:lnTo>
                  <a:pt x="1236037" y="780138"/>
                </a:lnTo>
                <a:lnTo>
                  <a:pt x="1232860" y="771562"/>
                </a:lnTo>
                <a:lnTo>
                  <a:pt x="1230001" y="762667"/>
                </a:lnTo>
                <a:lnTo>
                  <a:pt x="1227460" y="753773"/>
                </a:lnTo>
                <a:lnTo>
                  <a:pt x="1225554" y="745197"/>
                </a:lnTo>
                <a:lnTo>
                  <a:pt x="1223648" y="735985"/>
                </a:lnTo>
                <a:lnTo>
                  <a:pt x="1222059" y="727091"/>
                </a:lnTo>
                <a:lnTo>
                  <a:pt x="1220471" y="718197"/>
                </a:lnTo>
                <a:lnTo>
                  <a:pt x="1219836" y="708985"/>
                </a:lnTo>
                <a:lnTo>
                  <a:pt x="1219200" y="700409"/>
                </a:lnTo>
                <a:lnTo>
                  <a:pt x="1219200" y="691832"/>
                </a:lnTo>
                <a:lnTo>
                  <a:pt x="1219200" y="682938"/>
                </a:lnTo>
                <a:lnTo>
                  <a:pt x="1219518" y="674680"/>
                </a:lnTo>
                <a:lnTo>
                  <a:pt x="1220153" y="666103"/>
                </a:lnTo>
                <a:lnTo>
                  <a:pt x="1221742" y="655621"/>
                </a:lnTo>
                <a:lnTo>
                  <a:pt x="1223648" y="645456"/>
                </a:lnTo>
                <a:lnTo>
                  <a:pt x="1226824" y="635927"/>
                </a:lnTo>
                <a:lnTo>
                  <a:pt x="1229683" y="627350"/>
                </a:lnTo>
                <a:lnTo>
                  <a:pt x="1233496" y="618774"/>
                </a:lnTo>
                <a:lnTo>
                  <a:pt x="1237943" y="611468"/>
                </a:lnTo>
                <a:lnTo>
                  <a:pt x="1242708" y="604162"/>
                </a:lnTo>
                <a:lnTo>
                  <a:pt x="1248108" y="598127"/>
                </a:lnTo>
                <a:lnTo>
                  <a:pt x="1253827" y="592409"/>
                </a:lnTo>
                <a:lnTo>
                  <a:pt x="1259862" y="587009"/>
                </a:lnTo>
                <a:lnTo>
                  <a:pt x="1266534" y="581927"/>
                </a:lnTo>
                <a:lnTo>
                  <a:pt x="1273522" y="577798"/>
                </a:lnTo>
                <a:lnTo>
                  <a:pt x="1280829" y="574304"/>
                </a:lnTo>
                <a:lnTo>
                  <a:pt x="1288453" y="570809"/>
                </a:lnTo>
                <a:lnTo>
                  <a:pt x="1296395" y="568268"/>
                </a:lnTo>
                <a:lnTo>
                  <a:pt x="1304654" y="566045"/>
                </a:lnTo>
                <a:lnTo>
                  <a:pt x="1305607" y="551115"/>
                </a:lnTo>
                <a:lnTo>
                  <a:pt x="1306560" y="536504"/>
                </a:lnTo>
                <a:lnTo>
                  <a:pt x="1308149" y="521892"/>
                </a:lnTo>
                <a:lnTo>
                  <a:pt x="1310055" y="507598"/>
                </a:lnTo>
                <a:lnTo>
                  <a:pt x="1311961" y="493304"/>
                </a:lnTo>
                <a:lnTo>
                  <a:pt x="1314502" y="479010"/>
                </a:lnTo>
                <a:lnTo>
                  <a:pt x="1316726" y="465033"/>
                </a:lnTo>
                <a:lnTo>
                  <a:pt x="1319267" y="450739"/>
                </a:lnTo>
                <a:lnTo>
                  <a:pt x="1322444" y="437081"/>
                </a:lnTo>
                <a:lnTo>
                  <a:pt x="1325303" y="423104"/>
                </a:lnTo>
                <a:lnTo>
                  <a:pt x="1328797" y="409763"/>
                </a:lnTo>
                <a:lnTo>
                  <a:pt x="1332610" y="396422"/>
                </a:lnTo>
                <a:lnTo>
                  <a:pt x="1336422" y="383081"/>
                </a:lnTo>
                <a:lnTo>
                  <a:pt x="1340869" y="370057"/>
                </a:lnTo>
                <a:lnTo>
                  <a:pt x="1344999" y="357034"/>
                </a:lnTo>
                <a:lnTo>
                  <a:pt x="1349446" y="344010"/>
                </a:lnTo>
                <a:lnTo>
                  <a:pt x="1354529" y="331305"/>
                </a:lnTo>
                <a:lnTo>
                  <a:pt x="1359612" y="319234"/>
                </a:lnTo>
                <a:lnTo>
                  <a:pt x="1365012" y="306528"/>
                </a:lnTo>
                <a:lnTo>
                  <a:pt x="1370095" y="294775"/>
                </a:lnTo>
                <a:lnTo>
                  <a:pt x="1376131" y="282705"/>
                </a:lnTo>
                <a:lnTo>
                  <a:pt x="1382167" y="270952"/>
                </a:lnTo>
                <a:lnTo>
                  <a:pt x="1388202" y="259517"/>
                </a:lnTo>
                <a:lnTo>
                  <a:pt x="1394873" y="248081"/>
                </a:lnTo>
                <a:lnTo>
                  <a:pt x="1401227" y="236964"/>
                </a:lnTo>
                <a:lnTo>
                  <a:pt x="1408216" y="225846"/>
                </a:lnTo>
                <a:lnTo>
                  <a:pt x="1414887" y="215046"/>
                </a:lnTo>
                <a:lnTo>
                  <a:pt x="1422193" y="204246"/>
                </a:lnTo>
                <a:lnTo>
                  <a:pt x="1429817" y="194082"/>
                </a:lnTo>
                <a:lnTo>
                  <a:pt x="1437759" y="183917"/>
                </a:lnTo>
                <a:lnTo>
                  <a:pt x="1445701" y="174070"/>
                </a:lnTo>
                <a:lnTo>
                  <a:pt x="1453643" y="164541"/>
                </a:lnTo>
                <a:lnTo>
                  <a:pt x="1461585" y="155011"/>
                </a:lnTo>
                <a:lnTo>
                  <a:pt x="1470480" y="145799"/>
                </a:lnTo>
                <a:lnTo>
                  <a:pt x="1479057" y="136588"/>
                </a:lnTo>
                <a:lnTo>
                  <a:pt x="1488269" y="128329"/>
                </a:lnTo>
                <a:lnTo>
                  <a:pt x="1496846" y="119753"/>
                </a:lnTo>
                <a:lnTo>
                  <a:pt x="1506377" y="111494"/>
                </a:lnTo>
                <a:lnTo>
                  <a:pt x="1515589" y="103235"/>
                </a:lnTo>
                <a:lnTo>
                  <a:pt x="1525755" y="95611"/>
                </a:lnTo>
                <a:lnTo>
                  <a:pt x="1535285" y="88306"/>
                </a:lnTo>
                <a:lnTo>
                  <a:pt x="1545133" y="81000"/>
                </a:lnTo>
                <a:lnTo>
                  <a:pt x="1555616" y="74329"/>
                </a:lnTo>
                <a:lnTo>
                  <a:pt x="1565781" y="67659"/>
                </a:lnTo>
                <a:lnTo>
                  <a:pt x="1576582" y="61306"/>
                </a:lnTo>
                <a:lnTo>
                  <a:pt x="1587383" y="54953"/>
                </a:lnTo>
                <a:lnTo>
                  <a:pt x="1597866" y="49235"/>
                </a:lnTo>
                <a:lnTo>
                  <a:pt x="1608985" y="44153"/>
                </a:lnTo>
                <a:lnTo>
                  <a:pt x="1620421" y="38753"/>
                </a:lnTo>
                <a:lnTo>
                  <a:pt x="1632175" y="33988"/>
                </a:lnTo>
                <a:lnTo>
                  <a:pt x="1643611" y="29541"/>
                </a:lnTo>
                <a:lnTo>
                  <a:pt x="1655365" y="25412"/>
                </a:lnTo>
                <a:lnTo>
                  <a:pt x="1667119" y="20965"/>
                </a:lnTo>
                <a:lnTo>
                  <a:pt x="1679508" y="17471"/>
                </a:lnTo>
                <a:lnTo>
                  <a:pt x="1691898" y="14294"/>
                </a:lnTo>
                <a:lnTo>
                  <a:pt x="1703969" y="11435"/>
                </a:lnTo>
                <a:lnTo>
                  <a:pt x="1716676" y="8894"/>
                </a:lnTo>
                <a:lnTo>
                  <a:pt x="1729383" y="6353"/>
                </a:lnTo>
                <a:lnTo>
                  <a:pt x="1742408" y="4447"/>
                </a:lnTo>
                <a:lnTo>
                  <a:pt x="1755432" y="3177"/>
                </a:lnTo>
                <a:lnTo>
                  <a:pt x="1768457" y="1588"/>
                </a:lnTo>
                <a:lnTo>
                  <a:pt x="1781799" y="635"/>
                </a:lnTo>
                <a:lnTo>
                  <a:pt x="1795459" y="318"/>
                </a:lnTo>
                <a:lnTo>
                  <a:pt x="1808801" y="0"/>
                </a:lnTo>
                <a:close/>
              </a:path>
            </a:pathLst>
          </a:custGeom>
          <a:solidFill>
            <a:srgbClr val="FEFFFF"/>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16" name="矩形 25"/>
          <p:cNvSpPr>
            <a:spLocks noChangeArrowheads="1"/>
          </p:cNvSpPr>
          <p:nvPr/>
        </p:nvSpPr>
        <p:spPr bwMode="auto">
          <a:xfrm>
            <a:off x="140811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17" name="矩形: 圆角 16"/>
          <p:cNvSpPr/>
          <p:nvPr/>
        </p:nvSpPr>
        <p:spPr bwMode="auto">
          <a:xfrm>
            <a:off x="4954588"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8" name="KSO_Shape"/>
          <p:cNvSpPr/>
          <p:nvPr/>
        </p:nvSpPr>
        <p:spPr bwMode="auto">
          <a:xfrm>
            <a:off x="5589588" y="2483280"/>
            <a:ext cx="1009650" cy="944563"/>
          </a:xfrm>
          <a:custGeom>
            <a:avLst/>
            <a:gdLst>
              <a:gd name="T0" fmla="*/ 1264650 w 2063750"/>
              <a:gd name="T1" fmla="*/ 933236 h 1925638"/>
              <a:gd name="T2" fmla="*/ 1205010 w 2063750"/>
              <a:gd name="T3" fmla="*/ 981200 h 1925638"/>
              <a:gd name="T4" fmla="*/ 1169637 w 2063750"/>
              <a:gd name="T5" fmla="*/ 913641 h 1925638"/>
              <a:gd name="T6" fmla="*/ 1863628 w 2063750"/>
              <a:gd name="T7" fmla="*/ 619424 h 1925638"/>
              <a:gd name="T8" fmla="*/ 1873035 w 2063750"/>
              <a:gd name="T9" fmla="*/ 667280 h 1925638"/>
              <a:gd name="T10" fmla="*/ 1691374 w 2063750"/>
              <a:gd name="T11" fmla="*/ 669322 h 1925638"/>
              <a:gd name="T12" fmla="*/ 1696077 w 2063750"/>
              <a:gd name="T13" fmla="*/ 621175 h 1925638"/>
              <a:gd name="T14" fmla="*/ 742063 w 2063750"/>
              <a:gd name="T15" fmla="*/ 629637 h 1925638"/>
              <a:gd name="T16" fmla="*/ 727975 w 2063750"/>
              <a:gd name="T17" fmla="*/ 676034 h 1925638"/>
              <a:gd name="T18" fmla="*/ 550987 w 2063750"/>
              <a:gd name="T19" fmla="*/ 656483 h 1925638"/>
              <a:gd name="T20" fmla="*/ 577990 w 2063750"/>
              <a:gd name="T21" fmla="*/ 615922 h 1925638"/>
              <a:gd name="T22" fmla="*/ 1273128 w 2063750"/>
              <a:gd name="T23" fmla="*/ 560052 h 1925638"/>
              <a:gd name="T24" fmla="*/ 1196826 w 2063750"/>
              <a:gd name="T25" fmla="*/ 846374 h 1925638"/>
              <a:gd name="T26" fmla="*/ 1157651 w 2063750"/>
              <a:gd name="T27" fmla="*/ 551279 h 1925638"/>
              <a:gd name="T28" fmla="*/ 1196634 w 2063750"/>
              <a:gd name="T29" fmla="*/ 394965 h 1925638"/>
              <a:gd name="T30" fmla="*/ 1004375 w 2063750"/>
              <a:gd name="T31" fmla="*/ 453667 h 1925638"/>
              <a:gd name="T32" fmla="*/ 916159 w 2063750"/>
              <a:gd name="T33" fmla="*/ 617446 h 1925638"/>
              <a:gd name="T34" fmla="*/ 942243 w 2063750"/>
              <a:gd name="T35" fmla="*/ 775648 h 1925638"/>
              <a:gd name="T36" fmla="*/ 1065042 w 2063750"/>
              <a:gd name="T37" fmla="*/ 952636 h 1925638"/>
              <a:gd name="T38" fmla="*/ 1352258 w 2063750"/>
              <a:gd name="T39" fmla="*/ 1009577 h 1925638"/>
              <a:gd name="T40" fmla="*/ 1456007 w 2063750"/>
              <a:gd name="T41" fmla="*/ 831122 h 1925638"/>
              <a:gd name="T42" fmla="*/ 1514915 w 2063750"/>
              <a:gd name="T43" fmla="*/ 694346 h 1925638"/>
              <a:gd name="T44" fmla="*/ 1484729 w 2063750"/>
              <a:gd name="T45" fmla="*/ 506499 h 1925638"/>
              <a:gd name="T46" fmla="*/ 1323829 w 2063750"/>
              <a:gd name="T47" fmla="*/ 407879 h 1925638"/>
              <a:gd name="T48" fmla="*/ 1277230 w 2063750"/>
              <a:gd name="T49" fmla="*/ 330686 h 1925638"/>
              <a:gd name="T50" fmla="*/ 1483556 w 2063750"/>
              <a:gd name="T51" fmla="*/ 408467 h 1925638"/>
              <a:gd name="T52" fmla="*/ 1585840 w 2063750"/>
              <a:gd name="T53" fmla="*/ 598074 h 1925638"/>
              <a:gd name="T54" fmla="*/ 1556532 w 2063750"/>
              <a:gd name="T55" fmla="*/ 799717 h 1925638"/>
              <a:gd name="T56" fmla="*/ 1444577 w 2063750"/>
              <a:gd name="T57" fmla="*/ 953809 h 1925638"/>
              <a:gd name="T58" fmla="*/ 1379514 w 2063750"/>
              <a:gd name="T59" fmla="*/ 1234993 h 1925638"/>
              <a:gd name="T60" fmla="*/ 1224769 w 2063750"/>
              <a:gd name="T61" fmla="*/ 1299859 h 1925638"/>
              <a:gd name="T62" fmla="*/ 973458 w 2063750"/>
              <a:gd name="T63" fmla="*/ 1301550 h 1925638"/>
              <a:gd name="T64" fmla="*/ 884643 w 2063750"/>
              <a:gd name="T65" fmla="*/ 1352828 h 1925638"/>
              <a:gd name="T66" fmla="*/ 1171315 w 2063750"/>
              <a:gd name="T67" fmla="*/ 1381250 h 1925638"/>
              <a:gd name="T68" fmla="*/ 1609826 w 2063750"/>
              <a:gd name="T69" fmla="*/ 1205732 h 1925638"/>
              <a:gd name="T70" fmla="*/ 1769285 w 2063750"/>
              <a:gd name="T71" fmla="*/ 1202215 h 1925638"/>
              <a:gd name="T72" fmla="*/ 1698033 w 2063750"/>
              <a:gd name="T73" fmla="*/ 1343539 h 1925638"/>
              <a:gd name="T74" fmla="*/ 1830840 w 2063750"/>
              <a:gd name="T75" fmla="*/ 1309461 h 1925638"/>
              <a:gd name="T76" fmla="*/ 1902362 w 2063750"/>
              <a:gd name="T77" fmla="*/ 1344330 h 1925638"/>
              <a:gd name="T78" fmla="*/ 1805632 w 2063750"/>
              <a:gd name="T79" fmla="*/ 1426962 h 1925638"/>
              <a:gd name="T80" fmla="*/ 1115916 w 2063750"/>
              <a:gd name="T81" fmla="*/ 1759833 h 1925638"/>
              <a:gd name="T82" fmla="*/ 544327 w 2063750"/>
              <a:gd name="T83" fmla="*/ 1713829 h 1925638"/>
              <a:gd name="T84" fmla="*/ 50124 w 2063750"/>
              <a:gd name="T85" fmla="*/ 1388576 h 1925638"/>
              <a:gd name="T86" fmla="*/ 277587 w 2063750"/>
              <a:gd name="T87" fmla="*/ 1364841 h 1925638"/>
              <a:gd name="T88" fmla="*/ 557812 w 2063750"/>
              <a:gd name="T89" fmla="*/ 1209541 h 1925638"/>
              <a:gd name="T90" fmla="*/ 1023426 w 2063750"/>
              <a:gd name="T91" fmla="*/ 1057126 h 1925638"/>
              <a:gd name="T92" fmla="*/ 919090 w 2063750"/>
              <a:gd name="T93" fmla="*/ 864876 h 1925638"/>
              <a:gd name="T94" fmla="*/ 854320 w 2063750"/>
              <a:gd name="T95" fmla="*/ 707847 h 1925638"/>
              <a:gd name="T96" fmla="*/ 887730 w 2063750"/>
              <a:gd name="T97" fmla="*/ 478909 h 1925638"/>
              <a:gd name="T98" fmla="*/ 1065042 w 2063750"/>
              <a:gd name="T99" fmla="*/ 350938 h 1925638"/>
              <a:gd name="T100" fmla="*/ 1690144 w 2063750"/>
              <a:gd name="T101" fmla="*/ 203159 h 1925638"/>
              <a:gd name="T102" fmla="*/ 1700127 w 2063750"/>
              <a:gd name="T103" fmla="*/ 250943 h 1925638"/>
              <a:gd name="T104" fmla="*/ 1558014 w 2063750"/>
              <a:gd name="T105" fmla="*/ 348271 h 1925638"/>
              <a:gd name="T106" fmla="*/ 1655497 w 2063750"/>
              <a:gd name="T107" fmla="*/ 206383 h 1925638"/>
              <a:gd name="T108" fmla="*/ 904489 w 2063750"/>
              <a:gd name="T109" fmla="*/ 306056 h 1925638"/>
              <a:gd name="T110" fmla="*/ 895180 w 2063750"/>
              <a:gd name="T111" fmla="*/ 353841 h 1925638"/>
              <a:gd name="T112" fmla="*/ 757001 w 2063750"/>
              <a:gd name="T113" fmla="*/ 243028 h 1925638"/>
              <a:gd name="T114" fmla="*/ 779982 w 2063750"/>
              <a:gd name="T115" fmla="*/ 199933 h 1925638"/>
              <a:gd name="T116" fmla="*/ 1248509 w 2063750"/>
              <a:gd name="T117" fmla="*/ 28478 h 1925638"/>
              <a:gd name="T118" fmla="*/ 1217149 w 2063750"/>
              <a:gd name="T119" fmla="*/ 197882 h 1925638"/>
              <a:gd name="T120" fmla="*/ 1185497 w 2063750"/>
              <a:gd name="T121" fmla="*/ 28478 h 1925638"/>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0" t="0" r="r" b="b"/>
            <a:pathLst>
              <a:path w="2063750" h="1925638">
                <a:moveTo>
                  <a:pt x="1310496" y="957198"/>
                </a:moveTo>
                <a:lnTo>
                  <a:pt x="1315880" y="957198"/>
                </a:lnTo>
                <a:lnTo>
                  <a:pt x="1321581" y="957198"/>
                </a:lnTo>
                <a:lnTo>
                  <a:pt x="1326965" y="958465"/>
                </a:lnTo>
                <a:lnTo>
                  <a:pt x="1332032" y="959732"/>
                </a:lnTo>
                <a:lnTo>
                  <a:pt x="1337099" y="961316"/>
                </a:lnTo>
                <a:lnTo>
                  <a:pt x="1341850" y="963533"/>
                </a:lnTo>
                <a:lnTo>
                  <a:pt x="1346284" y="966383"/>
                </a:lnTo>
                <a:lnTo>
                  <a:pt x="1350718" y="969234"/>
                </a:lnTo>
                <a:lnTo>
                  <a:pt x="1354202" y="973035"/>
                </a:lnTo>
                <a:lnTo>
                  <a:pt x="1357685" y="976519"/>
                </a:lnTo>
                <a:lnTo>
                  <a:pt x="1360536" y="980637"/>
                </a:lnTo>
                <a:lnTo>
                  <a:pt x="1363386" y="985072"/>
                </a:lnTo>
                <a:lnTo>
                  <a:pt x="1365603" y="989506"/>
                </a:lnTo>
                <a:lnTo>
                  <a:pt x="1367503" y="994574"/>
                </a:lnTo>
                <a:lnTo>
                  <a:pt x="1369087" y="999959"/>
                </a:lnTo>
                <a:lnTo>
                  <a:pt x="1369720" y="1005344"/>
                </a:lnTo>
                <a:lnTo>
                  <a:pt x="1370037" y="1010728"/>
                </a:lnTo>
                <a:lnTo>
                  <a:pt x="1369720" y="1016113"/>
                </a:lnTo>
                <a:lnTo>
                  <a:pt x="1369087" y="1021181"/>
                </a:lnTo>
                <a:lnTo>
                  <a:pt x="1367503" y="1026566"/>
                </a:lnTo>
                <a:lnTo>
                  <a:pt x="1365603" y="1031634"/>
                </a:lnTo>
                <a:lnTo>
                  <a:pt x="1363386" y="1036385"/>
                </a:lnTo>
                <a:lnTo>
                  <a:pt x="1360536" y="1040503"/>
                </a:lnTo>
                <a:lnTo>
                  <a:pt x="1357685" y="1044620"/>
                </a:lnTo>
                <a:lnTo>
                  <a:pt x="1354202" y="1048738"/>
                </a:lnTo>
                <a:lnTo>
                  <a:pt x="1350718" y="1051906"/>
                </a:lnTo>
                <a:lnTo>
                  <a:pt x="1346284" y="1055073"/>
                </a:lnTo>
                <a:lnTo>
                  <a:pt x="1341850" y="1057290"/>
                </a:lnTo>
                <a:lnTo>
                  <a:pt x="1337099" y="1059507"/>
                </a:lnTo>
                <a:lnTo>
                  <a:pt x="1332032" y="1061408"/>
                </a:lnTo>
                <a:lnTo>
                  <a:pt x="1326965" y="1062675"/>
                </a:lnTo>
                <a:lnTo>
                  <a:pt x="1321581" y="1063308"/>
                </a:lnTo>
                <a:lnTo>
                  <a:pt x="1315880" y="1063625"/>
                </a:lnTo>
                <a:lnTo>
                  <a:pt x="1310496" y="1063308"/>
                </a:lnTo>
                <a:lnTo>
                  <a:pt x="1305428" y="1062675"/>
                </a:lnTo>
                <a:lnTo>
                  <a:pt x="1300361" y="1061408"/>
                </a:lnTo>
                <a:lnTo>
                  <a:pt x="1295294" y="1059507"/>
                </a:lnTo>
                <a:lnTo>
                  <a:pt x="1290543" y="1057290"/>
                </a:lnTo>
                <a:lnTo>
                  <a:pt x="1286109" y="1055073"/>
                </a:lnTo>
                <a:lnTo>
                  <a:pt x="1281992" y="1051906"/>
                </a:lnTo>
                <a:lnTo>
                  <a:pt x="1278191" y="1048738"/>
                </a:lnTo>
                <a:lnTo>
                  <a:pt x="1275024" y="1044620"/>
                </a:lnTo>
                <a:lnTo>
                  <a:pt x="1271857" y="1040503"/>
                </a:lnTo>
                <a:lnTo>
                  <a:pt x="1269324" y="1036385"/>
                </a:lnTo>
                <a:lnTo>
                  <a:pt x="1267107" y="1031634"/>
                </a:lnTo>
                <a:lnTo>
                  <a:pt x="1265206" y="1026566"/>
                </a:lnTo>
                <a:lnTo>
                  <a:pt x="1263940" y="1021181"/>
                </a:lnTo>
                <a:lnTo>
                  <a:pt x="1263306" y="1016113"/>
                </a:lnTo>
                <a:lnTo>
                  <a:pt x="1262989" y="1010728"/>
                </a:lnTo>
                <a:lnTo>
                  <a:pt x="1263306" y="1005344"/>
                </a:lnTo>
                <a:lnTo>
                  <a:pt x="1263940" y="999959"/>
                </a:lnTo>
                <a:lnTo>
                  <a:pt x="1265206" y="994574"/>
                </a:lnTo>
                <a:lnTo>
                  <a:pt x="1267107" y="989506"/>
                </a:lnTo>
                <a:lnTo>
                  <a:pt x="1269324" y="985072"/>
                </a:lnTo>
                <a:lnTo>
                  <a:pt x="1271857" y="980637"/>
                </a:lnTo>
                <a:lnTo>
                  <a:pt x="1275024" y="976519"/>
                </a:lnTo>
                <a:lnTo>
                  <a:pt x="1278191" y="973035"/>
                </a:lnTo>
                <a:lnTo>
                  <a:pt x="1281992" y="969234"/>
                </a:lnTo>
                <a:lnTo>
                  <a:pt x="1286109" y="966383"/>
                </a:lnTo>
                <a:lnTo>
                  <a:pt x="1290543" y="963533"/>
                </a:lnTo>
                <a:lnTo>
                  <a:pt x="1295294" y="961316"/>
                </a:lnTo>
                <a:lnTo>
                  <a:pt x="1300361" y="959732"/>
                </a:lnTo>
                <a:lnTo>
                  <a:pt x="1305428" y="958465"/>
                </a:lnTo>
                <a:lnTo>
                  <a:pt x="1310496" y="957198"/>
                </a:lnTo>
                <a:close/>
                <a:moveTo>
                  <a:pt x="1856524" y="666750"/>
                </a:moveTo>
                <a:lnTo>
                  <a:pt x="2002690" y="666750"/>
                </a:lnTo>
                <a:lnTo>
                  <a:pt x="2005874" y="667066"/>
                </a:lnTo>
                <a:lnTo>
                  <a:pt x="2009695" y="667382"/>
                </a:lnTo>
                <a:lnTo>
                  <a:pt x="2012561" y="668330"/>
                </a:lnTo>
                <a:lnTo>
                  <a:pt x="2016064" y="669595"/>
                </a:lnTo>
                <a:lnTo>
                  <a:pt x="2018930" y="670859"/>
                </a:lnTo>
                <a:lnTo>
                  <a:pt x="2021796" y="672755"/>
                </a:lnTo>
                <a:lnTo>
                  <a:pt x="2024344" y="674335"/>
                </a:lnTo>
                <a:lnTo>
                  <a:pt x="2026891" y="676863"/>
                </a:lnTo>
                <a:lnTo>
                  <a:pt x="2029121" y="679076"/>
                </a:lnTo>
                <a:lnTo>
                  <a:pt x="2031031" y="681920"/>
                </a:lnTo>
                <a:lnTo>
                  <a:pt x="2032623" y="684764"/>
                </a:lnTo>
                <a:lnTo>
                  <a:pt x="2034216" y="687292"/>
                </a:lnTo>
                <a:lnTo>
                  <a:pt x="2035489" y="690769"/>
                </a:lnTo>
                <a:lnTo>
                  <a:pt x="2036126" y="693929"/>
                </a:lnTo>
                <a:lnTo>
                  <a:pt x="2036763" y="697405"/>
                </a:lnTo>
                <a:lnTo>
                  <a:pt x="2036763" y="700566"/>
                </a:lnTo>
                <a:lnTo>
                  <a:pt x="2036763" y="704358"/>
                </a:lnTo>
                <a:lnTo>
                  <a:pt x="2036126" y="707834"/>
                </a:lnTo>
                <a:lnTo>
                  <a:pt x="2035489" y="710995"/>
                </a:lnTo>
                <a:lnTo>
                  <a:pt x="2034216" y="714155"/>
                </a:lnTo>
                <a:lnTo>
                  <a:pt x="2032623" y="716999"/>
                </a:lnTo>
                <a:lnTo>
                  <a:pt x="2031031" y="720160"/>
                </a:lnTo>
                <a:lnTo>
                  <a:pt x="2029121" y="722688"/>
                </a:lnTo>
                <a:lnTo>
                  <a:pt x="2026891" y="724900"/>
                </a:lnTo>
                <a:lnTo>
                  <a:pt x="2024344" y="727112"/>
                </a:lnTo>
                <a:lnTo>
                  <a:pt x="2021796" y="729009"/>
                </a:lnTo>
                <a:lnTo>
                  <a:pt x="2018930" y="730905"/>
                </a:lnTo>
                <a:lnTo>
                  <a:pt x="2016064" y="732169"/>
                </a:lnTo>
                <a:lnTo>
                  <a:pt x="2012561" y="733433"/>
                </a:lnTo>
                <a:lnTo>
                  <a:pt x="2009695" y="734381"/>
                </a:lnTo>
                <a:lnTo>
                  <a:pt x="2005874" y="734697"/>
                </a:lnTo>
                <a:lnTo>
                  <a:pt x="2002690" y="735013"/>
                </a:lnTo>
                <a:lnTo>
                  <a:pt x="1856524" y="735013"/>
                </a:lnTo>
                <a:lnTo>
                  <a:pt x="1853339" y="734697"/>
                </a:lnTo>
                <a:lnTo>
                  <a:pt x="1849518" y="734381"/>
                </a:lnTo>
                <a:lnTo>
                  <a:pt x="1846652" y="733433"/>
                </a:lnTo>
                <a:lnTo>
                  <a:pt x="1843149" y="732169"/>
                </a:lnTo>
                <a:lnTo>
                  <a:pt x="1840283" y="730905"/>
                </a:lnTo>
                <a:lnTo>
                  <a:pt x="1837417" y="729009"/>
                </a:lnTo>
                <a:lnTo>
                  <a:pt x="1834870" y="727112"/>
                </a:lnTo>
                <a:lnTo>
                  <a:pt x="1832322" y="724900"/>
                </a:lnTo>
                <a:lnTo>
                  <a:pt x="1830093" y="722688"/>
                </a:lnTo>
                <a:lnTo>
                  <a:pt x="1828182" y="720160"/>
                </a:lnTo>
                <a:lnTo>
                  <a:pt x="1826590" y="716999"/>
                </a:lnTo>
                <a:lnTo>
                  <a:pt x="1824998" y="714155"/>
                </a:lnTo>
                <a:lnTo>
                  <a:pt x="1823724" y="710995"/>
                </a:lnTo>
                <a:lnTo>
                  <a:pt x="1823087" y="707834"/>
                </a:lnTo>
                <a:lnTo>
                  <a:pt x="1822450" y="704358"/>
                </a:lnTo>
                <a:lnTo>
                  <a:pt x="1822450" y="700566"/>
                </a:lnTo>
                <a:lnTo>
                  <a:pt x="1822450" y="697405"/>
                </a:lnTo>
                <a:lnTo>
                  <a:pt x="1823087" y="693929"/>
                </a:lnTo>
                <a:lnTo>
                  <a:pt x="1823724" y="690769"/>
                </a:lnTo>
                <a:lnTo>
                  <a:pt x="1824998" y="687292"/>
                </a:lnTo>
                <a:lnTo>
                  <a:pt x="1826590" y="684764"/>
                </a:lnTo>
                <a:lnTo>
                  <a:pt x="1828182" y="681920"/>
                </a:lnTo>
                <a:lnTo>
                  <a:pt x="1830093" y="679076"/>
                </a:lnTo>
                <a:lnTo>
                  <a:pt x="1832322" y="676863"/>
                </a:lnTo>
                <a:lnTo>
                  <a:pt x="1834870" y="674335"/>
                </a:lnTo>
                <a:lnTo>
                  <a:pt x="1837417" y="672755"/>
                </a:lnTo>
                <a:lnTo>
                  <a:pt x="1840283" y="670859"/>
                </a:lnTo>
                <a:lnTo>
                  <a:pt x="1843149" y="669595"/>
                </a:lnTo>
                <a:lnTo>
                  <a:pt x="1846652" y="668330"/>
                </a:lnTo>
                <a:lnTo>
                  <a:pt x="1849518" y="667382"/>
                </a:lnTo>
                <a:lnTo>
                  <a:pt x="1853339" y="667066"/>
                </a:lnTo>
                <a:lnTo>
                  <a:pt x="1856524" y="666750"/>
                </a:lnTo>
                <a:close/>
                <a:moveTo>
                  <a:pt x="629654" y="666750"/>
                </a:moveTo>
                <a:lnTo>
                  <a:pt x="775285" y="666750"/>
                </a:lnTo>
                <a:lnTo>
                  <a:pt x="778783" y="667066"/>
                </a:lnTo>
                <a:lnTo>
                  <a:pt x="781962" y="667382"/>
                </a:lnTo>
                <a:lnTo>
                  <a:pt x="785460" y="668330"/>
                </a:lnTo>
                <a:lnTo>
                  <a:pt x="788640" y="669595"/>
                </a:lnTo>
                <a:lnTo>
                  <a:pt x="791819" y="670859"/>
                </a:lnTo>
                <a:lnTo>
                  <a:pt x="794363" y="672755"/>
                </a:lnTo>
                <a:lnTo>
                  <a:pt x="797225" y="674335"/>
                </a:lnTo>
                <a:lnTo>
                  <a:pt x="799451" y="676863"/>
                </a:lnTo>
                <a:lnTo>
                  <a:pt x="801677" y="679076"/>
                </a:lnTo>
                <a:lnTo>
                  <a:pt x="803902" y="681920"/>
                </a:lnTo>
                <a:lnTo>
                  <a:pt x="805492" y="684764"/>
                </a:lnTo>
                <a:lnTo>
                  <a:pt x="806764" y="687292"/>
                </a:lnTo>
                <a:lnTo>
                  <a:pt x="808036" y="690769"/>
                </a:lnTo>
                <a:lnTo>
                  <a:pt x="808990" y="693929"/>
                </a:lnTo>
                <a:lnTo>
                  <a:pt x="809626" y="697405"/>
                </a:lnTo>
                <a:lnTo>
                  <a:pt x="809626" y="700566"/>
                </a:lnTo>
                <a:lnTo>
                  <a:pt x="809626" y="704358"/>
                </a:lnTo>
                <a:lnTo>
                  <a:pt x="808990" y="707834"/>
                </a:lnTo>
                <a:lnTo>
                  <a:pt x="808036" y="710995"/>
                </a:lnTo>
                <a:lnTo>
                  <a:pt x="806764" y="714155"/>
                </a:lnTo>
                <a:lnTo>
                  <a:pt x="805492" y="716999"/>
                </a:lnTo>
                <a:lnTo>
                  <a:pt x="803902" y="720160"/>
                </a:lnTo>
                <a:lnTo>
                  <a:pt x="801677" y="722688"/>
                </a:lnTo>
                <a:lnTo>
                  <a:pt x="799451" y="724900"/>
                </a:lnTo>
                <a:lnTo>
                  <a:pt x="797225" y="727112"/>
                </a:lnTo>
                <a:lnTo>
                  <a:pt x="794363" y="729009"/>
                </a:lnTo>
                <a:lnTo>
                  <a:pt x="791819" y="730905"/>
                </a:lnTo>
                <a:lnTo>
                  <a:pt x="788640" y="732169"/>
                </a:lnTo>
                <a:lnTo>
                  <a:pt x="785460" y="733433"/>
                </a:lnTo>
                <a:lnTo>
                  <a:pt x="781962" y="734381"/>
                </a:lnTo>
                <a:lnTo>
                  <a:pt x="778783" y="734697"/>
                </a:lnTo>
                <a:lnTo>
                  <a:pt x="775285" y="735013"/>
                </a:lnTo>
                <a:lnTo>
                  <a:pt x="629654" y="735013"/>
                </a:lnTo>
                <a:lnTo>
                  <a:pt x="626156" y="734697"/>
                </a:lnTo>
                <a:lnTo>
                  <a:pt x="622976" y="734381"/>
                </a:lnTo>
                <a:lnTo>
                  <a:pt x="619479" y="733433"/>
                </a:lnTo>
                <a:lnTo>
                  <a:pt x="616299" y="732169"/>
                </a:lnTo>
                <a:lnTo>
                  <a:pt x="613119" y="730905"/>
                </a:lnTo>
                <a:lnTo>
                  <a:pt x="610576" y="729009"/>
                </a:lnTo>
                <a:lnTo>
                  <a:pt x="607714" y="727112"/>
                </a:lnTo>
                <a:lnTo>
                  <a:pt x="605488" y="724900"/>
                </a:lnTo>
                <a:lnTo>
                  <a:pt x="603262" y="722688"/>
                </a:lnTo>
                <a:lnTo>
                  <a:pt x="601036" y="720160"/>
                </a:lnTo>
                <a:lnTo>
                  <a:pt x="599447" y="716999"/>
                </a:lnTo>
                <a:lnTo>
                  <a:pt x="598175" y="714155"/>
                </a:lnTo>
                <a:lnTo>
                  <a:pt x="596903" y="710995"/>
                </a:lnTo>
                <a:lnTo>
                  <a:pt x="596267" y="707834"/>
                </a:lnTo>
                <a:lnTo>
                  <a:pt x="595313" y="704358"/>
                </a:lnTo>
                <a:lnTo>
                  <a:pt x="595313" y="700566"/>
                </a:lnTo>
                <a:lnTo>
                  <a:pt x="595313" y="697405"/>
                </a:lnTo>
                <a:lnTo>
                  <a:pt x="596267" y="693929"/>
                </a:lnTo>
                <a:lnTo>
                  <a:pt x="596903" y="690769"/>
                </a:lnTo>
                <a:lnTo>
                  <a:pt x="598175" y="687292"/>
                </a:lnTo>
                <a:lnTo>
                  <a:pt x="599447" y="684764"/>
                </a:lnTo>
                <a:lnTo>
                  <a:pt x="601036" y="681920"/>
                </a:lnTo>
                <a:lnTo>
                  <a:pt x="603262" y="679076"/>
                </a:lnTo>
                <a:lnTo>
                  <a:pt x="605488" y="676863"/>
                </a:lnTo>
                <a:lnTo>
                  <a:pt x="607714" y="674335"/>
                </a:lnTo>
                <a:lnTo>
                  <a:pt x="610576" y="672755"/>
                </a:lnTo>
                <a:lnTo>
                  <a:pt x="613119" y="670859"/>
                </a:lnTo>
                <a:lnTo>
                  <a:pt x="616299" y="669595"/>
                </a:lnTo>
                <a:lnTo>
                  <a:pt x="619479" y="668330"/>
                </a:lnTo>
                <a:lnTo>
                  <a:pt x="622976" y="667382"/>
                </a:lnTo>
                <a:lnTo>
                  <a:pt x="626156" y="667066"/>
                </a:lnTo>
                <a:lnTo>
                  <a:pt x="629654" y="666750"/>
                </a:lnTo>
                <a:close/>
                <a:moveTo>
                  <a:pt x="1315880" y="528637"/>
                </a:moveTo>
                <a:lnTo>
                  <a:pt x="1321897" y="528954"/>
                </a:lnTo>
                <a:lnTo>
                  <a:pt x="1327598" y="529904"/>
                </a:lnTo>
                <a:lnTo>
                  <a:pt x="1333615" y="531805"/>
                </a:lnTo>
                <a:lnTo>
                  <a:pt x="1339316" y="534655"/>
                </a:lnTo>
                <a:lnTo>
                  <a:pt x="1345017" y="537823"/>
                </a:lnTo>
                <a:lnTo>
                  <a:pt x="1350084" y="541941"/>
                </a:lnTo>
                <a:lnTo>
                  <a:pt x="1354835" y="546375"/>
                </a:lnTo>
                <a:lnTo>
                  <a:pt x="1359586" y="551760"/>
                </a:lnTo>
                <a:lnTo>
                  <a:pt x="1364020" y="557778"/>
                </a:lnTo>
                <a:lnTo>
                  <a:pt x="1367503" y="564430"/>
                </a:lnTo>
                <a:lnTo>
                  <a:pt x="1370987" y="571398"/>
                </a:lnTo>
                <a:lnTo>
                  <a:pt x="1373837" y="579634"/>
                </a:lnTo>
                <a:lnTo>
                  <a:pt x="1375104" y="583751"/>
                </a:lnTo>
                <a:lnTo>
                  <a:pt x="1376371" y="588186"/>
                </a:lnTo>
                <a:lnTo>
                  <a:pt x="1377955" y="597055"/>
                </a:lnTo>
                <a:lnTo>
                  <a:pt x="1379222" y="606557"/>
                </a:lnTo>
                <a:lnTo>
                  <a:pt x="1379538" y="616377"/>
                </a:lnTo>
                <a:lnTo>
                  <a:pt x="1379222" y="627463"/>
                </a:lnTo>
                <a:lnTo>
                  <a:pt x="1378905" y="637915"/>
                </a:lnTo>
                <a:lnTo>
                  <a:pt x="1378588" y="647101"/>
                </a:lnTo>
                <a:lnTo>
                  <a:pt x="1377955" y="655970"/>
                </a:lnTo>
                <a:lnTo>
                  <a:pt x="1376054" y="673074"/>
                </a:lnTo>
                <a:lnTo>
                  <a:pt x="1373204" y="690179"/>
                </a:lnTo>
                <a:lnTo>
                  <a:pt x="1370037" y="706967"/>
                </a:lnTo>
                <a:lnTo>
                  <a:pt x="1366237" y="725021"/>
                </a:lnTo>
                <a:lnTo>
                  <a:pt x="1361803" y="745293"/>
                </a:lnTo>
                <a:lnTo>
                  <a:pt x="1357369" y="769366"/>
                </a:lnTo>
                <a:lnTo>
                  <a:pt x="1352301" y="797873"/>
                </a:lnTo>
                <a:lnTo>
                  <a:pt x="1346917" y="830815"/>
                </a:lnTo>
                <a:lnTo>
                  <a:pt x="1344384" y="849503"/>
                </a:lnTo>
                <a:lnTo>
                  <a:pt x="1341533" y="870092"/>
                </a:lnTo>
                <a:lnTo>
                  <a:pt x="1338683" y="892264"/>
                </a:lnTo>
                <a:lnTo>
                  <a:pt x="1335832" y="916654"/>
                </a:lnTo>
                <a:lnTo>
                  <a:pt x="1296561" y="916654"/>
                </a:lnTo>
                <a:lnTo>
                  <a:pt x="1293710" y="892264"/>
                </a:lnTo>
                <a:lnTo>
                  <a:pt x="1290860" y="870092"/>
                </a:lnTo>
                <a:lnTo>
                  <a:pt x="1288326" y="849820"/>
                </a:lnTo>
                <a:lnTo>
                  <a:pt x="1285792" y="831132"/>
                </a:lnTo>
                <a:lnTo>
                  <a:pt x="1280092" y="797873"/>
                </a:lnTo>
                <a:lnTo>
                  <a:pt x="1275341" y="769366"/>
                </a:lnTo>
                <a:lnTo>
                  <a:pt x="1270590" y="745293"/>
                </a:lnTo>
                <a:lnTo>
                  <a:pt x="1266473" y="725021"/>
                </a:lnTo>
                <a:lnTo>
                  <a:pt x="1262356" y="706967"/>
                </a:lnTo>
                <a:lnTo>
                  <a:pt x="1258872" y="690179"/>
                </a:lnTo>
                <a:lnTo>
                  <a:pt x="1256339" y="673074"/>
                </a:lnTo>
                <a:lnTo>
                  <a:pt x="1254438" y="655970"/>
                </a:lnTo>
                <a:lnTo>
                  <a:pt x="1253805" y="647101"/>
                </a:lnTo>
                <a:lnTo>
                  <a:pt x="1252855" y="637915"/>
                </a:lnTo>
                <a:lnTo>
                  <a:pt x="1252538" y="627463"/>
                </a:lnTo>
                <a:lnTo>
                  <a:pt x="1252538" y="616377"/>
                </a:lnTo>
                <a:lnTo>
                  <a:pt x="1252855" y="606557"/>
                </a:lnTo>
                <a:lnTo>
                  <a:pt x="1254122" y="597055"/>
                </a:lnTo>
                <a:lnTo>
                  <a:pt x="1255705" y="588186"/>
                </a:lnTo>
                <a:lnTo>
                  <a:pt x="1256972" y="583751"/>
                </a:lnTo>
                <a:lnTo>
                  <a:pt x="1258239" y="579634"/>
                </a:lnTo>
                <a:lnTo>
                  <a:pt x="1261406" y="571398"/>
                </a:lnTo>
                <a:lnTo>
                  <a:pt x="1264573" y="564430"/>
                </a:lnTo>
                <a:lnTo>
                  <a:pt x="1268374" y="557778"/>
                </a:lnTo>
                <a:lnTo>
                  <a:pt x="1272807" y="551760"/>
                </a:lnTo>
                <a:lnTo>
                  <a:pt x="1277241" y="546375"/>
                </a:lnTo>
                <a:lnTo>
                  <a:pt x="1281992" y="541941"/>
                </a:lnTo>
                <a:lnTo>
                  <a:pt x="1287376" y="537823"/>
                </a:lnTo>
                <a:lnTo>
                  <a:pt x="1293077" y="534655"/>
                </a:lnTo>
                <a:lnTo>
                  <a:pt x="1298778" y="531805"/>
                </a:lnTo>
                <a:lnTo>
                  <a:pt x="1304162" y="529904"/>
                </a:lnTo>
                <a:lnTo>
                  <a:pt x="1310179" y="528954"/>
                </a:lnTo>
                <a:lnTo>
                  <a:pt x="1315880" y="528637"/>
                </a:lnTo>
                <a:close/>
                <a:moveTo>
                  <a:pt x="1316038" y="427125"/>
                </a:moveTo>
                <a:lnTo>
                  <a:pt x="1306196" y="427443"/>
                </a:lnTo>
                <a:lnTo>
                  <a:pt x="1296353" y="427761"/>
                </a:lnTo>
                <a:lnTo>
                  <a:pt x="1283971" y="428715"/>
                </a:lnTo>
                <a:lnTo>
                  <a:pt x="1269048" y="430622"/>
                </a:lnTo>
                <a:lnTo>
                  <a:pt x="1252221" y="432529"/>
                </a:lnTo>
                <a:lnTo>
                  <a:pt x="1233806" y="435390"/>
                </a:lnTo>
                <a:lnTo>
                  <a:pt x="1224281" y="437615"/>
                </a:lnTo>
                <a:lnTo>
                  <a:pt x="1214121" y="439523"/>
                </a:lnTo>
                <a:lnTo>
                  <a:pt x="1204278" y="441748"/>
                </a:lnTo>
                <a:lnTo>
                  <a:pt x="1193483" y="444609"/>
                </a:lnTo>
                <a:lnTo>
                  <a:pt x="1183323" y="447470"/>
                </a:lnTo>
                <a:lnTo>
                  <a:pt x="1172528" y="450967"/>
                </a:lnTo>
                <a:lnTo>
                  <a:pt x="1161733" y="454463"/>
                </a:lnTo>
                <a:lnTo>
                  <a:pt x="1150938" y="458914"/>
                </a:lnTo>
                <a:lnTo>
                  <a:pt x="1140143" y="463364"/>
                </a:lnTo>
                <a:lnTo>
                  <a:pt x="1129348" y="467814"/>
                </a:lnTo>
                <a:lnTo>
                  <a:pt x="1118871" y="473218"/>
                </a:lnTo>
                <a:lnTo>
                  <a:pt x="1108393" y="478940"/>
                </a:lnTo>
                <a:lnTo>
                  <a:pt x="1097916" y="484980"/>
                </a:lnTo>
                <a:lnTo>
                  <a:pt x="1088073" y="491338"/>
                </a:lnTo>
                <a:lnTo>
                  <a:pt x="1078231" y="498331"/>
                </a:lnTo>
                <a:lnTo>
                  <a:pt x="1069023" y="505960"/>
                </a:lnTo>
                <a:lnTo>
                  <a:pt x="1059498" y="514225"/>
                </a:lnTo>
                <a:lnTo>
                  <a:pt x="1050926" y="522808"/>
                </a:lnTo>
                <a:lnTo>
                  <a:pt x="1043623" y="530755"/>
                </a:lnTo>
                <a:lnTo>
                  <a:pt x="1036638" y="539656"/>
                </a:lnTo>
                <a:lnTo>
                  <a:pt x="1029971" y="548557"/>
                </a:lnTo>
                <a:lnTo>
                  <a:pt x="1023938" y="557775"/>
                </a:lnTo>
                <a:lnTo>
                  <a:pt x="1018541" y="567312"/>
                </a:lnTo>
                <a:lnTo>
                  <a:pt x="1013461" y="577166"/>
                </a:lnTo>
                <a:lnTo>
                  <a:pt x="1009333" y="587656"/>
                </a:lnTo>
                <a:lnTo>
                  <a:pt x="1005206" y="598464"/>
                </a:lnTo>
                <a:lnTo>
                  <a:pt x="1001713" y="608954"/>
                </a:lnTo>
                <a:lnTo>
                  <a:pt x="998856" y="620398"/>
                </a:lnTo>
                <a:lnTo>
                  <a:pt x="996633" y="632160"/>
                </a:lnTo>
                <a:lnTo>
                  <a:pt x="994728" y="643922"/>
                </a:lnTo>
                <a:lnTo>
                  <a:pt x="993458" y="656319"/>
                </a:lnTo>
                <a:lnTo>
                  <a:pt x="992506" y="668716"/>
                </a:lnTo>
                <a:lnTo>
                  <a:pt x="992506" y="681750"/>
                </a:lnTo>
                <a:lnTo>
                  <a:pt x="992506" y="694783"/>
                </a:lnTo>
                <a:lnTo>
                  <a:pt x="993141" y="707498"/>
                </a:lnTo>
                <a:lnTo>
                  <a:pt x="994093" y="719260"/>
                </a:lnTo>
                <a:lnTo>
                  <a:pt x="994728" y="730704"/>
                </a:lnTo>
                <a:lnTo>
                  <a:pt x="996316" y="741829"/>
                </a:lnTo>
                <a:lnTo>
                  <a:pt x="997586" y="752002"/>
                </a:lnTo>
                <a:lnTo>
                  <a:pt x="998856" y="762174"/>
                </a:lnTo>
                <a:lnTo>
                  <a:pt x="1000443" y="771393"/>
                </a:lnTo>
                <a:lnTo>
                  <a:pt x="1002031" y="780611"/>
                </a:lnTo>
                <a:lnTo>
                  <a:pt x="1003936" y="789194"/>
                </a:lnTo>
                <a:lnTo>
                  <a:pt x="1005841" y="797777"/>
                </a:lnTo>
                <a:lnTo>
                  <a:pt x="1008063" y="805724"/>
                </a:lnTo>
                <a:lnTo>
                  <a:pt x="1010603" y="813035"/>
                </a:lnTo>
                <a:lnTo>
                  <a:pt x="1012826" y="820347"/>
                </a:lnTo>
                <a:lnTo>
                  <a:pt x="1015683" y="827022"/>
                </a:lnTo>
                <a:lnTo>
                  <a:pt x="1018223" y="833698"/>
                </a:lnTo>
                <a:lnTo>
                  <a:pt x="1020763" y="840055"/>
                </a:lnTo>
                <a:lnTo>
                  <a:pt x="1023621" y="846095"/>
                </a:lnTo>
                <a:lnTo>
                  <a:pt x="1026478" y="851817"/>
                </a:lnTo>
                <a:lnTo>
                  <a:pt x="1032828" y="862943"/>
                </a:lnTo>
                <a:lnTo>
                  <a:pt x="1039496" y="872797"/>
                </a:lnTo>
                <a:lnTo>
                  <a:pt x="1046481" y="882652"/>
                </a:lnTo>
                <a:lnTo>
                  <a:pt x="1053466" y="891552"/>
                </a:lnTo>
                <a:lnTo>
                  <a:pt x="1061086" y="900135"/>
                </a:lnTo>
                <a:lnTo>
                  <a:pt x="1076643" y="917301"/>
                </a:lnTo>
                <a:lnTo>
                  <a:pt x="1091883" y="934467"/>
                </a:lnTo>
                <a:lnTo>
                  <a:pt x="1099821" y="943367"/>
                </a:lnTo>
                <a:lnTo>
                  <a:pt x="1107441" y="952904"/>
                </a:lnTo>
                <a:lnTo>
                  <a:pt x="1115061" y="962758"/>
                </a:lnTo>
                <a:lnTo>
                  <a:pt x="1122681" y="973566"/>
                </a:lnTo>
                <a:lnTo>
                  <a:pt x="1129983" y="985010"/>
                </a:lnTo>
                <a:lnTo>
                  <a:pt x="1136968" y="996772"/>
                </a:lnTo>
                <a:lnTo>
                  <a:pt x="1143953" y="1009805"/>
                </a:lnTo>
                <a:lnTo>
                  <a:pt x="1150938" y="1024427"/>
                </a:lnTo>
                <a:lnTo>
                  <a:pt x="1153796" y="1031739"/>
                </a:lnTo>
                <a:lnTo>
                  <a:pt x="1157288" y="1039686"/>
                </a:lnTo>
                <a:lnTo>
                  <a:pt x="1160146" y="1047633"/>
                </a:lnTo>
                <a:lnTo>
                  <a:pt x="1162686" y="1056216"/>
                </a:lnTo>
                <a:lnTo>
                  <a:pt x="1165543" y="1064799"/>
                </a:lnTo>
                <a:lnTo>
                  <a:pt x="1168083" y="1074017"/>
                </a:lnTo>
                <a:lnTo>
                  <a:pt x="1170941" y="1083554"/>
                </a:lnTo>
                <a:lnTo>
                  <a:pt x="1173163" y="1093408"/>
                </a:lnTo>
                <a:lnTo>
                  <a:pt x="1175386" y="1103580"/>
                </a:lnTo>
                <a:lnTo>
                  <a:pt x="1177608" y="1114388"/>
                </a:lnTo>
                <a:lnTo>
                  <a:pt x="1179513" y="1125196"/>
                </a:lnTo>
                <a:lnTo>
                  <a:pt x="1181418" y="1136958"/>
                </a:lnTo>
                <a:lnTo>
                  <a:pt x="1181680" y="1141412"/>
                </a:lnTo>
                <a:lnTo>
                  <a:pt x="1456680" y="1141412"/>
                </a:lnTo>
                <a:lnTo>
                  <a:pt x="1456691" y="1136958"/>
                </a:lnTo>
                <a:lnTo>
                  <a:pt x="1458596" y="1125196"/>
                </a:lnTo>
                <a:lnTo>
                  <a:pt x="1460818" y="1114388"/>
                </a:lnTo>
                <a:lnTo>
                  <a:pt x="1462723" y="1103580"/>
                </a:lnTo>
                <a:lnTo>
                  <a:pt x="1464946" y="1093408"/>
                </a:lnTo>
                <a:lnTo>
                  <a:pt x="1467486" y="1083554"/>
                </a:lnTo>
                <a:lnTo>
                  <a:pt x="1470026" y="1074017"/>
                </a:lnTo>
                <a:lnTo>
                  <a:pt x="1472883" y="1064799"/>
                </a:lnTo>
                <a:lnTo>
                  <a:pt x="1475423" y="1056216"/>
                </a:lnTo>
                <a:lnTo>
                  <a:pt x="1478281" y="1047633"/>
                </a:lnTo>
                <a:lnTo>
                  <a:pt x="1481456" y="1039686"/>
                </a:lnTo>
                <a:lnTo>
                  <a:pt x="1484313" y="1031739"/>
                </a:lnTo>
                <a:lnTo>
                  <a:pt x="1487806" y="1024427"/>
                </a:lnTo>
                <a:lnTo>
                  <a:pt x="1494156" y="1009805"/>
                </a:lnTo>
                <a:lnTo>
                  <a:pt x="1501141" y="996772"/>
                </a:lnTo>
                <a:lnTo>
                  <a:pt x="1508443" y="985010"/>
                </a:lnTo>
                <a:lnTo>
                  <a:pt x="1515746" y="973566"/>
                </a:lnTo>
                <a:lnTo>
                  <a:pt x="1523048" y="962758"/>
                </a:lnTo>
                <a:lnTo>
                  <a:pt x="1530986" y="952904"/>
                </a:lnTo>
                <a:lnTo>
                  <a:pt x="1538606" y="943367"/>
                </a:lnTo>
                <a:lnTo>
                  <a:pt x="1546543" y="934467"/>
                </a:lnTo>
                <a:lnTo>
                  <a:pt x="1561466" y="917301"/>
                </a:lnTo>
                <a:lnTo>
                  <a:pt x="1577341" y="900135"/>
                </a:lnTo>
                <a:lnTo>
                  <a:pt x="1584643" y="891552"/>
                </a:lnTo>
                <a:lnTo>
                  <a:pt x="1591946" y="882652"/>
                </a:lnTo>
                <a:lnTo>
                  <a:pt x="1598613" y="872797"/>
                </a:lnTo>
                <a:lnTo>
                  <a:pt x="1605281" y="862943"/>
                </a:lnTo>
                <a:lnTo>
                  <a:pt x="1611631" y="851817"/>
                </a:lnTo>
                <a:lnTo>
                  <a:pt x="1614806" y="846095"/>
                </a:lnTo>
                <a:lnTo>
                  <a:pt x="1617346" y="840055"/>
                </a:lnTo>
                <a:lnTo>
                  <a:pt x="1620203" y="833698"/>
                </a:lnTo>
                <a:lnTo>
                  <a:pt x="1623061" y="827022"/>
                </a:lnTo>
                <a:lnTo>
                  <a:pt x="1625283" y="820347"/>
                </a:lnTo>
                <a:lnTo>
                  <a:pt x="1628141" y="813035"/>
                </a:lnTo>
                <a:lnTo>
                  <a:pt x="1630046" y="805724"/>
                </a:lnTo>
                <a:lnTo>
                  <a:pt x="1632268" y="797777"/>
                </a:lnTo>
                <a:lnTo>
                  <a:pt x="1634491" y="789194"/>
                </a:lnTo>
                <a:lnTo>
                  <a:pt x="1636396" y="780611"/>
                </a:lnTo>
                <a:lnTo>
                  <a:pt x="1637983" y="771393"/>
                </a:lnTo>
                <a:lnTo>
                  <a:pt x="1639571" y="762174"/>
                </a:lnTo>
                <a:lnTo>
                  <a:pt x="1641158" y="752002"/>
                </a:lnTo>
                <a:lnTo>
                  <a:pt x="1642428" y="741829"/>
                </a:lnTo>
                <a:lnTo>
                  <a:pt x="1643381" y="730704"/>
                </a:lnTo>
                <a:lnTo>
                  <a:pt x="1644333" y="719260"/>
                </a:lnTo>
                <a:lnTo>
                  <a:pt x="1644968" y="707498"/>
                </a:lnTo>
                <a:lnTo>
                  <a:pt x="1645603" y="694783"/>
                </a:lnTo>
                <a:lnTo>
                  <a:pt x="1645921" y="681750"/>
                </a:lnTo>
                <a:lnTo>
                  <a:pt x="1645603" y="668716"/>
                </a:lnTo>
                <a:lnTo>
                  <a:pt x="1644968" y="656319"/>
                </a:lnTo>
                <a:lnTo>
                  <a:pt x="1643698" y="643922"/>
                </a:lnTo>
                <a:lnTo>
                  <a:pt x="1641793" y="632160"/>
                </a:lnTo>
                <a:lnTo>
                  <a:pt x="1639253" y="620398"/>
                </a:lnTo>
                <a:lnTo>
                  <a:pt x="1636396" y="608954"/>
                </a:lnTo>
                <a:lnTo>
                  <a:pt x="1632903" y="598464"/>
                </a:lnTo>
                <a:lnTo>
                  <a:pt x="1629411" y="587656"/>
                </a:lnTo>
                <a:lnTo>
                  <a:pt x="1624648" y="577166"/>
                </a:lnTo>
                <a:lnTo>
                  <a:pt x="1619568" y="567312"/>
                </a:lnTo>
                <a:lnTo>
                  <a:pt x="1614488" y="557775"/>
                </a:lnTo>
                <a:lnTo>
                  <a:pt x="1608456" y="548557"/>
                </a:lnTo>
                <a:lnTo>
                  <a:pt x="1602106" y="539656"/>
                </a:lnTo>
                <a:lnTo>
                  <a:pt x="1595121" y="530755"/>
                </a:lnTo>
                <a:lnTo>
                  <a:pt x="1587183" y="522808"/>
                </a:lnTo>
                <a:lnTo>
                  <a:pt x="1578611" y="514225"/>
                </a:lnTo>
                <a:lnTo>
                  <a:pt x="1569721" y="505960"/>
                </a:lnTo>
                <a:lnTo>
                  <a:pt x="1559878" y="498331"/>
                </a:lnTo>
                <a:lnTo>
                  <a:pt x="1550353" y="491338"/>
                </a:lnTo>
                <a:lnTo>
                  <a:pt x="1540193" y="484980"/>
                </a:lnTo>
                <a:lnTo>
                  <a:pt x="1529716" y="478622"/>
                </a:lnTo>
                <a:lnTo>
                  <a:pt x="1519556" y="473218"/>
                </a:lnTo>
                <a:lnTo>
                  <a:pt x="1508761" y="467814"/>
                </a:lnTo>
                <a:lnTo>
                  <a:pt x="1497966" y="463046"/>
                </a:lnTo>
                <a:lnTo>
                  <a:pt x="1487488" y="458596"/>
                </a:lnTo>
                <a:lnTo>
                  <a:pt x="1476376" y="454463"/>
                </a:lnTo>
                <a:lnTo>
                  <a:pt x="1465581" y="450967"/>
                </a:lnTo>
                <a:lnTo>
                  <a:pt x="1455103" y="447470"/>
                </a:lnTo>
                <a:lnTo>
                  <a:pt x="1444308" y="444609"/>
                </a:lnTo>
                <a:lnTo>
                  <a:pt x="1434148" y="441748"/>
                </a:lnTo>
                <a:lnTo>
                  <a:pt x="1423988" y="439523"/>
                </a:lnTo>
                <a:lnTo>
                  <a:pt x="1413828" y="437615"/>
                </a:lnTo>
                <a:lnTo>
                  <a:pt x="1404303" y="435390"/>
                </a:lnTo>
                <a:lnTo>
                  <a:pt x="1385888" y="432529"/>
                </a:lnTo>
                <a:lnTo>
                  <a:pt x="1369061" y="430304"/>
                </a:lnTo>
                <a:lnTo>
                  <a:pt x="1354456" y="428715"/>
                </a:lnTo>
                <a:lnTo>
                  <a:pt x="1342073" y="427761"/>
                </a:lnTo>
                <a:lnTo>
                  <a:pt x="1332866" y="427443"/>
                </a:lnTo>
                <a:lnTo>
                  <a:pt x="1323023" y="427125"/>
                </a:lnTo>
                <a:lnTo>
                  <a:pt x="1316038" y="427125"/>
                </a:lnTo>
                <a:close/>
                <a:moveTo>
                  <a:pt x="1309371" y="354012"/>
                </a:moveTo>
                <a:lnTo>
                  <a:pt x="1315403" y="354012"/>
                </a:lnTo>
                <a:lnTo>
                  <a:pt x="1322071" y="354012"/>
                </a:lnTo>
                <a:lnTo>
                  <a:pt x="1328103" y="354012"/>
                </a:lnTo>
                <a:lnTo>
                  <a:pt x="1337628" y="354330"/>
                </a:lnTo>
                <a:lnTo>
                  <a:pt x="1350011" y="354966"/>
                </a:lnTo>
                <a:lnTo>
                  <a:pt x="1365568" y="356237"/>
                </a:lnTo>
                <a:lnTo>
                  <a:pt x="1383666" y="358145"/>
                </a:lnTo>
                <a:lnTo>
                  <a:pt x="1403351" y="361006"/>
                </a:lnTo>
                <a:lnTo>
                  <a:pt x="1413828" y="362913"/>
                </a:lnTo>
                <a:lnTo>
                  <a:pt x="1424941" y="364820"/>
                </a:lnTo>
                <a:lnTo>
                  <a:pt x="1436371" y="367363"/>
                </a:lnTo>
                <a:lnTo>
                  <a:pt x="1448118" y="369906"/>
                </a:lnTo>
                <a:lnTo>
                  <a:pt x="1460183" y="373085"/>
                </a:lnTo>
                <a:lnTo>
                  <a:pt x="1471931" y="376264"/>
                </a:lnTo>
                <a:lnTo>
                  <a:pt x="1484313" y="380079"/>
                </a:lnTo>
                <a:lnTo>
                  <a:pt x="1497013" y="383893"/>
                </a:lnTo>
                <a:lnTo>
                  <a:pt x="1509396" y="388661"/>
                </a:lnTo>
                <a:lnTo>
                  <a:pt x="1522096" y="393748"/>
                </a:lnTo>
                <a:lnTo>
                  <a:pt x="1534478" y="399152"/>
                </a:lnTo>
                <a:lnTo>
                  <a:pt x="1547178" y="405191"/>
                </a:lnTo>
                <a:lnTo>
                  <a:pt x="1559561" y="411549"/>
                </a:lnTo>
                <a:lnTo>
                  <a:pt x="1571943" y="418542"/>
                </a:lnTo>
                <a:lnTo>
                  <a:pt x="1584008" y="425854"/>
                </a:lnTo>
                <a:lnTo>
                  <a:pt x="1595756" y="433801"/>
                </a:lnTo>
                <a:lnTo>
                  <a:pt x="1607186" y="442384"/>
                </a:lnTo>
                <a:lnTo>
                  <a:pt x="1618616" y="451602"/>
                </a:lnTo>
                <a:lnTo>
                  <a:pt x="1629728" y="461139"/>
                </a:lnTo>
                <a:lnTo>
                  <a:pt x="1640206" y="471629"/>
                </a:lnTo>
                <a:lnTo>
                  <a:pt x="1650366" y="483073"/>
                </a:lnTo>
                <a:lnTo>
                  <a:pt x="1659891" y="494199"/>
                </a:lnTo>
                <a:lnTo>
                  <a:pt x="1668463" y="506278"/>
                </a:lnTo>
                <a:lnTo>
                  <a:pt x="1672591" y="512318"/>
                </a:lnTo>
                <a:lnTo>
                  <a:pt x="1676401" y="518676"/>
                </a:lnTo>
                <a:lnTo>
                  <a:pt x="1680211" y="525033"/>
                </a:lnTo>
                <a:lnTo>
                  <a:pt x="1683703" y="531391"/>
                </a:lnTo>
                <a:lnTo>
                  <a:pt x="1690371" y="544424"/>
                </a:lnTo>
                <a:lnTo>
                  <a:pt x="1696403" y="558093"/>
                </a:lnTo>
                <a:lnTo>
                  <a:pt x="1701801" y="572398"/>
                </a:lnTo>
                <a:lnTo>
                  <a:pt x="1706563" y="586703"/>
                </a:lnTo>
                <a:lnTo>
                  <a:pt x="1710056" y="601325"/>
                </a:lnTo>
                <a:lnTo>
                  <a:pt x="1713548" y="616266"/>
                </a:lnTo>
                <a:lnTo>
                  <a:pt x="1715771" y="631842"/>
                </a:lnTo>
                <a:lnTo>
                  <a:pt x="1717993" y="647736"/>
                </a:lnTo>
                <a:lnTo>
                  <a:pt x="1718946" y="663948"/>
                </a:lnTo>
                <a:lnTo>
                  <a:pt x="1719263" y="680478"/>
                </a:lnTo>
                <a:lnTo>
                  <a:pt x="1718946" y="697644"/>
                </a:lnTo>
                <a:lnTo>
                  <a:pt x="1718311" y="712584"/>
                </a:lnTo>
                <a:lnTo>
                  <a:pt x="1717041" y="727207"/>
                </a:lnTo>
                <a:lnTo>
                  <a:pt x="1716088" y="740876"/>
                </a:lnTo>
                <a:lnTo>
                  <a:pt x="1714501" y="753909"/>
                </a:lnTo>
                <a:lnTo>
                  <a:pt x="1712913" y="766624"/>
                </a:lnTo>
                <a:lnTo>
                  <a:pt x="1711326" y="778704"/>
                </a:lnTo>
                <a:lnTo>
                  <a:pt x="1709103" y="790148"/>
                </a:lnTo>
                <a:lnTo>
                  <a:pt x="1706881" y="801274"/>
                </a:lnTo>
                <a:lnTo>
                  <a:pt x="1704658" y="812082"/>
                </a:lnTo>
                <a:lnTo>
                  <a:pt x="1701801" y="821936"/>
                </a:lnTo>
                <a:lnTo>
                  <a:pt x="1698943" y="831790"/>
                </a:lnTo>
                <a:lnTo>
                  <a:pt x="1696086" y="841009"/>
                </a:lnTo>
                <a:lnTo>
                  <a:pt x="1692911" y="849910"/>
                </a:lnTo>
                <a:lnTo>
                  <a:pt x="1689736" y="858175"/>
                </a:lnTo>
                <a:lnTo>
                  <a:pt x="1686243" y="866122"/>
                </a:lnTo>
                <a:lnTo>
                  <a:pt x="1682751" y="874069"/>
                </a:lnTo>
                <a:lnTo>
                  <a:pt x="1679258" y="881698"/>
                </a:lnTo>
                <a:lnTo>
                  <a:pt x="1675448" y="888691"/>
                </a:lnTo>
                <a:lnTo>
                  <a:pt x="1671321" y="895367"/>
                </a:lnTo>
                <a:lnTo>
                  <a:pt x="1667828" y="902042"/>
                </a:lnTo>
                <a:lnTo>
                  <a:pt x="1659573" y="914440"/>
                </a:lnTo>
                <a:lnTo>
                  <a:pt x="1651001" y="925884"/>
                </a:lnTo>
                <a:lnTo>
                  <a:pt x="1642428" y="936692"/>
                </a:lnTo>
                <a:lnTo>
                  <a:pt x="1633856" y="947182"/>
                </a:lnTo>
                <a:lnTo>
                  <a:pt x="1624648" y="957036"/>
                </a:lnTo>
                <a:lnTo>
                  <a:pt x="1615758" y="966891"/>
                </a:lnTo>
                <a:lnTo>
                  <a:pt x="1602423" y="981831"/>
                </a:lnTo>
                <a:lnTo>
                  <a:pt x="1595756" y="989460"/>
                </a:lnTo>
                <a:lnTo>
                  <a:pt x="1589406" y="997407"/>
                </a:lnTo>
                <a:lnTo>
                  <a:pt x="1583056" y="1005672"/>
                </a:lnTo>
                <a:lnTo>
                  <a:pt x="1576706" y="1014255"/>
                </a:lnTo>
                <a:lnTo>
                  <a:pt x="1570991" y="1023474"/>
                </a:lnTo>
                <a:lnTo>
                  <a:pt x="1564958" y="1033010"/>
                </a:lnTo>
                <a:lnTo>
                  <a:pt x="1559561" y="1043818"/>
                </a:lnTo>
                <a:lnTo>
                  <a:pt x="1554163" y="1054626"/>
                </a:lnTo>
                <a:lnTo>
                  <a:pt x="1549083" y="1067024"/>
                </a:lnTo>
                <a:lnTo>
                  <a:pt x="1544638" y="1080057"/>
                </a:lnTo>
                <a:lnTo>
                  <a:pt x="1540193" y="1094680"/>
                </a:lnTo>
                <a:lnTo>
                  <a:pt x="1536383" y="1110256"/>
                </a:lnTo>
                <a:lnTo>
                  <a:pt x="1532891" y="1127104"/>
                </a:lnTo>
                <a:lnTo>
                  <a:pt x="1529716" y="1144905"/>
                </a:lnTo>
                <a:lnTo>
                  <a:pt x="1529716" y="1286999"/>
                </a:lnTo>
                <a:lnTo>
                  <a:pt x="1526858" y="1293992"/>
                </a:lnTo>
                <a:lnTo>
                  <a:pt x="1525906" y="1296535"/>
                </a:lnTo>
                <a:lnTo>
                  <a:pt x="1523366" y="1300986"/>
                </a:lnTo>
                <a:lnTo>
                  <a:pt x="1520508" y="1306072"/>
                </a:lnTo>
                <a:lnTo>
                  <a:pt x="1516063" y="1312747"/>
                </a:lnTo>
                <a:lnTo>
                  <a:pt x="1510348" y="1320694"/>
                </a:lnTo>
                <a:lnTo>
                  <a:pt x="1503046" y="1328641"/>
                </a:lnTo>
                <a:lnTo>
                  <a:pt x="1499236" y="1333410"/>
                </a:lnTo>
                <a:lnTo>
                  <a:pt x="1494473" y="1337542"/>
                </a:lnTo>
                <a:lnTo>
                  <a:pt x="1489393" y="1342310"/>
                </a:lnTo>
                <a:lnTo>
                  <a:pt x="1483996" y="1346761"/>
                </a:lnTo>
                <a:lnTo>
                  <a:pt x="1478281" y="1351211"/>
                </a:lnTo>
                <a:lnTo>
                  <a:pt x="1471931" y="1355979"/>
                </a:lnTo>
                <a:lnTo>
                  <a:pt x="1465263" y="1360748"/>
                </a:lnTo>
                <a:lnTo>
                  <a:pt x="1457961" y="1365516"/>
                </a:lnTo>
                <a:lnTo>
                  <a:pt x="1450341" y="1369648"/>
                </a:lnTo>
                <a:lnTo>
                  <a:pt x="1442086" y="1374417"/>
                </a:lnTo>
                <a:lnTo>
                  <a:pt x="1432878" y="1378867"/>
                </a:lnTo>
                <a:lnTo>
                  <a:pt x="1423671" y="1382682"/>
                </a:lnTo>
                <a:lnTo>
                  <a:pt x="1413511" y="1386814"/>
                </a:lnTo>
                <a:lnTo>
                  <a:pt x="1403351" y="1390311"/>
                </a:lnTo>
                <a:lnTo>
                  <a:pt x="1392238" y="1394125"/>
                </a:lnTo>
                <a:lnTo>
                  <a:pt x="1380173" y="1397622"/>
                </a:lnTo>
                <a:lnTo>
                  <a:pt x="1367791" y="1400483"/>
                </a:lnTo>
                <a:lnTo>
                  <a:pt x="1354773" y="1403662"/>
                </a:lnTo>
                <a:lnTo>
                  <a:pt x="1341121" y="1405887"/>
                </a:lnTo>
                <a:lnTo>
                  <a:pt x="1326833" y="1407794"/>
                </a:lnTo>
                <a:lnTo>
                  <a:pt x="1324611" y="1408112"/>
                </a:lnTo>
                <a:lnTo>
                  <a:pt x="1311276" y="1407794"/>
                </a:lnTo>
                <a:lnTo>
                  <a:pt x="1296988" y="1405887"/>
                </a:lnTo>
                <a:lnTo>
                  <a:pt x="1283336" y="1403662"/>
                </a:lnTo>
                <a:lnTo>
                  <a:pt x="1270318" y="1400483"/>
                </a:lnTo>
                <a:lnTo>
                  <a:pt x="1257936" y="1397622"/>
                </a:lnTo>
                <a:lnTo>
                  <a:pt x="1246188" y="1394125"/>
                </a:lnTo>
                <a:lnTo>
                  <a:pt x="1235076" y="1390311"/>
                </a:lnTo>
                <a:lnTo>
                  <a:pt x="1224598" y="1386814"/>
                </a:lnTo>
                <a:lnTo>
                  <a:pt x="1214438" y="1382682"/>
                </a:lnTo>
                <a:lnTo>
                  <a:pt x="1205231" y="1378867"/>
                </a:lnTo>
                <a:lnTo>
                  <a:pt x="1196658" y="1374417"/>
                </a:lnTo>
                <a:lnTo>
                  <a:pt x="1192940" y="1372348"/>
                </a:lnTo>
                <a:lnTo>
                  <a:pt x="1177471" y="1376937"/>
                </a:lnTo>
                <a:lnTo>
                  <a:pt x="1156831" y="1382967"/>
                </a:lnTo>
                <a:lnTo>
                  <a:pt x="1135872" y="1388679"/>
                </a:lnTo>
                <a:lnTo>
                  <a:pt x="1094591" y="1399787"/>
                </a:lnTo>
                <a:lnTo>
                  <a:pt x="1054580" y="1409625"/>
                </a:lnTo>
                <a:lnTo>
                  <a:pt x="1017744" y="1419462"/>
                </a:lnTo>
                <a:lnTo>
                  <a:pt x="985672" y="1428031"/>
                </a:lnTo>
                <a:lnTo>
                  <a:pt x="971700" y="1432157"/>
                </a:lnTo>
                <a:lnTo>
                  <a:pt x="959633" y="1436282"/>
                </a:lnTo>
                <a:lnTo>
                  <a:pt x="949471" y="1439773"/>
                </a:lnTo>
                <a:lnTo>
                  <a:pt x="941215" y="1443581"/>
                </a:lnTo>
                <a:lnTo>
                  <a:pt x="938357" y="1445168"/>
                </a:lnTo>
                <a:lnTo>
                  <a:pt x="935499" y="1446755"/>
                </a:lnTo>
                <a:lnTo>
                  <a:pt x="933594" y="1448024"/>
                </a:lnTo>
                <a:lnTo>
                  <a:pt x="932324" y="1449928"/>
                </a:lnTo>
                <a:lnTo>
                  <a:pt x="932006" y="1451198"/>
                </a:lnTo>
                <a:lnTo>
                  <a:pt x="932006" y="1452784"/>
                </a:lnTo>
                <a:lnTo>
                  <a:pt x="932641" y="1454054"/>
                </a:lnTo>
                <a:lnTo>
                  <a:pt x="934229" y="1455641"/>
                </a:lnTo>
                <a:lnTo>
                  <a:pt x="938675" y="1457862"/>
                </a:lnTo>
                <a:lnTo>
                  <a:pt x="944390" y="1460401"/>
                </a:lnTo>
                <a:lnTo>
                  <a:pt x="950741" y="1462940"/>
                </a:lnTo>
                <a:lnTo>
                  <a:pt x="958363" y="1465161"/>
                </a:lnTo>
                <a:lnTo>
                  <a:pt x="966619" y="1467065"/>
                </a:lnTo>
                <a:lnTo>
                  <a:pt x="976145" y="1469604"/>
                </a:lnTo>
                <a:lnTo>
                  <a:pt x="985672" y="1471508"/>
                </a:lnTo>
                <a:lnTo>
                  <a:pt x="996468" y="1473412"/>
                </a:lnTo>
                <a:lnTo>
                  <a:pt x="1019014" y="1477538"/>
                </a:lnTo>
                <a:lnTo>
                  <a:pt x="1043783" y="1481029"/>
                </a:lnTo>
                <a:lnTo>
                  <a:pt x="1069505" y="1484202"/>
                </a:lnTo>
                <a:lnTo>
                  <a:pt x="1095861" y="1486741"/>
                </a:lnTo>
                <a:lnTo>
                  <a:pt x="1122218" y="1489597"/>
                </a:lnTo>
                <a:lnTo>
                  <a:pt x="1147939" y="1491819"/>
                </a:lnTo>
                <a:lnTo>
                  <a:pt x="1172708" y="1493723"/>
                </a:lnTo>
                <a:lnTo>
                  <a:pt x="1195889" y="1495309"/>
                </a:lnTo>
                <a:lnTo>
                  <a:pt x="1233995" y="1497214"/>
                </a:lnTo>
                <a:lnTo>
                  <a:pt x="1247967" y="1497848"/>
                </a:lnTo>
                <a:lnTo>
                  <a:pt x="1257811" y="1497848"/>
                </a:lnTo>
                <a:lnTo>
                  <a:pt x="1260034" y="1497848"/>
                </a:lnTo>
                <a:lnTo>
                  <a:pt x="1262574" y="1497531"/>
                </a:lnTo>
                <a:lnTo>
                  <a:pt x="1268925" y="1495944"/>
                </a:lnTo>
                <a:lnTo>
                  <a:pt x="1276864" y="1493723"/>
                </a:lnTo>
                <a:lnTo>
                  <a:pt x="1286391" y="1490549"/>
                </a:lnTo>
                <a:lnTo>
                  <a:pt x="1297187" y="1486106"/>
                </a:lnTo>
                <a:lnTo>
                  <a:pt x="1309254" y="1481663"/>
                </a:lnTo>
                <a:lnTo>
                  <a:pt x="1337516" y="1470239"/>
                </a:lnTo>
                <a:lnTo>
                  <a:pt x="1369588" y="1456593"/>
                </a:lnTo>
                <a:lnTo>
                  <a:pt x="1404836" y="1440725"/>
                </a:lnTo>
                <a:lnTo>
                  <a:pt x="1483271" y="1406768"/>
                </a:lnTo>
                <a:lnTo>
                  <a:pt x="1524870" y="1388679"/>
                </a:lnTo>
                <a:lnTo>
                  <a:pt x="1566786" y="1370908"/>
                </a:lnTo>
                <a:lnTo>
                  <a:pt x="1608703" y="1354088"/>
                </a:lnTo>
                <a:lnTo>
                  <a:pt x="1629343" y="1346154"/>
                </a:lnTo>
                <a:lnTo>
                  <a:pt x="1649666" y="1337903"/>
                </a:lnTo>
                <a:lnTo>
                  <a:pt x="1669672" y="1330604"/>
                </a:lnTo>
                <a:lnTo>
                  <a:pt x="1689043" y="1323622"/>
                </a:lnTo>
                <a:lnTo>
                  <a:pt x="1708095" y="1317275"/>
                </a:lnTo>
                <a:lnTo>
                  <a:pt x="1726513" y="1311246"/>
                </a:lnTo>
                <a:lnTo>
                  <a:pt x="1743978" y="1305851"/>
                </a:lnTo>
                <a:lnTo>
                  <a:pt x="1760491" y="1301725"/>
                </a:lnTo>
                <a:lnTo>
                  <a:pt x="1776368" y="1297599"/>
                </a:lnTo>
                <a:lnTo>
                  <a:pt x="1790976" y="1294743"/>
                </a:lnTo>
                <a:lnTo>
                  <a:pt x="1804630" y="1292204"/>
                </a:lnTo>
                <a:lnTo>
                  <a:pt x="1817650" y="1290618"/>
                </a:lnTo>
                <a:lnTo>
                  <a:pt x="1829717" y="1289031"/>
                </a:lnTo>
                <a:lnTo>
                  <a:pt x="1840831" y="1288396"/>
                </a:lnTo>
                <a:lnTo>
                  <a:pt x="1851310" y="1287762"/>
                </a:lnTo>
                <a:lnTo>
                  <a:pt x="1860836" y="1287127"/>
                </a:lnTo>
                <a:lnTo>
                  <a:pt x="1869728" y="1287762"/>
                </a:lnTo>
                <a:lnTo>
                  <a:pt x="1877984" y="1288396"/>
                </a:lnTo>
                <a:lnTo>
                  <a:pt x="1885605" y="1289348"/>
                </a:lnTo>
                <a:lnTo>
                  <a:pt x="1892274" y="1290618"/>
                </a:lnTo>
                <a:lnTo>
                  <a:pt x="1898307" y="1292204"/>
                </a:lnTo>
                <a:lnTo>
                  <a:pt x="1904023" y="1294426"/>
                </a:lnTo>
                <a:lnTo>
                  <a:pt x="1908469" y="1296647"/>
                </a:lnTo>
                <a:lnTo>
                  <a:pt x="1912914" y="1298869"/>
                </a:lnTo>
                <a:lnTo>
                  <a:pt x="1916725" y="1302042"/>
                </a:lnTo>
                <a:lnTo>
                  <a:pt x="1919901" y="1304899"/>
                </a:lnTo>
                <a:lnTo>
                  <a:pt x="1922441" y="1308389"/>
                </a:lnTo>
                <a:lnTo>
                  <a:pt x="1924664" y="1311880"/>
                </a:lnTo>
                <a:lnTo>
                  <a:pt x="1926252" y="1315688"/>
                </a:lnTo>
                <a:lnTo>
                  <a:pt x="1927522" y="1319497"/>
                </a:lnTo>
                <a:lnTo>
                  <a:pt x="1928157" y="1323622"/>
                </a:lnTo>
                <a:lnTo>
                  <a:pt x="1928474" y="1328065"/>
                </a:lnTo>
                <a:lnTo>
                  <a:pt x="1928474" y="1332825"/>
                </a:lnTo>
                <a:lnTo>
                  <a:pt x="1928157" y="1336951"/>
                </a:lnTo>
                <a:lnTo>
                  <a:pt x="1927522" y="1342029"/>
                </a:lnTo>
                <a:lnTo>
                  <a:pt x="1926252" y="1346789"/>
                </a:lnTo>
                <a:lnTo>
                  <a:pt x="1924981" y="1351549"/>
                </a:lnTo>
                <a:lnTo>
                  <a:pt x="1923711" y="1356627"/>
                </a:lnTo>
                <a:lnTo>
                  <a:pt x="1921488" y="1361704"/>
                </a:lnTo>
                <a:lnTo>
                  <a:pt x="1919583" y="1366782"/>
                </a:lnTo>
                <a:lnTo>
                  <a:pt x="1917728" y="1370490"/>
                </a:lnTo>
                <a:lnTo>
                  <a:pt x="1673225" y="1539875"/>
                </a:lnTo>
                <a:lnTo>
                  <a:pt x="1839536" y="1455101"/>
                </a:lnTo>
                <a:lnTo>
                  <a:pt x="1835829" y="1457509"/>
                </a:lnTo>
                <a:lnTo>
                  <a:pt x="1835750" y="1457545"/>
                </a:lnTo>
                <a:lnTo>
                  <a:pt x="1831940" y="1459449"/>
                </a:lnTo>
                <a:lnTo>
                  <a:pt x="1834797" y="1458179"/>
                </a:lnTo>
                <a:lnTo>
                  <a:pt x="1835829" y="1457509"/>
                </a:lnTo>
                <a:lnTo>
                  <a:pt x="1846229" y="1452784"/>
                </a:lnTo>
                <a:lnTo>
                  <a:pt x="1861789" y="1446437"/>
                </a:lnTo>
                <a:lnTo>
                  <a:pt x="1871633" y="1442629"/>
                </a:lnTo>
                <a:lnTo>
                  <a:pt x="1882112" y="1438821"/>
                </a:lnTo>
                <a:lnTo>
                  <a:pt x="1893226" y="1435013"/>
                </a:lnTo>
                <a:lnTo>
                  <a:pt x="1905293" y="1431204"/>
                </a:lnTo>
                <a:lnTo>
                  <a:pt x="1917995" y="1427714"/>
                </a:lnTo>
                <a:lnTo>
                  <a:pt x="1930697" y="1424857"/>
                </a:lnTo>
                <a:lnTo>
                  <a:pt x="1944034" y="1422001"/>
                </a:lnTo>
                <a:lnTo>
                  <a:pt x="1957054" y="1420097"/>
                </a:lnTo>
                <a:lnTo>
                  <a:pt x="1970391" y="1418828"/>
                </a:lnTo>
                <a:lnTo>
                  <a:pt x="1977059" y="1418510"/>
                </a:lnTo>
                <a:lnTo>
                  <a:pt x="1983410" y="1418193"/>
                </a:lnTo>
                <a:lnTo>
                  <a:pt x="1989761" y="1418510"/>
                </a:lnTo>
                <a:lnTo>
                  <a:pt x="1995795" y="1418828"/>
                </a:lnTo>
                <a:lnTo>
                  <a:pt x="2001828" y="1419780"/>
                </a:lnTo>
                <a:lnTo>
                  <a:pt x="2007862" y="1420732"/>
                </a:lnTo>
                <a:lnTo>
                  <a:pt x="2013577" y="1421684"/>
                </a:lnTo>
                <a:lnTo>
                  <a:pt x="2018658" y="1423588"/>
                </a:lnTo>
                <a:lnTo>
                  <a:pt x="2023739" y="1425175"/>
                </a:lnTo>
                <a:lnTo>
                  <a:pt x="2028820" y="1427079"/>
                </a:lnTo>
                <a:lnTo>
                  <a:pt x="2033265" y="1429618"/>
                </a:lnTo>
                <a:lnTo>
                  <a:pt x="2037394" y="1431839"/>
                </a:lnTo>
                <a:lnTo>
                  <a:pt x="2041839" y="1434378"/>
                </a:lnTo>
                <a:lnTo>
                  <a:pt x="2045650" y="1437234"/>
                </a:lnTo>
                <a:lnTo>
                  <a:pt x="2048825" y="1439773"/>
                </a:lnTo>
                <a:lnTo>
                  <a:pt x="2052001" y="1442946"/>
                </a:lnTo>
                <a:lnTo>
                  <a:pt x="2054859" y="1445803"/>
                </a:lnTo>
                <a:lnTo>
                  <a:pt x="2057082" y="1449294"/>
                </a:lnTo>
                <a:lnTo>
                  <a:pt x="2059305" y="1452467"/>
                </a:lnTo>
                <a:lnTo>
                  <a:pt x="2060892" y="1455958"/>
                </a:lnTo>
                <a:lnTo>
                  <a:pt x="2062162" y="1459131"/>
                </a:lnTo>
                <a:lnTo>
                  <a:pt x="2063115" y="1462622"/>
                </a:lnTo>
                <a:lnTo>
                  <a:pt x="2063433" y="1465796"/>
                </a:lnTo>
                <a:lnTo>
                  <a:pt x="2063750" y="1469287"/>
                </a:lnTo>
                <a:lnTo>
                  <a:pt x="2063433" y="1472778"/>
                </a:lnTo>
                <a:lnTo>
                  <a:pt x="2062480" y="1476268"/>
                </a:lnTo>
                <a:lnTo>
                  <a:pt x="2061210" y="1479442"/>
                </a:lnTo>
                <a:lnTo>
                  <a:pt x="2059622" y="1482933"/>
                </a:lnTo>
                <a:lnTo>
                  <a:pt x="2057082" y="1485789"/>
                </a:lnTo>
                <a:lnTo>
                  <a:pt x="2054541" y="1489280"/>
                </a:lnTo>
                <a:lnTo>
                  <a:pt x="2051048" y="1492136"/>
                </a:lnTo>
                <a:lnTo>
                  <a:pt x="2047555" y="1495309"/>
                </a:lnTo>
                <a:lnTo>
                  <a:pt x="2043110" y="1497848"/>
                </a:lnTo>
                <a:lnTo>
                  <a:pt x="2038029" y="1500704"/>
                </a:lnTo>
                <a:lnTo>
                  <a:pt x="2017071" y="1511494"/>
                </a:lnTo>
                <a:lnTo>
                  <a:pt x="1995795" y="1522919"/>
                </a:lnTo>
                <a:lnTo>
                  <a:pt x="1975154" y="1534344"/>
                </a:lnTo>
                <a:lnTo>
                  <a:pt x="1956101" y="1545451"/>
                </a:lnTo>
                <a:lnTo>
                  <a:pt x="1926252" y="1562271"/>
                </a:lnTo>
                <a:lnTo>
                  <a:pt x="1914502" y="1569252"/>
                </a:lnTo>
                <a:lnTo>
                  <a:pt x="1983410" y="1527997"/>
                </a:lnTo>
                <a:lnTo>
                  <a:pt x="1511215" y="1778704"/>
                </a:lnTo>
                <a:lnTo>
                  <a:pt x="1498196" y="1785369"/>
                </a:lnTo>
                <a:lnTo>
                  <a:pt x="1482953" y="1792985"/>
                </a:lnTo>
                <a:lnTo>
                  <a:pt x="1462948" y="1802823"/>
                </a:lnTo>
                <a:lnTo>
                  <a:pt x="1438814" y="1814248"/>
                </a:lnTo>
                <a:lnTo>
                  <a:pt x="1410870" y="1827259"/>
                </a:lnTo>
                <a:lnTo>
                  <a:pt x="1380385" y="1841223"/>
                </a:lnTo>
                <a:lnTo>
                  <a:pt x="1347678" y="1855186"/>
                </a:lnTo>
                <a:lnTo>
                  <a:pt x="1313382" y="1869150"/>
                </a:lnTo>
                <a:lnTo>
                  <a:pt x="1295917" y="1876131"/>
                </a:lnTo>
                <a:lnTo>
                  <a:pt x="1278769" y="1882796"/>
                </a:lnTo>
                <a:lnTo>
                  <a:pt x="1260987" y="1889143"/>
                </a:lnTo>
                <a:lnTo>
                  <a:pt x="1243204" y="1895172"/>
                </a:lnTo>
                <a:lnTo>
                  <a:pt x="1225739" y="1900885"/>
                </a:lnTo>
                <a:lnTo>
                  <a:pt x="1208909" y="1905962"/>
                </a:lnTo>
                <a:lnTo>
                  <a:pt x="1191761" y="1910723"/>
                </a:lnTo>
                <a:lnTo>
                  <a:pt x="1175248" y="1914848"/>
                </a:lnTo>
                <a:lnTo>
                  <a:pt x="1159371" y="1918656"/>
                </a:lnTo>
                <a:lnTo>
                  <a:pt x="1144129" y="1921513"/>
                </a:lnTo>
                <a:lnTo>
                  <a:pt x="1129204" y="1923417"/>
                </a:lnTo>
                <a:lnTo>
                  <a:pt x="1115232" y="1925004"/>
                </a:lnTo>
                <a:lnTo>
                  <a:pt x="1108563" y="1925321"/>
                </a:lnTo>
                <a:lnTo>
                  <a:pt x="1102212" y="1925638"/>
                </a:lnTo>
                <a:lnTo>
                  <a:pt x="1095861" y="1925638"/>
                </a:lnTo>
                <a:lnTo>
                  <a:pt x="1089828" y="1925321"/>
                </a:lnTo>
                <a:lnTo>
                  <a:pt x="1076808" y="1924051"/>
                </a:lnTo>
                <a:lnTo>
                  <a:pt x="1061884" y="1922465"/>
                </a:lnTo>
                <a:lnTo>
                  <a:pt x="1025683" y="1918656"/>
                </a:lnTo>
                <a:lnTo>
                  <a:pt x="983131" y="1912944"/>
                </a:lnTo>
                <a:lnTo>
                  <a:pt x="934546" y="1906280"/>
                </a:lnTo>
                <a:lnTo>
                  <a:pt x="824992" y="1890412"/>
                </a:lnTo>
                <a:lnTo>
                  <a:pt x="707181" y="1872958"/>
                </a:lnTo>
                <a:lnTo>
                  <a:pt x="589688" y="1856138"/>
                </a:lnTo>
                <a:lnTo>
                  <a:pt x="534117" y="1848522"/>
                </a:lnTo>
                <a:lnTo>
                  <a:pt x="482357" y="1841540"/>
                </a:lnTo>
                <a:lnTo>
                  <a:pt x="435677" y="1835828"/>
                </a:lnTo>
                <a:lnTo>
                  <a:pt x="394713" y="1831385"/>
                </a:lnTo>
                <a:lnTo>
                  <a:pt x="376613" y="1829798"/>
                </a:lnTo>
                <a:lnTo>
                  <a:pt x="361053" y="1828529"/>
                </a:lnTo>
                <a:lnTo>
                  <a:pt x="347399" y="1827577"/>
                </a:lnTo>
                <a:lnTo>
                  <a:pt x="335967" y="1827259"/>
                </a:lnTo>
                <a:lnTo>
                  <a:pt x="314056" y="1827577"/>
                </a:lnTo>
                <a:lnTo>
                  <a:pt x="289922" y="1827894"/>
                </a:lnTo>
                <a:lnTo>
                  <a:pt x="237209" y="1829481"/>
                </a:lnTo>
                <a:lnTo>
                  <a:pt x="181321" y="1831385"/>
                </a:lnTo>
                <a:lnTo>
                  <a:pt x="126702" y="1833606"/>
                </a:lnTo>
                <a:lnTo>
                  <a:pt x="37153" y="1837732"/>
                </a:lnTo>
                <a:lnTo>
                  <a:pt x="0" y="1839636"/>
                </a:lnTo>
                <a:lnTo>
                  <a:pt x="19053" y="1500704"/>
                </a:lnTo>
                <a:lnTo>
                  <a:pt x="28580" y="1501657"/>
                </a:lnTo>
                <a:lnTo>
                  <a:pt x="54301" y="1503878"/>
                </a:lnTo>
                <a:lnTo>
                  <a:pt x="72084" y="1505147"/>
                </a:lnTo>
                <a:lnTo>
                  <a:pt x="92089" y="1506099"/>
                </a:lnTo>
                <a:lnTo>
                  <a:pt x="114318" y="1507369"/>
                </a:lnTo>
                <a:lnTo>
                  <a:pt x="137499" y="1507686"/>
                </a:lnTo>
                <a:lnTo>
                  <a:pt x="161632" y="1507369"/>
                </a:lnTo>
                <a:lnTo>
                  <a:pt x="173699" y="1506734"/>
                </a:lnTo>
                <a:lnTo>
                  <a:pt x="186084" y="1505782"/>
                </a:lnTo>
                <a:lnTo>
                  <a:pt x="198151" y="1504830"/>
                </a:lnTo>
                <a:lnTo>
                  <a:pt x="210217" y="1503878"/>
                </a:lnTo>
                <a:lnTo>
                  <a:pt x="221649" y="1502291"/>
                </a:lnTo>
                <a:lnTo>
                  <a:pt x="233399" y="1500704"/>
                </a:lnTo>
                <a:lnTo>
                  <a:pt x="244513" y="1498483"/>
                </a:lnTo>
                <a:lnTo>
                  <a:pt x="255627" y="1496262"/>
                </a:lnTo>
                <a:lnTo>
                  <a:pt x="265471" y="1493088"/>
                </a:lnTo>
                <a:lnTo>
                  <a:pt x="275315" y="1490232"/>
                </a:lnTo>
                <a:lnTo>
                  <a:pt x="284524" y="1486424"/>
                </a:lnTo>
                <a:lnTo>
                  <a:pt x="292780" y="1482615"/>
                </a:lnTo>
                <a:lnTo>
                  <a:pt x="300719" y="1478172"/>
                </a:lnTo>
                <a:lnTo>
                  <a:pt x="304212" y="1475634"/>
                </a:lnTo>
                <a:lnTo>
                  <a:pt x="307705" y="1473095"/>
                </a:lnTo>
                <a:lnTo>
                  <a:pt x="321677" y="1462622"/>
                </a:lnTo>
                <a:lnTo>
                  <a:pt x="337872" y="1450880"/>
                </a:lnTo>
                <a:lnTo>
                  <a:pt x="355972" y="1438821"/>
                </a:lnTo>
                <a:lnTo>
                  <a:pt x="375978" y="1426127"/>
                </a:lnTo>
                <a:lnTo>
                  <a:pt x="396936" y="1413433"/>
                </a:lnTo>
                <a:lnTo>
                  <a:pt x="418847" y="1400421"/>
                </a:lnTo>
                <a:lnTo>
                  <a:pt x="441075" y="1387727"/>
                </a:lnTo>
                <a:lnTo>
                  <a:pt x="463621" y="1375351"/>
                </a:lnTo>
                <a:lnTo>
                  <a:pt x="485850" y="1363291"/>
                </a:lnTo>
                <a:lnTo>
                  <a:pt x="508078" y="1352184"/>
                </a:lnTo>
                <a:lnTo>
                  <a:pt x="529037" y="1341711"/>
                </a:lnTo>
                <a:lnTo>
                  <a:pt x="549042" y="1332191"/>
                </a:lnTo>
                <a:lnTo>
                  <a:pt x="567142" y="1323940"/>
                </a:lnTo>
                <a:lnTo>
                  <a:pt x="583972" y="1317275"/>
                </a:lnTo>
                <a:lnTo>
                  <a:pt x="597945" y="1311880"/>
                </a:lnTo>
                <a:lnTo>
                  <a:pt x="604296" y="1309976"/>
                </a:lnTo>
                <a:lnTo>
                  <a:pt x="609694" y="1308389"/>
                </a:lnTo>
                <a:lnTo>
                  <a:pt x="616680" y="1307120"/>
                </a:lnTo>
                <a:lnTo>
                  <a:pt x="626524" y="1304899"/>
                </a:lnTo>
                <a:lnTo>
                  <a:pt x="655103" y="1299821"/>
                </a:lnTo>
                <a:lnTo>
                  <a:pt x="693844" y="1293474"/>
                </a:lnTo>
                <a:lnTo>
                  <a:pt x="740842" y="1286492"/>
                </a:lnTo>
                <a:lnTo>
                  <a:pt x="794507" y="1279193"/>
                </a:lnTo>
                <a:lnTo>
                  <a:pt x="853254" y="1271894"/>
                </a:lnTo>
                <a:lnTo>
                  <a:pt x="884056" y="1268403"/>
                </a:lnTo>
                <a:lnTo>
                  <a:pt x="915176" y="1264912"/>
                </a:lnTo>
                <a:lnTo>
                  <a:pt x="946931" y="1261421"/>
                </a:lnTo>
                <a:lnTo>
                  <a:pt x="979003" y="1258565"/>
                </a:lnTo>
                <a:lnTo>
                  <a:pt x="1010758" y="1256026"/>
                </a:lnTo>
                <a:lnTo>
                  <a:pt x="1042195" y="1253488"/>
                </a:lnTo>
                <a:lnTo>
                  <a:pt x="1073633" y="1251583"/>
                </a:lnTo>
                <a:lnTo>
                  <a:pt x="1103800" y="1249997"/>
                </a:lnTo>
                <a:lnTo>
                  <a:pt x="1108711" y="1249733"/>
                </a:lnTo>
                <a:lnTo>
                  <a:pt x="1108711" y="1144905"/>
                </a:lnTo>
                <a:lnTo>
                  <a:pt x="1105218" y="1127104"/>
                </a:lnTo>
                <a:lnTo>
                  <a:pt x="1102043" y="1110256"/>
                </a:lnTo>
                <a:lnTo>
                  <a:pt x="1097916" y="1094680"/>
                </a:lnTo>
                <a:lnTo>
                  <a:pt x="1093788" y="1080057"/>
                </a:lnTo>
                <a:lnTo>
                  <a:pt x="1089026" y="1067024"/>
                </a:lnTo>
                <a:lnTo>
                  <a:pt x="1083946" y="1054626"/>
                </a:lnTo>
                <a:lnTo>
                  <a:pt x="1078866" y="1043818"/>
                </a:lnTo>
                <a:lnTo>
                  <a:pt x="1073468" y="1033010"/>
                </a:lnTo>
                <a:lnTo>
                  <a:pt x="1067753" y="1023474"/>
                </a:lnTo>
                <a:lnTo>
                  <a:pt x="1061721" y="1014255"/>
                </a:lnTo>
                <a:lnTo>
                  <a:pt x="1055371" y="1005672"/>
                </a:lnTo>
                <a:lnTo>
                  <a:pt x="1049021" y="997407"/>
                </a:lnTo>
                <a:lnTo>
                  <a:pt x="1042671" y="989460"/>
                </a:lnTo>
                <a:lnTo>
                  <a:pt x="1036003" y="981831"/>
                </a:lnTo>
                <a:lnTo>
                  <a:pt x="1022668" y="966891"/>
                </a:lnTo>
                <a:lnTo>
                  <a:pt x="1013461" y="957036"/>
                </a:lnTo>
                <a:lnTo>
                  <a:pt x="1004888" y="947182"/>
                </a:lnTo>
                <a:lnTo>
                  <a:pt x="995681" y="936692"/>
                </a:lnTo>
                <a:lnTo>
                  <a:pt x="987108" y="925884"/>
                </a:lnTo>
                <a:lnTo>
                  <a:pt x="978853" y="914440"/>
                </a:lnTo>
                <a:lnTo>
                  <a:pt x="970916" y="902042"/>
                </a:lnTo>
                <a:lnTo>
                  <a:pt x="966788" y="895367"/>
                </a:lnTo>
                <a:lnTo>
                  <a:pt x="962978" y="888691"/>
                </a:lnTo>
                <a:lnTo>
                  <a:pt x="959168" y="881698"/>
                </a:lnTo>
                <a:lnTo>
                  <a:pt x="955676" y="874069"/>
                </a:lnTo>
                <a:lnTo>
                  <a:pt x="952183" y="866122"/>
                </a:lnTo>
                <a:lnTo>
                  <a:pt x="948691" y="858175"/>
                </a:lnTo>
                <a:lnTo>
                  <a:pt x="945516" y="849910"/>
                </a:lnTo>
                <a:lnTo>
                  <a:pt x="942341" y="841009"/>
                </a:lnTo>
                <a:lnTo>
                  <a:pt x="939483" y="831790"/>
                </a:lnTo>
                <a:lnTo>
                  <a:pt x="936626" y="821936"/>
                </a:lnTo>
                <a:lnTo>
                  <a:pt x="934086" y="812082"/>
                </a:lnTo>
                <a:lnTo>
                  <a:pt x="931863" y="801274"/>
                </a:lnTo>
                <a:lnTo>
                  <a:pt x="929323" y="790148"/>
                </a:lnTo>
                <a:lnTo>
                  <a:pt x="927418" y="778704"/>
                </a:lnTo>
                <a:lnTo>
                  <a:pt x="925513" y="766624"/>
                </a:lnTo>
                <a:lnTo>
                  <a:pt x="923608" y="753909"/>
                </a:lnTo>
                <a:lnTo>
                  <a:pt x="922338" y="740876"/>
                </a:lnTo>
                <a:lnTo>
                  <a:pt x="921068" y="727207"/>
                </a:lnTo>
                <a:lnTo>
                  <a:pt x="920433" y="712584"/>
                </a:lnTo>
                <a:lnTo>
                  <a:pt x="919481" y="697644"/>
                </a:lnTo>
                <a:lnTo>
                  <a:pt x="919163" y="680478"/>
                </a:lnTo>
                <a:lnTo>
                  <a:pt x="919481" y="663948"/>
                </a:lnTo>
                <a:lnTo>
                  <a:pt x="920751" y="647736"/>
                </a:lnTo>
                <a:lnTo>
                  <a:pt x="922338" y="631842"/>
                </a:lnTo>
                <a:lnTo>
                  <a:pt x="924561" y="616266"/>
                </a:lnTo>
                <a:lnTo>
                  <a:pt x="928053" y="601325"/>
                </a:lnTo>
                <a:lnTo>
                  <a:pt x="932181" y="586703"/>
                </a:lnTo>
                <a:lnTo>
                  <a:pt x="936308" y="572398"/>
                </a:lnTo>
                <a:lnTo>
                  <a:pt x="941706" y="558093"/>
                </a:lnTo>
                <a:lnTo>
                  <a:pt x="947738" y="544424"/>
                </a:lnTo>
                <a:lnTo>
                  <a:pt x="954406" y="531391"/>
                </a:lnTo>
                <a:lnTo>
                  <a:pt x="958216" y="525033"/>
                </a:lnTo>
                <a:lnTo>
                  <a:pt x="961708" y="518676"/>
                </a:lnTo>
                <a:lnTo>
                  <a:pt x="965836" y="512318"/>
                </a:lnTo>
                <a:lnTo>
                  <a:pt x="969646" y="506278"/>
                </a:lnTo>
                <a:lnTo>
                  <a:pt x="978853" y="494199"/>
                </a:lnTo>
                <a:lnTo>
                  <a:pt x="988061" y="483073"/>
                </a:lnTo>
                <a:lnTo>
                  <a:pt x="998221" y="471629"/>
                </a:lnTo>
                <a:lnTo>
                  <a:pt x="1008698" y="461139"/>
                </a:lnTo>
                <a:lnTo>
                  <a:pt x="1019811" y="451602"/>
                </a:lnTo>
                <a:lnTo>
                  <a:pt x="1030923" y="442384"/>
                </a:lnTo>
                <a:lnTo>
                  <a:pt x="1042671" y="433801"/>
                </a:lnTo>
                <a:lnTo>
                  <a:pt x="1054736" y="425854"/>
                </a:lnTo>
                <a:lnTo>
                  <a:pt x="1066483" y="418542"/>
                </a:lnTo>
                <a:lnTo>
                  <a:pt x="1078866" y="411549"/>
                </a:lnTo>
                <a:lnTo>
                  <a:pt x="1091248" y="405191"/>
                </a:lnTo>
                <a:lnTo>
                  <a:pt x="1103631" y="399152"/>
                </a:lnTo>
                <a:lnTo>
                  <a:pt x="1116331" y="393748"/>
                </a:lnTo>
                <a:lnTo>
                  <a:pt x="1128713" y="388661"/>
                </a:lnTo>
                <a:lnTo>
                  <a:pt x="1141413" y="383893"/>
                </a:lnTo>
                <a:lnTo>
                  <a:pt x="1153796" y="380079"/>
                </a:lnTo>
                <a:lnTo>
                  <a:pt x="1166178" y="376264"/>
                </a:lnTo>
                <a:lnTo>
                  <a:pt x="1178243" y="373085"/>
                </a:lnTo>
                <a:lnTo>
                  <a:pt x="1190308" y="369906"/>
                </a:lnTo>
                <a:lnTo>
                  <a:pt x="1201738" y="367363"/>
                </a:lnTo>
                <a:lnTo>
                  <a:pt x="1213168" y="364820"/>
                </a:lnTo>
                <a:lnTo>
                  <a:pt x="1224281" y="362595"/>
                </a:lnTo>
                <a:lnTo>
                  <a:pt x="1235076" y="361006"/>
                </a:lnTo>
                <a:lnTo>
                  <a:pt x="1254761" y="358145"/>
                </a:lnTo>
                <a:lnTo>
                  <a:pt x="1272223" y="356237"/>
                </a:lnTo>
                <a:lnTo>
                  <a:pt x="1287781" y="354966"/>
                </a:lnTo>
                <a:lnTo>
                  <a:pt x="1300163" y="354330"/>
                </a:lnTo>
                <a:lnTo>
                  <a:pt x="1309371" y="354012"/>
                </a:lnTo>
                <a:close/>
                <a:moveTo>
                  <a:pt x="1815403" y="215900"/>
                </a:moveTo>
                <a:lnTo>
                  <a:pt x="1818266" y="216218"/>
                </a:lnTo>
                <a:lnTo>
                  <a:pt x="1821764" y="216535"/>
                </a:lnTo>
                <a:lnTo>
                  <a:pt x="1824945" y="217170"/>
                </a:lnTo>
                <a:lnTo>
                  <a:pt x="1828126" y="218758"/>
                </a:lnTo>
                <a:lnTo>
                  <a:pt x="1830989" y="220028"/>
                </a:lnTo>
                <a:lnTo>
                  <a:pt x="1834170" y="221615"/>
                </a:lnTo>
                <a:lnTo>
                  <a:pt x="1836715" y="223520"/>
                </a:lnTo>
                <a:lnTo>
                  <a:pt x="1839577" y="226060"/>
                </a:lnTo>
                <a:lnTo>
                  <a:pt x="1841804" y="228600"/>
                </a:lnTo>
                <a:lnTo>
                  <a:pt x="1843713" y="231458"/>
                </a:lnTo>
                <a:lnTo>
                  <a:pt x="1845621" y="234315"/>
                </a:lnTo>
                <a:lnTo>
                  <a:pt x="1847212" y="237490"/>
                </a:lnTo>
                <a:lnTo>
                  <a:pt x="1848166" y="240348"/>
                </a:lnTo>
                <a:lnTo>
                  <a:pt x="1848802" y="243523"/>
                </a:lnTo>
                <a:lnTo>
                  <a:pt x="1849438" y="247015"/>
                </a:lnTo>
                <a:lnTo>
                  <a:pt x="1849438" y="250508"/>
                </a:lnTo>
                <a:lnTo>
                  <a:pt x="1849438" y="253365"/>
                </a:lnTo>
                <a:lnTo>
                  <a:pt x="1848802" y="256858"/>
                </a:lnTo>
                <a:lnTo>
                  <a:pt x="1848166" y="260033"/>
                </a:lnTo>
                <a:lnTo>
                  <a:pt x="1847212" y="263208"/>
                </a:lnTo>
                <a:lnTo>
                  <a:pt x="1845621" y="266065"/>
                </a:lnTo>
                <a:lnTo>
                  <a:pt x="1843713" y="268923"/>
                </a:lnTo>
                <a:lnTo>
                  <a:pt x="1841804" y="271780"/>
                </a:lnTo>
                <a:lnTo>
                  <a:pt x="1839577" y="274320"/>
                </a:lnTo>
                <a:lnTo>
                  <a:pt x="1736517" y="377190"/>
                </a:lnTo>
                <a:lnTo>
                  <a:pt x="1733654" y="379730"/>
                </a:lnTo>
                <a:lnTo>
                  <a:pt x="1731109" y="381635"/>
                </a:lnTo>
                <a:lnTo>
                  <a:pt x="1727928" y="383223"/>
                </a:lnTo>
                <a:lnTo>
                  <a:pt x="1725065" y="384810"/>
                </a:lnTo>
                <a:lnTo>
                  <a:pt x="1721885" y="386080"/>
                </a:lnTo>
                <a:lnTo>
                  <a:pt x="1718704" y="386715"/>
                </a:lnTo>
                <a:lnTo>
                  <a:pt x="1715205" y="387350"/>
                </a:lnTo>
                <a:lnTo>
                  <a:pt x="1712342" y="387350"/>
                </a:lnTo>
                <a:lnTo>
                  <a:pt x="1708843" y="387350"/>
                </a:lnTo>
                <a:lnTo>
                  <a:pt x="1705662" y="386715"/>
                </a:lnTo>
                <a:lnTo>
                  <a:pt x="1702163" y="386080"/>
                </a:lnTo>
                <a:lnTo>
                  <a:pt x="1699300" y="384810"/>
                </a:lnTo>
                <a:lnTo>
                  <a:pt x="1696119" y="383223"/>
                </a:lnTo>
                <a:lnTo>
                  <a:pt x="1693257" y="381635"/>
                </a:lnTo>
                <a:lnTo>
                  <a:pt x="1690394" y="379730"/>
                </a:lnTo>
                <a:lnTo>
                  <a:pt x="1687849" y="377190"/>
                </a:lnTo>
                <a:lnTo>
                  <a:pt x="1685622" y="374650"/>
                </a:lnTo>
                <a:lnTo>
                  <a:pt x="1683396" y="371793"/>
                </a:lnTo>
                <a:lnTo>
                  <a:pt x="1681805" y="368935"/>
                </a:lnTo>
                <a:lnTo>
                  <a:pt x="1680533" y="365760"/>
                </a:lnTo>
                <a:lnTo>
                  <a:pt x="1679261" y="362903"/>
                </a:lnTo>
                <a:lnTo>
                  <a:pt x="1678624" y="359410"/>
                </a:lnTo>
                <a:lnTo>
                  <a:pt x="1678306" y="356235"/>
                </a:lnTo>
                <a:lnTo>
                  <a:pt x="1677988" y="353378"/>
                </a:lnTo>
                <a:lnTo>
                  <a:pt x="1678306" y="349885"/>
                </a:lnTo>
                <a:lnTo>
                  <a:pt x="1678624" y="346393"/>
                </a:lnTo>
                <a:lnTo>
                  <a:pt x="1679261" y="343218"/>
                </a:lnTo>
                <a:lnTo>
                  <a:pt x="1680533" y="340043"/>
                </a:lnTo>
                <a:lnTo>
                  <a:pt x="1681805" y="337185"/>
                </a:lnTo>
                <a:lnTo>
                  <a:pt x="1683396" y="334328"/>
                </a:lnTo>
                <a:lnTo>
                  <a:pt x="1685622" y="331470"/>
                </a:lnTo>
                <a:lnTo>
                  <a:pt x="1687849" y="328930"/>
                </a:lnTo>
                <a:lnTo>
                  <a:pt x="1790910" y="226060"/>
                </a:lnTo>
                <a:lnTo>
                  <a:pt x="1793455" y="223520"/>
                </a:lnTo>
                <a:lnTo>
                  <a:pt x="1796317" y="221615"/>
                </a:lnTo>
                <a:lnTo>
                  <a:pt x="1799180" y="220028"/>
                </a:lnTo>
                <a:lnTo>
                  <a:pt x="1802361" y="218758"/>
                </a:lnTo>
                <a:lnTo>
                  <a:pt x="1805224" y="217170"/>
                </a:lnTo>
                <a:lnTo>
                  <a:pt x="1808723" y="216535"/>
                </a:lnTo>
                <a:lnTo>
                  <a:pt x="1811904" y="216218"/>
                </a:lnTo>
                <a:lnTo>
                  <a:pt x="1815403" y="215900"/>
                </a:lnTo>
                <a:close/>
                <a:moveTo>
                  <a:pt x="851599" y="215900"/>
                </a:moveTo>
                <a:lnTo>
                  <a:pt x="855065" y="216218"/>
                </a:lnTo>
                <a:lnTo>
                  <a:pt x="857902" y="216535"/>
                </a:lnTo>
                <a:lnTo>
                  <a:pt x="861368" y="217170"/>
                </a:lnTo>
                <a:lnTo>
                  <a:pt x="864205" y="218758"/>
                </a:lnTo>
                <a:lnTo>
                  <a:pt x="867356" y="220028"/>
                </a:lnTo>
                <a:lnTo>
                  <a:pt x="870192" y="221615"/>
                </a:lnTo>
                <a:lnTo>
                  <a:pt x="872713" y="223520"/>
                </a:lnTo>
                <a:lnTo>
                  <a:pt x="875550" y="226060"/>
                </a:lnTo>
                <a:lnTo>
                  <a:pt x="977657" y="328930"/>
                </a:lnTo>
                <a:lnTo>
                  <a:pt x="979863" y="331470"/>
                </a:lnTo>
                <a:lnTo>
                  <a:pt x="981754" y="334328"/>
                </a:lnTo>
                <a:lnTo>
                  <a:pt x="983960" y="337185"/>
                </a:lnTo>
                <a:lnTo>
                  <a:pt x="985220" y="340043"/>
                </a:lnTo>
                <a:lnTo>
                  <a:pt x="986166" y="343218"/>
                </a:lnTo>
                <a:lnTo>
                  <a:pt x="986796" y="346393"/>
                </a:lnTo>
                <a:lnTo>
                  <a:pt x="987426" y="349885"/>
                </a:lnTo>
                <a:lnTo>
                  <a:pt x="987426" y="353378"/>
                </a:lnTo>
                <a:lnTo>
                  <a:pt x="987426" y="356235"/>
                </a:lnTo>
                <a:lnTo>
                  <a:pt x="986796" y="359410"/>
                </a:lnTo>
                <a:lnTo>
                  <a:pt x="986166" y="362903"/>
                </a:lnTo>
                <a:lnTo>
                  <a:pt x="985220" y="365760"/>
                </a:lnTo>
                <a:lnTo>
                  <a:pt x="983960" y="368935"/>
                </a:lnTo>
                <a:lnTo>
                  <a:pt x="981754" y="371793"/>
                </a:lnTo>
                <a:lnTo>
                  <a:pt x="979863" y="374650"/>
                </a:lnTo>
                <a:lnTo>
                  <a:pt x="977657" y="377190"/>
                </a:lnTo>
                <a:lnTo>
                  <a:pt x="975135" y="379730"/>
                </a:lnTo>
                <a:lnTo>
                  <a:pt x="972299" y="381635"/>
                </a:lnTo>
                <a:lnTo>
                  <a:pt x="969778" y="383223"/>
                </a:lnTo>
                <a:lnTo>
                  <a:pt x="966627" y="384810"/>
                </a:lnTo>
                <a:lnTo>
                  <a:pt x="963475" y="386080"/>
                </a:lnTo>
                <a:lnTo>
                  <a:pt x="960324" y="386715"/>
                </a:lnTo>
                <a:lnTo>
                  <a:pt x="957172" y="387350"/>
                </a:lnTo>
                <a:lnTo>
                  <a:pt x="953706" y="387350"/>
                </a:lnTo>
                <a:lnTo>
                  <a:pt x="950554" y="387350"/>
                </a:lnTo>
                <a:lnTo>
                  <a:pt x="947088" y="386715"/>
                </a:lnTo>
                <a:lnTo>
                  <a:pt x="944251" y="386080"/>
                </a:lnTo>
                <a:lnTo>
                  <a:pt x="940785" y="384810"/>
                </a:lnTo>
                <a:lnTo>
                  <a:pt x="937948" y="383223"/>
                </a:lnTo>
                <a:lnTo>
                  <a:pt x="935112" y="381635"/>
                </a:lnTo>
                <a:lnTo>
                  <a:pt x="932276" y="379730"/>
                </a:lnTo>
                <a:lnTo>
                  <a:pt x="929440" y="377190"/>
                </a:lnTo>
                <a:lnTo>
                  <a:pt x="827333" y="274320"/>
                </a:lnTo>
                <a:lnTo>
                  <a:pt x="825127" y="271780"/>
                </a:lnTo>
                <a:lnTo>
                  <a:pt x="823236" y="268923"/>
                </a:lnTo>
                <a:lnTo>
                  <a:pt x="821345" y="266065"/>
                </a:lnTo>
                <a:lnTo>
                  <a:pt x="820084" y="263208"/>
                </a:lnTo>
                <a:lnTo>
                  <a:pt x="819139" y="260033"/>
                </a:lnTo>
                <a:lnTo>
                  <a:pt x="818193" y="256858"/>
                </a:lnTo>
                <a:lnTo>
                  <a:pt x="817878" y="253365"/>
                </a:lnTo>
                <a:lnTo>
                  <a:pt x="817563" y="250508"/>
                </a:lnTo>
                <a:lnTo>
                  <a:pt x="817878" y="247015"/>
                </a:lnTo>
                <a:lnTo>
                  <a:pt x="818193" y="243523"/>
                </a:lnTo>
                <a:lnTo>
                  <a:pt x="819139" y="240348"/>
                </a:lnTo>
                <a:lnTo>
                  <a:pt x="820084" y="237490"/>
                </a:lnTo>
                <a:lnTo>
                  <a:pt x="821345" y="234315"/>
                </a:lnTo>
                <a:lnTo>
                  <a:pt x="823236" y="231458"/>
                </a:lnTo>
                <a:lnTo>
                  <a:pt x="825127" y="228600"/>
                </a:lnTo>
                <a:lnTo>
                  <a:pt x="827333" y="226060"/>
                </a:lnTo>
                <a:lnTo>
                  <a:pt x="830169" y="223520"/>
                </a:lnTo>
                <a:lnTo>
                  <a:pt x="832690" y="221615"/>
                </a:lnTo>
                <a:lnTo>
                  <a:pt x="835842" y="220028"/>
                </a:lnTo>
                <a:lnTo>
                  <a:pt x="838678" y="218758"/>
                </a:lnTo>
                <a:lnTo>
                  <a:pt x="842144" y="217170"/>
                </a:lnTo>
                <a:lnTo>
                  <a:pt x="844981" y="216535"/>
                </a:lnTo>
                <a:lnTo>
                  <a:pt x="848447" y="216218"/>
                </a:lnTo>
                <a:lnTo>
                  <a:pt x="851599" y="215900"/>
                </a:lnTo>
                <a:close/>
                <a:moveTo>
                  <a:pt x="1318578" y="0"/>
                </a:moveTo>
                <a:lnTo>
                  <a:pt x="1321753" y="318"/>
                </a:lnTo>
                <a:lnTo>
                  <a:pt x="1325563" y="636"/>
                </a:lnTo>
                <a:lnTo>
                  <a:pt x="1328421" y="1590"/>
                </a:lnTo>
                <a:lnTo>
                  <a:pt x="1331913" y="2544"/>
                </a:lnTo>
                <a:lnTo>
                  <a:pt x="1334771" y="4133"/>
                </a:lnTo>
                <a:lnTo>
                  <a:pt x="1337629" y="6041"/>
                </a:lnTo>
                <a:lnTo>
                  <a:pt x="1340169" y="7949"/>
                </a:lnTo>
                <a:lnTo>
                  <a:pt x="1342391" y="9857"/>
                </a:lnTo>
                <a:lnTo>
                  <a:pt x="1344931" y="12719"/>
                </a:lnTo>
                <a:lnTo>
                  <a:pt x="1346836" y="15262"/>
                </a:lnTo>
                <a:lnTo>
                  <a:pt x="1348424" y="18124"/>
                </a:lnTo>
                <a:lnTo>
                  <a:pt x="1350011" y="20986"/>
                </a:lnTo>
                <a:lnTo>
                  <a:pt x="1351281" y="23848"/>
                </a:lnTo>
                <a:lnTo>
                  <a:pt x="1351916" y="27345"/>
                </a:lnTo>
                <a:lnTo>
                  <a:pt x="1352551" y="30843"/>
                </a:lnTo>
                <a:lnTo>
                  <a:pt x="1352551" y="34341"/>
                </a:lnTo>
                <a:lnTo>
                  <a:pt x="1352551" y="180290"/>
                </a:lnTo>
                <a:lnTo>
                  <a:pt x="1352551" y="183469"/>
                </a:lnTo>
                <a:lnTo>
                  <a:pt x="1351916" y="186967"/>
                </a:lnTo>
                <a:lnTo>
                  <a:pt x="1351281" y="190147"/>
                </a:lnTo>
                <a:lnTo>
                  <a:pt x="1350011" y="193327"/>
                </a:lnTo>
                <a:lnTo>
                  <a:pt x="1348424" y="196188"/>
                </a:lnTo>
                <a:lnTo>
                  <a:pt x="1346836" y="199368"/>
                </a:lnTo>
                <a:lnTo>
                  <a:pt x="1344931" y="201912"/>
                </a:lnTo>
                <a:lnTo>
                  <a:pt x="1342391" y="204138"/>
                </a:lnTo>
                <a:lnTo>
                  <a:pt x="1340169" y="206681"/>
                </a:lnTo>
                <a:lnTo>
                  <a:pt x="1337629" y="208271"/>
                </a:lnTo>
                <a:lnTo>
                  <a:pt x="1334771" y="210179"/>
                </a:lnTo>
                <a:lnTo>
                  <a:pt x="1331913" y="211769"/>
                </a:lnTo>
                <a:lnTo>
                  <a:pt x="1328421" y="212723"/>
                </a:lnTo>
                <a:lnTo>
                  <a:pt x="1325563" y="213677"/>
                </a:lnTo>
                <a:lnTo>
                  <a:pt x="1321753" y="213995"/>
                </a:lnTo>
                <a:lnTo>
                  <a:pt x="1318578" y="214313"/>
                </a:lnTo>
                <a:lnTo>
                  <a:pt x="1315086" y="213995"/>
                </a:lnTo>
                <a:lnTo>
                  <a:pt x="1311593" y="213677"/>
                </a:lnTo>
                <a:lnTo>
                  <a:pt x="1308418" y="212723"/>
                </a:lnTo>
                <a:lnTo>
                  <a:pt x="1305243" y="211769"/>
                </a:lnTo>
                <a:lnTo>
                  <a:pt x="1302068" y="210179"/>
                </a:lnTo>
                <a:lnTo>
                  <a:pt x="1299528" y="208271"/>
                </a:lnTo>
                <a:lnTo>
                  <a:pt x="1296671" y="206681"/>
                </a:lnTo>
                <a:lnTo>
                  <a:pt x="1294448" y="204138"/>
                </a:lnTo>
                <a:lnTo>
                  <a:pt x="1292226" y="201912"/>
                </a:lnTo>
                <a:lnTo>
                  <a:pt x="1290003" y="199368"/>
                </a:lnTo>
                <a:lnTo>
                  <a:pt x="1288416" y="196188"/>
                </a:lnTo>
                <a:lnTo>
                  <a:pt x="1287146" y="193327"/>
                </a:lnTo>
                <a:lnTo>
                  <a:pt x="1285876" y="190147"/>
                </a:lnTo>
                <a:lnTo>
                  <a:pt x="1285241" y="186967"/>
                </a:lnTo>
                <a:lnTo>
                  <a:pt x="1284288" y="183469"/>
                </a:lnTo>
                <a:lnTo>
                  <a:pt x="1284288" y="180290"/>
                </a:lnTo>
                <a:lnTo>
                  <a:pt x="1284288" y="34341"/>
                </a:lnTo>
                <a:lnTo>
                  <a:pt x="1284288" y="30843"/>
                </a:lnTo>
                <a:lnTo>
                  <a:pt x="1285241" y="27345"/>
                </a:lnTo>
                <a:lnTo>
                  <a:pt x="1285876" y="23848"/>
                </a:lnTo>
                <a:lnTo>
                  <a:pt x="1287146" y="20986"/>
                </a:lnTo>
                <a:lnTo>
                  <a:pt x="1288416" y="18124"/>
                </a:lnTo>
                <a:lnTo>
                  <a:pt x="1290003" y="15262"/>
                </a:lnTo>
                <a:lnTo>
                  <a:pt x="1292226" y="12719"/>
                </a:lnTo>
                <a:lnTo>
                  <a:pt x="1294448" y="9857"/>
                </a:lnTo>
                <a:lnTo>
                  <a:pt x="1296671" y="7949"/>
                </a:lnTo>
                <a:lnTo>
                  <a:pt x="1299528" y="6041"/>
                </a:lnTo>
                <a:lnTo>
                  <a:pt x="1302068" y="4133"/>
                </a:lnTo>
                <a:lnTo>
                  <a:pt x="1305243" y="2544"/>
                </a:lnTo>
                <a:lnTo>
                  <a:pt x="1308418" y="1590"/>
                </a:lnTo>
                <a:lnTo>
                  <a:pt x="1311593" y="636"/>
                </a:lnTo>
                <a:lnTo>
                  <a:pt x="1315086" y="318"/>
                </a:lnTo>
                <a:lnTo>
                  <a:pt x="1318578" y="0"/>
                </a:lnTo>
                <a:close/>
              </a:path>
            </a:pathLst>
          </a:custGeom>
          <a:solidFill>
            <a:srgbClr val="FEFFFF"/>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19" name="矩形 18"/>
          <p:cNvSpPr>
            <a:spLocks noChangeArrowheads="1"/>
          </p:cNvSpPr>
          <p:nvPr/>
        </p:nvSpPr>
        <p:spPr bwMode="auto">
          <a:xfrm>
            <a:off x="5326063" y="3638958"/>
            <a:ext cx="15398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dirty="0">
                <a:solidFill>
                  <a:schemeClr val="bg1"/>
                </a:solidFill>
                <a:latin typeface="微软雅黑" panose="020B0503020204020204" pitchFamily="34" charset="-122"/>
                <a:ea typeface="微软雅黑" panose="020B0503020204020204" pitchFamily="34" charset="-122"/>
              </a:rPr>
              <a:t>添加标题</a:t>
            </a:r>
            <a:endParaRPr lang="zh-CN" altLang="en-US" sz="1800" dirty="0">
              <a:solidFill>
                <a:schemeClr val="bg1"/>
              </a:solidFill>
              <a:latin typeface="微软雅黑" panose="020B0503020204020204" pitchFamily="34" charset="-122"/>
              <a:ea typeface="微软雅黑" panose="020B0503020204020204" pitchFamily="34" charset="-122"/>
            </a:endParaRPr>
          </a:p>
        </p:txBody>
      </p:sp>
      <p:sp>
        <p:nvSpPr>
          <p:cNvPr id="24" name="矩形: 圆角 23"/>
          <p:cNvSpPr/>
          <p:nvPr/>
        </p:nvSpPr>
        <p:spPr bwMode="auto">
          <a:xfrm>
            <a:off x="8880475" y="2276905"/>
            <a:ext cx="2282825" cy="1970088"/>
          </a:xfrm>
          <a:prstGeom prst="roundRect">
            <a:avLst/>
          </a:prstGeom>
          <a:solidFill>
            <a:schemeClr val="accent1"/>
          </a:solidFill>
          <a:ln>
            <a:no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9" name="KSO_Shape"/>
          <p:cNvSpPr/>
          <p:nvPr/>
        </p:nvSpPr>
        <p:spPr bwMode="auto">
          <a:xfrm>
            <a:off x="9542463" y="2602343"/>
            <a:ext cx="1009650" cy="706437"/>
          </a:xfrm>
          <a:custGeom>
            <a:avLst/>
            <a:gdLst>
              <a:gd name="T0" fmla="*/ 1733867 w 2074863"/>
              <a:gd name="T1" fmla="*/ 579834 h 1449388"/>
              <a:gd name="T2" fmla="*/ 1791884 w 2074863"/>
              <a:gd name="T3" fmla="*/ 600246 h 1449388"/>
              <a:gd name="T4" fmla="*/ 1794804 w 2074863"/>
              <a:gd name="T5" fmla="*/ 538648 h 1449388"/>
              <a:gd name="T6" fmla="*/ 510830 w 2074863"/>
              <a:gd name="T7" fmla="*/ 162256 h 1449388"/>
              <a:gd name="T8" fmla="*/ 492893 w 2074863"/>
              <a:gd name="T9" fmla="*/ 222976 h 1449388"/>
              <a:gd name="T10" fmla="*/ 438718 w 2074863"/>
              <a:gd name="T11" fmla="*/ 188484 h 1449388"/>
              <a:gd name="T12" fmla="*/ 1598128 w 2074863"/>
              <a:gd name="T13" fmla="*/ 142089 h 1449388"/>
              <a:gd name="T14" fmla="*/ 1885296 w 2074863"/>
              <a:gd name="T15" fmla="*/ 549583 h 1449388"/>
              <a:gd name="T16" fmla="*/ 1586087 w 2074863"/>
              <a:gd name="T17" fmla="*/ 450078 h 1449388"/>
              <a:gd name="T18" fmla="*/ 486453 w 2074863"/>
              <a:gd name="T19" fmla="*/ 72185 h 1449388"/>
              <a:gd name="T20" fmla="*/ 151219 w 2074863"/>
              <a:gd name="T21" fmla="*/ 357281 h 1449388"/>
              <a:gd name="T22" fmla="*/ 295879 w 2074863"/>
              <a:gd name="T23" fmla="*/ 407592 h 1449388"/>
              <a:gd name="T24" fmla="*/ 486453 w 2074863"/>
              <a:gd name="T25" fmla="*/ 72185 h 1449388"/>
              <a:gd name="T26" fmla="*/ 681762 w 2074863"/>
              <a:gd name="T27" fmla="*/ 209994 h 1449388"/>
              <a:gd name="T28" fmla="*/ 910960 w 2074863"/>
              <a:gd name="T29" fmla="*/ 275617 h 1449388"/>
              <a:gd name="T30" fmla="*/ 1184248 w 2074863"/>
              <a:gd name="T31" fmla="*/ 351448 h 1449388"/>
              <a:gd name="T32" fmla="*/ 1396319 w 2074863"/>
              <a:gd name="T33" fmla="*/ 332855 h 1449388"/>
              <a:gd name="T34" fmla="*/ 1606205 w 2074863"/>
              <a:gd name="T35" fmla="*/ 562536 h 1449388"/>
              <a:gd name="T36" fmla="*/ 1640821 w 2074863"/>
              <a:gd name="T37" fmla="*/ 739718 h 1449388"/>
              <a:gd name="T38" fmla="*/ 1379558 w 2074863"/>
              <a:gd name="T39" fmla="*/ 843985 h 1449388"/>
              <a:gd name="T40" fmla="*/ 1124853 w 2074863"/>
              <a:gd name="T41" fmla="*/ 641283 h 1449388"/>
              <a:gd name="T42" fmla="*/ 720387 w 2074863"/>
              <a:gd name="T43" fmla="*/ 519516 h 1449388"/>
              <a:gd name="T44" fmla="*/ 653705 w 2074863"/>
              <a:gd name="T45" fmla="*/ 311345 h 1449388"/>
              <a:gd name="T46" fmla="*/ 325395 w 2074863"/>
              <a:gd name="T47" fmla="*/ 480871 h 1449388"/>
              <a:gd name="T48" fmla="*/ 435438 w 2074863"/>
              <a:gd name="T49" fmla="*/ 683574 h 1449388"/>
              <a:gd name="T50" fmla="*/ 530543 w 2074863"/>
              <a:gd name="T51" fmla="*/ 794768 h 1449388"/>
              <a:gd name="T52" fmla="*/ 611436 w 2074863"/>
              <a:gd name="T53" fmla="*/ 890286 h 1449388"/>
              <a:gd name="T54" fmla="*/ 688686 w 2074863"/>
              <a:gd name="T55" fmla="*/ 1001480 h 1449388"/>
              <a:gd name="T56" fmla="*/ 800188 w 2074863"/>
              <a:gd name="T57" fmla="*/ 1230068 h 1449388"/>
              <a:gd name="T58" fmla="*/ 913511 w 2074863"/>
              <a:gd name="T59" fmla="*/ 1255588 h 1449388"/>
              <a:gd name="T60" fmla="*/ 768486 w 2074863"/>
              <a:gd name="T61" fmla="*/ 1063458 h 1449388"/>
              <a:gd name="T62" fmla="*/ 798730 w 2074863"/>
              <a:gd name="T63" fmla="*/ 1022261 h 1449388"/>
              <a:gd name="T64" fmla="*/ 1047604 w 2074863"/>
              <a:gd name="T65" fmla="*/ 1245015 h 1449388"/>
              <a:gd name="T66" fmla="*/ 1112465 w 2074863"/>
              <a:gd name="T67" fmla="*/ 1184496 h 1449388"/>
              <a:gd name="T68" fmla="*/ 841727 w 2074863"/>
              <a:gd name="T69" fmla="*/ 896119 h 1449388"/>
              <a:gd name="T70" fmla="*/ 886182 w 2074863"/>
              <a:gd name="T71" fmla="*/ 868047 h 1449388"/>
              <a:gd name="T72" fmla="*/ 1205383 w 2074863"/>
              <a:gd name="T73" fmla="*/ 1138195 h 1449388"/>
              <a:gd name="T74" fmla="*/ 1202468 w 2074863"/>
              <a:gd name="T75" fmla="*/ 1026636 h 1449388"/>
              <a:gd name="T76" fmla="*/ 955779 w 2074863"/>
              <a:gd name="T77" fmla="*/ 749197 h 1449388"/>
              <a:gd name="T78" fmla="*/ 1006793 w 2074863"/>
              <a:gd name="T79" fmla="*/ 736437 h 1449388"/>
              <a:gd name="T80" fmla="*/ 1311053 w 2074863"/>
              <a:gd name="T81" fmla="*/ 1001480 h 1449388"/>
              <a:gd name="T82" fmla="*/ 1303037 w 2074863"/>
              <a:gd name="T83" fmla="*/ 890286 h 1449388"/>
              <a:gd name="T84" fmla="*/ 1310325 w 2074863"/>
              <a:gd name="T85" fmla="*/ 838516 h 1449388"/>
              <a:gd name="T86" fmla="*/ 1409802 w 2074863"/>
              <a:gd name="T87" fmla="*/ 919087 h 1449388"/>
              <a:gd name="T88" fmla="*/ 1378829 w 2074863"/>
              <a:gd name="T89" fmla="*/ 1028094 h 1449388"/>
              <a:gd name="T90" fmla="*/ 1306317 w 2074863"/>
              <a:gd name="T91" fmla="*/ 1123248 h 1449388"/>
              <a:gd name="T92" fmla="*/ 1210119 w 2074863"/>
              <a:gd name="T93" fmla="*/ 1205641 h 1449388"/>
              <a:gd name="T94" fmla="*/ 1113922 w 2074863"/>
              <a:gd name="T95" fmla="*/ 1290222 h 1449388"/>
              <a:gd name="T96" fmla="*/ 1016631 w 2074863"/>
              <a:gd name="T97" fmla="*/ 1300795 h 1449388"/>
              <a:gd name="T98" fmla="*/ 897478 w 2074863"/>
              <a:gd name="T99" fmla="*/ 1327044 h 1449388"/>
              <a:gd name="T100" fmla="*/ 625648 w 2074863"/>
              <a:gd name="T101" fmla="*/ 1160798 h 1449388"/>
              <a:gd name="T102" fmla="*/ 491918 w 2074863"/>
              <a:gd name="T103" fmla="*/ 1202360 h 1449388"/>
              <a:gd name="T104" fmla="*/ 458760 w 2074863"/>
              <a:gd name="T105" fmla="*/ 1134550 h 1449388"/>
              <a:gd name="T106" fmla="*/ 365477 w 2074863"/>
              <a:gd name="T107" fmla="*/ 1057260 h 1449388"/>
              <a:gd name="T108" fmla="*/ 317378 w 2074863"/>
              <a:gd name="T109" fmla="*/ 969763 h 1449388"/>
              <a:gd name="T110" fmla="*/ 233206 w 2074863"/>
              <a:gd name="T111" fmla="*/ 865131 h 1449388"/>
              <a:gd name="T112" fmla="*/ 268916 w 2074863"/>
              <a:gd name="T113" fmla="*/ 733520 h 1449388"/>
              <a:gd name="T114" fmla="*/ 186565 w 2074863"/>
              <a:gd name="T115" fmla="*/ 647845 h 1449388"/>
              <a:gd name="T116" fmla="*/ 1822 w 2074863"/>
              <a:gd name="T117" fmla="*/ 438580 h 1449388"/>
              <a:gd name="T118" fmla="*/ 272923 w 2074863"/>
              <a:gd name="T119" fmla="*/ 139996 h 1449388"/>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074863" h="1449388">
                <a:moveTo>
                  <a:pt x="1923841" y="577723"/>
                </a:moveTo>
                <a:lnTo>
                  <a:pt x="1919867" y="578517"/>
                </a:lnTo>
                <a:lnTo>
                  <a:pt x="1915893" y="579312"/>
                </a:lnTo>
                <a:lnTo>
                  <a:pt x="1911919" y="580503"/>
                </a:lnTo>
                <a:lnTo>
                  <a:pt x="1907944" y="582488"/>
                </a:lnTo>
                <a:lnTo>
                  <a:pt x="1904765" y="584871"/>
                </a:lnTo>
                <a:lnTo>
                  <a:pt x="1901983" y="586857"/>
                </a:lnTo>
                <a:lnTo>
                  <a:pt x="1898804" y="589636"/>
                </a:lnTo>
                <a:lnTo>
                  <a:pt x="1896022" y="592813"/>
                </a:lnTo>
                <a:lnTo>
                  <a:pt x="1893240" y="595593"/>
                </a:lnTo>
                <a:lnTo>
                  <a:pt x="1891253" y="599167"/>
                </a:lnTo>
                <a:lnTo>
                  <a:pt x="1889663" y="602741"/>
                </a:lnTo>
                <a:lnTo>
                  <a:pt x="1888471" y="606712"/>
                </a:lnTo>
                <a:lnTo>
                  <a:pt x="1887278" y="610683"/>
                </a:lnTo>
                <a:lnTo>
                  <a:pt x="1886483" y="615051"/>
                </a:lnTo>
                <a:lnTo>
                  <a:pt x="1886483" y="619419"/>
                </a:lnTo>
                <a:lnTo>
                  <a:pt x="1886483" y="623390"/>
                </a:lnTo>
                <a:lnTo>
                  <a:pt x="1887278" y="627758"/>
                </a:lnTo>
                <a:lnTo>
                  <a:pt x="1888471" y="631729"/>
                </a:lnTo>
                <a:lnTo>
                  <a:pt x="1889663" y="635303"/>
                </a:lnTo>
                <a:lnTo>
                  <a:pt x="1891253" y="639274"/>
                </a:lnTo>
                <a:lnTo>
                  <a:pt x="1893240" y="642451"/>
                </a:lnTo>
                <a:lnTo>
                  <a:pt x="1896022" y="646025"/>
                </a:lnTo>
                <a:lnTo>
                  <a:pt x="1898804" y="648805"/>
                </a:lnTo>
                <a:lnTo>
                  <a:pt x="1901983" y="651188"/>
                </a:lnTo>
                <a:lnTo>
                  <a:pt x="1904765" y="653967"/>
                </a:lnTo>
                <a:lnTo>
                  <a:pt x="1907944" y="655953"/>
                </a:lnTo>
                <a:lnTo>
                  <a:pt x="1911919" y="657541"/>
                </a:lnTo>
                <a:lnTo>
                  <a:pt x="1915893" y="659130"/>
                </a:lnTo>
                <a:lnTo>
                  <a:pt x="1919867" y="660321"/>
                </a:lnTo>
                <a:lnTo>
                  <a:pt x="1923841" y="660718"/>
                </a:lnTo>
                <a:lnTo>
                  <a:pt x="1928213" y="661115"/>
                </a:lnTo>
                <a:lnTo>
                  <a:pt x="1932585" y="660718"/>
                </a:lnTo>
                <a:lnTo>
                  <a:pt x="1936956" y="660321"/>
                </a:lnTo>
                <a:lnTo>
                  <a:pt x="1940533" y="659130"/>
                </a:lnTo>
                <a:lnTo>
                  <a:pt x="1944508" y="657541"/>
                </a:lnTo>
                <a:lnTo>
                  <a:pt x="1948084" y="655953"/>
                </a:lnTo>
                <a:lnTo>
                  <a:pt x="1951661" y="653967"/>
                </a:lnTo>
                <a:lnTo>
                  <a:pt x="1954841" y="651188"/>
                </a:lnTo>
                <a:lnTo>
                  <a:pt x="1958020" y="648805"/>
                </a:lnTo>
                <a:lnTo>
                  <a:pt x="1960405" y="646025"/>
                </a:lnTo>
                <a:lnTo>
                  <a:pt x="1963187" y="642451"/>
                </a:lnTo>
                <a:lnTo>
                  <a:pt x="1965174" y="639274"/>
                </a:lnTo>
                <a:lnTo>
                  <a:pt x="1966763" y="635303"/>
                </a:lnTo>
                <a:lnTo>
                  <a:pt x="1967956" y="631729"/>
                </a:lnTo>
                <a:lnTo>
                  <a:pt x="1969148" y="627758"/>
                </a:lnTo>
                <a:lnTo>
                  <a:pt x="1969943" y="623390"/>
                </a:lnTo>
                <a:lnTo>
                  <a:pt x="1970340" y="619419"/>
                </a:lnTo>
                <a:lnTo>
                  <a:pt x="1969943" y="615051"/>
                </a:lnTo>
                <a:lnTo>
                  <a:pt x="1969148" y="610683"/>
                </a:lnTo>
                <a:lnTo>
                  <a:pt x="1967956" y="606712"/>
                </a:lnTo>
                <a:lnTo>
                  <a:pt x="1966763" y="602741"/>
                </a:lnTo>
                <a:lnTo>
                  <a:pt x="1965174" y="599167"/>
                </a:lnTo>
                <a:lnTo>
                  <a:pt x="1963187" y="595593"/>
                </a:lnTo>
                <a:lnTo>
                  <a:pt x="1960405" y="592813"/>
                </a:lnTo>
                <a:lnTo>
                  <a:pt x="1958020" y="589636"/>
                </a:lnTo>
                <a:lnTo>
                  <a:pt x="1954841" y="586857"/>
                </a:lnTo>
                <a:lnTo>
                  <a:pt x="1951661" y="584871"/>
                </a:lnTo>
                <a:lnTo>
                  <a:pt x="1948084" y="582488"/>
                </a:lnTo>
                <a:lnTo>
                  <a:pt x="1944508" y="580503"/>
                </a:lnTo>
                <a:lnTo>
                  <a:pt x="1940533" y="579312"/>
                </a:lnTo>
                <a:lnTo>
                  <a:pt x="1936956" y="578517"/>
                </a:lnTo>
                <a:lnTo>
                  <a:pt x="1932585" y="577723"/>
                </a:lnTo>
                <a:lnTo>
                  <a:pt x="1928213" y="577723"/>
                </a:lnTo>
                <a:lnTo>
                  <a:pt x="1923841" y="577723"/>
                </a:lnTo>
                <a:close/>
                <a:moveTo>
                  <a:pt x="519301" y="160338"/>
                </a:moveTo>
                <a:lnTo>
                  <a:pt x="523687" y="160338"/>
                </a:lnTo>
                <a:lnTo>
                  <a:pt x="528072" y="160729"/>
                </a:lnTo>
                <a:lnTo>
                  <a:pt x="532059" y="161512"/>
                </a:lnTo>
                <a:lnTo>
                  <a:pt x="536445" y="162687"/>
                </a:lnTo>
                <a:lnTo>
                  <a:pt x="540033" y="163861"/>
                </a:lnTo>
                <a:lnTo>
                  <a:pt x="544020" y="166210"/>
                </a:lnTo>
                <a:lnTo>
                  <a:pt x="547209" y="168558"/>
                </a:lnTo>
                <a:lnTo>
                  <a:pt x="550399" y="170907"/>
                </a:lnTo>
                <a:lnTo>
                  <a:pt x="553588" y="174038"/>
                </a:lnTo>
                <a:lnTo>
                  <a:pt x="556379" y="176778"/>
                </a:lnTo>
                <a:lnTo>
                  <a:pt x="558771" y="180693"/>
                </a:lnTo>
                <a:lnTo>
                  <a:pt x="560366" y="183824"/>
                </a:lnTo>
                <a:lnTo>
                  <a:pt x="562359" y="188130"/>
                </a:lnTo>
                <a:lnTo>
                  <a:pt x="563954" y="192436"/>
                </a:lnTo>
                <a:lnTo>
                  <a:pt x="564752" y="196350"/>
                </a:lnTo>
                <a:lnTo>
                  <a:pt x="565150" y="201048"/>
                </a:lnTo>
                <a:lnTo>
                  <a:pt x="565150" y="205353"/>
                </a:lnTo>
                <a:lnTo>
                  <a:pt x="564752" y="209268"/>
                </a:lnTo>
                <a:lnTo>
                  <a:pt x="563954" y="213574"/>
                </a:lnTo>
                <a:lnTo>
                  <a:pt x="562758" y="217488"/>
                </a:lnTo>
                <a:lnTo>
                  <a:pt x="560765" y="221402"/>
                </a:lnTo>
                <a:lnTo>
                  <a:pt x="558771" y="224925"/>
                </a:lnTo>
                <a:lnTo>
                  <a:pt x="556778" y="228448"/>
                </a:lnTo>
                <a:lnTo>
                  <a:pt x="553987" y="231188"/>
                </a:lnTo>
                <a:lnTo>
                  <a:pt x="551196" y="234711"/>
                </a:lnTo>
                <a:lnTo>
                  <a:pt x="547608" y="237060"/>
                </a:lnTo>
                <a:lnTo>
                  <a:pt x="544418" y="239800"/>
                </a:lnTo>
                <a:lnTo>
                  <a:pt x="540431" y="241366"/>
                </a:lnTo>
                <a:lnTo>
                  <a:pt x="536843" y="242932"/>
                </a:lnTo>
                <a:lnTo>
                  <a:pt x="532458" y="244497"/>
                </a:lnTo>
                <a:lnTo>
                  <a:pt x="528072" y="245672"/>
                </a:lnTo>
                <a:lnTo>
                  <a:pt x="523687" y="246063"/>
                </a:lnTo>
                <a:lnTo>
                  <a:pt x="518902" y="246063"/>
                </a:lnTo>
                <a:lnTo>
                  <a:pt x="514915" y="245672"/>
                </a:lnTo>
                <a:lnTo>
                  <a:pt x="510530" y="244497"/>
                </a:lnTo>
                <a:lnTo>
                  <a:pt x="506543" y="243323"/>
                </a:lnTo>
                <a:lnTo>
                  <a:pt x="502955" y="241757"/>
                </a:lnTo>
                <a:lnTo>
                  <a:pt x="498968" y="239800"/>
                </a:lnTo>
                <a:lnTo>
                  <a:pt x="495778" y="237451"/>
                </a:lnTo>
                <a:lnTo>
                  <a:pt x="492190" y="235103"/>
                </a:lnTo>
                <a:lnTo>
                  <a:pt x="489399" y="232363"/>
                </a:lnTo>
                <a:lnTo>
                  <a:pt x="486210" y="228840"/>
                </a:lnTo>
                <a:lnTo>
                  <a:pt x="484216" y="225708"/>
                </a:lnTo>
                <a:lnTo>
                  <a:pt x="482223" y="221794"/>
                </a:lnTo>
                <a:lnTo>
                  <a:pt x="480628" y="217879"/>
                </a:lnTo>
                <a:lnTo>
                  <a:pt x="479033" y="213965"/>
                </a:lnTo>
                <a:lnTo>
                  <a:pt x="478236" y="209268"/>
                </a:lnTo>
                <a:lnTo>
                  <a:pt x="477837" y="205353"/>
                </a:lnTo>
                <a:lnTo>
                  <a:pt x="477837" y="200656"/>
                </a:lnTo>
                <a:lnTo>
                  <a:pt x="478236" y="196350"/>
                </a:lnTo>
                <a:lnTo>
                  <a:pt x="479033" y="192436"/>
                </a:lnTo>
                <a:lnTo>
                  <a:pt x="480628" y="188522"/>
                </a:lnTo>
                <a:lnTo>
                  <a:pt x="481824" y="184607"/>
                </a:lnTo>
                <a:lnTo>
                  <a:pt x="483818" y="181084"/>
                </a:lnTo>
                <a:lnTo>
                  <a:pt x="486210" y="177561"/>
                </a:lnTo>
                <a:lnTo>
                  <a:pt x="489001" y="174430"/>
                </a:lnTo>
                <a:lnTo>
                  <a:pt x="491791" y="171298"/>
                </a:lnTo>
                <a:lnTo>
                  <a:pt x="494981" y="168558"/>
                </a:lnTo>
                <a:lnTo>
                  <a:pt x="498569" y="166601"/>
                </a:lnTo>
                <a:lnTo>
                  <a:pt x="502157" y="164252"/>
                </a:lnTo>
                <a:lnTo>
                  <a:pt x="506144" y="162687"/>
                </a:lnTo>
                <a:lnTo>
                  <a:pt x="510530" y="161512"/>
                </a:lnTo>
                <a:lnTo>
                  <a:pt x="514915" y="160729"/>
                </a:lnTo>
                <a:lnTo>
                  <a:pt x="519301" y="160338"/>
                </a:lnTo>
                <a:close/>
                <a:moveTo>
                  <a:pt x="1699693" y="111125"/>
                </a:moveTo>
                <a:lnTo>
                  <a:pt x="1718770" y="131377"/>
                </a:lnTo>
                <a:lnTo>
                  <a:pt x="1740628" y="154806"/>
                </a:lnTo>
                <a:lnTo>
                  <a:pt x="1768448" y="186178"/>
                </a:lnTo>
                <a:lnTo>
                  <a:pt x="1784345" y="204842"/>
                </a:lnTo>
                <a:lnTo>
                  <a:pt x="1801832" y="224697"/>
                </a:lnTo>
                <a:lnTo>
                  <a:pt x="1819318" y="246538"/>
                </a:lnTo>
                <a:lnTo>
                  <a:pt x="1838395" y="269173"/>
                </a:lnTo>
                <a:lnTo>
                  <a:pt x="1857471" y="293793"/>
                </a:lnTo>
                <a:lnTo>
                  <a:pt x="1877343" y="318811"/>
                </a:lnTo>
                <a:lnTo>
                  <a:pt x="1897611" y="345417"/>
                </a:lnTo>
                <a:lnTo>
                  <a:pt x="1917483" y="372420"/>
                </a:lnTo>
                <a:lnTo>
                  <a:pt x="1936956" y="400217"/>
                </a:lnTo>
                <a:lnTo>
                  <a:pt x="1954841" y="426823"/>
                </a:lnTo>
                <a:lnTo>
                  <a:pt x="1971930" y="453032"/>
                </a:lnTo>
                <a:lnTo>
                  <a:pt x="1987032" y="478050"/>
                </a:lnTo>
                <a:lnTo>
                  <a:pt x="2001339" y="501479"/>
                </a:lnTo>
                <a:lnTo>
                  <a:pt x="2014057" y="524511"/>
                </a:lnTo>
                <a:lnTo>
                  <a:pt x="2025980" y="545558"/>
                </a:lnTo>
                <a:lnTo>
                  <a:pt x="2036313" y="565016"/>
                </a:lnTo>
                <a:lnTo>
                  <a:pt x="2045454" y="582488"/>
                </a:lnTo>
                <a:lnTo>
                  <a:pt x="2053402" y="598770"/>
                </a:lnTo>
                <a:lnTo>
                  <a:pt x="2065325" y="623787"/>
                </a:lnTo>
                <a:lnTo>
                  <a:pt x="2072479" y="640069"/>
                </a:lnTo>
                <a:lnTo>
                  <a:pt x="2074863" y="646025"/>
                </a:lnTo>
                <a:lnTo>
                  <a:pt x="1870189" y="796925"/>
                </a:lnTo>
                <a:lnTo>
                  <a:pt x="1867407" y="789380"/>
                </a:lnTo>
                <a:lnTo>
                  <a:pt x="1859856" y="767142"/>
                </a:lnTo>
                <a:lnTo>
                  <a:pt x="1854689" y="751258"/>
                </a:lnTo>
                <a:lnTo>
                  <a:pt x="1847933" y="733388"/>
                </a:lnTo>
                <a:lnTo>
                  <a:pt x="1839985" y="712342"/>
                </a:lnTo>
                <a:lnTo>
                  <a:pt x="1830844" y="690104"/>
                </a:lnTo>
                <a:lnTo>
                  <a:pt x="1820908" y="666278"/>
                </a:lnTo>
                <a:lnTo>
                  <a:pt x="1809383" y="640466"/>
                </a:lnTo>
                <a:lnTo>
                  <a:pt x="1797063" y="614257"/>
                </a:lnTo>
                <a:lnTo>
                  <a:pt x="1783550" y="586857"/>
                </a:lnTo>
                <a:lnTo>
                  <a:pt x="1768845" y="559059"/>
                </a:lnTo>
                <a:lnTo>
                  <a:pt x="1753346" y="531262"/>
                </a:lnTo>
                <a:lnTo>
                  <a:pt x="1744602" y="517363"/>
                </a:lnTo>
                <a:lnTo>
                  <a:pt x="1736256" y="503862"/>
                </a:lnTo>
                <a:lnTo>
                  <a:pt x="1727513" y="490360"/>
                </a:lnTo>
                <a:lnTo>
                  <a:pt x="1718770" y="476859"/>
                </a:lnTo>
                <a:lnTo>
                  <a:pt x="1709232" y="463357"/>
                </a:lnTo>
                <a:lnTo>
                  <a:pt x="1700091" y="450650"/>
                </a:lnTo>
                <a:lnTo>
                  <a:pt x="1690552" y="438339"/>
                </a:lnTo>
                <a:lnTo>
                  <a:pt x="1681014" y="426029"/>
                </a:lnTo>
                <a:lnTo>
                  <a:pt x="1661938" y="403394"/>
                </a:lnTo>
                <a:lnTo>
                  <a:pt x="1643259" y="381951"/>
                </a:lnTo>
                <a:lnTo>
                  <a:pt x="1624977" y="362095"/>
                </a:lnTo>
                <a:lnTo>
                  <a:pt x="1606696" y="343431"/>
                </a:lnTo>
                <a:lnTo>
                  <a:pt x="1590004" y="327150"/>
                </a:lnTo>
                <a:lnTo>
                  <a:pt x="1573312" y="311663"/>
                </a:lnTo>
                <a:lnTo>
                  <a:pt x="1558210" y="298559"/>
                </a:lnTo>
                <a:lnTo>
                  <a:pt x="1544697" y="287042"/>
                </a:lnTo>
                <a:lnTo>
                  <a:pt x="1532377" y="276718"/>
                </a:lnTo>
                <a:lnTo>
                  <a:pt x="1522044" y="268776"/>
                </a:lnTo>
                <a:lnTo>
                  <a:pt x="1506942" y="257657"/>
                </a:lnTo>
                <a:lnTo>
                  <a:pt x="1501775" y="254083"/>
                </a:lnTo>
                <a:lnTo>
                  <a:pt x="1699693" y="111125"/>
                </a:lnTo>
                <a:close/>
                <a:moveTo>
                  <a:pt x="529828" y="78646"/>
                </a:moveTo>
                <a:lnTo>
                  <a:pt x="511572" y="88179"/>
                </a:lnTo>
                <a:lnTo>
                  <a:pt x="489347" y="100889"/>
                </a:lnTo>
                <a:lnTo>
                  <a:pt x="476647" y="108436"/>
                </a:lnTo>
                <a:lnTo>
                  <a:pt x="463153" y="116777"/>
                </a:lnTo>
                <a:lnTo>
                  <a:pt x="448865" y="126310"/>
                </a:lnTo>
                <a:lnTo>
                  <a:pt x="433784" y="136240"/>
                </a:lnTo>
                <a:lnTo>
                  <a:pt x="417512" y="147759"/>
                </a:lnTo>
                <a:lnTo>
                  <a:pt x="401637" y="159675"/>
                </a:lnTo>
                <a:lnTo>
                  <a:pt x="384175" y="172783"/>
                </a:lnTo>
                <a:lnTo>
                  <a:pt x="367109" y="186288"/>
                </a:lnTo>
                <a:lnTo>
                  <a:pt x="349250" y="200984"/>
                </a:lnTo>
                <a:lnTo>
                  <a:pt x="331787" y="216475"/>
                </a:lnTo>
                <a:lnTo>
                  <a:pt x="313531" y="233157"/>
                </a:lnTo>
                <a:lnTo>
                  <a:pt x="294878" y="250634"/>
                </a:lnTo>
                <a:lnTo>
                  <a:pt x="277019" y="268905"/>
                </a:lnTo>
                <a:lnTo>
                  <a:pt x="259159" y="287177"/>
                </a:lnTo>
                <a:lnTo>
                  <a:pt x="225028" y="322528"/>
                </a:lnTo>
                <a:lnTo>
                  <a:pt x="193278" y="356687"/>
                </a:lnTo>
                <a:lnTo>
                  <a:pt x="164703" y="389257"/>
                </a:lnTo>
                <a:lnTo>
                  <a:pt x="138906" y="419445"/>
                </a:lnTo>
                <a:lnTo>
                  <a:pt x="116284" y="446057"/>
                </a:lnTo>
                <a:lnTo>
                  <a:pt x="97234" y="469095"/>
                </a:lnTo>
                <a:lnTo>
                  <a:pt x="82550" y="488161"/>
                </a:lnTo>
                <a:lnTo>
                  <a:pt x="205184" y="612882"/>
                </a:lnTo>
                <a:lnTo>
                  <a:pt x="213915" y="597391"/>
                </a:lnTo>
                <a:lnTo>
                  <a:pt x="224631" y="581106"/>
                </a:lnTo>
                <a:lnTo>
                  <a:pt x="236934" y="562437"/>
                </a:lnTo>
                <a:lnTo>
                  <a:pt x="250428" y="542974"/>
                </a:lnTo>
                <a:lnTo>
                  <a:pt x="256381" y="531456"/>
                </a:lnTo>
                <a:lnTo>
                  <a:pt x="260350" y="524306"/>
                </a:lnTo>
                <a:lnTo>
                  <a:pt x="265112" y="515965"/>
                </a:lnTo>
                <a:lnTo>
                  <a:pt x="270669" y="507623"/>
                </a:lnTo>
                <a:lnTo>
                  <a:pt x="277019" y="498885"/>
                </a:lnTo>
                <a:lnTo>
                  <a:pt x="284162" y="488558"/>
                </a:lnTo>
                <a:lnTo>
                  <a:pt x="292100" y="478628"/>
                </a:lnTo>
                <a:lnTo>
                  <a:pt x="301228" y="467506"/>
                </a:lnTo>
                <a:lnTo>
                  <a:pt x="311547" y="456385"/>
                </a:lnTo>
                <a:lnTo>
                  <a:pt x="322262" y="444071"/>
                </a:lnTo>
                <a:lnTo>
                  <a:pt x="334565" y="431758"/>
                </a:lnTo>
                <a:lnTo>
                  <a:pt x="348059" y="418650"/>
                </a:lnTo>
                <a:lnTo>
                  <a:pt x="362347" y="405543"/>
                </a:lnTo>
                <a:lnTo>
                  <a:pt x="378619" y="391641"/>
                </a:lnTo>
                <a:lnTo>
                  <a:pt x="395684" y="377739"/>
                </a:lnTo>
                <a:lnTo>
                  <a:pt x="413147" y="362248"/>
                </a:lnTo>
                <a:lnTo>
                  <a:pt x="430609" y="347154"/>
                </a:lnTo>
                <a:lnTo>
                  <a:pt x="448469" y="332855"/>
                </a:lnTo>
                <a:lnTo>
                  <a:pt x="466328" y="318953"/>
                </a:lnTo>
                <a:lnTo>
                  <a:pt x="484188" y="305448"/>
                </a:lnTo>
                <a:lnTo>
                  <a:pt x="502047" y="292737"/>
                </a:lnTo>
                <a:lnTo>
                  <a:pt x="519510" y="280821"/>
                </a:lnTo>
                <a:lnTo>
                  <a:pt x="536972" y="268905"/>
                </a:lnTo>
                <a:lnTo>
                  <a:pt x="553641" y="257784"/>
                </a:lnTo>
                <a:lnTo>
                  <a:pt x="570310" y="247457"/>
                </a:lnTo>
                <a:lnTo>
                  <a:pt x="601663" y="228391"/>
                </a:lnTo>
                <a:lnTo>
                  <a:pt x="629841" y="212106"/>
                </a:lnTo>
                <a:lnTo>
                  <a:pt x="654050" y="198601"/>
                </a:lnTo>
                <a:lnTo>
                  <a:pt x="529828" y="78646"/>
                </a:lnTo>
                <a:close/>
                <a:moveTo>
                  <a:pt x="537766" y="0"/>
                </a:moveTo>
                <a:lnTo>
                  <a:pt x="542925" y="794"/>
                </a:lnTo>
                <a:lnTo>
                  <a:pt x="548085" y="2383"/>
                </a:lnTo>
                <a:lnTo>
                  <a:pt x="552450" y="4369"/>
                </a:lnTo>
                <a:lnTo>
                  <a:pt x="557213" y="6752"/>
                </a:lnTo>
                <a:lnTo>
                  <a:pt x="561181" y="10327"/>
                </a:lnTo>
                <a:lnTo>
                  <a:pt x="738981" y="181521"/>
                </a:lnTo>
                <a:lnTo>
                  <a:pt x="741760" y="185096"/>
                </a:lnTo>
                <a:lnTo>
                  <a:pt x="744538" y="188274"/>
                </a:lnTo>
                <a:lnTo>
                  <a:pt x="746522" y="192246"/>
                </a:lnTo>
                <a:lnTo>
                  <a:pt x="748110" y="195820"/>
                </a:lnTo>
                <a:lnTo>
                  <a:pt x="748903" y="200190"/>
                </a:lnTo>
                <a:lnTo>
                  <a:pt x="749697" y="204162"/>
                </a:lnTo>
                <a:lnTo>
                  <a:pt x="749697" y="208531"/>
                </a:lnTo>
                <a:lnTo>
                  <a:pt x="749300" y="213297"/>
                </a:lnTo>
                <a:lnTo>
                  <a:pt x="748506" y="217269"/>
                </a:lnTo>
                <a:lnTo>
                  <a:pt x="746919" y="221241"/>
                </a:lnTo>
                <a:lnTo>
                  <a:pt x="745331" y="224816"/>
                </a:lnTo>
                <a:lnTo>
                  <a:pt x="742553" y="228788"/>
                </a:lnTo>
                <a:lnTo>
                  <a:pt x="740172" y="231568"/>
                </a:lnTo>
                <a:lnTo>
                  <a:pt x="736600" y="234746"/>
                </a:lnTo>
                <a:lnTo>
                  <a:pt x="733425" y="237129"/>
                </a:lnTo>
                <a:lnTo>
                  <a:pt x="729456" y="239512"/>
                </a:lnTo>
                <a:lnTo>
                  <a:pt x="722710" y="242690"/>
                </a:lnTo>
                <a:lnTo>
                  <a:pt x="705247" y="251429"/>
                </a:lnTo>
                <a:lnTo>
                  <a:pt x="776685" y="295915"/>
                </a:lnTo>
                <a:lnTo>
                  <a:pt x="813594" y="318953"/>
                </a:lnTo>
                <a:lnTo>
                  <a:pt x="843756" y="338416"/>
                </a:lnTo>
                <a:lnTo>
                  <a:pt x="855266" y="332458"/>
                </a:lnTo>
                <a:lnTo>
                  <a:pt x="867569" y="326500"/>
                </a:lnTo>
                <a:lnTo>
                  <a:pt x="879872" y="321733"/>
                </a:lnTo>
                <a:lnTo>
                  <a:pt x="892175" y="317364"/>
                </a:lnTo>
                <a:lnTo>
                  <a:pt x="905669" y="312995"/>
                </a:lnTo>
                <a:lnTo>
                  <a:pt x="919163" y="309817"/>
                </a:lnTo>
                <a:lnTo>
                  <a:pt x="933847" y="307037"/>
                </a:lnTo>
                <a:lnTo>
                  <a:pt x="948135" y="304256"/>
                </a:lnTo>
                <a:lnTo>
                  <a:pt x="970756" y="301873"/>
                </a:lnTo>
                <a:lnTo>
                  <a:pt x="992188" y="300284"/>
                </a:lnTo>
                <a:lnTo>
                  <a:pt x="1013222" y="299093"/>
                </a:lnTo>
                <a:lnTo>
                  <a:pt x="1033066" y="298696"/>
                </a:lnTo>
                <a:lnTo>
                  <a:pt x="1052513" y="299490"/>
                </a:lnTo>
                <a:lnTo>
                  <a:pt x="1070769" y="301079"/>
                </a:lnTo>
                <a:lnTo>
                  <a:pt x="1088231" y="302668"/>
                </a:lnTo>
                <a:lnTo>
                  <a:pt x="1105297" y="305051"/>
                </a:lnTo>
                <a:lnTo>
                  <a:pt x="1121172" y="308228"/>
                </a:lnTo>
                <a:lnTo>
                  <a:pt x="1137047" y="311803"/>
                </a:lnTo>
                <a:lnTo>
                  <a:pt x="1151731" y="315775"/>
                </a:lnTo>
                <a:lnTo>
                  <a:pt x="1165622" y="320542"/>
                </a:lnTo>
                <a:lnTo>
                  <a:pt x="1179116" y="324911"/>
                </a:lnTo>
                <a:lnTo>
                  <a:pt x="1191816" y="329677"/>
                </a:lnTo>
                <a:lnTo>
                  <a:pt x="1203722" y="335238"/>
                </a:lnTo>
                <a:lnTo>
                  <a:pt x="1215231" y="340004"/>
                </a:lnTo>
                <a:lnTo>
                  <a:pt x="1226741" y="345565"/>
                </a:lnTo>
                <a:lnTo>
                  <a:pt x="1237060" y="351126"/>
                </a:lnTo>
                <a:lnTo>
                  <a:pt x="1256506" y="362645"/>
                </a:lnTo>
                <a:lnTo>
                  <a:pt x="1274366" y="372972"/>
                </a:lnTo>
                <a:lnTo>
                  <a:pt x="1289844" y="382902"/>
                </a:lnTo>
                <a:lnTo>
                  <a:pt x="1304131" y="391641"/>
                </a:lnTo>
                <a:lnTo>
                  <a:pt x="1310878" y="395613"/>
                </a:lnTo>
                <a:lnTo>
                  <a:pt x="1317228" y="398790"/>
                </a:lnTo>
                <a:lnTo>
                  <a:pt x="1323578" y="401968"/>
                </a:lnTo>
                <a:lnTo>
                  <a:pt x="1329135" y="403954"/>
                </a:lnTo>
                <a:lnTo>
                  <a:pt x="1334691" y="405543"/>
                </a:lnTo>
                <a:lnTo>
                  <a:pt x="1340247" y="406337"/>
                </a:lnTo>
                <a:lnTo>
                  <a:pt x="1345406" y="407132"/>
                </a:lnTo>
                <a:lnTo>
                  <a:pt x="1351360" y="407132"/>
                </a:lnTo>
                <a:lnTo>
                  <a:pt x="1358106" y="406734"/>
                </a:lnTo>
                <a:lnTo>
                  <a:pt x="1364853" y="406337"/>
                </a:lnTo>
                <a:lnTo>
                  <a:pt x="1379538" y="404351"/>
                </a:lnTo>
                <a:lnTo>
                  <a:pt x="1395810" y="401173"/>
                </a:lnTo>
                <a:lnTo>
                  <a:pt x="1412081" y="397201"/>
                </a:lnTo>
                <a:lnTo>
                  <a:pt x="1429544" y="392832"/>
                </a:lnTo>
                <a:lnTo>
                  <a:pt x="1446610" y="387669"/>
                </a:lnTo>
                <a:lnTo>
                  <a:pt x="1463675" y="382505"/>
                </a:lnTo>
                <a:lnTo>
                  <a:pt x="1494631" y="371781"/>
                </a:lnTo>
                <a:lnTo>
                  <a:pt x="1520825" y="362645"/>
                </a:lnTo>
                <a:lnTo>
                  <a:pt x="1545035" y="353112"/>
                </a:lnTo>
                <a:lnTo>
                  <a:pt x="1550988" y="357481"/>
                </a:lnTo>
                <a:lnTo>
                  <a:pt x="1557338" y="363439"/>
                </a:lnTo>
                <a:lnTo>
                  <a:pt x="1566069" y="371383"/>
                </a:lnTo>
                <a:lnTo>
                  <a:pt x="1577578" y="382108"/>
                </a:lnTo>
                <a:lnTo>
                  <a:pt x="1589881" y="395215"/>
                </a:lnTo>
                <a:lnTo>
                  <a:pt x="1604963" y="410309"/>
                </a:lnTo>
                <a:lnTo>
                  <a:pt x="1620838" y="428183"/>
                </a:lnTo>
                <a:lnTo>
                  <a:pt x="1638697" y="449235"/>
                </a:lnTo>
                <a:lnTo>
                  <a:pt x="1656953" y="472670"/>
                </a:lnTo>
                <a:lnTo>
                  <a:pt x="1666875" y="485380"/>
                </a:lnTo>
                <a:lnTo>
                  <a:pt x="1676400" y="498885"/>
                </a:lnTo>
                <a:lnTo>
                  <a:pt x="1686719" y="512787"/>
                </a:lnTo>
                <a:lnTo>
                  <a:pt x="1696641" y="527881"/>
                </a:lnTo>
                <a:lnTo>
                  <a:pt x="1707356" y="542974"/>
                </a:lnTo>
                <a:lnTo>
                  <a:pt x="1717675" y="559657"/>
                </a:lnTo>
                <a:lnTo>
                  <a:pt x="1727994" y="576339"/>
                </a:lnTo>
                <a:lnTo>
                  <a:pt x="1738710" y="594213"/>
                </a:lnTo>
                <a:lnTo>
                  <a:pt x="1749425" y="612882"/>
                </a:lnTo>
                <a:lnTo>
                  <a:pt x="1760141" y="632345"/>
                </a:lnTo>
                <a:lnTo>
                  <a:pt x="1770460" y="651808"/>
                </a:lnTo>
                <a:lnTo>
                  <a:pt x="1781175" y="672859"/>
                </a:lnTo>
                <a:lnTo>
                  <a:pt x="1802606" y="715360"/>
                </a:lnTo>
                <a:lnTo>
                  <a:pt x="1810544" y="731645"/>
                </a:lnTo>
                <a:lnTo>
                  <a:pt x="1813322" y="739192"/>
                </a:lnTo>
                <a:lnTo>
                  <a:pt x="1816100" y="745944"/>
                </a:lnTo>
                <a:lnTo>
                  <a:pt x="1817688" y="752300"/>
                </a:lnTo>
                <a:lnTo>
                  <a:pt x="1818878" y="758258"/>
                </a:lnTo>
                <a:lnTo>
                  <a:pt x="1819275" y="764216"/>
                </a:lnTo>
                <a:lnTo>
                  <a:pt x="1819275" y="769379"/>
                </a:lnTo>
                <a:lnTo>
                  <a:pt x="1818481" y="774543"/>
                </a:lnTo>
                <a:lnTo>
                  <a:pt x="1816497" y="778912"/>
                </a:lnTo>
                <a:lnTo>
                  <a:pt x="1814116" y="783679"/>
                </a:lnTo>
                <a:lnTo>
                  <a:pt x="1810544" y="788445"/>
                </a:lnTo>
                <a:lnTo>
                  <a:pt x="1805781" y="792417"/>
                </a:lnTo>
                <a:lnTo>
                  <a:pt x="1801019" y="796786"/>
                </a:lnTo>
                <a:lnTo>
                  <a:pt x="1794272" y="801155"/>
                </a:lnTo>
                <a:lnTo>
                  <a:pt x="1787128" y="805922"/>
                </a:lnTo>
                <a:lnTo>
                  <a:pt x="1778397" y="810688"/>
                </a:lnTo>
                <a:lnTo>
                  <a:pt x="1769269" y="815852"/>
                </a:lnTo>
                <a:lnTo>
                  <a:pt x="1747044" y="826179"/>
                </a:lnTo>
                <a:lnTo>
                  <a:pt x="1720056" y="838492"/>
                </a:lnTo>
                <a:lnTo>
                  <a:pt x="1687910" y="852394"/>
                </a:lnTo>
                <a:lnTo>
                  <a:pt x="1650206" y="868680"/>
                </a:lnTo>
                <a:lnTo>
                  <a:pt x="1607741" y="888142"/>
                </a:lnTo>
                <a:lnTo>
                  <a:pt x="1568450" y="905619"/>
                </a:lnTo>
                <a:lnTo>
                  <a:pt x="1553766" y="911975"/>
                </a:lnTo>
                <a:lnTo>
                  <a:pt x="1541463" y="916344"/>
                </a:lnTo>
                <a:lnTo>
                  <a:pt x="1531144" y="919521"/>
                </a:lnTo>
                <a:lnTo>
                  <a:pt x="1526778" y="920713"/>
                </a:lnTo>
                <a:lnTo>
                  <a:pt x="1522810" y="921507"/>
                </a:lnTo>
                <a:lnTo>
                  <a:pt x="1518841" y="921905"/>
                </a:lnTo>
                <a:lnTo>
                  <a:pt x="1514872" y="921905"/>
                </a:lnTo>
                <a:lnTo>
                  <a:pt x="1511697" y="921507"/>
                </a:lnTo>
                <a:lnTo>
                  <a:pt x="1508522" y="921110"/>
                </a:lnTo>
                <a:lnTo>
                  <a:pt x="1505347" y="920316"/>
                </a:lnTo>
                <a:lnTo>
                  <a:pt x="1502569" y="919521"/>
                </a:lnTo>
                <a:lnTo>
                  <a:pt x="1496219" y="916344"/>
                </a:lnTo>
                <a:lnTo>
                  <a:pt x="1489869" y="912769"/>
                </a:lnTo>
                <a:lnTo>
                  <a:pt x="1482328" y="907605"/>
                </a:lnTo>
                <a:lnTo>
                  <a:pt x="1472803" y="902045"/>
                </a:lnTo>
                <a:lnTo>
                  <a:pt x="1462485" y="895689"/>
                </a:lnTo>
                <a:lnTo>
                  <a:pt x="1449785" y="888540"/>
                </a:lnTo>
                <a:lnTo>
                  <a:pt x="1433910" y="880993"/>
                </a:lnTo>
                <a:lnTo>
                  <a:pt x="1425178" y="876624"/>
                </a:lnTo>
                <a:lnTo>
                  <a:pt x="1415653" y="870666"/>
                </a:lnTo>
                <a:lnTo>
                  <a:pt x="1404541" y="863516"/>
                </a:lnTo>
                <a:lnTo>
                  <a:pt x="1393428" y="854778"/>
                </a:lnTo>
                <a:lnTo>
                  <a:pt x="1381522" y="845642"/>
                </a:lnTo>
                <a:lnTo>
                  <a:pt x="1368822" y="834917"/>
                </a:lnTo>
                <a:lnTo>
                  <a:pt x="1355725" y="823796"/>
                </a:lnTo>
                <a:lnTo>
                  <a:pt x="1342231" y="811483"/>
                </a:lnTo>
                <a:lnTo>
                  <a:pt x="1314053" y="785267"/>
                </a:lnTo>
                <a:lnTo>
                  <a:pt x="1284288" y="757463"/>
                </a:lnTo>
                <a:lnTo>
                  <a:pt x="1254522" y="728468"/>
                </a:lnTo>
                <a:lnTo>
                  <a:pt x="1225153" y="698677"/>
                </a:lnTo>
                <a:lnTo>
                  <a:pt x="1167606" y="642275"/>
                </a:lnTo>
                <a:lnTo>
                  <a:pt x="1141016" y="616457"/>
                </a:lnTo>
                <a:lnTo>
                  <a:pt x="1116806" y="593816"/>
                </a:lnTo>
                <a:lnTo>
                  <a:pt x="1105694" y="583886"/>
                </a:lnTo>
                <a:lnTo>
                  <a:pt x="1094978" y="574751"/>
                </a:lnTo>
                <a:lnTo>
                  <a:pt x="1085453" y="567204"/>
                </a:lnTo>
                <a:lnTo>
                  <a:pt x="1077119" y="560451"/>
                </a:lnTo>
                <a:lnTo>
                  <a:pt x="1069181" y="554890"/>
                </a:lnTo>
                <a:lnTo>
                  <a:pt x="1062435" y="551316"/>
                </a:lnTo>
                <a:lnTo>
                  <a:pt x="1056878" y="548535"/>
                </a:lnTo>
                <a:lnTo>
                  <a:pt x="1054100" y="547741"/>
                </a:lnTo>
                <a:lnTo>
                  <a:pt x="1052116" y="547741"/>
                </a:lnTo>
                <a:lnTo>
                  <a:pt x="1042591" y="547741"/>
                </a:lnTo>
                <a:lnTo>
                  <a:pt x="1028700" y="548535"/>
                </a:lnTo>
                <a:lnTo>
                  <a:pt x="992585" y="550918"/>
                </a:lnTo>
                <a:lnTo>
                  <a:pt x="949325" y="553302"/>
                </a:lnTo>
                <a:lnTo>
                  <a:pt x="902494" y="556479"/>
                </a:lnTo>
                <a:lnTo>
                  <a:pt x="820341" y="562835"/>
                </a:lnTo>
                <a:lnTo>
                  <a:pt x="784622" y="566012"/>
                </a:lnTo>
                <a:lnTo>
                  <a:pt x="760810" y="542180"/>
                </a:lnTo>
                <a:lnTo>
                  <a:pt x="755650" y="532250"/>
                </a:lnTo>
                <a:lnTo>
                  <a:pt x="752078" y="521526"/>
                </a:lnTo>
                <a:lnTo>
                  <a:pt x="748506" y="511596"/>
                </a:lnTo>
                <a:lnTo>
                  <a:pt x="746522" y="500871"/>
                </a:lnTo>
                <a:lnTo>
                  <a:pt x="745331" y="490544"/>
                </a:lnTo>
                <a:lnTo>
                  <a:pt x="744935" y="480217"/>
                </a:lnTo>
                <a:lnTo>
                  <a:pt x="745728" y="470287"/>
                </a:lnTo>
                <a:lnTo>
                  <a:pt x="746919" y="459959"/>
                </a:lnTo>
                <a:lnTo>
                  <a:pt x="748903" y="450029"/>
                </a:lnTo>
                <a:lnTo>
                  <a:pt x="752078" y="440099"/>
                </a:lnTo>
                <a:lnTo>
                  <a:pt x="755650" y="430566"/>
                </a:lnTo>
                <a:lnTo>
                  <a:pt x="760016" y="420636"/>
                </a:lnTo>
                <a:lnTo>
                  <a:pt x="765175" y="411501"/>
                </a:lnTo>
                <a:lnTo>
                  <a:pt x="771128" y="402365"/>
                </a:lnTo>
                <a:lnTo>
                  <a:pt x="777875" y="393229"/>
                </a:lnTo>
                <a:lnTo>
                  <a:pt x="785019" y="384888"/>
                </a:lnTo>
                <a:lnTo>
                  <a:pt x="749697" y="362645"/>
                </a:lnTo>
                <a:lnTo>
                  <a:pt x="711994" y="339210"/>
                </a:lnTo>
                <a:lnTo>
                  <a:pt x="648494" y="300682"/>
                </a:lnTo>
                <a:lnTo>
                  <a:pt x="635000" y="307037"/>
                </a:lnTo>
                <a:lnTo>
                  <a:pt x="617538" y="316172"/>
                </a:lnTo>
                <a:lnTo>
                  <a:pt x="596503" y="327691"/>
                </a:lnTo>
                <a:lnTo>
                  <a:pt x="572294" y="341593"/>
                </a:lnTo>
                <a:lnTo>
                  <a:pt x="545306" y="357879"/>
                </a:lnTo>
                <a:lnTo>
                  <a:pt x="531019" y="367014"/>
                </a:lnTo>
                <a:lnTo>
                  <a:pt x="516335" y="377341"/>
                </a:lnTo>
                <a:lnTo>
                  <a:pt x="500856" y="387669"/>
                </a:lnTo>
                <a:lnTo>
                  <a:pt x="484585" y="399187"/>
                </a:lnTo>
                <a:lnTo>
                  <a:pt x="467915" y="411501"/>
                </a:lnTo>
                <a:lnTo>
                  <a:pt x="450850" y="424211"/>
                </a:lnTo>
                <a:lnTo>
                  <a:pt x="438150" y="434141"/>
                </a:lnTo>
                <a:lnTo>
                  <a:pt x="432990" y="439702"/>
                </a:lnTo>
                <a:lnTo>
                  <a:pt x="415131" y="456782"/>
                </a:lnTo>
                <a:lnTo>
                  <a:pt x="398859" y="473464"/>
                </a:lnTo>
                <a:lnTo>
                  <a:pt x="382984" y="490544"/>
                </a:lnTo>
                <a:lnTo>
                  <a:pt x="368300" y="506829"/>
                </a:lnTo>
                <a:lnTo>
                  <a:pt x="354409" y="523909"/>
                </a:lnTo>
                <a:lnTo>
                  <a:pt x="341312" y="539797"/>
                </a:lnTo>
                <a:lnTo>
                  <a:pt x="329009" y="555685"/>
                </a:lnTo>
                <a:lnTo>
                  <a:pt x="317500" y="570779"/>
                </a:lnTo>
                <a:lnTo>
                  <a:pt x="387350" y="732042"/>
                </a:lnTo>
                <a:lnTo>
                  <a:pt x="401240" y="724098"/>
                </a:lnTo>
                <a:lnTo>
                  <a:pt x="406400" y="721318"/>
                </a:lnTo>
                <a:lnTo>
                  <a:pt x="413147" y="720523"/>
                </a:lnTo>
                <a:lnTo>
                  <a:pt x="419497" y="719729"/>
                </a:lnTo>
                <a:lnTo>
                  <a:pt x="425053" y="719729"/>
                </a:lnTo>
                <a:lnTo>
                  <a:pt x="430609" y="720523"/>
                </a:lnTo>
                <a:lnTo>
                  <a:pt x="436165" y="721715"/>
                </a:lnTo>
                <a:lnTo>
                  <a:pt x="441325" y="722907"/>
                </a:lnTo>
                <a:lnTo>
                  <a:pt x="446484" y="724495"/>
                </a:lnTo>
                <a:lnTo>
                  <a:pt x="450850" y="726482"/>
                </a:lnTo>
                <a:lnTo>
                  <a:pt x="455215" y="729262"/>
                </a:lnTo>
                <a:lnTo>
                  <a:pt x="459581" y="731645"/>
                </a:lnTo>
                <a:lnTo>
                  <a:pt x="463550" y="734823"/>
                </a:lnTo>
                <a:lnTo>
                  <a:pt x="467519" y="738000"/>
                </a:lnTo>
                <a:lnTo>
                  <a:pt x="474265" y="744753"/>
                </a:lnTo>
                <a:lnTo>
                  <a:pt x="481013" y="752300"/>
                </a:lnTo>
                <a:lnTo>
                  <a:pt x="486966" y="759846"/>
                </a:lnTo>
                <a:lnTo>
                  <a:pt x="492125" y="768188"/>
                </a:lnTo>
                <a:lnTo>
                  <a:pt x="502047" y="783281"/>
                </a:lnTo>
                <a:lnTo>
                  <a:pt x="506413" y="790034"/>
                </a:lnTo>
                <a:lnTo>
                  <a:pt x="510778" y="795992"/>
                </a:lnTo>
                <a:lnTo>
                  <a:pt x="515541" y="800361"/>
                </a:lnTo>
                <a:lnTo>
                  <a:pt x="517525" y="802744"/>
                </a:lnTo>
                <a:lnTo>
                  <a:pt x="519510" y="803936"/>
                </a:lnTo>
                <a:lnTo>
                  <a:pt x="525860" y="807511"/>
                </a:lnTo>
                <a:lnTo>
                  <a:pt x="531416" y="811483"/>
                </a:lnTo>
                <a:lnTo>
                  <a:pt x="536972" y="815852"/>
                </a:lnTo>
                <a:lnTo>
                  <a:pt x="541735" y="819427"/>
                </a:lnTo>
                <a:lnTo>
                  <a:pt x="550466" y="827371"/>
                </a:lnTo>
                <a:lnTo>
                  <a:pt x="558006" y="834917"/>
                </a:lnTo>
                <a:lnTo>
                  <a:pt x="564356" y="843259"/>
                </a:lnTo>
                <a:lnTo>
                  <a:pt x="569516" y="850806"/>
                </a:lnTo>
                <a:lnTo>
                  <a:pt x="573881" y="858352"/>
                </a:lnTo>
                <a:lnTo>
                  <a:pt x="577850" y="865899"/>
                </a:lnTo>
                <a:lnTo>
                  <a:pt x="584597" y="879404"/>
                </a:lnTo>
                <a:lnTo>
                  <a:pt x="587375" y="885759"/>
                </a:lnTo>
                <a:lnTo>
                  <a:pt x="590550" y="891717"/>
                </a:lnTo>
                <a:lnTo>
                  <a:pt x="594122" y="896881"/>
                </a:lnTo>
                <a:lnTo>
                  <a:pt x="598091" y="901250"/>
                </a:lnTo>
                <a:lnTo>
                  <a:pt x="602456" y="905619"/>
                </a:lnTo>
                <a:lnTo>
                  <a:pt x="604838" y="907208"/>
                </a:lnTo>
                <a:lnTo>
                  <a:pt x="607616" y="908797"/>
                </a:lnTo>
                <a:lnTo>
                  <a:pt x="613569" y="912372"/>
                </a:lnTo>
                <a:lnTo>
                  <a:pt x="618728" y="915549"/>
                </a:lnTo>
                <a:lnTo>
                  <a:pt x="624285" y="919124"/>
                </a:lnTo>
                <a:lnTo>
                  <a:pt x="629047" y="922699"/>
                </a:lnTo>
                <a:lnTo>
                  <a:pt x="633413" y="926274"/>
                </a:lnTo>
                <a:lnTo>
                  <a:pt x="637778" y="929849"/>
                </a:lnTo>
                <a:lnTo>
                  <a:pt x="645319" y="938190"/>
                </a:lnTo>
                <a:lnTo>
                  <a:pt x="651669" y="946134"/>
                </a:lnTo>
                <a:lnTo>
                  <a:pt x="657622" y="954078"/>
                </a:lnTo>
                <a:lnTo>
                  <a:pt x="661988" y="962022"/>
                </a:lnTo>
                <a:lnTo>
                  <a:pt x="665956" y="969966"/>
                </a:lnTo>
                <a:lnTo>
                  <a:pt x="669528" y="977116"/>
                </a:lnTo>
                <a:lnTo>
                  <a:pt x="671910" y="983868"/>
                </a:lnTo>
                <a:lnTo>
                  <a:pt x="673894" y="990223"/>
                </a:lnTo>
                <a:lnTo>
                  <a:pt x="675085" y="995784"/>
                </a:lnTo>
                <a:lnTo>
                  <a:pt x="677069" y="1003331"/>
                </a:lnTo>
                <a:lnTo>
                  <a:pt x="677466" y="1006509"/>
                </a:lnTo>
                <a:lnTo>
                  <a:pt x="681038" y="1008892"/>
                </a:lnTo>
                <a:lnTo>
                  <a:pt x="691356" y="1016439"/>
                </a:lnTo>
                <a:lnTo>
                  <a:pt x="698103" y="1021999"/>
                </a:lnTo>
                <a:lnTo>
                  <a:pt x="705644" y="1028752"/>
                </a:lnTo>
                <a:lnTo>
                  <a:pt x="713185" y="1036299"/>
                </a:lnTo>
                <a:lnTo>
                  <a:pt x="721519" y="1045037"/>
                </a:lnTo>
                <a:lnTo>
                  <a:pt x="729456" y="1055364"/>
                </a:lnTo>
                <a:lnTo>
                  <a:pt x="733425" y="1060925"/>
                </a:lnTo>
                <a:lnTo>
                  <a:pt x="737394" y="1066486"/>
                </a:lnTo>
                <a:lnTo>
                  <a:pt x="740966" y="1072047"/>
                </a:lnTo>
                <a:lnTo>
                  <a:pt x="744538" y="1078005"/>
                </a:lnTo>
                <a:lnTo>
                  <a:pt x="747316" y="1084757"/>
                </a:lnTo>
                <a:lnTo>
                  <a:pt x="750094" y="1091112"/>
                </a:lnTo>
                <a:lnTo>
                  <a:pt x="753269" y="1097865"/>
                </a:lnTo>
                <a:lnTo>
                  <a:pt x="755253" y="1105014"/>
                </a:lnTo>
                <a:lnTo>
                  <a:pt x="757635" y="1112164"/>
                </a:lnTo>
                <a:lnTo>
                  <a:pt x="759222" y="1120108"/>
                </a:lnTo>
                <a:lnTo>
                  <a:pt x="760016" y="1128052"/>
                </a:lnTo>
                <a:lnTo>
                  <a:pt x="760810" y="1135599"/>
                </a:lnTo>
                <a:lnTo>
                  <a:pt x="760810" y="1143940"/>
                </a:lnTo>
                <a:lnTo>
                  <a:pt x="760413" y="1152281"/>
                </a:lnTo>
                <a:lnTo>
                  <a:pt x="760016" y="1157048"/>
                </a:lnTo>
                <a:lnTo>
                  <a:pt x="759222" y="1162211"/>
                </a:lnTo>
                <a:lnTo>
                  <a:pt x="756841" y="1171347"/>
                </a:lnTo>
                <a:lnTo>
                  <a:pt x="753666" y="1181277"/>
                </a:lnTo>
                <a:lnTo>
                  <a:pt x="749697" y="1190016"/>
                </a:lnTo>
                <a:lnTo>
                  <a:pt x="744935" y="1199151"/>
                </a:lnTo>
                <a:lnTo>
                  <a:pt x="739378" y="1207492"/>
                </a:lnTo>
                <a:lnTo>
                  <a:pt x="733028" y="1216628"/>
                </a:lnTo>
                <a:lnTo>
                  <a:pt x="726281" y="1224572"/>
                </a:lnTo>
                <a:lnTo>
                  <a:pt x="864394" y="1334200"/>
                </a:lnTo>
                <a:lnTo>
                  <a:pt x="871538" y="1340158"/>
                </a:lnTo>
                <a:lnTo>
                  <a:pt x="871935" y="1340555"/>
                </a:lnTo>
                <a:lnTo>
                  <a:pt x="872728" y="1340555"/>
                </a:lnTo>
                <a:lnTo>
                  <a:pt x="891381" y="1356046"/>
                </a:lnTo>
                <a:lnTo>
                  <a:pt x="908050" y="1369153"/>
                </a:lnTo>
                <a:lnTo>
                  <a:pt x="915194" y="1374317"/>
                </a:lnTo>
                <a:lnTo>
                  <a:pt x="921941" y="1379083"/>
                </a:lnTo>
                <a:lnTo>
                  <a:pt x="927894" y="1382658"/>
                </a:lnTo>
                <a:lnTo>
                  <a:pt x="933847" y="1386233"/>
                </a:lnTo>
                <a:lnTo>
                  <a:pt x="939006" y="1388219"/>
                </a:lnTo>
                <a:lnTo>
                  <a:pt x="944563" y="1389808"/>
                </a:lnTo>
                <a:lnTo>
                  <a:pt x="949722" y="1390205"/>
                </a:lnTo>
                <a:lnTo>
                  <a:pt x="954881" y="1390205"/>
                </a:lnTo>
                <a:lnTo>
                  <a:pt x="960041" y="1389411"/>
                </a:lnTo>
                <a:lnTo>
                  <a:pt x="965200" y="1387822"/>
                </a:lnTo>
                <a:lnTo>
                  <a:pt x="971153" y="1385041"/>
                </a:lnTo>
                <a:lnTo>
                  <a:pt x="977106" y="1381467"/>
                </a:lnTo>
                <a:lnTo>
                  <a:pt x="983456" y="1376700"/>
                </a:lnTo>
                <a:lnTo>
                  <a:pt x="990203" y="1371934"/>
                </a:lnTo>
                <a:lnTo>
                  <a:pt x="994966" y="1367962"/>
                </a:lnTo>
                <a:lnTo>
                  <a:pt x="998538" y="1364387"/>
                </a:lnTo>
                <a:lnTo>
                  <a:pt x="1002506" y="1360415"/>
                </a:lnTo>
                <a:lnTo>
                  <a:pt x="1005285" y="1356443"/>
                </a:lnTo>
                <a:lnTo>
                  <a:pt x="1008063" y="1353265"/>
                </a:lnTo>
                <a:lnTo>
                  <a:pt x="1009650" y="1349691"/>
                </a:lnTo>
                <a:lnTo>
                  <a:pt x="1010841" y="1346513"/>
                </a:lnTo>
                <a:lnTo>
                  <a:pt x="1011238" y="1343732"/>
                </a:lnTo>
                <a:lnTo>
                  <a:pt x="1011238" y="1341746"/>
                </a:lnTo>
                <a:lnTo>
                  <a:pt x="1010841" y="1339760"/>
                </a:lnTo>
                <a:lnTo>
                  <a:pt x="1009650" y="1336980"/>
                </a:lnTo>
                <a:lnTo>
                  <a:pt x="1008460" y="1334994"/>
                </a:lnTo>
                <a:lnTo>
                  <a:pt x="1007269" y="1334200"/>
                </a:lnTo>
                <a:lnTo>
                  <a:pt x="972344" y="1296466"/>
                </a:lnTo>
                <a:lnTo>
                  <a:pt x="846138" y="1173333"/>
                </a:lnTo>
                <a:lnTo>
                  <a:pt x="843756" y="1170950"/>
                </a:lnTo>
                <a:lnTo>
                  <a:pt x="841772" y="1168169"/>
                </a:lnTo>
                <a:lnTo>
                  <a:pt x="839788" y="1164992"/>
                </a:lnTo>
                <a:lnTo>
                  <a:pt x="838200" y="1162211"/>
                </a:lnTo>
                <a:lnTo>
                  <a:pt x="837010" y="1158637"/>
                </a:lnTo>
                <a:lnTo>
                  <a:pt x="836216" y="1155856"/>
                </a:lnTo>
                <a:lnTo>
                  <a:pt x="835819" y="1152281"/>
                </a:lnTo>
                <a:lnTo>
                  <a:pt x="835422" y="1149104"/>
                </a:lnTo>
                <a:lnTo>
                  <a:pt x="835819" y="1145529"/>
                </a:lnTo>
                <a:lnTo>
                  <a:pt x="836216" y="1142351"/>
                </a:lnTo>
                <a:lnTo>
                  <a:pt x="836613" y="1138777"/>
                </a:lnTo>
                <a:lnTo>
                  <a:pt x="837803" y="1135996"/>
                </a:lnTo>
                <a:lnTo>
                  <a:pt x="839391" y="1132421"/>
                </a:lnTo>
                <a:lnTo>
                  <a:pt x="840978" y="1129641"/>
                </a:lnTo>
                <a:lnTo>
                  <a:pt x="842963" y="1126861"/>
                </a:lnTo>
                <a:lnTo>
                  <a:pt x="845741" y="1124080"/>
                </a:lnTo>
                <a:lnTo>
                  <a:pt x="848122" y="1121697"/>
                </a:lnTo>
                <a:lnTo>
                  <a:pt x="850900" y="1119314"/>
                </a:lnTo>
                <a:lnTo>
                  <a:pt x="854075" y="1117725"/>
                </a:lnTo>
                <a:lnTo>
                  <a:pt x="856853" y="1116136"/>
                </a:lnTo>
                <a:lnTo>
                  <a:pt x="860028" y="1115342"/>
                </a:lnTo>
                <a:lnTo>
                  <a:pt x="863203" y="1114547"/>
                </a:lnTo>
                <a:lnTo>
                  <a:pt x="866775" y="1113753"/>
                </a:lnTo>
                <a:lnTo>
                  <a:pt x="869950" y="1113753"/>
                </a:lnTo>
                <a:lnTo>
                  <a:pt x="873522" y="1113753"/>
                </a:lnTo>
                <a:lnTo>
                  <a:pt x="876697" y="1114150"/>
                </a:lnTo>
                <a:lnTo>
                  <a:pt x="879872" y="1114944"/>
                </a:lnTo>
                <a:lnTo>
                  <a:pt x="883047" y="1116136"/>
                </a:lnTo>
                <a:lnTo>
                  <a:pt x="886222" y="1117328"/>
                </a:lnTo>
                <a:lnTo>
                  <a:pt x="889000" y="1118916"/>
                </a:lnTo>
                <a:lnTo>
                  <a:pt x="891778" y="1121300"/>
                </a:lnTo>
                <a:lnTo>
                  <a:pt x="894953" y="1123286"/>
                </a:lnTo>
                <a:lnTo>
                  <a:pt x="1063625" y="1287330"/>
                </a:lnTo>
                <a:lnTo>
                  <a:pt x="1063625" y="1286933"/>
                </a:lnTo>
                <a:lnTo>
                  <a:pt x="1071563" y="1294877"/>
                </a:lnTo>
                <a:lnTo>
                  <a:pt x="1073944" y="1298054"/>
                </a:lnTo>
                <a:lnTo>
                  <a:pt x="1092200" y="1315531"/>
                </a:lnTo>
                <a:lnTo>
                  <a:pt x="1110060" y="1332611"/>
                </a:lnTo>
                <a:lnTo>
                  <a:pt x="1117203" y="1339760"/>
                </a:lnTo>
                <a:lnTo>
                  <a:pt x="1123950" y="1345718"/>
                </a:lnTo>
                <a:lnTo>
                  <a:pt x="1130300" y="1350485"/>
                </a:lnTo>
                <a:lnTo>
                  <a:pt x="1135460" y="1354060"/>
                </a:lnTo>
                <a:lnTo>
                  <a:pt x="1141016" y="1356443"/>
                </a:lnTo>
                <a:lnTo>
                  <a:pt x="1145778" y="1358429"/>
                </a:lnTo>
                <a:lnTo>
                  <a:pt x="1150938" y="1359223"/>
                </a:lnTo>
                <a:lnTo>
                  <a:pt x="1155303" y="1358826"/>
                </a:lnTo>
                <a:lnTo>
                  <a:pt x="1160066" y="1357635"/>
                </a:lnTo>
                <a:lnTo>
                  <a:pt x="1164828" y="1354854"/>
                </a:lnTo>
                <a:lnTo>
                  <a:pt x="1169591" y="1351677"/>
                </a:lnTo>
                <a:lnTo>
                  <a:pt x="1175147" y="1347307"/>
                </a:lnTo>
                <a:lnTo>
                  <a:pt x="1181100" y="1341746"/>
                </a:lnTo>
                <a:lnTo>
                  <a:pt x="1187847" y="1335788"/>
                </a:lnTo>
                <a:lnTo>
                  <a:pt x="1193403" y="1330228"/>
                </a:lnTo>
                <a:lnTo>
                  <a:pt x="1198166" y="1324667"/>
                </a:lnTo>
                <a:lnTo>
                  <a:pt x="1201738" y="1319106"/>
                </a:lnTo>
                <a:lnTo>
                  <a:pt x="1205310" y="1313942"/>
                </a:lnTo>
                <a:lnTo>
                  <a:pt x="1207294" y="1309176"/>
                </a:lnTo>
                <a:lnTo>
                  <a:pt x="1209278" y="1304807"/>
                </a:lnTo>
                <a:lnTo>
                  <a:pt x="1210469" y="1300835"/>
                </a:lnTo>
                <a:lnTo>
                  <a:pt x="1211263" y="1297260"/>
                </a:lnTo>
                <a:lnTo>
                  <a:pt x="1211660" y="1293288"/>
                </a:lnTo>
                <a:lnTo>
                  <a:pt x="1211660" y="1290507"/>
                </a:lnTo>
                <a:lnTo>
                  <a:pt x="1211263" y="1287330"/>
                </a:lnTo>
                <a:lnTo>
                  <a:pt x="1210072" y="1284947"/>
                </a:lnTo>
                <a:lnTo>
                  <a:pt x="1208485" y="1280180"/>
                </a:lnTo>
                <a:lnTo>
                  <a:pt x="1206897" y="1277400"/>
                </a:lnTo>
                <a:lnTo>
                  <a:pt x="1161653" y="1233310"/>
                </a:lnTo>
                <a:lnTo>
                  <a:pt x="1159272" y="1230530"/>
                </a:lnTo>
                <a:lnTo>
                  <a:pt x="1156494" y="1227352"/>
                </a:lnTo>
                <a:lnTo>
                  <a:pt x="1154906" y="1224175"/>
                </a:lnTo>
                <a:lnTo>
                  <a:pt x="1153319" y="1220600"/>
                </a:lnTo>
                <a:lnTo>
                  <a:pt x="927894" y="1004920"/>
                </a:lnTo>
                <a:lnTo>
                  <a:pt x="925116" y="1002139"/>
                </a:lnTo>
                <a:lnTo>
                  <a:pt x="923131" y="999359"/>
                </a:lnTo>
                <a:lnTo>
                  <a:pt x="921544" y="996181"/>
                </a:lnTo>
                <a:lnTo>
                  <a:pt x="919560" y="993401"/>
                </a:lnTo>
                <a:lnTo>
                  <a:pt x="918369" y="989826"/>
                </a:lnTo>
                <a:lnTo>
                  <a:pt x="917575" y="986648"/>
                </a:lnTo>
                <a:lnTo>
                  <a:pt x="917178" y="983074"/>
                </a:lnTo>
                <a:lnTo>
                  <a:pt x="916781" y="979896"/>
                </a:lnTo>
                <a:lnTo>
                  <a:pt x="916781" y="976321"/>
                </a:lnTo>
                <a:lnTo>
                  <a:pt x="917178" y="973144"/>
                </a:lnTo>
                <a:lnTo>
                  <a:pt x="917972" y="969569"/>
                </a:lnTo>
                <a:lnTo>
                  <a:pt x="919163" y="966391"/>
                </a:lnTo>
                <a:lnTo>
                  <a:pt x="920750" y="962816"/>
                </a:lnTo>
                <a:lnTo>
                  <a:pt x="922338" y="960036"/>
                </a:lnTo>
                <a:lnTo>
                  <a:pt x="924322" y="956858"/>
                </a:lnTo>
                <a:lnTo>
                  <a:pt x="927100" y="954078"/>
                </a:lnTo>
                <a:lnTo>
                  <a:pt x="929481" y="952092"/>
                </a:lnTo>
                <a:lnTo>
                  <a:pt x="932260" y="949311"/>
                </a:lnTo>
                <a:lnTo>
                  <a:pt x="935435" y="947723"/>
                </a:lnTo>
                <a:lnTo>
                  <a:pt x="938213" y="946134"/>
                </a:lnTo>
                <a:lnTo>
                  <a:pt x="941785" y="944942"/>
                </a:lnTo>
                <a:lnTo>
                  <a:pt x="944960" y="944148"/>
                </a:lnTo>
                <a:lnTo>
                  <a:pt x="948531" y="943353"/>
                </a:lnTo>
                <a:lnTo>
                  <a:pt x="951706" y="942956"/>
                </a:lnTo>
                <a:lnTo>
                  <a:pt x="955278" y="942956"/>
                </a:lnTo>
                <a:lnTo>
                  <a:pt x="958453" y="943353"/>
                </a:lnTo>
                <a:lnTo>
                  <a:pt x="962025" y="944545"/>
                </a:lnTo>
                <a:lnTo>
                  <a:pt x="965200" y="945737"/>
                </a:lnTo>
                <a:lnTo>
                  <a:pt x="968772" y="946928"/>
                </a:lnTo>
                <a:lnTo>
                  <a:pt x="971550" y="948517"/>
                </a:lnTo>
                <a:lnTo>
                  <a:pt x="974725" y="950900"/>
                </a:lnTo>
                <a:lnTo>
                  <a:pt x="977503" y="953284"/>
                </a:lnTo>
                <a:lnTo>
                  <a:pt x="1214041" y="1179291"/>
                </a:lnTo>
                <a:lnTo>
                  <a:pt x="1216819" y="1182469"/>
                </a:lnTo>
                <a:lnTo>
                  <a:pt x="1235472" y="1199946"/>
                </a:lnTo>
                <a:lnTo>
                  <a:pt x="1254125" y="1217422"/>
                </a:lnTo>
                <a:lnTo>
                  <a:pt x="1262063" y="1224572"/>
                </a:lnTo>
                <a:lnTo>
                  <a:pt x="1268810" y="1230530"/>
                </a:lnTo>
                <a:lnTo>
                  <a:pt x="1275556" y="1235694"/>
                </a:lnTo>
                <a:lnTo>
                  <a:pt x="1281510" y="1239269"/>
                </a:lnTo>
                <a:lnTo>
                  <a:pt x="1287066" y="1242049"/>
                </a:lnTo>
                <a:lnTo>
                  <a:pt x="1292622" y="1244035"/>
                </a:lnTo>
                <a:lnTo>
                  <a:pt x="1297385" y="1244432"/>
                </a:lnTo>
                <a:lnTo>
                  <a:pt x="1299766" y="1244432"/>
                </a:lnTo>
                <a:lnTo>
                  <a:pt x="1302147" y="1244035"/>
                </a:lnTo>
                <a:lnTo>
                  <a:pt x="1307306" y="1242843"/>
                </a:lnTo>
                <a:lnTo>
                  <a:pt x="1312863" y="1240063"/>
                </a:lnTo>
                <a:lnTo>
                  <a:pt x="1317625" y="1236885"/>
                </a:lnTo>
                <a:lnTo>
                  <a:pt x="1323578" y="1232516"/>
                </a:lnTo>
                <a:lnTo>
                  <a:pt x="1329928" y="1226955"/>
                </a:lnTo>
                <a:lnTo>
                  <a:pt x="1336675" y="1220600"/>
                </a:lnTo>
                <a:lnTo>
                  <a:pt x="1343422" y="1213848"/>
                </a:lnTo>
                <a:lnTo>
                  <a:pt x="1348978" y="1207492"/>
                </a:lnTo>
                <a:lnTo>
                  <a:pt x="1352947" y="1201932"/>
                </a:lnTo>
                <a:lnTo>
                  <a:pt x="1356122" y="1196371"/>
                </a:lnTo>
                <a:lnTo>
                  <a:pt x="1358503" y="1191207"/>
                </a:lnTo>
                <a:lnTo>
                  <a:pt x="1360488" y="1186044"/>
                </a:lnTo>
                <a:lnTo>
                  <a:pt x="1361281" y="1182072"/>
                </a:lnTo>
                <a:lnTo>
                  <a:pt x="1361678" y="1178099"/>
                </a:lnTo>
                <a:lnTo>
                  <a:pt x="1361281" y="1174922"/>
                </a:lnTo>
                <a:lnTo>
                  <a:pt x="1360885" y="1171744"/>
                </a:lnTo>
                <a:lnTo>
                  <a:pt x="1359694" y="1168964"/>
                </a:lnTo>
                <a:lnTo>
                  <a:pt x="1359297" y="1166581"/>
                </a:lnTo>
                <a:lnTo>
                  <a:pt x="1357710" y="1164197"/>
                </a:lnTo>
                <a:lnTo>
                  <a:pt x="1356916" y="1163006"/>
                </a:lnTo>
                <a:lnTo>
                  <a:pt x="1309688" y="1118519"/>
                </a:lnTo>
                <a:lnTo>
                  <a:pt x="1307703" y="1116533"/>
                </a:lnTo>
                <a:lnTo>
                  <a:pt x="1306116" y="1114150"/>
                </a:lnTo>
                <a:lnTo>
                  <a:pt x="1302544" y="1108986"/>
                </a:lnTo>
                <a:lnTo>
                  <a:pt x="1299369" y="1105412"/>
                </a:lnTo>
                <a:lnTo>
                  <a:pt x="1279128" y="1084757"/>
                </a:lnTo>
                <a:lnTo>
                  <a:pt x="1278335" y="1084360"/>
                </a:lnTo>
                <a:lnTo>
                  <a:pt x="1048941" y="854778"/>
                </a:lnTo>
                <a:lnTo>
                  <a:pt x="1046163" y="851997"/>
                </a:lnTo>
                <a:lnTo>
                  <a:pt x="1044178" y="849217"/>
                </a:lnTo>
                <a:lnTo>
                  <a:pt x="1042591" y="846039"/>
                </a:lnTo>
                <a:lnTo>
                  <a:pt x="1041003" y="843259"/>
                </a:lnTo>
                <a:lnTo>
                  <a:pt x="1039813" y="839684"/>
                </a:lnTo>
                <a:lnTo>
                  <a:pt x="1039019" y="836506"/>
                </a:lnTo>
                <a:lnTo>
                  <a:pt x="1038622" y="832931"/>
                </a:lnTo>
                <a:lnTo>
                  <a:pt x="1038622" y="829754"/>
                </a:lnTo>
                <a:lnTo>
                  <a:pt x="1038622" y="826179"/>
                </a:lnTo>
                <a:lnTo>
                  <a:pt x="1039019" y="823001"/>
                </a:lnTo>
                <a:lnTo>
                  <a:pt x="1039813" y="819427"/>
                </a:lnTo>
                <a:lnTo>
                  <a:pt x="1041003" y="816249"/>
                </a:lnTo>
                <a:lnTo>
                  <a:pt x="1042591" y="813071"/>
                </a:lnTo>
                <a:lnTo>
                  <a:pt x="1044178" y="810291"/>
                </a:lnTo>
                <a:lnTo>
                  <a:pt x="1046163" y="807113"/>
                </a:lnTo>
                <a:lnTo>
                  <a:pt x="1048941" y="804730"/>
                </a:lnTo>
                <a:lnTo>
                  <a:pt x="1051719" y="802347"/>
                </a:lnTo>
                <a:lnTo>
                  <a:pt x="1054100" y="799964"/>
                </a:lnTo>
                <a:lnTo>
                  <a:pt x="1057672" y="798375"/>
                </a:lnTo>
                <a:lnTo>
                  <a:pt x="1060450" y="796786"/>
                </a:lnTo>
                <a:lnTo>
                  <a:pt x="1064022" y="795595"/>
                </a:lnTo>
                <a:lnTo>
                  <a:pt x="1067197" y="794800"/>
                </a:lnTo>
                <a:lnTo>
                  <a:pt x="1070769" y="794006"/>
                </a:lnTo>
                <a:lnTo>
                  <a:pt x="1073944" y="794006"/>
                </a:lnTo>
                <a:lnTo>
                  <a:pt x="1077516" y="794006"/>
                </a:lnTo>
                <a:lnTo>
                  <a:pt x="1080691" y="794800"/>
                </a:lnTo>
                <a:lnTo>
                  <a:pt x="1084263" y="795595"/>
                </a:lnTo>
                <a:lnTo>
                  <a:pt x="1087041" y="796786"/>
                </a:lnTo>
                <a:lnTo>
                  <a:pt x="1090613" y="798375"/>
                </a:lnTo>
                <a:lnTo>
                  <a:pt x="1093391" y="799964"/>
                </a:lnTo>
                <a:lnTo>
                  <a:pt x="1096566" y="802347"/>
                </a:lnTo>
                <a:lnTo>
                  <a:pt x="1098947" y="804730"/>
                </a:lnTo>
                <a:lnTo>
                  <a:pt x="1328738" y="1034313"/>
                </a:lnTo>
                <a:lnTo>
                  <a:pt x="1331119" y="1037093"/>
                </a:lnTo>
                <a:lnTo>
                  <a:pt x="1349375" y="1055364"/>
                </a:lnTo>
                <a:lnTo>
                  <a:pt x="1364456" y="1070061"/>
                </a:lnTo>
                <a:lnTo>
                  <a:pt x="1371600" y="1076813"/>
                </a:lnTo>
                <a:lnTo>
                  <a:pt x="1378347" y="1083168"/>
                </a:lnTo>
                <a:lnTo>
                  <a:pt x="1385094" y="1088729"/>
                </a:lnTo>
                <a:lnTo>
                  <a:pt x="1391444" y="1093496"/>
                </a:lnTo>
                <a:lnTo>
                  <a:pt x="1397397" y="1096673"/>
                </a:lnTo>
                <a:lnTo>
                  <a:pt x="1400175" y="1097865"/>
                </a:lnTo>
                <a:lnTo>
                  <a:pt x="1402953" y="1098659"/>
                </a:lnTo>
                <a:lnTo>
                  <a:pt x="1404541" y="1099056"/>
                </a:lnTo>
                <a:lnTo>
                  <a:pt x="1407716" y="1099851"/>
                </a:lnTo>
                <a:lnTo>
                  <a:pt x="1410891" y="1099056"/>
                </a:lnTo>
                <a:lnTo>
                  <a:pt x="1415653" y="1098262"/>
                </a:lnTo>
                <a:lnTo>
                  <a:pt x="1421210" y="1095879"/>
                </a:lnTo>
                <a:lnTo>
                  <a:pt x="1424385" y="1093893"/>
                </a:lnTo>
                <a:lnTo>
                  <a:pt x="1427956" y="1091112"/>
                </a:lnTo>
                <a:lnTo>
                  <a:pt x="1431528" y="1088729"/>
                </a:lnTo>
                <a:lnTo>
                  <a:pt x="1435894" y="1084757"/>
                </a:lnTo>
                <a:lnTo>
                  <a:pt x="1440260" y="1081182"/>
                </a:lnTo>
                <a:lnTo>
                  <a:pt x="1445419" y="1076019"/>
                </a:lnTo>
                <a:lnTo>
                  <a:pt x="1452166" y="1068869"/>
                </a:lnTo>
                <a:lnTo>
                  <a:pt x="1457325" y="1062514"/>
                </a:lnTo>
                <a:lnTo>
                  <a:pt x="1461294" y="1056159"/>
                </a:lnTo>
                <a:lnTo>
                  <a:pt x="1464866" y="1050201"/>
                </a:lnTo>
                <a:lnTo>
                  <a:pt x="1466850" y="1044640"/>
                </a:lnTo>
                <a:lnTo>
                  <a:pt x="1468835" y="1039873"/>
                </a:lnTo>
                <a:lnTo>
                  <a:pt x="1469628" y="1035504"/>
                </a:lnTo>
                <a:lnTo>
                  <a:pt x="1470025" y="1031135"/>
                </a:lnTo>
                <a:lnTo>
                  <a:pt x="1469628" y="1027560"/>
                </a:lnTo>
                <a:lnTo>
                  <a:pt x="1469231" y="1024383"/>
                </a:lnTo>
                <a:lnTo>
                  <a:pt x="1468041" y="1021602"/>
                </a:lnTo>
                <a:lnTo>
                  <a:pt x="1467247" y="1019616"/>
                </a:lnTo>
                <a:lnTo>
                  <a:pt x="1465660" y="1016041"/>
                </a:lnTo>
                <a:lnTo>
                  <a:pt x="1464866" y="1015247"/>
                </a:lnTo>
                <a:lnTo>
                  <a:pt x="1419225" y="969966"/>
                </a:lnTo>
                <a:lnTo>
                  <a:pt x="1416844" y="967583"/>
                </a:lnTo>
                <a:lnTo>
                  <a:pt x="1414860" y="964802"/>
                </a:lnTo>
                <a:lnTo>
                  <a:pt x="1412478" y="961625"/>
                </a:lnTo>
                <a:lnTo>
                  <a:pt x="1411288" y="958447"/>
                </a:lnTo>
                <a:lnTo>
                  <a:pt x="1410097" y="955270"/>
                </a:lnTo>
                <a:lnTo>
                  <a:pt x="1409303" y="952092"/>
                </a:lnTo>
                <a:lnTo>
                  <a:pt x="1408906" y="948517"/>
                </a:lnTo>
                <a:lnTo>
                  <a:pt x="1408510" y="945339"/>
                </a:lnTo>
                <a:lnTo>
                  <a:pt x="1408906" y="941765"/>
                </a:lnTo>
                <a:lnTo>
                  <a:pt x="1409303" y="938587"/>
                </a:lnTo>
                <a:lnTo>
                  <a:pt x="1410097" y="935012"/>
                </a:lnTo>
                <a:lnTo>
                  <a:pt x="1410891" y="931835"/>
                </a:lnTo>
                <a:lnTo>
                  <a:pt x="1412478" y="928657"/>
                </a:lnTo>
                <a:lnTo>
                  <a:pt x="1414463" y="925479"/>
                </a:lnTo>
                <a:lnTo>
                  <a:pt x="1416447" y="922302"/>
                </a:lnTo>
                <a:lnTo>
                  <a:pt x="1418828" y="919919"/>
                </a:lnTo>
                <a:lnTo>
                  <a:pt x="1421606" y="917535"/>
                </a:lnTo>
                <a:lnTo>
                  <a:pt x="1424385" y="915152"/>
                </a:lnTo>
                <a:lnTo>
                  <a:pt x="1427163" y="913563"/>
                </a:lnTo>
                <a:lnTo>
                  <a:pt x="1430338" y="911975"/>
                </a:lnTo>
                <a:lnTo>
                  <a:pt x="1433513" y="910783"/>
                </a:lnTo>
                <a:lnTo>
                  <a:pt x="1437085" y="909989"/>
                </a:lnTo>
                <a:lnTo>
                  <a:pt x="1440260" y="909194"/>
                </a:lnTo>
                <a:lnTo>
                  <a:pt x="1443831" y="909194"/>
                </a:lnTo>
                <a:lnTo>
                  <a:pt x="1447006" y="909194"/>
                </a:lnTo>
                <a:lnTo>
                  <a:pt x="1450578" y="909989"/>
                </a:lnTo>
                <a:lnTo>
                  <a:pt x="1453753" y="910783"/>
                </a:lnTo>
                <a:lnTo>
                  <a:pt x="1457325" y="911975"/>
                </a:lnTo>
                <a:lnTo>
                  <a:pt x="1460103" y="913166"/>
                </a:lnTo>
                <a:lnTo>
                  <a:pt x="1463278" y="914755"/>
                </a:lnTo>
                <a:lnTo>
                  <a:pt x="1466056" y="917138"/>
                </a:lnTo>
                <a:lnTo>
                  <a:pt x="1469231" y="919521"/>
                </a:lnTo>
                <a:lnTo>
                  <a:pt x="1516460" y="966391"/>
                </a:lnTo>
                <a:lnTo>
                  <a:pt x="1520825" y="971952"/>
                </a:lnTo>
                <a:lnTo>
                  <a:pt x="1525191" y="978307"/>
                </a:lnTo>
                <a:lnTo>
                  <a:pt x="1528763" y="985060"/>
                </a:lnTo>
                <a:lnTo>
                  <a:pt x="1532731" y="993004"/>
                </a:lnTo>
                <a:lnTo>
                  <a:pt x="1535510" y="1001345"/>
                </a:lnTo>
                <a:lnTo>
                  <a:pt x="1538288" y="1010481"/>
                </a:lnTo>
                <a:lnTo>
                  <a:pt x="1539875" y="1020411"/>
                </a:lnTo>
                <a:lnTo>
                  <a:pt x="1540272" y="1025574"/>
                </a:lnTo>
                <a:lnTo>
                  <a:pt x="1540272" y="1030738"/>
                </a:lnTo>
                <a:lnTo>
                  <a:pt x="1540272" y="1035901"/>
                </a:lnTo>
                <a:lnTo>
                  <a:pt x="1539875" y="1041462"/>
                </a:lnTo>
                <a:lnTo>
                  <a:pt x="1539478" y="1047023"/>
                </a:lnTo>
                <a:lnTo>
                  <a:pt x="1538685" y="1052981"/>
                </a:lnTo>
                <a:lnTo>
                  <a:pt x="1537494" y="1058145"/>
                </a:lnTo>
                <a:lnTo>
                  <a:pt x="1535510" y="1064103"/>
                </a:lnTo>
                <a:lnTo>
                  <a:pt x="1533525" y="1070061"/>
                </a:lnTo>
                <a:lnTo>
                  <a:pt x="1531144" y="1076416"/>
                </a:lnTo>
                <a:lnTo>
                  <a:pt x="1527969" y="1082374"/>
                </a:lnTo>
                <a:lnTo>
                  <a:pt x="1525191" y="1088729"/>
                </a:lnTo>
                <a:lnTo>
                  <a:pt x="1521222" y="1094687"/>
                </a:lnTo>
                <a:lnTo>
                  <a:pt x="1517253" y="1101042"/>
                </a:lnTo>
                <a:lnTo>
                  <a:pt x="1512491" y="1107398"/>
                </a:lnTo>
                <a:lnTo>
                  <a:pt x="1507331" y="1113753"/>
                </a:lnTo>
                <a:lnTo>
                  <a:pt x="1501775" y="1120108"/>
                </a:lnTo>
                <a:lnTo>
                  <a:pt x="1495822" y="1126066"/>
                </a:lnTo>
                <a:lnTo>
                  <a:pt x="1485900" y="1135599"/>
                </a:lnTo>
                <a:lnTo>
                  <a:pt x="1479550" y="1141160"/>
                </a:lnTo>
                <a:lnTo>
                  <a:pt x="1472010" y="1147118"/>
                </a:lnTo>
                <a:lnTo>
                  <a:pt x="1463675" y="1152679"/>
                </a:lnTo>
                <a:lnTo>
                  <a:pt x="1453753" y="1158239"/>
                </a:lnTo>
                <a:lnTo>
                  <a:pt x="1448991" y="1161020"/>
                </a:lnTo>
                <a:lnTo>
                  <a:pt x="1443435" y="1163403"/>
                </a:lnTo>
                <a:lnTo>
                  <a:pt x="1437878" y="1165389"/>
                </a:lnTo>
                <a:lnTo>
                  <a:pt x="1432322" y="1166978"/>
                </a:lnTo>
                <a:lnTo>
                  <a:pt x="1432719" y="1172539"/>
                </a:lnTo>
                <a:lnTo>
                  <a:pt x="1432719" y="1178497"/>
                </a:lnTo>
                <a:lnTo>
                  <a:pt x="1432719" y="1184852"/>
                </a:lnTo>
                <a:lnTo>
                  <a:pt x="1432322" y="1190810"/>
                </a:lnTo>
                <a:lnTo>
                  <a:pt x="1431131" y="1197165"/>
                </a:lnTo>
                <a:lnTo>
                  <a:pt x="1429941" y="1203520"/>
                </a:lnTo>
                <a:lnTo>
                  <a:pt x="1427956" y="1210273"/>
                </a:lnTo>
                <a:lnTo>
                  <a:pt x="1425575" y="1217025"/>
                </a:lnTo>
                <a:lnTo>
                  <a:pt x="1422797" y="1223778"/>
                </a:lnTo>
                <a:lnTo>
                  <a:pt x="1419225" y="1230530"/>
                </a:lnTo>
                <a:lnTo>
                  <a:pt x="1415653" y="1237283"/>
                </a:lnTo>
                <a:lnTo>
                  <a:pt x="1410891" y="1244432"/>
                </a:lnTo>
                <a:lnTo>
                  <a:pt x="1405731" y="1251185"/>
                </a:lnTo>
                <a:lnTo>
                  <a:pt x="1399778" y="1258334"/>
                </a:lnTo>
                <a:lnTo>
                  <a:pt x="1393428" y="1265484"/>
                </a:lnTo>
                <a:lnTo>
                  <a:pt x="1386285" y="1272633"/>
                </a:lnTo>
                <a:lnTo>
                  <a:pt x="1379935" y="1278194"/>
                </a:lnTo>
                <a:lnTo>
                  <a:pt x="1374378" y="1283755"/>
                </a:lnTo>
                <a:lnTo>
                  <a:pt x="1368028" y="1288124"/>
                </a:lnTo>
                <a:lnTo>
                  <a:pt x="1362075" y="1292891"/>
                </a:lnTo>
                <a:lnTo>
                  <a:pt x="1356519" y="1296863"/>
                </a:lnTo>
                <a:lnTo>
                  <a:pt x="1350566" y="1300040"/>
                </a:lnTo>
                <a:lnTo>
                  <a:pt x="1345010" y="1303615"/>
                </a:lnTo>
                <a:lnTo>
                  <a:pt x="1339453" y="1305998"/>
                </a:lnTo>
                <a:lnTo>
                  <a:pt x="1334294" y="1308382"/>
                </a:lnTo>
                <a:lnTo>
                  <a:pt x="1328738" y="1310765"/>
                </a:lnTo>
                <a:lnTo>
                  <a:pt x="1323181" y="1312354"/>
                </a:lnTo>
                <a:lnTo>
                  <a:pt x="1318022" y="1313545"/>
                </a:lnTo>
                <a:lnTo>
                  <a:pt x="1312863" y="1314737"/>
                </a:lnTo>
                <a:lnTo>
                  <a:pt x="1307703" y="1315134"/>
                </a:lnTo>
                <a:lnTo>
                  <a:pt x="1302544" y="1315531"/>
                </a:lnTo>
                <a:lnTo>
                  <a:pt x="1297781" y="1315928"/>
                </a:lnTo>
                <a:lnTo>
                  <a:pt x="1293019" y="1315531"/>
                </a:lnTo>
                <a:lnTo>
                  <a:pt x="1288256" y="1315134"/>
                </a:lnTo>
                <a:lnTo>
                  <a:pt x="1279128" y="1313545"/>
                </a:lnTo>
                <a:lnTo>
                  <a:pt x="1276747" y="1322284"/>
                </a:lnTo>
                <a:lnTo>
                  <a:pt x="1273969" y="1331022"/>
                </a:lnTo>
                <a:lnTo>
                  <a:pt x="1270000" y="1339760"/>
                </a:lnTo>
                <a:lnTo>
                  <a:pt x="1265635" y="1348499"/>
                </a:lnTo>
                <a:lnTo>
                  <a:pt x="1260078" y="1358032"/>
                </a:lnTo>
                <a:lnTo>
                  <a:pt x="1253331" y="1366770"/>
                </a:lnTo>
                <a:lnTo>
                  <a:pt x="1245394" y="1375906"/>
                </a:lnTo>
                <a:lnTo>
                  <a:pt x="1236266" y="1385439"/>
                </a:lnTo>
                <a:lnTo>
                  <a:pt x="1230313" y="1391397"/>
                </a:lnTo>
                <a:lnTo>
                  <a:pt x="1224756" y="1396163"/>
                </a:lnTo>
                <a:lnTo>
                  <a:pt x="1219200" y="1401327"/>
                </a:lnTo>
                <a:lnTo>
                  <a:pt x="1213247" y="1405696"/>
                </a:lnTo>
                <a:lnTo>
                  <a:pt x="1207691" y="1409271"/>
                </a:lnTo>
                <a:lnTo>
                  <a:pt x="1202135" y="1413243"/>
                </a:lnTo>
                <a:lnTo>
                  <a:pt x="1196578" y="1416023"/>
                </a:lnTo>
                <a:lnTo>
                  <a:pt x="1191419" y="1419201"/>
                </a:lnTo>
                <a:lnTo>
                  <a:pt x="1185863" y="1421584"/>
                </a:lnTo>
                <a:lnTo>
                  <a:pt x="1180703" y="1423173"/>
                </a:lnTo>
                <a:lnTo>
                  <a:pt x="1175544" y="1425159"/>
                </a:lnTo>
                <a:lnTo>
                  <a:pt x="1170781" y="1426748"/>
                </a:lnTo>
                <a:lnTo>
                  <a:pt x="1165622" y="1427542"/>
                </a:lnTo>
                <a:lnTo>
                  <a:pt x="1160463" y="1428336"/>
                </a:lnTo>
                <a:lnTo>
                  <a:pt x="1155700" y="1428734"/>
                </a:lnTo>
                <a:lnTo>
                  <a:pt x="1150938" y="1428734"/>
                </a:lnTo>
                <a:lnTo>
                  <a:pt x="1144588" y="1428734"/>
                </a:lnTo>
                <a:lnTo>
                  <a:pt x="1137841" y="1427939"/>
                </a:lnTo>
                <a:lnTo>
                  <a:pt x="1131491" y="1426748"/>
                </a:lnTo>
                <a:lnTo>
                  <a:pt x="1125538" y="1425159"/>
                </a:lnTo>
                <a:lnTo>
                  <a:pt x="1119188" y="1422776"/>
                </a:lnTo>
                <a:lnTo>
                  <a:pt x="1113235" y="1420392"/>
                </a:lnTo>
                <a:lnTo>
                  <a:pt x="1107281" y="1417215"/>
                </a:lnTo>
                <a:lnTo>
                  <a:pt x="1101725" y="1414037"/>
                </a:lnTo>
                <a:lnTo>
                  <a:pt x="1096566" y="1410462"/>
                </a:lnTo>
                <a:lnTo>
                  <a:pt x="1090613" y="1406888"/>
                </a:lnTo>
                <a:lnTo>
                  <a:pt x="1079897" y="1398943"/>
                </a:lnTo>
                <a:lnTo>
                  <a:pt x="1069975" y="1390205"/>
                </a:lnTo>
                <a:lnTo>
                  <a:pt x="1059656" y="1381069"/>
                </a:lnTo>
                <a:lnTo>
                  <a:pt x="1056878" y="1385836"/>
                </a:lnTo>
                <a:lnTo>
                  <a:pt x="1053703" y="1390205"/>
                </a:lnTo>
                <a:lnTo>
                  <a:pt x="1050131" y="1394971"/>
                </a:lnTo>
                <a:lnTo>
                  <a:pt x="1046163" y="1399738"/>
                </a:lnTo>
                <a:lnTo>
                  <a:pt x="1042194" y="1404107"/>
                </a:lnTo>
                <a:lnTo>
                  <a:pt x="1037431" y="1408874"/>
                </a:lnTo>
                <a:lnTo>
                  <a:pt x="1032669" y="1413640"/>
                </a:lnTo>
                <a:lnTo>
                  <a:pt x="1027113" y="1417612"/>
                </a:lnTo>
                <a:lnTo>
                  <a:pt x="1016794" y="1425953"/>
                </a:lnTo>
                <a:lnTo>
                  <a:pt x="1006475" y="1432706"/>
                </a:lnTo>
                <a:lnTo>
                  <a:pt x="996553" y="1437869"/>
                </a:lnTo>
                <a:lnTo>
                  <a:pt x="986631" y="1442238"/>
                </a:lnTo>
                <a:lnTo>
                  <a:pt x="977503" y="1445813"/>
                </a:lnTo>
                <a:lnTo>
                  <a:pt x="968772" y="1447799"/>
                </a:lnTo>
                <a:lnTo>
                  <a:pt x="959644" y="1448991"/>
                </a:lnTo>
                <a:lnTo>
                  <a:pt x="950913" y="1449388"/>
                </a:lnTo>
                <a:lnTo>
                  <a:pt x="944166" y="1449388"/>
                </a:lnTo>
                <a:lnTo>
                  <a:pt x="937419" y="1448594"/>
                </a:lnTo>
                <a:lnTo>
                  <a:pt x="930672" y="1447402"/>
                </a:lnTo>
                <a:lnTo>
                  <a:pt x="923925" y="1445416"/>
                </a:lnTo>
                <a:lnTo>
                  <a:pt x="917575" y="1443033"/>
                </a:lnTo>
                <a:lnTo>
                  <a:pt x="911225" y="1440650"/>
                </a:lnTo>
                <a:lnTo>
                  <a:pt x="905272" y="1437472"/>
                </a:lnTo>
                <a:lnTo>
                  <a:pt x="898922" y="1434294"/>
                </a:lnTo>
                <a:lnTo>
                  <a:pt x="893366" y="1430720"/>
                </a:lnTo>
                <a:lnTo>
                  <a:pt x="887810" y="1427145"/>
                </a:lnTo>
                <a:lnTo>
                  <a:pt x="876300" y="1419201"/>
                </a:lnTo>
                <a:lnTo>
                  <a:pt x="865188" y="1410462"/>
                </a:lnTo>
                <a:lnTo>
                  <a:pt x="854472" y="1402121"/>
                </a:lnTo>
                <a:lnTo>
                  <a:pt x="837803" y="1388616"/>
                </a:lnTo>
                <a:lnTo>
                  <a:pt x="835422" y="1386630"/>
                </a:lnTo>
                <a:lnTo>
                  <a:pt x="681435" y="1264689"/>
                </a:lnTo>
                <a:lnTo>
                  <a:pt x="673497" y="1270647"/>
                </a:lnTo>
                <a:lnTo>
                  <a:pt x="665560" y="1275414"/>
                </a:lnTo>
                <a:lnTo>
                  <a:pt x="649685" y="1285741"/>
                </a:lnTo>
                <a:lnTo>
                  <a:pt x="633016" y="1294480"/>
                </a:lnTo>
                <a:lnTo>
                  <a:pt x="617538" y="1302026"/>
                </a:lnTo>
                <a:lnTo>
                  <a:pt x="602456" y="1308382"/>
                </a:lnTo>
                <a:lnTo>
                  <a:pt x="588963" y="1313148"/>
                </a:lnTo>
                <a:lnTo>
                  <a:pt x="576660" y="1317120"/>
                </a:lnTo>
                <a:lnTo>
                  <a:pt x="571103" y="1318312"/>
                </a:lnTo>
                <a:lnTo>
                  <a:pt x="565944" y="1319106"/>
                </a:lnTo>
                <a:lnTo>
                  <a:pt x="561975" y="1319503"/>
                </a:lnTo>
                <a:lnTo>
                  <a:pt x="557610" y="1319503"/>
                </a:lnTo>
                <a:lnTo>
                  <a:pt x="553641" y="1319106"/>
                </a:lnTo>
                <a:lnTo>
                  <a:pt x="550069" y="1318312"/>
                </a:lnTo>
                <a:lnTo>
                  <a:pt x="546497" y="1317517"/>
                </a:lnTo>
                <a:lnTo>
                  <a:pt x="543719" y="1315531"/>
                </a:lnTo>
                <a:lnTo>
                  <a:pt x="540941" y="1313942"/>
                </a:lnTo>
                <a:lnTo>
                  <a:pt x="538163" y="1312354"/>
                </a:lnTo>
                <a:lnTo>
                  <a:pt x="535781" y="1309970"/>
                </a:lnTo>
                <a:lnTo>
                  <a:pt x="533003" y="1307587"/>
                </a:lnTo>
                <a:lnTo>
                  <a:pt x="529431" y="1302026"/>
                </a:lnTo>
                <a:lnTo>
                  <a:pt x="525860" y="1296466"/>
                </a:lnTo>
                <a:lnTo>
                  <a:pt x="523478" y="1290507"/>
                </a:lnTo>
                <a:lnTo>
                  <a:pt x="521891" y="1284152"/>
                </a:lnTo>
                <a:lnTo>
                  <a:pt x="519906" y="1278194"/>
                </a:lnTo>
                <a:lnTo>
                  <a:pt x="518716" y="1272236"/>
                </a:lnTo>
                <a:lnTo>
                  <a:pt x="518319" y="1267073"/>
                </a:lnTo>
                <a:lnTo>
                  <a:pt x="517525" y="1259526"/>
                </a:lnTo>
                <a:lnTo>
                  <a:pt x="517525" y="1256745"/>
                </a:lnTo>
                <a:lnTo>
                  <a:pt x="517525" y="1255554"/>
                </a:lnTo>
                <a:lnTo>
                  <a:pt x="516731" y="1252376"/>
                </a:lnTo>
                <a:lnTo>
                  <a:pt x="515541" y="1248007"/>
                </a:lnTo>
                <a:lnTo>
                  <a:pt x="514350" y="1245624"/>
                </a:lnTo>
                <a:lnTo>
                  <a:pt x="512366" y="1243638"/>
                </a:lnTo>
                <a:lnTo>
                  <a:pt x="509985" y="1240857"/>
                </a:lnTo>
                <a:lnTo>
                  <a:pt x="507603" y="1239269"/>
                </a:lnTo>
                <a:lnTo>
                  <a:pt x="504031" y="1237283"/>
                </a:lnTo>
                <a:lnTo>
                  <a:pt x="499666" y="1236091"/>
                </a:lnTo>
                <a:lnTo>
                  <a:pt x="495300" y="1235296"/>
                </a:lnTo>
                <a:lnTo>
                  <a:pt x="489744" y="1234502"/>
                </a:lnTo>
                <a:lnTo>
                  <a:pt x="483394" y="1234502"/>
                </a:lnTo>
                <a:lnTo>
                  <a:pt x="475853" y="1235694"/>
                </a:lnTo>
                <a:lnTo>
                  <a:pt x="471884" y="1236091"/>
                </a:lnTo>
                <a:lnTo>
                  <a:pt x="467915" y="1235694"/>
                </a:lnTo>
                <a:lnTo>
                  <a:pt x="463947" y="1234105"/>
                </a:lnTo>
                <a:lnTo>
                  <a:pt x="459978" y="1232119"/>
                </a:lnTo>
                <a:lnTo>
                  <a:pt x="455612" y="1229736"/>
                </a:lnTo>
                <a:lnTo>
                  <a:pt x="451247" y="1226558"/>
                </a:lnTo>
                <a:lnTo>
                  <a:pt x="447278" y="1222983"/>
                </a:lnTo>
                <a:lnTo>
                  <a:pt x="442912" y="1219011"/>
                </a:lnTo>
                <a:lnTo>
                  <a:pt x="439340" y="1214245"/>
                </a:lnTo>
                <a:lnTo>
                  <a:pt x="434975" y="1209876"/>
                </a:lnTo>
                <a:lnTo>
                  <a:pt x="427037" y="1199151"/>
                </a:lnTo>
                <a:lnTo>
                  <a:pt x="419100" y="1187235"/>
                </a:lnTo>
                <a:lnTo>
                  <a:pt x="411559" y="1175716"/>
                </a:lnTo>
                <a:lnTo>
                  <a:pt x="404415" y="1163800"/>
                </a:lnTo>
                <a:lnTo>
                  <a:pt x="398065" y="1151884"/>
                </a:lnTo>
                <a:lnTo>
                  <a:pt x="388144" y="1130833"/>
                </a:lnTo>
                <a:lnTo>
                  <a:pt x="381000" y="1116136"/>
                </a:lnTo>
                <a:lnTo>
                  <a:pt x="379015" y="1110575"/>
                </a:lnTo>
                <a:lnTo>
                  <a:pt x="379015" y="1108589"/>
                </a:lnTo>
                <a:lnTo>
                  <a:pt x="379015" y="1102631"/>
                </a:lnTo>
                <a:lnTo>
                  <a:pt x="379015" y="1099056"/>
                </a:lnTo>
                <a:lnTo>
                  <a:pt x="378619" y="1094687"/>
                </a:lnTo>
                <a:lnTo>
                  <a:pt x="377428" y="1089921"/>
                </a:lnTo>
                <a:lnTo>
                  <a:pt x="375840" y="1085154"/>
                </a:lnTo>
                <a:lnTo>
                  <a:pt x="374253" y="1080388"/>
                </a:lnTo>
                <a:lnTo>
                  <a:pt x="371872" y="1075622"/>
                </a:lnTo>
                <a:lnTo>
                  <a:pt x="368300" y="1070855"/>
                </a:lnTo>
                <a:lnTo>
                  <a:pt x="363934" y="1066883"/>
                </a:lnTo>
                <a:lnTo>
                  <a:pt x="361553" y="1064500"/>
                </a:lnTo>
                <a:lnTo>
                  <a:pt x="359172" y="1062514"/>
                </a:lnTo>
                <a:lnTo>
                  <a:pt x="355997" y="1060925"/>
                </a:lnTo>
                <a:lnTo>
                  <a:pt x="352822" y="1059336"/>
                </a:lnTo>
                <a:lnTo>
                  <a:pt x="349250" y="1057747"/>
                </a:lnTo>
                <a:lnTo>
                  <a:pt x="345678" y="1056556"/>
                </a:lnTo>
                <a:lnTo>
                  <a:pt x="341312" y="1055761"/>
                </a:lnTo>
                <a:lnTo>
                  <a:pt x="336947" y="1054967"/>
                </a:lnTo>
                <a:lnTo>
                  <a:pt x="332581" y="1054173"/>
                </a:lnTo>
                <a:lnTo>
                  <a:pt x="328215" y="1052981"/>
                </a:lnTo>
                <a:lnTo>
                  <a:pt x="323453" y="1050598"/>
                </a:lnTo>
                <a:lnTo>
                  <a:pt x="319484" y="1048612"/>
                </a:lnTo>
                <a:lnTo>
                  <a:pt x="315119" y="1046229"/>
                </a:lnTo>
                <a:lnTo>
                  <a:pt x="311150" y="1043051"/>
                </a:lnTo>
                <a:lnTo>
                  <a:pt x="307181" y="1039476"/>
                </a:lnTo>
                <a:lnTo>
                  <a:pt x="303212" y="1035504"/>
                </a:lnTo>
                <a:lnTo>
                  <a:pt x="299640" y="1031532"/>
                </a:lnTo>
                <a:lnTo>
                  <a:pt x="295672" y="1027163"/>
                </a:lnTo>
                <a:lnTo>
                  <a:pt x="288528" y="1017233"/>
                </a:lnTo>
                <a:lnTo>
                  <a:pt x="281781" y="1006906"/>
                </a:lnTo>
                <a:lnTo>
                  <a:pt x="275431" y="994990"/>
                </a:lnTo>
                <a:lnTo>
                  <a:pt x="269081" y="982676"/>
                </a:lnTo>
                <a:lnTo>
                  <a:pt x="263922" y="969569"/>
                </a:lnTo>
                <a:lnTo>
                  <a:pt x="258762" y="956064"/>
                </a:lnTo>
                <a:lnTo>
                  <a:pt x="254000" y="942559"/>
                </a:lnTo>
                <a:lnTo>
                  <a:pt x="250031" y="928657"/>
                </a:lnTo>
                <a:lnTo>
                  <a:pt x="246062" y="914755"/>
                </a:lnTo>
                <a:lnTo>
                  <a:pt x="242887" y="901250"/>
                </a:lnTo>
                <a:lnTo>
                  <a:pt x="239712" y="888142"/>
                </a:lnTo>
                <a:lnTo>
                  <a:pt x="239315" y="884568"/>
                </a:lnTo>
                <a:lnTo>
                  <a:pt x="238919" y="880993"/>
                </a:lnTo>
                <a:lnTo>
                  <a:pt x="239315" y="877418"/>
                </a:lnTo>
                <a:lnTo>
                  <a:pt x="239712" y="873843"/>
                </a:lnTo>
                <a:lnTo>
                  <a:pt x="240109" y="870268"/>
                </a:lnTo>
                <a:lnTo>
                  <a:pt x="240903" y="866296"/>
                </a:lnTo>
                <a:lnTo>
                  <a:pt x="244078" y="859147"/>
                </a:lnTo>
                <a:lnTo>
                  <a:pt x="247253" y="851600"/>
                </a:lnTo>
                <a:lnTo>
                  <a:pt x="252015" y="844053"/>
                </a:lnTo>
                <a:lnTo>
                  <a:pt x="257572" y="836506"/>
                </a:lnTo>
                <a:lnTo>
                  <a:pt x="263525" y="828959"/>
                </a:lnTo>
                <a:lnTo>
                  <a:pt x="270272" y="821015"/>
                </a:lnTo>
                <a:lnTo>
                  <a:pt x="277415" y="813469"/>
                </a:lnTo>
                <a:lnTo>
                  <a:pt x="284956" y="806319"/>
                </a:lnTo>
                <a:lnTo>
                  <a:pt x="292894" y="799169"/>
                </a:lnTo>
                <a:lnTo>
                  <a:pt x="301228" y="792020"/>
                </a:lnTo>
                <a:lnTo>
                  <a:pt x="309562" y="784870"/>
                </a:lnTo>
                <a:lnTo>
                  <a:pt x="327422" y="771762"/>
                </a:lnTo>
                <a:lnTo>
                  <a:pt x="271065" y="641480"/>
                </a:lnTo>
                <a:lnTo>
                  <a:pt x="259953" y="660546"/>
                </a:lnTo>
                <a:lnTo>
                  <a:pt x="252015" y="674448"/>
                </a:lnTo>
                <a:lnTo>
                  <a:pt x="245665" y="687159"/>
                </a:lnTo>
                <a:lnTo>
                  <a:pt x="243681" y="690733"/>
                </a:lnTo>
                <a:lnTo>
                  <a:pt x="240903" y="694308"/>
                </a:lnTo>
                <a:lnTo>
                  <a:pt x="238125" y="697486"/>
                </a:lnTo>
                <a:lnTo>
                  <a:pt x="234950" y="700266"/>
                </a:lnTo>
                <a:lnTo>
                  <a:pt x="231378" y="702649"/>
                </a:lnTo>
                <a:lnTo>
                  <a:pt x="227409" y="704635"/>
                </a:lnTo>
                <a:lnTo>
                  <a:pt x="223837" y="705827"/>
                </a:lnTo>
                <a:lnTo>
                  <a:pt x="219472" y="707019"/>
                </a:lnTo>
                <a:lnTo>
                  <a:pt x="213519" y="707416"/>
                </a:lnTo>
                <a:lnTo>
                  <a:pt x="209947" y="707416"/>
                </a:lnTo>
                <a:lnTo>
                  <a:pt x="206375" y="707019"/>
                </a:lnTo>
                <a:lnTo>
                  <a:pt x="203200" y="705827"/>
                </a:lnTo>
                <a:lnTo>
                  <a:pt x="199628" y="704635"/>
                </a:lnTo>
                <a:lnTo>
                  <a:pt x="196850" y="703047"/>
                </a:lnTo>
                <a:lnTo>
                  <a:pt x="193675" y="701458"/>
                </a:lnTo>
                <a:lnTo>
                  <a:pt x="190897" y="699075"/>
                </a:lnTo>
                <a:lnTo>
                  <a:pt x="188119" y="696691"/>
                </a:lnTo>
                <a:lnTo>
                  <a:pt x="9922" y="515568"/>
                </a:lnTo>
                <a:lnTo>
                  <a:pt x="7937" y="513184"/>
                </a:lnTo>
                <a:lnTo>
                  <a:pt x="5953" y="510801"/>
                </a:lnTo>
                <a:lnTo>
                  <a:pt x="3969" y="508021"/>
                </a:lnTo>
                <a:lnTo>
                  <a:pt x="2778" y="505240"/>
                </a:lnTo>
                <a:lnTo>
                  <a:pt x="1587" y="502063"/>
                </a:lnTo>
                <a:lnTo>
                  <a:pt x="794" y="499282"/>
                </a:lnTo>
                <a:lnTo>
                  <a:pt x="397" y="496105"/>
                </a:lnTo>
                <a:lnTo>
                  <a:pt x="0" y="493324"/>
                </a:lnTo>
                <a:lnTo>
                  <a:pt x="0" y="490147"/>
                </a:lnTo>
                <a:lnTo>
                  <a:pt x="0" y="486969"/>
                </a:lnTo>
                <a:lnTo>
                  <a:pt x="397" y="484189"/>
                </a:lnTo>
                <a:lnTo>
                  <a:pt x="1190" y="481011"/>
                </a:lnTo>
                <a:lnTo>
                  <a:pt x="1984" y="477833"/>
                </a:lnTo>
                <a:lnTo>
                  <a:pt x="3175" y="475053"/>
                </a:lnTo>
                <a:lnTo>
                  <a:pt x="4762" y="472273"/>
                </a:lnTo>
                <a:lnTo>
                  <a:pt x="7144" y="469889"/>
                </a:lnTo>
                <a:lnTo>
                  <a:pt x="12700" y="461548"/>
                </a:lnTo>
                <a:lnTo>
                  <a:pt x="26987" y="444071"/>
                </a:lnTo>
                <a:lnTo>
                  <a:pt x="48419" y="417062"/>
                </a:lnTo>
                <a:lnTo>
                  <a:pt x="76597" y="382902"/>
                </a:lnTo>
                <a:lnTo>
                  <a:pt x="92869" y="363439"/>
                </a:lnTo>
                <a:lnTo>
                  <a:pt x="111125" y="342785"/>
                </a:lnTo>
                <a:lnTo>
                  <a:pt x="130572" y="320939"/>
                </a:lnTo>
                <a:lnTo>
                  <a:pt x="151209" y="297901"/>
                </a:lnTo>
                <a:lnTo>
                  <a:pt x="173037" y="274069"/>
                </a:lnTo>
                <a:lnTo>
                  <a:pt x="196453" y="249840"/>
                </a:lnTo>
                <a:lnTo>
                  <a:pt x="220265" y="224816"/>
                </a:lnTo>
                <a:lnTo>
                  <a:pt x="245269" y="200190"/>
                </a:lnTo>
                <a:lnTo>
                  <a:pt x="258365" y="187479"/>
                </a:lnTo>
                <a:lnTo>
                  <a:pt x="271462" y="175166"/>
                </a:lnTo>
                <a:lnTo>
                  <a:pt x="284162" y="163647"/>
                </a:lnTo>
                <a:lnTo>
                  <a:pt x="297259" y="152525"/>
                </a:lnTo>
                <a:lnTo>
                  <a:pt x="321865" y="131474"/>
                </a:lnTo>
                <a:lnTo>
                  <a:pt x="346472" y="112011"/>
                </a:lnTo>
                <a:lnTo>
                  <a:pt x="369887" y="94137"/>
                </a:lnTo>
                <a:lnTo>
                  <a:pt x="392906" y="78646"/>
                </a:lnTo>
                <a:lnTo>
                  <a:pt x="413940" y="64347"/>
                </a:lnTo>
                <a:lnTo>
                  <a:pt x="434181" y="51239"/>
                </a:lnTo>
                <a:lnTo>
                  <a:pt x="452040" y="40117"/>
                </a:lnTo>
                <a:lnTo>
                  <a:pt x="469106" y="30584"/>
                </a:lnTo>
                <a:lnTo>
                  <a:pt x="483791" y="22640"/>
                </a:lnTo>
                <a:lnTo>
                  <a:pt x="496491" y="15888"/>
                </a:lnTo>
                <a:lnTo>
                  <a:pt x="514747" y="6752"/>
                </a:lnTo>
                <a:lnTo>
                  <a:pt x="522685" y="3178"/>
                </a:lnTo>
                <a:lnTo>
                  <a:pt x="527447" y="1192"/>
                </a:lnTo>
                <a:lnTo>
                  <a:pt x="532606" y="397"/>
                </a:lnTo>
                <a:lnTo>
                  <a:pt x="537766" y="0"/>
                </a:lnTo>
                <a:close/>
              </a:path>
            </a:pathLst>
          </a:custGeom>
          <a:solidFill>
            <a:srgbClr val="FEFFFF"/>
          </a:solidFill>
          <a:ln>
            <a:noFill/>
          </a:ln>
        </p:spPr>
        <p:txBody>
          <a:bodyPr anchor="ctr">
            <a:scene3d>
              <a:camera prst="orthographicFront"/>
              <a:lightRig rig="threePt" dir="t"/>
            </a:scene3d>
            <a:sp3d contourW="12700">
              <a:contourClr>
                <a:srgbClr val="FFFFFF"/>
              </a:contourClr>
            </a:sp3d>
          </a:bodyPr>
          <a:lstStyle/>
          <a:p>
            <a:pPr algn="ctr" eaLnBrk="1" fontAlgn="auto" hangingPunct="1">
              <a:spcBef>
                <a:spcPts val="0"/>
              </a:spcBef>
              <a:spcAft>
                <a:spcPts val="0"/>
              </a:spcAft>
              <a:defRPr/>
            </a:pPr>
            <a:endParaRPr lang="zh-CN" altLang="en-US" dirty="0">
              <a:solidFill>
                <a:srgbClr val="FFFFFF"/>
              </a:solidFill>
              <a:latin typeface="+mn-lt"/>
              <a:ea typeface="宋体" panose="02010600030101010101" pitchFamily="2" charset="-122"/>
            </a:endParaRPr>
          </a:p>
        </p:txBody>
      </p:sp>
      <p:sp>
        <p:nvSpPr>
          <p:cNvPr id="30" name="矩形 27"/>
          <p:cNvSpPr>
            <a:spLocks noChangeArrowheads="1"/>
          </p:cNvSpPr>
          <p:nvPr/>
        </p:nvSpPr>
        <p:spPr bwMode="auto">
          <a:xfrm>
            <a:off x="9285288" y="3638958"/>
            <a:ext cx="1538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defTabSz="4572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Tx/>
              <a:buNone/>
            </a:pPr>
            <a:r>
              <a:rPr lang="zh-CN" altLang="en-US" sz="1800">
                <a:solidFill>
                  <a:schemeClr val="bg1"/>
                </a:solidFill>
                <a:latin typeface="微软雅黑" panose="020B0503020204020204" pitchFamily="34" charset="-122"/>
                <a:ea typeface="微软雅黑" panose="020B0503020204020204" pitchFamily="34" charset="-122"/>
              </a:rPr>
              <a:t>添加标题</a:t>
            </a:r>
            <a:endParaRPr lang="zh-CN" altLang="en-US" sz="1800">
              <a:solidFill>
                <a:schemeClr val="bg1"/>
              </a:solidFill>
              <a:latin typeface="微软雅黑" panose="020B0503020204020204" pitchFamily="34" charset="-122"/>
              <a:ea typeface="微软雅黑" panose="020B0503020204020204" pitchFamily="34" charset="-122"/>
            </a:endParaRPr>
          </a:p>
        </p:txBody>
      </p:sp>
      <p:sp>
        <p:nvSpPr>
          <p:cNvPr id="31" name="矩形 30"/>
          <p:cNvSpPr/>
          <p:nvPr/>
        </p:nvSpPr>
        <p:spPr>
          <a:xfrm>
            <a:off x="915330"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2" name="矩形 31"/>
          <p:cNvSpPr/>
          <p:nvPr/>
        </p:nvSpPr>
        <p:spPr>
          <a:xfrm>
            <a:off x="4846774"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3" name="矩形 32"/>
          <p:cNvSpPr/>
          <p:nvPr/>
        </p:nvSpPr>
        <p:spPr>
          <a:xfrm>
            <a:off x="8778218" y="4420031"/>
            <a:ext cx="2495278"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4" name="KSO_Shape"/>
          <p:cNvSpPr/>
          <p:nvPr/>
        </p:nvSpPr>
        <p:spPr bwMode="auto">
          <a:xfrm>
            <a:off x="8575250" y="2011682"/>
            <a:ext cx="2651791" cy="2324410"/>
          </a:xfrm>
          <a:custGeom>
            <a:avLst/>
            <a:gdLst>
              <a:gd name="T0" fmla="*/ 272525 w 3323"/>
              <a:gd name="T1" fmla="*/ 106820 h 2908"/>
              <a:gd name="T2" fmla="*/ 1551711 w 3323"/>
              <a:gd name="T3" fmla="*/ 979270 h 2908"/>
              <a:gd name="T4" fmla="*/ 1658446 w 3323"/>
              <a:gd name="T5" fmla="*/ 978728 h 2908"/>
              <a:gd name="T6" fmla="*/ 1551711 w 3323"/>
              <a:gd name="T7" fmla="*/ 0 h 2908"/>
              <a:gd name="T8" fmla="*/ 165790 w 3323"/>
              <a:gd name="T9" fmla="*/ 106820 h 2908"/>
              <a:gd name="T10" fmla="*/ 249227 w 3323"/>
              <a:gd name="T11" fmla="*/ 690803 h 2908"/>
              <a:gd name="T12" fmla="*/ 1462856 w 3323"/>
              <a:gd name="T13" fmla="*/ 960292 h 2908"/>
              <a:gd name="T14" fmla="*/ 1515953 w 3323"/>
              <a:gd name="T15" fmla="*/ 142607 h 2908"/>
              <a:gd name="T16" fmla="*/ 307742 w 3323"/>
              <a:gd name="T17" fmla="*/ 666402 h 2908"/>
              <a:gd name="T18" fmla="*/ 307742 w 3323"/>
              <a:gd name="T19" fmla="*/ 1029697 h 2908"/>
              <a:gd name="T20" fmla="*/ 1232050 w 3323"/>
              <a:gd name="T21" fmla="*/ 1031324 h 2908"/>
              <a:gd name="T22" fmla="*/ 1320363 w 3323"/>
              <a:gd name="T23" fmla="*/ 676163 h 2908"/>
              <a:gd name="T24" fmla="*/ 1409760 w 3323"/>
              <a:gd name="T25" fmla="*/ 978728 h 2908"/>
              <a:gd name="T26" fmla="*/ 698920 w 3323"/>
              <a:gd name="T27" fmla="*/ 854015 h 2908"/>
              <a:gd name="T28" fmla="*/ 556427 w 3323"/>
              <a:gd name="T29" fmla="*/ 711408 h 2908"/>
              <a:gd name="T30" fmla="*/ 698920 w 3323"/>
              <a:gd name="T31" fmla="*/ 854015 h 2908"/>
              <a:gd name="T32" fmla="*/ 556427 w 3323"/>
              <a:gd name="T33" fmla="*/ 640375 h 2908"/>
              <a:gd name="T34" fmla="*/ 698920 w 3323"/>
              <a:gd name="T35" fmla="*/ 498311 h 2908"/>
              <a:gd name="T36" fmla="*/ 698920 w 3323"/>
              <a:gd name="T37" fmla="*/ 426736 h 2908"/>
              <a:gd name="T38" fmla="*/ 556427 w 3323"/>
              <a:gd name="T39" fmla="*/ 284672 h 2908"/>
              <a:gd name="T40" fmla="*/ 698920 w 3323"/>
              <a:gd name="T41" fmla="*/ 426736 h 2908"/>
              <a:gd name="T42" fmla="*/ 1232050 w 3323"/>
              <a:gd name="T43" fmla="*/ 1173931 h 2908"/>
              <a:gd name="T44" fmla="*/ 306658 w 3323"/>
              <a:gd name="T45" fmla="*/ 1067111 h 2908"/>
              <a:gd name="T46" fmla="*/ 1747301 w 3323"/>
              <a:gd name="T47" fmla="*/ 1102899 h 2908"/>
              <a:gd name="T48" fmla="*/ 1693663 w 3323"/>
              <a:gd name="T49" fmla="*/ 1209176 h 2908"/>
              <a:gd name="T50" fmla="*/ 1658446 w 3323"/>
              <a:gd name="T51" fmla="*/ 1120250 h 2908"/>
              <a:gd name="T52" fmla="*/ 1551711 w 3323"/>
              <a:gd name="T53" fmla="*/ 1120250 h 2908"/>
              <a:gd name="T54" fmla="*/ 1515953 w 3323"/>
              <a:gd name="T55" fmla="*/ 1209176 h 2908"/>
              <a:gd name="T56" fmla="*/ 1462856 w 3323"/>
              <a:gd name="T57" fmla="*/ 1031324 h 2908"/>
              <a:gd name="T58" fmla="*/ 1409760 w 3323"/>
              <a:gd name="T59" fmla="*/ 1209176 h 2908"/>
              <a:gd name="T60" fmla="*/ 1374001 w 3323"/>
              <a:gd name="T61" fmla="*/ 800334 h 2908"/>
              <a:gd name="T62" fmla="*/ 1267267 w 3323"/>
              <a:gd name="T63" fmla="*/ 800334 h 2908"/>
              <a:gd name="T64" fmla="*/ 1123149 w 3323"/>
              <a:gd name="T65" fmla="*/ 1209176 h 2908"/>
              <a:gd name="T66" fmla="*/ 1800397 w 3323"/>
              <a:gd name="T67" fmla="*/ 1529635 h 2908"/>
              <a:gd name="T68" fmla="*/ 1747301 w 3323"/>
              <a:gd name="T69" fmla="*/ 1102899 h 2908"/>
              <a:gd name="T70" fmla="*/ 352169 w 3323"/>
              <a:gd name="T71" fmla="*/ 854015 h 2908"/>
              <a:gd name="T72" fmla="*/ 59056 w 3323"/>
              <a:gd name="T73" fmla="*/ 1055182 h 2908"/>
              <a:gd name="T74" fmla="*/ 387928 w 3323"/>
              <a:gd name="T75" fmla="*/ 1526381 h 2908"/>
              <a:gd name="T76" fmla="*/ 731428 w 3323"/>
              <a:gd name="T77" fmla="*/ 1286173 h 2908"/>
              <a:gd name="T78" fmla="*/ 287695 w 3323"/>
              <a:gd name="T79" fmla="*/ 1209176 h 290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323" h="2908">
                <a:moveTo>
                  <a:pt x="503" y="1245"/>
                </a:moveTo>
                <a:cubicBezTo>
                  <a:pt x="503" y="197"/>
                  <a:pt x="503" y="197"/>
                  <a:pt x="503" y="197"/>
                </a:cubicBezTo>
                <a:cubicBezTo>
                  <a:pt x="2864" y="197"/>
                  <a:pt x="2864" y="197"/>
                  <a:pt x="2864" y="197"/>
                </a:cubicBezTo>
                <a:cubicBezTo>
                  <a:pt x="2864" y="1806"/>
                  <a:pt x="2864" y="1806"/>
                  <a:pt x="2864" y="1806"/>
                </a:cubicBezTo>
                <a:cubicBezTo>
                  <a:pt x="2891" y="1784"/>
                  <a:pt x="2925" y="1771"/>
                  <a:pt x="2962" y="1771"/>
                </a:cubicBezTo>
                <a:cubicBezTo>
                  <a:pt x="2999" y="1771"/>
                  <a:pt x="3033" y="1784"/>
                  <a:pt x="3061" y="1805"/>
                </a:cubicBezTo>
                <a:cubicBezTo>
                  <a:pt x="3061" y="197"/>
                  <a:pt x="3061" y="197"/>
                  <a:pt x="3061" y="197"/>
                </a:cubicBezTo>
                <a:cubicBezTo>
                  <a:pt x="3061" y="88"/>
                  <a:pt x="2972" y="0"/>
                  <a:pt x="2864" y="0"/>
                </a:cubicBezTo>
                <a:cubicBezTo>
                  <a:pt x="503" y="0"/>
                  <a:pt x="503" y="0"/>
                  <a:pt x="503" y="0"/>
                </a:cubicBezTo>
                <a:cubicBezTo>
                  <a:pt x="394" y="0"/>
                  <a:pt x="306" y="88"/>
                  <a:pt x="306" y="197"/>
                </a:cubicBezTo>
                <a:cubicBezTo>
                  <a:pt x="306" y="1476"/>
                  <a:pt x="306" y="1476"/>
                  <a:pt x="306" y="1476"/>
                </a:cubicBezTo>
                <a:cubicBezTo>
                  <a:pt x="374" y="1385"/>
                  <a:pt x="433" y="1308"/>
                  <a:pt x="460" y="1274"/>
                </a:cubicBezTo>
                <a:cubicBezTo>
                  <a:pt x="470" y="1261"/>
                  <a:pt x="485" y="1252"/>
                  <a:pt x="503" y="1245"/>
                </a:cubicBezTo>
                <a:close/>
                <a:moveTo>
                  <a:pt x="2700" y="1771"/>
                </a:moveTo>
                <a:cubicBezTo>
                  <a:pt x="2737" y="1771"/>
                  <a:pt x="2771" y="1784"/>
                  <a:pt x="2798" y="1806"/>
                </a:cubicBezTo>
                <a:cubicBezTo>
                  <a:pt x="2798" y="263"/>
                  <a:pt x="2798" y="263"/>
                  <a:pt x="2798" y="263"/>
                </a:cubicBezTo>
                <a:cubicBezTo>
                  <a:pt x="568" y="263"/>
                  <a:pt x="568" y="263"/>
                  <a:pt x="568" y="263"/>
                </a:cubicBezTo>
                <a:cubicBezTo>
                  <a:pt x="568" y="1229"/>
                  <a:pt x="568" y="1229"/>
                  <a:pt x="568" y="1229"/>
                </a:cubicBezTo>
                <a:cubicBezTo>
                  <a:pt x="721" y="1217"/>
                  <a:pt x="946" y="1330"/>
                  <a:pt x="804" y="1589"/>
                </a:cubicBezTo>
                <a:cubicBezTo>
                  <a:pt x="859" y="1556"/>
                  <a:pt x="717" y="1727"/>
                  <a:pt x="568" y="1899"/>
                </a:cubicBezTo>
                <a:cubicBezTo>
                  <a:pt x="568" y="1902"/>
                  <a:pt x="568" y="1902"/>
                  <a:pt x="568" y="1902"/>
                </a:cubicBezTo>
                <a:cubicBezTo>
                  <a:pt x="2274" y="1902"/>
                  <a:pt x="2274" y="1902"/>
                  <a:pt x="2274" y="1902"/>
                </a:cubicBezTo>
                <a:cubicBezTo>
                  <a:pt x="2274" y="1411"/>
                  <a:pt x="2274" y="1411"/>
                  <a:pt x="2274" y="1411"/>
                </a:cubicBezTo>
                <a:cubicBezTo>
                  <a:pt x="2274" y="1320"/>
                  <a:pt x="2347" y="1247"/>
                  <a:pt x="2437" y="1247"/>
                </a:cubicBezTo>
                <a:cubicBezTo>
                  <a:pt x="2528" y="1247"/>
                  <a:pt x="2602" y="1320"/>
                  <a:pt x="2602" y="1411"/>
                </a:cubicBezTo>
                <a:cubicBezTo>
                  <a:pt x="2602" y="1805"/>
                  <a:pt x="2602" y="1805"/>
                  <a:pt x="2602" y="1805"/>
                </a:cubicBezTo>
                <a:cubicBezTo>
                  <a:pt x="2629" y="1784"/>
                  <a:pt x="2663" y="1771"/>
                  <a:pt x="2700" y="1771"/>
                </a:cubicBezTo>
                <a:close/>
                <a:moveTo>
                  <a:pt x="1290" y="1575"/>
                </a:moveTo>
                <a:cubicBezTo>
                  <a:pt x="1027" y="1575"/>
                  <a:pt x="1027" y="1575"/>
                  <a:pt x="1027" y="1575"/>
                </a:cubicBezTo>
                <a:cubicBezTo>
                  <a:pt x="1027" y="1312"/>
                  <a:pt x="1027" y="1312"/>
                  <a:pt x="1027" y="1312"/>
                </a:cubicBezTo>
                <a:cubicBezTo>
                  <a:pt x="1290" y="1312"/>
                  <a:pt x="1290" y="1312"/>
                  <a:pt x="1290" y="1312"/>
                </a:cubicBezTo>
                <a:lnTo>
                  <a:pt x="1290" y="1575"/>
                </a:lnTo>
                <a:close/>
                <a:moveTo>
                  <a:pt x="1290" y="1181"/>
                </a:moveTo>
                <a:cubicBezTo>
                  <a:pt x="1027" y="1181"/>
                  <a:pt x="1027" y="1181"/>
                  <a:pt x="1027" y="1181"/>
                </a:cubicBezTo>
                <a:cubicBezTo>
                  <a:pt x="1027" y="919"/>
                  <a:pt x="1027" y="919"/>
                  <a:pt x="1027" y="919"/>
                </a:cubicBezTo>
                <a:cubicBezTo>
                  <a:pt x="1290" y="919"/>
                  <a:pt x="1290" y="919"/>
                  <a:pt x="1290" y="919"/>
                </a:cubicBezTo>
                <a:lnTo>
                  <a:pt x="1290" y="1181"/>
                </a:lnTo>
                <a:close/>
                <a:moveTo>
                  <a:pt x="1290" y="787"/>
                </a:moveTo>
                <a:cubicBezTo>
                  <a:pt x="1027" y="787"/>
                  <a:pt x="1027" y="787"/>
                  <a:pt x="1027" y="787"/>
                </a:cubicBezTo>
                <a:cubicBezTo>
                  <a:pt x="1027" y="525"/>
                  <a:pt x="1027" y="525"/>
                  <a:pt x="1027" y="525"/>
                </a:cubicBezTo>
                <a:cubicBezTo>
                  <a:pt x="1290" y="525"/>
                  <a:pt x="1290" y="525"/>
                  <a:pt x="1290" y="525"/>
                </a:cubicBezTo>
                <a:lnTo>
                  <a:pt x="1290" y="787"/>
                </a:lnTo>
                <a:close/>
                <a:moveTo>
                  <a:pt x="566" y="2165"/>
                </a:moveTo>
                <a:cubicBezTo>
                  <a:pt x="2274" y="2165"/>
                  <a:pt x="2274" y="2165"/>
                  <a:pt x="2274" y="2165"/>
                </a:cubicBezTo>
                <a:cubicBezTo>
                  <a:pt x="2274" y="1968"/>
                  <a:pt x="2274" y="1968"/>
                  <a:pt x="2274" y="1968"/>
                </a:cubicBezTo>
                <a:cubicBezTo>
                  <a:pt x="566" y="1968"/>
                  <a:pt x="566" y="1968"/>
                  <a:pt x="566" y="1968"/>
                </a:cubicBezTo>
                <a:cubicBezTo>
                  <a:pt x="566" y="2105"/>
                  <a:pt x="566" y="2062"/>
                  <a:pt x="566" y="2165"/>
                </a:cubicBezTo>
                <a:close/>
                <a:moveTo>
                  <a:pt x="3225" y="2034"/>
                </a:moveTo>
                <a:cubicBezTo>
                  <a:pt x="3170" y="2034"/>
                  <a:pt x="3126" y="2078"/>
                  <a:pt x="3126" y="2132"/>
                </a:cubicBezTo>
                <a:cubicBezTo>
                  <a:pt x="3126" y="2230"/>
                  <a:pt x="3126" y="2230"/>
                  <a:pt x="3126" y="2230"/>
                </a:cubicBezTo>
                <a:cubicBezTo>
                  <a:pt x="3061" y="2230"/>
                  <a:pt x="3061" y="2230"/>
                  <a:pt x="3061" y="2230"/>
                </a:cubicBezTo>
                <a:cubicBezTo>
                  <a:pt x="3061" y="2066"/>
                  <a:pt x="3061" y="2066"/>
                  <a:pt x="3061" y="2066"/>
                </a:cubicBezTo>
                <a:cubicBezTo>
                  <a:pt x="3061" y="2012"/>
                  <a:pt x="3017" y="1968"/>
                  <a:pt x="2962" y="1968"/>
                </a:cubicBezTo>
                <a:cubicBezTo>
                  <a:pt x="2908" y="1968"/>
                  <a:pt x="2864" y="2012"/>
                  <a:pt x="2864" y="2066"/>
                </a:cubicBezTo>
                <a:cubicBezTo>
                  <a:pt x="2864" y="2230"/>
                  <a:pt x="2864" y="2230"/>
                  <a:pt x="2864" y="2230"/>
                </a:cubicBezTo>
                <a:cubicBezTo>
                  <a:pt x="2798" y="2230"/>
                  <a:pt x="2798" y="2230"/>
                  <a:pt x="2798" y="2230"/>
                </a:cubicBezTo>
                <a:cubicBezTo>
                  <a:pt x="2798" y="2001"/>
                  <a:pt x="2798" y="2001"/>
                  <a:pt x="2798" y="2001"/>
                </a:cubicBezTo>
                <a:cubicBezTo>
                  <a:pt x="2798" y="1947"/>
                  <a:pt x="2754" y="1902"/>
                  <a:pt x="2700" y="1902"/>
                </a:cubicBezTo>
                <a:cubicBezTo>
                  <a:pt x="2646" y="1902"/>
                  <a:pt x="2602" y="1947"/>
                  <a:pt x="2602" y="2001"/>
                </a:cubicBezTo>
                <a:cubicBezTo>
                  <a:pt x="2602" y="2230"/>
                  <a:pt x="2602" y="2230"/>
                  <a:pt x="2602" y="2230"/>
                </a:cubicBezTo>
                <a:cubicBezTo>
                  <a:pt x="2536" y="2230"/>
                  <a:pt x="2536" y="2230"/>
                  <a:pt x="2536" y="2230"/>
                </a:cubicBezTo>
                <a:cubicBezTo>
                  <a:pt x="2536" y="1476"/>
                  <a:pt x="2536" y="1476"/>
                  <a:pt x="2536" y="1476"/>
                </a:cubicBezTo>
                <a:cubicBezTo>
                  <a:pt x="2536" y="1422"/>
                  <a:pt x="2492" y="1378"/>
                  <a:pt x="2437" y="1378"/>
                </a:cubicBezTo>
                <a:cubicBezTo>
                  <a:pt x="2383" y="1378"/>
                  <a:pt x="2339" y="1422"/>
                  <a:pt x="2339" y="1476"/>
                </a:cubicBezTo>
                <a:cubicBezTo>
                  <a:pt x="2339" y="2230"/>
                  <a:pt x="2339" y="2230"/>
                  <a:pt x="2339" y="2230"/>
                </a:cubicBezTo>
                <a:cubicBezTo>
                  <a:pt x="2073" y="2230"/>
                  <a:pt x="2073" y="2230"/>
                  <a:pt x="2073" y="2230"/>
                </a:cubicBezTo>
                <a:cubicBezTo>
                  <a:pt x="2208" y="2821"/>
                  <a:pt x="2208" y="2821"/>
                  <a:pt x="2208" y="2821"/>
                </a:cubicBezTo>
                <a:cubicBezTo>
                  <a:pt x="3323" y="2821"/>
                  <a:pt x="3323" y="2821"/>
                  <a:pt x="3323" y="2821"/>
                </a:cubicBezTo>
                <a:cubicBezTo>
                  <a:pt x="3323" y="2132"/>
                  <a:pt x="3323" y="2132"/>
                  <a:pt x="3323" y="2132"/>
                </a:cubicBezTo>
                <a:cubicBezTo>
                  <a:pt x="3323" y="2078"/>
                  <a:pt x="3279" y="2034"/>
                  <a:pt x="3225" y="2034"/>
                </a:cubicBezTo>
                <a:close/>
                <a:moveTo>
                  <a:pt x="356" y="1963"/>
                </a:moveTo>
                <a:cubicBezTo>
                  <a:pt x="356" y="1963"/>
                  <a:pt x="732" y="1525"/>
                  <a:pt x="650" y="1575"/>
                </a:cubicBezTo>
                <a:cubicBezTo>
                  <a:pt x="765" y="1421"/>
                  <a:pt x="585" y="1318"/>
                  <a:pt x="513" y="1405"/>
                </a:cubicBezTo>
                <a:cubicBezTo>
                  <a:pt x="442" y="1492"/>
                  <a:pt x="109" y="1946"/>
                  <a:pt x="109" y="1946"/>
                </a:cubicBezTo>
                <a:cubicBezTo>
                  <a:pt x="109" y="1946"/>
                  <a:pt x="0" y="2094"/>
                  <a:pt x="109" y="2225"/>
                </a:cubicBezTo>
                <a:cubicBezTo>
                  <a:pt x="131" y="2247"/>
                  <a:pt x="716" y="2815"/>
                  <a:pt x="716" y="2815"/>
                </a:cubicBezTo>
                <a:cubicBezTo>
                  <a:pt x="716" y="2815"/>
                  <a:pt x="781" y="2908"/>
                  <a:pt x="880" y="2821"/>
                </a:cubicBezTo>
                <a:cubicBezTo>
                  <a:pt x="978" y="2733"/>
                  <a:pt x="1350" y="2372"/>
                  <a:pt x="1350" y="2372"/>
                </a:cubicBezTo>
                <a:cubicBezTo>
                  <a:pt x="1350" y="2230"/>
                  <a:pt x="1350" y="2230"/>
                  <a:pt x="1350" y="2230"/>
                </a:cubicBezTo>
                <a:cubicBezTo>
                  <a:pt x="1350" y="2230"/>
                  <a:pt x="761" y="2230"/>
                  <a:pt x="531" y="2230"/>
                </a:cubicBezTo>
                <a:cubicBezTo>
                  <a:pt x="236" y="2230"/>
                  <a:pt x="356" y="1963"/>
                  <a:pt x="356" y="1963"/>
                </a:cubicBezTo>
                <a:close/>
              </a:path>
            </a:pathLst>
          </a:custGeom>
          <a:solidFill>
            <a:schemeClr val="accent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pPr>
            <a:endParaRPr lang="zh-CN" altLang="en-US">
              <a:solidFill>
                <a:srgbClr val="FFFFFF"/>
              </a:solidFill>
              <a:latin typeface="+mn-lt"/>
              <a:ea typeface="+mn-ea"/>
            </a:endParaRPr>
          </a:p>
        </p:txBody>
      </p:sp>
      <p:sp>
        <p:nvSpPr>
          <p:cNvPr id="15" name="矩形 14"/>
          <p:cNvSpPr/>
          <p:nvPr/>
        </p:nvSpPr>
        <p:spPr>
          <a:xfrm>
            <a:off x="8637923" y="4336092"/>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16" name="矩形 15"/>
          <p:cNvSpPr/>
          <p:nvPr/>
        </p:nvSpPr>
        <p:spPr>
          <a:xfrm>
            <a:off x="909726" y="2273404"/>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7" name="矩形 16"/>
          <p:cNvSpPr/>
          <p:nvPr/>
        </p:nvSpPr>
        <p:spPr>
          <a:xfrm>
            <a:off x="909726" y="2011682"/>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矩形 17"/>
          <p:cNvSpPr/>
          <p:nvPr/>
        </p:nvSpPr>
        <p:spPr>
          <a:xfrm>
            <a:off x="909726" y="4085966"/>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矩形 18"/>
          <p:cNvSpPr/>
          <p:nvPr/>
        </p:nvSpPr>
        <p:spPr>
          <a:xfrm>
            <a:off x="909726" y="4347688"/>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3" name="矩形 22"/>
          <p:cNvSpPr/>
          <p:nvPr/>
        </p:nvSpPr>
        <p:spPr>
          <a:xfrm>
            <a:off x="909726" y="6160250"/>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KSO_Shape"/>
          <p:cNvSpPr/>
          <p:nvPr/>
        </p:nvSpPr>
        <p:spPr bwMode="auto">
          <a:xfrm>
            <a:off x="1129267" y="3573954"/>
            <a:ext cx="3254363" cy="1996012"/>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8" name="Rectangle 42"/>
          <p:cNvSpPr>
            <a:spLocks noChangeArrowheads="1"/>
          </p:cNvSpPr>
          <p:nvPr/>
        </p:nvSpPr>
        <p:spPr bwMode="auto">
          <a:xfrm>
            <a:off x="1051293" y="1906677"/>
            <a:ext cx="3410311"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defRPr/>
            </a:pPr>
            <a:r>
              <a:rPr lang="en-US" altLang="zh-CN" sz="9600" dirty="0">
                <a:solidFill>
                  <a:schemeClr val="accent1"/>
                </a:solidFill>
                <a:latin typeface="+mn-lt"/>
              </a:rPr>
              <a:t>688</a:t>
            </a:r>
            <a:r>
              <a:rPr lang="zh-CN" altLang="en-US" sz="5400" dirty="0">
                <a:solidFill>
                  <a:schemeClr val="accent1"/>
                </a:solidFill>
                <a:latin typeface="+mn-lt"/>
              </a:rPr>
              <a:t>万</a:t>
            </a:r>
            <a:endParaRPr lang="zh-CN" altLang="en-US" sz="7200" dirty="0">
              <a:solidFill>
                <a:schemeClr val="accent1"/>
              </a:solidFill>
              <a:latin typeface="+mn-lt"/>
            </a:endParaRPr>
          </a:p>
        </p:txBody>
      </p:sp>
      <p:sp>
        <p:nvSpPr>
          <p:cNvPr id="19" name="矩形 18"/>
          <p:cNvSpPr/>
          <p:nvPr/>
        </p:nvSpPr>
        <p:spPr>
          <a:xfrm>
            <a:off x="5089288" y="5293492"/>
            <a:ext cx="1726748" cy="108357"/>
          </a:xfrm>
          <a:prstGeom prst="rect">
            <a:avLst/>
          </a:prstGeom>
          <a:solidFill>
            <a:schemeClr val="accent1"/>
          </a:solidFill>
          <a:ln w="63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180000" rIns="72000" anchor="t" anchorCtr="0"/>
          <a:lstStyle/>
          <a:p>
            <a:pPr algn="ctr"/>
            <a:endParaRPr lang="en-US" altLang="zh-CN" b="1" dirty="0">
              <a:latin typeface="微软雅黑" panose="020B0503020204020204" pitchFamily="34" charset="-122"/>
              <a:ea typeface="微软雅黑" panose="020B0503020204020204" pitchFamily="34" charset="-122"/>
            </a:endParaRPr>
          </a:p>
        </p:txBody>
      </p:sp>
      <p:sp>
        <p:nvSpPr>
          <p:cNvPr id="20" name="矩形 19"/>
          <p:cNvSpPr/>
          <p:nvPr/>
        </p:nvSpPr>
        <p:spPr>
          <a:xfrm>
            <a:off x="5261963" y="2370719"/>
            <a:ext cx="1726748" cy="402908"/>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21" name="矩形 20"/>
          <p:cNvSpPr/>
          <p:nvPr/>
        </p:nvSpPr>
        <p:spPr>
          <a:xfrm>
            <a:off x="5089288" y="2658511"/>
            <a:ext cx="1726748" cy="2647681"/>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直角三角形 21"/>
          <p:cNvSpPr/>
          <p:nvPr/>
        </p:nvSpPr>
        <p:spPr>
          <a:xfrm>
            <a:off x="6816036" y="2658511"/>
            <a:ext cx="172675" cy="115117"/>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23" name="矩形 22"/>
          <p:cNvSpPr/>
          <p:nvPr/>
        </p:nvSpPr>
        <p:spPr>
          <a:xfrm>
            <a:off x="7161386" y="5293492"/>
            <a:ext cx="1726748" cy="108357"/>
          </a:xfrm>
          <a:prstGeom prst="rect">
            <a:avLst/>
          </a:prstGeom>
          <a:solidFill>
            <a:schemeClr val="accent1"/>
          </a:solidFill>
          <a:ln w="63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180000" rIns="72000" anchor="t" anchorCtr="0"/>
          <a:lstStyle/>
          <a:p>
            <a:pPr algn="ctr"/>
            <a:endParaRPr lang="en-US" altLang="zh-CN" b="1" dirty="0">
              <a:latin typeface="微软雅黑" panose="020B0503020204020204" pitchFamily="34" charset="-122"/>
              <a:ea typeface="微软雅黑" panose="020B0503020204020204" pitchFamily="34" charset="-122"/>
            </a:endParaRPr>
          </a:p>
        </p:txBody>
      </p:sp>
      <p:sp>
        <p:nvSpPr>
          <p:cNvPr id="24" name="矩形 23"/>
          <p:cNvSpPr/>
          <p:nvPr/>
        </p:nvSpPr>
        <p:spPr>
          <a:xfrm>
            <a:off x="7334061" y="2370719"/>
            <a:ext cx="1726748" cy="402908"/>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25" name="矩形 24"/>
          <p:cNvSpPr/>
          <p:nvPr/>
        </p:nvSpPr>
        <p:spPr>
          <a:xfrm>
            <a:off x="7161386" y="2658511"/>
            <a:ext cx="1726748" cy="2647681"/>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直角三角形 25"/>
          <p:cNvSpPr/>
          <p:nvPr/>
        </p:nvSpPr>
        <p:spPr>
          <a:xfrm>
            <a:off x="8888134" y="2658511"/>
            <a:ext cx="172675" cy="115117"/>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
        <p:nvSpPr>
          <p:cNvPr id="27" name="矩形 26"/>
          <p:cNvSpPr/>
          <p:nvPr/>
        </p:nvSpPr>
        <p:spPr>
          <a:xfrm>
            <a:off x="9233484" y="5293492"/>
            <a:ext cx="1726748" cy="108357"/>
          </a:xfrm>
          <a:prstGeom prst="rect">
            <a:avLst/>
          </a:prstGeom>
          <a:solidFill>
            <a:schemeClr val="accent1"/>
          </a:solidFill>
          <a:ln w="63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180000" rIns="72000" anchor="t" anchorCtr="0"/>
          <a:lstStyle/>
          <a:p>
            <a:pPr algn="ctr"/>
            <a:endParaRPr lang="en-US" altLang="zh-CN" b="1" dirty="0">
              <a:latin typeface="微软雅黑" panose="020B0503020204020204" pitchFamily="34" charset="-122"/>
              <a:ea typeface="微软雅黑" panose="020B0503020204020204" pitchFamily="34" charset="-122"/>
            </a:endParaRPr>
          </a:p>
        </p:txBody>
      </p:sp>
      <p:sp>
        <p:nvSpPr>
          <p:cNvPr id="28" name="矩形 27"/>
          <p:cNvSpPr/>
          <p:nvPr/>
        </p:nvSpPr>
        <p:spPr>
          <a:xfrm>
            <a:off x="9406159" y="2370719"/>
            <a:ext cx="1726748" cy="402908"/>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29" name="矩形 28"/>
          <p:cNvSpPr/>
          <p:nvPr/>
        </p:nvSpPr>
        <p:spPr>
          <a:xfrm>
            <a:off x="9233484" y="2658511"/>
            <a:ext cx="1726748" cy="2647681"/>
          </a:xfrm>
          <a:prstGeom prst="rect">
            <a:avLst/>
          </a:prstGeom>
          <a:solidFill>
            <a:srgbClr val="FFFFFF"/>
          </a:solidFill>
          <a:ln w="31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anchor="t" anchorCtr="0"/>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0" name="直角三角形 29"/>
          <p:cNvSpPr/>
          <p:nvPr/>
        </p:nvSpPr>
        <p:spPr>
          <a:xfrm>
            <a:off x="10960232" y="2658511"/>
            <a:ext cx="172675" cy="115117"/>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noAutofit/>
          </a:bodyPr>
          <a:lstStyle/>
          <a:p>
            <a:pPr algn="ctr"/>
            <a:endParaRPr lang="zh-CN" altLang="en-US" sz="1350"/>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a:off x="6290871" y="4060548"/>
            <a:ext cx="2346924" cy="2797451"/>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11" name="Freeform 322"/>
          <p:cNvSpPr/>
          <p:nvPr/>
        </p:nvSpPr>
        <p:spPr bwMode="auto">
          <a:xfrm flipH="1">
            <a:off x="3554205" y="4060548"/>
            <a:ext cx="2346924" cy="2797451"/>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13" name="矩形 12"/>
          <p:cNvSpPr/>
          <p:nvPr/>
        </p:nvSpPr>
        <p:spPr>
          <a:xfrm>
            <a:off x="356351" y="1645882"/>
            <a:ext cx="4726807" cy="1982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4" name="文本框 13"/>
          <p:cNvSpPr txBox="1"/>
          <p:nvPr/>
        </p:nvSpPr>
        <p:spPr>
          <a:xfrm>
            <a:off x="672571" y="3899320"/>
            <a:ext cx="2800141" cy="1354217"/>
          </a:xfrm>
          <a:prstGeom prst="rect">
            <a:avLst/>
          </a:prstGeom>
          <a:noFill/>
        </p:spPr>
        <p:txBody>
          <a:bodyPr wrap="square" rtlCol="0">
            <a:spAutoFit/>
          </a:bodyPr>
          <a:lstStyle/>
          <a:p>
            <a:pPr algn="ctr"/>
            <a:r>
              <a:rPr lang="en-US" altLang="zh-CN" sz="5400" dirty="0">
                <a:latin typeface="+mj-ea"/>
                <a:ea typeface="+mj-ea"/>
              </a:rPr>
              <a:t>82</a:t>
            </a:r>
            <a:r>
              <a:rPr lang="en-US" altLang="zh-CN" sz="2800" dirty="0">
                <a:latin typeface="+mj-ea"/>
                <a:ea typeface="+mj-ea"/>
              </a:rPr>
              <a:t>%</a:t>
            </a:r>
            <a:endParaRPr lang="en-US" altLang="zh-CN" sz="2800" dirty="0">
              <a:latin typeface="+mj-ea"/>
              <a:ea typeface="+mj-ea"/>
            </a:endParaRPr>
          </a:p>
          <a:p>
            <a:pPr algn="ctr"/>
            <a:r>
              <a:rPr lang="zh-CN" altLang="en-US" sz="2800" dirty="0">
                <a:latin typeface="+mj-ea"/>
                <a:ea typeface="+mj-ea"/>
              </a:rPr>
              <a:t>请输入文本</a:t>
            </a:r>
            <a:endParaRPr lang="zh-CN" altLang="en-US" sz="5400" dirty="0">
              <a:latin typeface="+mj-ea"/>
              <a:ea typeface="+mj-ea"/>
            </a:endParaRPr>
          </a:p>
        </p:txBody>
      </p:sp>
      <p:sp>
        <p:nvSpPr>
          <p:cNvPr id="15" name="矩形 14"/>
          <p:cNvSpPr/>
          <p:nvPr/>
        </p:nvSpPr>
        <p:spPr>
          <a:xfrm>
            <a:off x="7235453" y="1645882"/>
            <a:ext cx="4726807" cy="19827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16" name="文本框 15"/>
          <p:cNvSpPr txBox="1"/>
          <p:nvPr/>
        </p:nvSpPr>
        <p:spPr>
          <a:xfrm>
            <a:off x="8817766" y="3899320"/>
            <a:ext cx="2800141" cy="1354217"/>
          </a:xfrm>
          <a:prstGeom prst="rect">
            <a:avLst/>
          </a:prstGeom>
          <a:noFill/>
        </p:spPr>
        <p:txBody>
          <a:bodyPr wrap="square" rtlCol="0">
            <a:spAutoFit/>
          </a:bodyPr>
          <a:lstStyle/>
          <a:p>
            <a:pPr algn="ctr"/>
            <a:r>
              <a:rPr lang="en-US" altLang="zh-CN" sz="5400" dirty="0">
                <a:latin typeface="+mj-ea"/>
                <a:ea typeface="+mj-ea"/>
              </a:rPr>
              <a:t>67</a:t>
            </a:r>
            <a:r>
              <a:rPr lang="en-US" altLang="zh-CN" sz="2800" dirty="0">
                <a:latin typeface="+mj-ea"/>
                <a:ea typeface="+mj-ea"/>
              </a:rPr>
              <a:t>%</a:t>
            </a:r>
            <a:endParaRPr lang="en-US" altLang="zh-CN" sz="2800" dirty="0">
              <a:latin typeface="+mj-ea"/>
              <a:ea typeface="+mj-ea"/>
            </a:endParaRPr>
          </a:p>
          <a:p>
            <a:pPr algn="ctr"/>
            <a:r>
              <a:rPr lang="zh-CN" altLang="en-US" sz="2800" dirty="0">
                <a:latin typeface="+mj-ea"/>
                <a:ea typeface="+mj-ea"/>
              </a:rPr>
              <a:t>请输入文本</a:t>
            </a:r>
            <a:endParaRPr lang="zh-CN" altLang="en-US" sz="5400" dirty="0">
              <a:latin typeface="+mj-ea"/>
              <a:ea typeface="+mj-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椭圆 17"/>
          <p:cNvSpPr/>
          <p:nvPr/>
        </p:nvSpPr>
        <p:spPr>
          <a:xfrm>
            <a:off x="9816095"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椭圆 18"/>
          <p:cNvSpPr/>
          <p:nvPr/>
        </p:nvSpPr>
        <p:spPr>
          <a:xfrm>
            <a:off x="1600564"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1" name="MH_Other_4"/>
          <p:cNvSpPr/>
          <p:nvPr>
            <p:custDataLst>
              <p:tags r:id="rId1"/>
            </p:custDataLst>
          </p:nvPr>
        </p:nvSpPr>
        <p:spPr>
          <a:xfrm>
            <a:off x="1664384"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MH_Other_5"/>
          <p:cNvSpPr/>
          <p:nvPr>
            <p:custDataLst>
              <p:tags r:id="rId2"/>
            </p:custDataLst>
          </p:nvPr>
        </p:nvSpPr>
        <p:spPr>
          <a:xfrm>
            <a:off x="1754078"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MH_Other_6"/>
          <p:cNvSpPr/>
          <p:nvPr>
            <p:custDataLst>
              <p:tags r:id="rId3"/>
            </p:custDataLst>
          </p:nvPr>
        </p:nvSpPr>
        <p:spPr>
          <a:xfrm flipV="1">
            <a:off x="1865997" y="2871279"/>
            <a:ext cx="244475" cy="1825625"/>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文本框 23"/>
          <p:cNvSpPr txBox="1"/>
          <p:nvPr/>
        </p:nvSpPr>
        <p:spPr>
          <a:xfrm>
            <a:off x="1214948" y="1455678"/>
            <a:ext cx="1546572" cy="707886"/>
          </a:xfrm>
          <a:prstGeom prst="rect">
            <a:avLst/>
          </a:prstGeom>
          <a:noFill/>
        </p:spPr>
        <p:txBody>
          <a:bodyPr wrap="square" rtlCol="0">
            <a:spAutoFit/>
          </a:bodyPr>
          <a:lstStyle/>
          <a:p>
            <a:pPr algn="ctr"/>
            <a:r>
              <a:rPr lang="en-US" altLang="zh-CN" sz="4000" dirty="0">
                <a:latin typeface="+mj-ea"/>
                <a:ea typeface="+mj-ea"/>
              </a:rPr>
              <a:t>78</a:t>
            </a:r>
            <a:r>
              <a:rPr lang="en-US" altLang="zh-CN" sz="1800" dirty="0">
                <a:latin typeface="+mj-ea"/>
                <a:ea typeface="+mj-ea"/>
              </a:rPr>
              <a:t>%</a:t>
            </a:r>
            <a:endParaRPr lang="zh-CN" altLang="en-US" sz="4000" dirty="0">
              <a:latin typeface="+mj-ea"/>
              <a:ea typeface="+mj-ea"/>
            </a:endParaRPr>
          </a:p>
        </p:txBody>
      </p:sp>
      <p:sp>
        <p:nvSpPr>
          <p:cNvPr id="25" name="文本框 24"/>
          <p:cNvSpPr txBox="1"/>
          <p:nvPr/>
        </p:nvSpPr>
        <p:spPr>
          <a:xfrm>
            <a:off x="1214948"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26" name="椭圆 25"/>
          <p:cNvSpPr/>
          <p:nvPr/>
        </p:nvSpPr>
        <p:spPr>
          <a:xfrm>
            <a:off x="3654447"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3" name="MH_Other_4"/>
          <p:cNvSpPr/>
          <p:nvPr>
            <p:custDataLst>
              <p:tags r:id="rId4"/>
            </p:custDataLst>
          </p:nvPr>
        </p:nvSpPr>
        <p:spPr>
          <a:xfrm>
            <a:off x="3718267"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4" name="MH_Other_5"/>
          <p:cNvSpPr/>
          <p:nvPr>
            <p:custDataLst>
              <p:tags r:id="rId5"/>
            </p:custDataLst>
          </p:nvPr>
        </p:nvSpPr>
        <p:spPr>
          <a:xfrm>
            <a:off x="3807961"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5" name="MH_Other_6"/>
          <p:cNvSpPr/>
          <p:nvPr>
            <p:custDataLst>
              <p:tags r:id="rId6"/>
            </p:custDataLst>
          </p:nvPr>
        </p:nvSpPr>
        <p:spPr>
          <a:xfrm flipV="1">
            <a:off x="3919880" y="2491449"/>
            <a:ext cx="244475" cy="216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6" name="文本框 35"/>
          <p:cNvSpPr txBox="1"/>
          <p:nvPr/>
        </p:nvSpPr>
        <p:spPr>
          <a:xfrm>
            <a:off x="3268831" y="1455678"/>
            <a:ext cx="1546572" cy="707886"/>
          </a:xfrm>
          <a:prstGeom prst="rect">
            <a:avLst/>
          </a:prstGeom>
          <a:noFill/>
        </p:spPr>
        <p:txBody>
          <a:bodyPr wrap="square" rtlCol="0">
            <a:spAutoFit/>
          </a:bodyPr>
          <a:lstStyle/>
          <a:p>
            <a:pPr algn="ctr"/>
            <a:r>
              <a:rPr lang="en-US" altLang="zh-CN" sz="4000" dirty="0">
                <a:latin typeface="+mj-ea"/>
                <a:ea typeface="+mj-ea"/>
              </a:rPr>
              <a:t>93</a:t>
            </a:r>
            <a:r>
              <a:rPr lang="en-US" altLang="zh-CN" sz="1800" dirty="0">
                <a:latin typeface="+mj-ea"/>
                <a:ea typeface="+mj-ea"/>
              </a:rPr>
              <a:t>%</a:t>
            </a:r>
            <a:endParaRPr lang="zh-CN" altLang="en-US" sz="4000" dirty="0">
              <a:latin typeface="+mj-ea"/>
              <a:ea typeface="+mj-ea"/>
            </a:endParaRPr>
          </a:p>
        </p:txBody>
      </p:sp>
      <p:sp>
        <p:nvSpPr>
          <p:cNvPr id="37" name="文本框 36"/>
          <p:cNvSpPr txBox="1"/>
          <p:nvPr/>
        </p:nvSpPr>
        <p:spPr>
          <a:xfrm>
            <a:off x="3268831"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38" name="椭圆 37"/>
          <p:cNvSpPr/>
          <p:nvPr/>
        </p:nvSpPr>
        <p:spPr>
          <a:xfrm>
            <a:off x="5708330"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9" name="MH_Other_4"/>
          <p:cNvSpPr/>
          <p:nvPr>
            <p:custDataLst>
              <p:tags r:id="rId7"/>
            </p:custDataLst>
          </p:nvPr>
        </p:nvSpPr>
        <p:spPr>
          <a:xfrm>
            <a:off x="5772150"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0" name="MH_Other_5"/>
          <p:cNvSpPr/>
          <p:nvPr>
            <p:custDataLst>
              <p:tags r:id="rId8"/>
            </p:custDataLst>
          </p:nvPr>
        </p:nvSpPr>
        <p:spPr>
          <a:xfrm>
            <a:off x="5861844"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1" name="MH_Other_6"/>
          <p:cNvSpPr/>
          <p:nvPr>
            <p:custDataLst>
              <p:tags r:id="rId9"/>
            </p:custDataLst>
          </p:nvPr>
        </p:nvSpPr>
        <p:spPr>
          <a:xfrm flipV="1">
            <a:off x="5973763" y="3546530"/>
            <a:ext cx="244475" cy="1152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2" name="文本框 41"/>
          <p:cNvSpPr txBox="1"/>
          <p:nvPr/>
        </p:nvSpPr>
        <p:spPr>
          <a:xfrm>
            <a:off x="5322714" y="1455678"/>
            <a:ext cx="1546572" cy="707886"/>
          </a:xfrm>
          <a:prstGeom prst="rect">
            <a:avLst/>
          </a:prstGeom>
          <a:noFill/>
        </p:spPr>
        <p:txBody>
          <a:bodyPr wrap="square" rtlCol="0">
            <a:spAutoFit/>
          </a:bodyPr>
          <a:lstStyle/>
          <a:p>
            <a:pPr algn="ctr"/>
            <a:r>
              <a:rPr lang="en-US" altLang="zh-CN" sz="4000" dirty="0">
                <a:latin typeface="+mj-ea"/>
                <a:ea typeface="+mj-ea"/>
              </a:rPr>
              <a:t>41</a:t>
            </a:r>
            <a:r>
              <a:rPr lang="en-US" altLang="zh-CN" sz="1800" dirty="0">
                <a:latin typeface="+mj-ea"/>
                <a:ea typeface="+mj-ea"/>
              </a:rPr>
              <a:t>%</a:t>
            </a:r>
            <a:endParaRPr lang="zh-CN" altLang="en-US" sz="4000" dirty="0">
              <a:latin typeface="+mj-ea"/>
              <a:ea typeface="+mj-ea"/>
            </a:endParaRPr>
          </a:p>
        </p:txBody>
      </p:sp>
      <p:sp>
        <p:nvSpPr>
          <p:cNvPr id="43" name="文本框 42"/>
          <p:cNvSpPr txBox="1"/>
          <p:nvPr/>
        </p:nvSpPr>
        <p:spPr>
          <a:xfrm>
            <a:off x="5322714"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44" name="椭圆 43"/>
          <p:cNvSpPr/>
          <p:nvPr/>
        </p:nvSpPr>
        <p:spPr>
          <a:xfrm>
            <a:off x="7762213"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5" name="MH_Other_4"/>
          <p:cNvSpPr/>
          <p:nvPr>
            <p:custDataLst>
              <p:tags r:id="rId10"/>
            </p:custDataLst>
          </p:nvPr>
        </p:nvSpPr>
        <p:spPr>
          <a:xfrm>
            <a:off x="7826033"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6" name="MH_Other_5"/>
          <p:cNvSpPr/>
          <p:nvPr>
            <p:custDataLst>
              <p:tags r:id="rId11"/>
            </p:custDataLst>
          </p:nvPr>
        </p:nvSpPr>
        <p:spPr>
          <a:xfrm>
            <a:off x="7915727"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7" name="MH_Other_6"/>
          <p:cNvSpPr/>
          <p:nvPr>
            <p:custDataLst>
              <p:tags r:id="rId12"/>
            </p:custDataLst>
          </p:nvPr>
        </p:nvSpPr>
        <p:spPr>
          <a:xfrm flipV="1">
            <a:off x="8027646" y="2786870"/>
            <a:ext cx="244475" cy="1944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8" name="文本框 47"/>
          <p:cNvSpPr txBox="1"/>
          <p:nvPr/>
        </p:nvSpPr>
        <p:spPr>
          <a:xfrm>
            <a:off x="7376597" y="1455678"/>
            <a:ext cx="1546572" cy="707886"/>
          </a:xfrm>
          <a:prstGeom prst="rect">
            <a:avLst/>
          </a:prstGeom>
          <a:noFill/>
        </p:spPr>
        <p:txBody>
          <a:bodyPr wrap="square" rtlCol="0">
            <a:spAutoFit/>
          </a:bodyPr>
          <a:lstStyle/>
          <a:p>
            <a:pPr algn="ctr"/>
            <a:r>
              <a:rPr lang="en-US" altLang="zh-CN" sz="4000" dirty="0">
                <a:latin typeface="+mj-ea"/>
                <a:ea typeface="+mj-ea"/>
              </a:rPr>
              <a:t>84</a:t>
            </a:r>
            <a:r>
              <a:rPr lang="en-US" altLang="zh-CN" sz="1800" dirty="0">
                <a:latin typeface="+mj-ea"/>
                <a:ea typeface="+mj-ea"/>
              </a:rPr>
              <a:t>%</a:t>
            </a:r>
            <a:endParaRPr lang="zh-CN" altLang="en-US" sz="4000" dirty="0">
              <a:latin typeface="+mj-ea"/>
              <a:ea typeface="+mj-ea"/>
            </a:endParaRPr>
          </a:p>
        </p:txBody>
      </p:sp>
      <p:sp>
        <p:nvSpPr>
          <p:cNvPr id="49" name="文本框 48"/>
          <p:cNvSpPr txBox="1"/>
          <p:nvPr/>
        </p:nvSpPr>
        <p:spPr>
          <a:xfrm>
            <a:off x="7376597"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0" name="MH_Other_4"/>
          <p:cNvSpPr/>
          <p:nvPr>
            <p:custDataLst>
              <p:tags r:id="rId13"/>
            </p:custDataLst>
          </p:nvPr>
        </p:nvSpPr>
        <p:spPr>
          <a:xfrm>
            <a:off x="9879916"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1" name="MH_Other_5"/>
          <p:cNvSpPr/>
          <p:nvPr>
            <p:custDataLst>
              <p:tags r:id="rId14"/>
            </p:custDataLst>
          </p:nvPr>
        </p:nvSpPr>
        <p:spPr>
          <a:xfrm>
            <a:off x="9969610"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2" name="MH_Other_6"/>
          <p:cNvSpPr/>
          <p:nvPr>
            <p:custDataLst>
              <p:tags r:id="rId15"/>
            </p:custDataLst>
          </p:nvPr>
        </p:nvSpPr>
        <p:spPr>
          <a:xfrm flipV="1">
            <a:off x="10081529" y="2589923"/>
            <a:ext cx="244475" cy="2016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3" name="文本框 52"/>
          <p:cNvSpPr txBox="1"/>
          <p:nvPr/>
        </p:nvSpPr>
        <p:spPr>
          <a:xfrm>
            <a:off x="9430480" y="1455678"/>
            <a:ext cx="1546572" cy="707886"/>
          </a:xfrm>
          <a:prstGeom prst="rect">
            <a:avLst/>
          </a:prstGeom>
          <a:noFill/>
        </p:spPr>
        <p:txBody>
          <a:bodyPr wrap="square" rtlCol="0">
            <a:spAutoFit/>
          </a:bodyPr>
          <a:lstStyle/>
          <a:p>
            <a:pPr algn="ctr"/>
            <a:r>
              <a:rPr lang="en-US" altLang="zh-CN" sz="4000" dirty="0">
                <a:latin typeface="+mj-ea"/>
                <a:ea typeface="+mj-ea"/>
              </a:rPr>
              <a:t>88</a:t>
            </a:r>
            <a:r>
              <a:rPr lang="en-US" altLang="zh-CN" sz="1800" dirty="0">
                <a:latin typeface="+mj-ea"/>
                <a:ea typeface="+mj-ea"/>
              </a:rPr>
              <a:t>%</a:t>
            </a:r>
            <a:endParaRPr lang="zh-CN" altLang="en-US" sz="4000" dirty="0">
              <a:latin typeface="+mj-ea"/>
              <a:ea typeface="+mj-ea"/>
            </a:endParaRPr>
          </a:p>
        </p:txBody>
      </p:sp>
      <p:sp>
        <p:nvSpPr>
          <p:cNvPr id="54" name="文本框 53"/>
          <p:cNvSpPr txBox="1"/>
          <p:nvPr/>
        </p:nvSpPr>
        <p:spPr>
          <a:xfrm>
            <a:off x="9430480"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5" name="KSO_Shape"/>
          <p:cNvSpPr/>
          <p:nvPr/>
        </p:nvSpPr>
        <p:spPr bwMode="auto">
          <a:xfrm>
            <a:off x="1834330" y="5419828"/>
            <a:ext cx="307810" cy="352454"/>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6" name="KSO_Shape"/>
          <p:cNvSpPr/>
          <p:nvPr/>
        </p:nvSpPr>
        <p:spPr bwMode="auto">
          <a:xfrm>
            <a:off x="3817010" y="5428350"/>
            <a:ext cx="450215" cy="335410"/>
          </a:xfrm>
          <a:custGeom>
            <a:avLst/>
            <a:gdLst>
              <a:gd name="T0" fmla="*/ 829943 w 2408237"/>
              <a:gd name="T1" fmla="*/ 1126635 h 1795463"/>
              <a:gd name="T2" fmla="*/ 821372 w 2408237"/>
              <a:gd name="T3" fmla="*/ 1170323 h 1795463"/>
              <a:gd name="T4" fmla="*/ 852481 w 2408237"/>
              <a:gd name="T5" fmla="*/ 1201125 h 1795463"/>
              <a:gd name="T6" fmla="*/ 2352680 w 2408237"/>
              <a:gd name="T7" fmla="*/ 1195468 h 1795463"/>
              <a:gd name="T8" fmla="*/ 2373313 w 2408237"/>
              <a:gd name="T9" fmla="*/ 1156494 h 1795463"/>
              <a:gd name="T10" fmla="*/ 2352680 w 2408237"/>
              <a:gd name="T11" fmla="*/ 1117834 h 1795463"/>
              <a:gd name="T12" fmla="*/ 64752 w 2408237"/>
              <a:gd name="T13" fmla="*/ 640721 h 1795463"/>
              <a:gd name="T14" fmla="*/ 31113 w 2408237"/>
              <a:gd name="T15" fmla="*/ 668849 h 1795463"/>
              <a:gd name="T16" fmla="*/ 35555 w 2408237"/>
              <a:gd name="T17" fmla="*/ 713917 h 1795463"/>
              <a:gd name="T18" fmla="*/ 74590 w 2408237"/>
              <a:gd name="T19" fmla="*/ 735012 h 1795463"/>
              <a:gd name="T20" fmla="*/ 1362397 w 2408237"/>
              <a:gd name="T21" fmla="*/ 717433 h 1795463"/>
              <a:gd name="T22" fmla="*/ 1370966 w 2408237"/>
              <a:gd name="T23" fmla="*/ 673004 h 1795463"/>
              <a:gd name="T24" fmla="*/ 1340183 w 2408237"/>
              <a:gd name="T25" fmla="*/ 642000 h 1795463"/>
              <a:gd name="T26" fmla="*/ 790021 w 2408237"/>
              <a:gd name="T27" fmla="*/ 5714 h 1795463"/>
              <a:gd name="T28" fmla="*/ 957813 w 2408237"/>
              <a:gd name="T29" fmla="*/ 48567 h 1795463"/>
              <a:gd name="T30" fmla="*/ 1106538 w 2408237"/>
              <a:gd name="T31" fmla="*/ 128876 h 1795463"/>
              <a:gd name="T32" fmla="*/ 1230793 w 2408237"/>
              <a:gd name="T33" fmla="*/ 241880 h 1795463"/>
              <a:gd name="T34" fmla="*/ 1325176 w 2408237"/>
              <a:gd name="T35" fmla="*/ 381231 h 1795463"/>
              <a:gd name="T36" fmla="*/ 1383649 w 2408237"/>
              <a:gd name="T37" fmla="*/ 542167 h 1795463"/>
              <a:gd name="T38" fmla="*/ 1401445 w 2408237"/>
              <a:gd name="T39" fmla="*/ 718340 h 1795463"/>
              <a:gd name="T40" fmla="*/ 1459416 w 2408237"/>
              <a:gd name="T41" fmla="*/ 810892 h 1795463"/>
              <a:gd name="T42" fmla="*/ 1452736 w 2408237"/>
              <a:gd name="T43" fmla="*/ 812483 h 1795463"/>
              <a:gd name="T44" fmla="*/ 1169946 w 2408237"/>
              <a:gd name="T45" fmla="*/ 864235 h 1795463"/>
              <a:gd name="T46" fmla="*/ 1020290 w 2408237"/>
              <a:gd name="T47" fmla="*/ 922655 h 1795463"/>
              <a:gd name="T48" fmla="*/ 896053 w 2408237"/>
              <a:gd name="T49" fmla="*/ 1001078 h 1795463"/>
              <a:gd name="T50" fmla="*/ 830916 w 2408237"/>
              <a:gd name="T51" fmla="*/ 1076008 h 1795463"/>
              <a:gd name="T52" fmla="*/ 819160 w 2408237"/>
              <a:gd name="T53" fmla="*/ 1107123 h 1795463"/>
              <a:gd name="T54" fmla="*/ 910034 w 2408237"/>
              <a:gd name="T55" fmla="*/ 1025525 h 1795463"/>
              <a:gd name="T56" fmla="*/ 1066998 w 2408237"/>
              <a:gd name="T57" fmla="*/ 931545 h 1795463"/>
              <a:gd name="T58" fmla="*/ 1291959 w 2408237"/>
              <a:gd name="T59" fmla="*/ 853440 h 1795463"/>
              <a:gd name="T60" fmla="*/ 1552189 w 2408237"/>
              <a:gd name="T61" fmla="*/ 810578 h 1795463"/>
              <a:gd name="T62" fmla="*/ 1743840 w 2408237"/>
              <a:gd name="T63" fmla="*/ 810892 h 1795463"/>
              <a:gd name="T64" fmla="*/ 1932398 w 2408237"/>
              <a:gd name="T65" fmla="*/ 838186 h 1795463"/>
              <a:gd name="T66" fmla="*/ 2097783 w 2408237"/>
              <a:gd name="T67" fmla="*/ 885473 h 1795463"/>
              <a:gd name="T68" fmla="*/ 2233646 w 2408237"/>
              <a:gd name="T69" fmla="*/ 949581 h 1795463"/>
              <a:gd name="T70" fmla="*/ 2333956 w 2408237"/>
              <a:gd name="T71" fmla="*/ 1027336 h 1795463"/>
              <a:gd name="T72" fmla="*/ 2392364 w 2408237"/>
              <a:gd name="T73" fmla="*/ 1115882 h 1795463"/>
              <a:gd name="T74" fmla="*/ 2408237 w 2408237"/>
              <a:gd name="T75" fmla="*/ 1525271 h 1795463"/>
              <a:gd name="T76" fmla="*/ 2351416 w 2408237"/>
              <a:gd name="T77" fmla="*/ 1601153 h 1795463"/>
              <a:gd name="T78" fmla="*/ 2225710 w 2408237"/>
              <a:gd name="T79" fmla="*/ 1681163 h 1795463"/>
              <a:gd name="T80" fmla="*/ 2080642 w 2408237"/>
              <a:gd name="T81" fmla="*/ 1735138 h 1795463"/>
              <a:gd name="T82" fmla="*/ 1882561 w 2408237"/>
              <a:gd name="T83" fmla="*/ 1776096 h 1795463"/>
              <a:gd name="T84" fmla="*/ 1624167 w 2408237"/>
              <a:gd name="T85" fmla="*/ 1795146 h 1795463"/>
              <a:gd name="T86" fmla="*/ 1363551 w 2408237"/>
              <a:gd name="T87" fmla="*/ 1781811 h 1795463"/>
              <a:gd name="T88" fmla="*/ 1158169 w 2408237"/>
              <a:gd name="T89" fmla="*/ 1738948 h 1795463"/>
              <a:gd name="T90" fmla="*/ 1004211 w 2408237"/>
              <a:gd name="T91" fmla="*/ 1677988 h 1795463"/>
              <a:gd name="T92" fmla="*/ 896283 w 2408237"/>
              <a:gd name="T93" fmla="*/ 1608456 h 1795463"/>
              <a:gd name="T94" fmla="*/ 829938 w 2408237"/>
              <a:gd name="T95" fmla="*/ 1541463 h 1795463"/>
              <a:gd name="T96" fmla="*/ 798829 w 2408237"/>
              <a:gd name="T97" fmla="*/ 1480185 h 1795463"/>
              <a:gd name="T98" fmla="*/ 682609 w 2408237"/>
              <a:gd name="T99" fmla="*/ 1399858 h 1795463"/>
              <a:gd name="T100" fmla="*/ 508779 w 2408237"/>
              <a:gd name="T101" fmla="*/ 1373511 h 1795463"/>
              <a:gd name="T102" fmla="*/ 352109 w 2408237"/>
              <a:gd name="T103" fmla="*/ 1307486 h 1795463"/>
              <a:gd name="T104" fmla="*/ 217367 w 2408237"/>
              <a:gd name="T105" fmla="*/ 1206862 h 1795463"/>
              <a:gd name="T106" fmla="*/ 110590 w 2408237"/>
              <a:gd name="T107" fmla="*/ 1077351 h 1795463"/>
              <a:gd name="T108" fmla="*/ 36546 w 2408237"/>
              <a:gd name="T109" fmla="*/ 924668 h 1795463"/>
              <a:gd name="T110" fmla="*/ 2225 w 2408237"/>
              <a:gd name="T111" fmla="*/ 753892 h 1795463"/>
              <a:gd name="T112" fmla="*/ 10805 w 2408237"/>
              <a:gd name="T113" fmla="*/ 576132 h 1795463"/>
              <a:gd name="T114" fmla="*/ 61969 w 2408237"/>
              <a:gd name="T115" fmla="*/ 412022 h 1795463"/>
              <a:gd name="T116" fmla="*/ 149360 w 2408237"/>
              <a:gd name="T117" fmla="*/ 267592 h 1795463"/>
              <a:gd name="T118" fmla="*/ 268213 w 2408237"/>
              <a:gd name="T119" fmla="*/ 149509 h 1795463"/>
              <a:gd name="T120" fmla="*/ 412489 w 2408237"/>
              <a:gd name="T121" fmla="*/ 61899 h 1795463"/>
              <a:gd name="T122" fmla="*/ 576785 w 2408237"/>
              <a:gd name="T123" fmla="*/ 11110 h 179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08237" h="1795463">
                <a:moveTo>
                  <a:pt x="866448" y="1109662"/>
                </a:moveTo>
                <a:lnTo>
                  <a:pt x="861686" y="1109977"/>
                </a:lnTo>
                <a:lnTo>
                  <a:pt x="856925" y="1110605"/>
                </a:lnTo>
                <a:lnTo>
                  <a:pt x="852481" y="1111862"/>
                </a:lnTo>
                <a:lnTo>
                  <a:pt x="848037" y="1113434"/>
                </a:lnTo>
                <a:lnTo>
                  <a:pt x="844227" y="1115320"/>
                </a:lnTo>
                <a:lnTo>
                  <a:pt x="840101" y="1117834"/>
                </a:lnTo>
                <a:lnTo>
                  <a:pt x="836609" y="1120349"/>
                </a:lnTo>
                <a:lnTo>
                  <a:pt x="833435" y="1123492"/>
                </a:lnTo>
                <a:lnTo>
                  <a:pt x="829943" y="1126635"/>
                </a:lnTo>
                <a:lnTo>
                  <a:pt x="827403" y="1130092"/>
                </a:lnTo>
                <a:lnTo>
                  <a:pt x="825181" y="1134178"/>
                </a:lnTo>
                <a:lnTo>
                  <a:pt x="822959" y="1138578"/>
                </a:lnTo>
                <a:lnTo>
                  <a:pt x="821372" y="1142664"/>
                </a:lnTo>
                <a:lnTo>
                  <a:pt x="820420" y="1147065"/>
                </a:lnTo>
                <a:lnTo>
                  <a:pt x="819785" y="1151465"/>
                </a:lnTo>
                <a:lnTo>
                  <a:pt x="819150" y="1156494"/>
                </a:lnTo>
                <a:lnTo>
                  <a:pt x="819785" y="1161208"/>
                </a:lnTo>
                <a:lnTo>
                  <a:pt x="820420" y="1165923"/>
                </a:lnTo>
                <a:lnTo>
                  <a:pt x="821372" y="1170323"/>
                </a:lnTo>
                <a:lnTo>
                  <a:pt x="822959" y="1174723"/>
                </a:lnTo>
                <a:lnTo>
                  <a:pt x="825181" y="1179124"/>
                </a:lnTo>
                <a:lnTo>
                  <a:pt x="827403" y="1182581"/>
                </a:lnTo>
                <a:lnTo>
                  <a:pt x="829943" y="1186353"/>
                </a:lnTo>
                <a:lnTo>
                  <a:pt x="833435" y="1189810"/>
                </a:lnTo>
                <a:lnTo>
                  <a:pt x="836609" y="1192639"/>
                </a:lnTo>
                <a:lnTo>
                  <a:pt x="840101" y="1195468"/>
                </a:lnTo>
                <a:lnTo>
                  <a:pt x="844227" y="1197668"/>
                </a:lnTo>
                <a:lnTo>
                  <a:pt x="848037" y="1199554"/>
                </a:lnTo>
                <a:lnTo>
                  <a:pt x="852481" y="1201125"/>
                </a:lnTo>
                <a:lnTo>
                  <a:pt x="856925" y="1202382"/>
                </a:lnTo>
                <a:lnTo>
                  <a:pt x="861686" y="1203325"/>
                </a:lnTo>
                <a:lnTo>
                  <a:pt x="866448" y="1203325"/>
                </a:lnTo>
                <a:lnTo>
                  <a:pt x="2326333" y="1203325"/>
                </a:lnTo>
                <a:lnTo>
                  <a:pt x="2331094" y="1203325"/>
                </a:lnTo>
                <a:lnTo>
                  <a:pt x="2335538" y="1202382"/>
                </a:lnTo>
                <a:lnTo>
                  <a:pt x="2340300" y="1201125"/>
                </a:lnTo>
                <a:lnTo>
                  <a:pt x="2344744" y="1199554"/>
                </a:lnTo>
                <a:lnTo>
                  <a:pt x="2348553" y="1197668"/>
                </a:lnTo>
                <a:lnTo>
                  <a:pt x="2352680" y="1195468"/>
                </a:lnTo>
                <a:lnTo>
                  <a:pt x="2356172" y="1192639"/>
                </a:lnTo>
                <a:lnTo>
                  <a:pt x="2359663" y="1189810"/>
                </a:lnTo>
                <a:lnTo>
                  <a:pt x="2362520" y="1186353"/>
                </a:lnTo>
                <a:lnTo>
                  <a:pt x="2365377" y="1182581"/>
                </a:lnTo>
                <a:lnTo>
                  <a:pt x="2367599" y="1179124"/>
                </a:lnTo>
                <a:lnTo>
                  <a:pt x="2369821" y="1174723"/>
                </a:lnTo>
                <a:lnTo>
                  <a:pt x="2371408" y="1170323"/>
                </a:lnTo>
                <a:lnTo>
                  <a:pt x="2372361" y="1165923"/>
                </a:lnTo>
                <a:lnTo>
                  <a:pt x="2372996" y="1161208"/>
                </a:lnTo>
                <a:lnTo>
                  <a:pt x="2373313" y="1156494"/>
                </a:lnTo>
                <a:lnTo>
                  <a:pt x="2372996" y="1151465"/>
                </a:lnTo>
                <a:lnTo>
                  <a:pt x="2372361" y="1147065"/>
                </a:lnTo>
                <a:lnTo>
                  <a:pt x="2371408" y="1142664"/>
                </a:lnTo>
                <a:lnTo>
                  <a:pt x="2369821" y="1138578"/>
                </a:lnTo>
                <a:lnTo>
                  <a:pt x="2367599" y="1134178"/>
                </a:lnTo>
                <a:lnTo>
                  <a:pt x="2365377" y="1130092"/>
                </a:lnTo>
                <a:lnTo>
                  <a:pt x="2362520" y="1126635"/>
                </a:lnTo>
                <a:lnTo>
                  <a:pt x="2359663" y="1123492"/>
                </a:lnTo>
                <a:lnTo>
                  <a:pt x="2356172" y="1120349"/>
                </a:lnTo>
                <a:lnTo>
                  <a:pt x="2352680" y="1117834"/>
                </a:lnTo>
                <a:lnTo>
                  <a:pt x="2348553" y="1115320"/>
                </a:lnTo>
                <a:lnTo>
                  <a:pt x="2344744" y="1113434"/>
                </a:lnTo>
                <a:lnTo>
                  <a:pt x="2340300" y="1111862"/>
                </a:lnTo>
                <a:lnTo>
                  <a:pt x="2335538" y="1110605"/>
                </a:lnTo>
                <a:lnTo>
                  <a:pt x="2331094" y="1109977"/>
                </a:lnTo>
                <a:lnTo>
                  <a:pt x="2326333" y="1109662"/>
                </a:lnTo>
                <a:lnTo>
                  <a:pt x="866448" y="1109662"/>
                </a:lnTo>
                <a:close/>
                <a:moveTo>
                  <a:pt x="74590" y="639762"/>
                </a:moveTo>
                <a:lnTo>
                  <a:pt x="69512" y="640082"/>
                </a:lnTo>
                <a:lnTo>
                  <a:pt x="64752" y="640721"/>
                </a:lnTo>
                <a:lnTo>
                  <a:pt x="60626" y="642000"/>
                </a:lnTo>
                <a:lnTo>
                  <a:pt x="55866" y="643278"/>
                </a:lnTo>
                <a:lnTo>
                  <a:pt x="52058" y="645516"/>
                </a:lnTo>
                <a:lnTo>
                  <a:pt x="47932" y="647753"/>
                </a:lnTo>
                <a:lnTo>
                  <a:pt x="44441" y="650630"/>
                </a:lnTo>
                <a:lnTo>
                  <a:pt x="41268" y="653506"/>
                </a:lnTo>
                <a:lnTo>
                  <a:pt x="37777" y="657022"/>
                </a:lnTo>
                <a:lnTo>
                  <a:pt x="35555" y="660858"/>
                </a:lnTo>
                <a:lnTo>
                  <a:pt x="33017" y="664693"/>
                </a:lnTo>
                <a:lnTo>
                  <a:pt x="31113" y="668849"/>
                </a:lnTo>
                <a:lnTo>
                  <a:pt x="29208" y="673004"/>
                </a:lnTo>
                <a:lnTo>
                  <a:pt x="28256" y="677798"/>
                </a:lnTo>
                <a:lnTo>
                  <a:pt x="27622" y="682593"/>
                </a:lnTo>
                <a:lnTo>
                  <a:pt x="26987" y="687068"/>
                </a:lnTo>
                <a:lnTo>
                  <a:pt x="27622" y="692182"/>
                </a:lnTo>
                <a:lnTo>
                  <a:pt x="28256" y="696976"/>
                </a:lnTo>
                <a:lnTo>
                  <a:pt x="29208" y="701131"/>
                </a:lnTo>
                <a:lnTo>
                  <a:pt x="31113" y="705926"/>
                </a:lnTo>
                <a:lnTo>
                  <a:pt x="33017" y="710081"/>
                </a:lnTo>
                <a:lnTo>
                  <a:pt x="35555" y="713917"/>
                </a:lnTo>
                <a:lnTo>
                  <a:pt x="37777" y="717433"/>
                </a:lnTo>
                <a:lnTo>
                  <a:pt x="41268" y="720948"/>
                </a:lnTo>
                <a:lnTo>
                  <a:pt x="44441" y="724145"/>
                </a:lnTo>
                <a:lnTo>
                  <a:pt x="47932" y="726702"/>
                </a:lnTo>
                <a:lnTo>
                  <a:pt x="52058" y="729259"/>
                </a:lnTo>
                <a:lnTo>
                  <a:pt x="55866" y="730857"/>
                </a:lnTo>
                <a:lnTo>
                  <a:pt x="60626" y="732775"/>
                </a:lnTo>
                <a:lnTo>
                  <a:pt x="64752" y="733734"/>
                </a:lnTo>
                <a:lnTo>
                  <a:pt x="69512" y="734693"/>
                </a:lnTo>
                <a:lnTo>
                  <a:pt x="74590" y="735012"/>
                </a:lnTo>
                <a:lnTo>
                  <a:pt x="1325902" y="735012"/>
                </a:lnTo>
                <a:lnTo>
                  <a:pt x="1330662" y="734693"/>
                </a:lnTo>
                <a:lnTo>
                  <a:pt x="1335422" y="733734"/>
                </a:lnTo>
                <a:lnTo>
                  <a:pt x="1340183" y="732775"/>
                </a:lnTo>
                <a:lnTo>
                  <a:pt x="1344308" y="730857"/>
                </a:lnTo>
                <a:lnTo>
                  <a:pt x="1348751" y="729259"/>
                </a:lnTo>
                <a:lnTo>
                  <a:pt x="1352242" y="726702"/>
                </a:lnTo>
                <a:lnTo>
                  <a:pt x="1356367" y="724145"/>
                </a:lnTo>
                <a:lnTo>
                  <a:pt x="1359541" y="720948"/>
                </a:lnTo>
                <a:lnTo>
                  <a:pt x="1362397" y="717433"/>
                </a:lnTo>
                <a:lnTo>
                  <a:pt x="1365253" y="713917"/>
                </a:lnTo>
                <a:lnTo>
                  <a:pt x="1367792" y="710081"/>
                </a:lnTo>
                <a:lnTo>
                  <a:pt x="1369379" y="705926"/>
                </a:lnTo>
                <a:lnTo>
                  <a:pt x="1370966" y="701131"/>
                </a:lnTo>
                <a:lnTo>
                  <a:pt x="1372552" y="696976"/>
                </a:lnTo>
                <a:lnTo>
                  <a:pt x="1373187" y="692182"/>
                </a:lnTo>
                <a:lnTo>
                  <a:pt x="1373187" y="687068"/>
                </a:lnTo>
                <a:lnTo>
                  <a:pt x="1373187" y="682593"/>
                </a:lnTo>
                <a:lnTo>
                  <a:pt x="1372552" y="677798"/>
                </a:lnTo>
                <a:lnTo>
                  <a:pt x="1370966" y="673004"/>
                </a:lnTo>
                <a:lnTo>
                  <a:pt x="1369379" y="668849"/>
                </a:lnTo>
                <a:lnTo>
                  <a:pt x="1367792" y="664693"/>
                </a:lnTo>
                <a:lnTo>
                  <a:pt x="1365253" y="660858"/>
                </a:lnTo>
                <a:lnTo>
                  <a:pt x="1362397" y="657022"/>
                </a:lnTo>
                <a:lnTo>
                  <a:pt x="1359541" y="653506"/>
                </a:lnTo>
                <a:lnTo>
                  <a:pt x="1356367" y="650630"/>
                </a:lnTo>
                <a:lnTo>
                  <a:pt x="1352242" y="647753"/>
                </a:lnTo>
                <a:lnTo>
                  <a:pt x="1348751" y="645516"/>
                </a:lnTo>
                <a:lnTo>
                  <a:pt x="1344308" y="643278"/>
                </a:lnTo>
                <a:lnTo>
                  <a:pt x="1340183" y="642000"/>
                </a:lnTo>
                <a:lnTo>
                  <a:pt x="1335422" y="640721"/>
                </a:lnTo>
                <a:lnTo>
                  <a:pt x="1330662" y="640082"/>
                </a:lnTo>
                <a:lnTo>
                  <a:pt x="1325902" y="639762"/>
                </a:lnTo>
                <a:lnTo>
                  <a:pt x="74590" y="639762"/>
                </a:lnTo>
                <a:close/>
                <a:moveTo>
                  <a:pt x="700723" y="0"/>
                </a:moveTo>
                <a:lnTo>
                  <a:pt x="719154" y="318"/>
                </a:lnTo>
                <a:lnTo>
                  <a:pt x="736633" y="952"/>
                </a:lnTo>
                <a:lnTo>
                  <a:pt x="754747" y="2222"/>
                </a:lnTo>
                <a:lnTo>
                  <a:pt x="772225" y="3492"/>
                </a:lnTo>
                <a:lnTo>
                  <a:pt x="790021" y="5714"/>
                </a:lnTo>
                <a:lnTo>
                  <a:pt x="807499" y="8253"/>
                </a:lnTo>
                <a:lnTo>
                  <a:pt x="824978" y="11110"/>
                </a:lnTo>
                <a:lnTo>
                  <a:pt x="842138" y="14284"/>
                </a:lnTo>
                <a:lnTo>
                  <a:pt x="858981" y="17776"/>
                </a:lnTo>
                <a:lnTo>
                  <a:pt x="875824" y="21903"/>
                </a:lnTo>
                <a:lnTo>
                  <a:pt x="892667" y="26664"/>
                </a:lnTo>
                <a:lnTo>
                  <a:pt x="909192" y="31426"/>
                </a:lnTo>
                <a:lnTo>
                  <a:pt x="925716" y="36504"/>
                </a:lnTo>
                <a:lnTo>
                  <a:pt x="941924" y="42218"/>
                </a:lnTo>
                <a:lnTo>
                  <a:pt x="957813" y="48567"/>
                </a:lnTo>
                <a:lnTo>
                  <a:pt x="973385" y="54915"/>
                </a:lnTo>
                <a:lnTo>
                  <a:pt x="989274" y="61899"/>
                </a:lnTo>
                <a:lnTo>
                  <a:pt x="1004528" y="68882"/>
                </a:lnTo>
                <a:lnTo>
                  <a:pt x="1020100" y="76500"/>
                </a:lnTo>
                <a:lnTo>
                  <a:pt x="1034718" y="84436"/>
                </a:lnTo>
                <a:lnTo>
                  <a:pt x="1049972" y="92689"/>
                </a:lnTo>
                <a:lnTo>
                  <a:pt x="1064272" y="101260"/>
                </a:lnTo>
                <a:lnTo>
                  <a:pt x="1078573" y="110148"/>
                </a:lnTo>
                <a:lnTo>
                  <a:pt x="1092555" y="119670"/>
                </a:lnTo>
                <a:lnTo>
                  <a:pt x="1106538" y="128876"/>
                </a:lnTo>
                <a:lnTo>
                  <a:pt x="1119885" y="139034"/>
                </a:lnTo>
                <a:lnTo>
                  <a:pt x="1133232" y="149509"/>
                </a:lnTo>
                <a:lnTo>
                  <a:pt x="1146579" y="159984"/>
                </a:lnTo>
                <a:lnTo>
                  <a:pt x="1159608" y="170776"/>
                </a:lnTo>
                <a:lnTo>
                  <a:pt x="1172320" y="181886"/>
                </a:lnTo>
                <a:lnTo>
                  <a:pt x="1184396" y="193314"/>
                </a:lnTo>
                <a:lnTo>
                  <a:pt x="1196154" y="205059"/>
                </a:lnTo>
                <a:lnTo>
                  <a:pt x="1208230" y="217121"/>
                </a:lnTo>
                <a:lnTo>
                  <a:pt x="1219670" y="229183"/>
                </a:lnTo>
                <a:lnTo>
                  <a:pt x="1230793" y="241880"/>
                </a:lnTo>
                <a:lnTo>
                  <a:pt x="1241598" y="254895"/>
                </a:lnTo>
                <a:lnTo>
                  <a:pt x="1252085" y="267592"/>
                </a:lnTo>
                <a:lnTo>
                  <a:pt x="1262572" y="280924"/>
                </a:lnTo>
                <a:lnTo>
                  <a:pt x="1272106" y="294573"/>
                </a:lnTo>
                <a:lnTo>
                  <a:pt x="1281957" y="308858"/>
                </a:lnTo>
                <a:lnTo>
                  <a:pt x="1291173" y="322825"/>
                </a:lnTo>
                <a:lnTo>
                  <a:pt x="1300389" y="337109"/>
                </a:lnTo>
                <a:lnTo>
                  <a:pt x="1308969" y="351393"/>
                </a:lnTo>
                <a:lnTo>
                  <a:pt x="1317231" y="366312"/>
                </a:lnTo>
                <a:lnTo>
                  <a:pt x="1325176" y="381231"/>
                </a:lnTo>
                <a:lnTo>
                  <a:pt x="1332803" y="396468"/>
                </a:lnTo>
                <a:lnTo>
                  <a:pt x="1339794" y="412022"/>
                </a:lnTo>
                <a:lnTo>
                  <a:pt x="1346786" y="427576"/>
                </a:lnTo>
                <a:lnTo>
                  <a:pt x="1352824" y="443130"/>
                </a:lnTo>
                <a:lnTo>
                  <a:pt x="1358862" y="459319"/>
                </a:lnTo>
                <a:lnTo>
                  <a:pt x="1364582" y="475507"/>
                </a:lnTo>
                <a:lnTo>
                  <a:pt x="1369984" y="491696"/>
                </a:lnTo>
                <a:lnTo>
                  <a:pt x="1375069" y="508202"/>
                </a:lnTo>
                <a:lnTo>
                  <a:pt x="1379518" y="525026"/>
                </a:lnTo>
                <a:lnTo>
                  <a:pt x="1383649" y="542167"/>
                </a:lnTo>
                <a:lnTo>
                  <a:pt x="1387462" y="558991"/>
                </a:lnTo>
                <a:lnTo>
                  <a:pt x="1390640" y="576132"/>
                </a:lnTo>
                <a:lnTo>
                  <a:pt x="1393500" y="593591"/>
                </a:lnTo>
                <a:lnTo>
                  <a:pt x="1396043" y="610732"/>
                </a:lnTo>
                <a:lnTo>
                  <a:pt x="1398267" y="628190"/>
                </a:lnTo>
                <a:lnTo>
                  <a:pt x="1399538" y="646284"/>
                </a:lnTo>
                <a:lnTo>
                  <a:pt x="1400810" y="664060"/>
                </a:lnTo>
                <a:lnTo>
                  <a:pt x="1401445" y="681836"/>
                </a:lnTo>
                <a:lnTo>
                  <a:pt x="1401763" y="699929"/>
                </a:lnTo>
                <a:lnTo>
                  <a:pt x="1401445" y="718340"/>
                </a:lnTo>
                <a:lnTo>
                  <a:pt x="1400810" y="736116"/>
                </a:lnTo>
                <a:lnTo>
                  <a:pt x="1399538" y="753892"/>
                </a:lnTo>
                <a:lnTo>
                  <a:pt x="1398267" y="771668"/>
                </a:lnTo>
                <a:lnTo>
                  <a:pt x="1396043" y="789126"/>
                </a:lnTo>
                <a:lnTo>
                  <a:pt x="1393500" y="806585"/>
                </a:lnTo>
                <a:lnTo>
                  <a:pt x="1391630" y="817998"/>
                </a:lnTo>
                <a:lnTo>
                  <a:pt x="1401008" y="816922"/>
                </a:lnTo>
                <a:lnTo>
                  <a:pt x="1420372" y="814383"/>
                </a:lnTo>
                <a:lnTo>
                  <a:pt x="1439735" y="812479"/>
                </a:lnTo>
                <a:lnTo>
                  <a:pt x="1459416" y="810892"/>
                </a:lnTo>
                <a:lnTo>
                  <a:pt x="1479415" y="809305"/>
                </a:lnTo>
                <a:lnTo>
                  <a:pt x="1499414" y="808036"/>
                </a:lnTo>
                <a:lnTo>
                  <a:pt x="1519729" y="806766"/>
                </a:lnTo>
                <a:lnTo>
                  <a:pt x="1539728" y="805814"/>
                </a:lnTo>
                <a:lnTo>
                  <a:pt x="1560361" y="805497"/>
                </a:lnTo>
                <a:lnTo>
                  <a:pt x="1577305" y="805237"/>
                </a:lnTo>
                <a:lnTo>
                  <a:pt x="1571889" y="805498"/>
                </a:lnTo>
                <a:lnTo>
                  <a:pt x="1539162" y="806768"/>
                </a:lnTo>
                <a:lnTo>
                  <a:pt x="1499126" y="809308"/>
                </a:lnTo>
                <a:lnTo>
                  <a:pt x="1452736" y="812483"/>
                </a:lnTo>
                <a:lnTo>
                  <a:pt x="1426999" y="814388"/>
                </a:lnTo>
                <a:lnTo>
                  <a:pt x="1400626" y="817245"/>
                </a:lnTo>
                <a:lnTo>
                  <a:pt x="1373618" y="820420"/>
                </a:lnTo>
                <a:lnTo>
                  <a:pt x="1345975" y="824548"/>
                </a:lnTo>
                <a:lnTo>
                  <a:pt x="1317378" y="828993"/>
                </a:lnTo>
                <a:lnTo>
                  <a:pt x="1288781" y="834390"/>
                </a:lnTo>
                <a:lnTo>
                  <a:pt x="1259549" y="841058"/>
                </a:lnTo>
                <a:lnTo>
                  <a:pt x="1229999" y="847725"/>
                </a:lnTo>
                <a:lnTo>
                  <a:pt x="1200132" y="855663"/>
                </a:lnTo>
                <a:lnTo>
                  <a:pt x="1169946" y="864235"/>
                </a:lnTo>
                <a:lnTo>
                  <a:pt x="1155330" y="869315"/>
                </a:lnTo>
                <a:lnTo>
                  <a:pt x="1140078" y="874078"/>
                </a:lnTo>
                <a:lnTo>
                  <a:pt x="1124827" y="879475"/>
                </a:lnTo>
                <a:lnTo>
                  <a:pt x="1109893" y="884873"/>
                </a:lnTo>
                <a:lnTo>
                  <a:pt x="1094641" y="890270"/>
                </a:lnTo>
                <a:lnTo>
                  <a:pt x="1080025" y="896303"/>
                </a:lnTo>
                <a:lnTo>
                  <a:pt x="1064774" y="902335"/>
                </a:lnTo>
                <a:lnTo>
                  <a:pt x="1049840" y="909003"/>
                </a:lnTo>
                <a:lnTo>
                  <a:pt x="1034906" y="915353"/>
                </a:lnTo>
                <a:lnTo>
                  <a:pt x="1020290" y="922655"/>
                </a:lnTo>
                <a:lnTo>
                  <a:pt x="1005356" y="929958"/>
                </a:lnTo>
                <a:lnTo>
                  <a:pt x="990740" y="936943"/>
                </a:lnTo>
                <a:lnTo>
                  <a:pt x="976442" y="944880"/>
                </a:lnTo>
                <a:lnTo>
                  <a:pt x="963096" y="952818"/>
                </a:lnTo>
                <a:lnTo>
                  <a:pt x="950069" y="960755"/>
                </a:lnTo>
                <a:lnTo>
                  <a:pt x="938313" y="968693"/>
                </a:lnTo>
                <a:lnTo>
                  <a:pt x="926556" y="976630"/>
                </a:lnTo>
                <a:lnTo>
                  <a:pt x="915753" y="984885"/>
                </a:lnTo>
                <a:lnTo>
                  <a:pt x="905903" y="993140"/>
                </a:lnTo>
                <a:lnTo>
                  <a:pt x="896053" y="1001078"/>
                </a:lnTo>
                <a:lnTo>
                  <a:pt x="887156" y="1009333"/>
                </a:lnTo>
                <a:lnTo>
                  <a:pt x="878895" y="1017270"/>
                </a:lnTo>
                <a:lnTo>
                  <a:pt x="871269" y="1025208"/>
                </a:lnTo>
                <a:lnTo>
                  <a:pt x="863961" y="1033145"/>
                </a:lnTo>
                <a:lnTo>
                  <a:pt x="857289" y="1040448"/>
                </a:lnTo>
                <a:lnTo>
                  <a:pt x="851252" y="1048068"/>
                </a:lnTo>
                <a:lnTo>
                  <a:pt x="845214" y="1055688"/>
                </a:lnTo>
                <a:lnTo>
                  <a:pt x="840448" y="1062990"/>
                </a:lnTo>
                <a:lnTo>
                  <a:pt x="835364" y="1069658"/>
                </a:lnTo>
                <a:lnTo>
                  <a:pt x="830916" y="1076008"/>
                </a:lnTo>
                <a:lnTo>
                  <a:pt x="823926" y="1088708"/>
                </a:lnTo>
                <a:lnTo>
                  <a:pt x="817889" y="1099503"/>
                </a:lnTo>
                <a:lnTo>
                  <a:pt x="813440" y="1109345"/>
                </a:lnTo>
                <a:lnTo>
                  <a:pt x="810263" y="1116648"/>
                </a:lnTo>
                <a:lnTo>
                  <a:pt x="808356" y="1122680"/>
                </a:lnTo>
                <a:lnTo>
                  <a:pt x="806450" y="1127125"/>
                </a:lnTo>
                <a:lnTo>
                  <a:pt x="808356" y="1123950"/>
                </a:lnTo>
                <a:lnTo>
                  <a:pt x="810581" y="1120140"/>
                </a:lnTo>
                <a:lnTo>
                  <a:pt x="814076" y="1114425"/>
                </a:lnTo>
                <a:lnTo>
                  <a:pt x="819160" y="1107123"/>
                </a:lnTo>
                <a:lnTo>
                  <a:pt x="826150" y="1098550"/>
                </a:lnTo>
                <a:lnTo>
                  <a:pt x="835682" y="1088390"/>
                </a:lnTo>
                <a:lnTo>
                  <a:pt x="847121" y="1076960"/>
                </a:lnTo>
                <a:lnTo>
                  <a:pt x="854111" y="1070293"/>
                </a:lnTo>
                <a:lnTo>
                  <a:pt x="861419" y="1063625"/>
                </a:lnTo>
                <a:lnTo>
                  <a:pt x="869363" y="1056640"/>
                </a:lnTo>
                <a:lnTo>
                  <a:pt x="878577" y="1049655"/>
                </a:lnTo>
                <a:lnTo>
                  <a:pt x="888110" y="1041718"/>
                </a:lnTo>
                <a:lnTo>
                  <a:pt x="898913" y="1033780"/>
                </a:lnTo>
                <a:lnTo>
                  <a:pt x="910034" y="1025525"/>
                </a:lnTo>
                <a:lnTo>
                  <a:pt x="922426" y="1016953"/>
                </a:lnTo>
                <a:lnTo>
                  <a:pt x="935771" y="1007745"/>
                </a:lnTo>
                <a:lnTo>
                  <a:pt x="949751" y="998855"/>
                </a:lnTo>
                <a:lnTo>
                  <a:pt x="964685" y="989013"/>
                </a:lnTo>
                <a:lnTo>
                  <a:pt x="980890" y="979488"/>
                </a:lnTo>
                <a:lnTo>
                  <a:pt x="998366" y="969328"/>
                </a:lnTo>
                <a:lnTo>
                  <a:pt x="1016159" y="958850"/>
                </a:lnTo>
                <a:lnTo>
                  <a:pt x="1035859" y="948055"/>
                </a:lnTo>
                <a:lnTo>
                  <a:pt x="1056195" y="936943"/>
                </a:lnTo>
                <a:lnTo>
                  <a:pt x="1066998" y="931545"/>
                </a:lnTo>
                <a:lnTo>
                  <a:pt x="1077801" y="926148"/>
                </a:lnTo>
                <a:lnTo>
                  <a:pt x="1099725" y="915988"/>
                </a:lnTo>
                <a:lnTo>
                  <a:pt x="1122920" y="906463"/>
                </a:lnTo>
                <a:lnTo>
                  <a:pt x="1145798" y="897573"/>
                </a:lnTo>
                <a:lnTo>
                  <a:pt x="1169946" y="888683"/>
                </a:lnTo>
                <a:lnTo>
                  <a:pt x="1193777" y="880745"/>
                </a:lnTo>
                <a:lnTo>
                  <a:pt x="1218243" y="873443"/>
                </a:lnTo>
                <a:lnTo>
                  <a:pt x="1242709" y="866140"/>
                </a:lnTo>
                <a:lnTo>
                  <a:pt x="1267493" y="859790"/>
                </a:lnTo>
                <a:lnTo>
                  <a:pt x="1291959" y="853440"/>
                </a:lnTo>
                <a:lnTo>
                  <a:pt x="1316425" y="847725"/>
                </a:lnTo>
                <a:lnTo>
                  <a:pt x="1340573" y="842645"/>
                </a:lnTo>
                <a:lnTo>
                  <a:pt x="1364722" y="837883"/>
                </a:lnTo>
                <a:lnTo>
                  <a:pt x="1388234" y="833438"/>
                </a:lnTo>
                <a:lnTo>
                  <a:pt x="1411430" y="829628"/>
                </a:lnTo>
                <a:lnTo>
                  <a:pt x="1433989" y="825500"/>
                </a:lnTo>
                <a:lnTo>
                  <a:pt x="1455596" y="822325"/>
                </a:lnTo>
                <a:lnTo>
                  <a:pt x="1476884" y="819468"/>
                </a:lnTo>
                <a:lnTo>
                  <a:pt x="1516602" y="814388"/>
                </a:lnTo>
                <a:lnTo>
                  <a:pt x="1552189" y="810578"/>
                </a:lnTo>
                <a:lnTo>
                  <a:pt x="1583010" y="807085"/>
                </a:lnTo>
                <a:lnTo>
                  <a:pt x="1608111" y="805498"/>
                </a:lnTo>
                <a:lnTo>
                  <a:pt x="1613462" y="805045"/>
                </a:lnTo>
                <a:lnTo>
                  <a:pt x="1622262" y="805180"/>
                </a:lnTo>
                <a:lnTo>
                  <a:pt x="1642895" y="805497"/>
                </a:lnTo>
                <a:lnTo>
                  <a:pt x="1663529" y="805814"/>
                </a:lnTo>
                <a:lnTo>
                  <a:pt x="1683845" y="806766"/>
                </a:lnTo>
                <a:lnTo>
                  <a:pt x="1704160" y="808036"/>
                </a:lnTo>
                <a:lnTo>
                  <a:pt x="1723842" y="809305"/>
                </a:lnTo>
                <a:lnTo>
                  <a:pt x="1743840" y="810892"/>
                </a:lnTo>
                <a:lnTo>
                  <a:pt x="1763204" y="812479"/>
                </a:lnTo>
                <a:lnTo>
                  <a:pt x="1783202" y="814383"/>
                </a:lnTo>
                <a:lnTo>
                  <a:pt x="1802566" y="816922"/>
                </a:lnTo>
                <a:lnTo>
                  <a:pt x="1821612" y="819144"/>
                </a:lnTo>
                <a:lnTo>
                  <a:pt x="1840659" y="822000"/>
                </a:lnTo>
                <a:lnTo>
                  <a:pt x="1859387" y="824856"/>
                </a:lnTo>
                <a:lnTo>
                  <a:pt x="1877799" y="827713"/>
                </a:lnTo>
                <a:lnTo>
                  <a:pt x="1895893" y="830886"/>
                </a:lnTo>
                <a:lnTo>
                  <a:pt x="1914304" y="834695"/>
                </a:lnTo>
                <a:lnTo>
                  <a:pt x="1932398" y="838186"/>
                </a:lnTo>
                <a:lnTo>
                  <a:pt x="1949857" y="841994"/>
                </a:lnTo>
                <a:lnTo>
                  <a:pt x="1967316" y="846120"/>
                </a:lnTo>
                <a:lnTo>
                  <a:pt x="1984458" y="850246"/>
                </a:lnTo>
                <a:lnTo>
                  <a:pt x="2001282" y="855006"/>
                </a:lnTo>
                <a:lnTo>
                  <a:pt x="2018106" y="859767"/>
                </a:lnTo>
                <a:lnTo>
                  <a:pt x="2034613" y="864527"/>
                </a:lnTo>
                <a:lnTo>
                  <a:pt x="2050485" y="869288"/>
                </a:lnTo>
                <a:lnTo>
                  <a:pt x="2066674" y="874366"/>
                </a:lnTo>
                <a:lnTo>
                  <a:pt x="2082228" y="879761"/>
                </a:lnTo>
                <a:lnTo>
                  <a:pt x="2097783" y="885473"/>
                </a:lnTo>
                <a:lnTo>
                  <a:pt x="2112702" y="891186"/>
                </a:lnTo>
                <a:lnTo>
                  <a:pt x="2127304" y="897216"/>
                </a:lnTo>
                <a:lnTo>
                  <a:pt x="2141906" y="903246"/>
                </a:lnTo>
                <a:lnTo>
                  <a:pt x="2155874" y="909276"/>
                </a:lnTo>
                <a:lnTo>
                  <a:pt x="2169524" y="915306"/>
                </a:lnTo>
                <a:lnTo>
                  <a:pt x="2183173" y="921971"/>
                </a:lnTo>
                <a:lnTo>
                  <a:pt x="2196188" y="928635"/>
                </a:lnTo>
                <a:lnTo>
                  <a:pt x="2209203" y="935617"/>
                </a:lnTo>
                <a:lnTo>
                  <a:pt x="2221266" y="942282"/>
                </a:lnTo>
                <a:lnTo>
                  <a:pt x="2233646" y="949581"/>
                </a:lnTo>
                <a:lnTo>
                  <a:pt x="2245391" y="956881"/>
                </a:lnTo>
                <a:lnTo>
                  <a:pt x="2256501" y="963863"/>
                </a:lnTo>
                <a:lnTo>
                  <a:pt x="2267612" y="971480"/>
                </a:lnTo>
                <a:lnTo>
                  <a:pt x="2278404" y="979097"/>
                </a:lnTo>
                <a:lnTo>
                  <a:pt x="2288562" y="987031"/>
                </a:lnTo>
                <a:lnTo>
                  <a:pt x="2298720" y="994965"/>
                </a:lnTo>
                <a:lnTo>
                  <a:pt x="2307926" y="1002899"/>
                </a:lnTo>
                <a:lnTo>
                  <a:pt x="2317132" y="1010516"/>
                </a:lnTo>
                <a:lnTo>
                  <a:pt x="2325703" y="1019085"/>
                </a:lnTo>
                <a:lnTo>
                  <a:pt x="2333956" y="1027336"/>
                </a:lnTo>
                <a:lnTo>
                  <a:pt x="2341892" y="1035905"/>
                </a:lnTo>
                <a:lnTo>
                  <a:pt x="2349193" y="1044157"/>
                </a:lnTo>
                <a:lnTo>
                  <a:pt x="2356177" y="1052726"/>
                </a:lnTo>
                <a:lnTo>
                  <a:pt x="2362525" y="1061612"/>
                </a:lnTo>
                <a:lnTo>
                  <a:pt x="2368874" y="1070181"/>
                </a:lnTo>
                <a:lnTo>
                  <a:pt x="2374588" y="1079384"/>
                </a:lnTo>
                <a:lnTo>
                  <a:pt x="2379667" y="1088271"/>
                </a:lnTo>
                <a:lnTo>
                  <a:pt x="2384111" y="1097157"/>
                </a:lnTo>
                <a:lnTo>
                  <a:pt x="2388555" y="1106678"/>
                </a:lnTo>
                <a:lnTo>
                  <a:pt x="2392364" y="1115882"/>
                </a:lnTo>
                <a:lnTo>
                  <a:pt x="2395856" y="1125403"/>
                </a:lnTo>
                <a:lnTo>
                  <a:pt x="2398713" y="1134606"/>
                </a:lnTo>
                <a:lnTo>
                  <a:pt x="2400618" y="1144127"/>
                </a:lnTo>
                <a:lnTo>
                  <a:pt x="2402522" y="1153648"/>
                </a:lnTo>
                <a:lnTo>
                  <a:pt x="2404110" y="1163487"/>
                </a:lnTo>
                <a:lnTo>
                  <a:pt x="2404438" y="1168406"/>
                </a:lnTo>
                <a:lnTo>
                  <a:pt x="2405063" y="1168400"/>
                </a:lnTo>
                <a:lnTo>
                  <a:pt x="2406967" y="1333818"/>
                </a:lnTo>
                <a:lnTo>
                  <a:pt x="2407920" y="1454785"/>
                </a:lnTo>
                <a:lnTo>
                  <a:pt x="2408237" y="1525271"/>
                </a:lnTo>
                <a:lnTo>
                  <a:pt x="2407920" y="1529398"/>
                </a:lnTo>
                <a:lnTo>
                  <a:pt x="2406650" y="1534161"/>
                </a:lnTo>
                <a:lnTo>
                  <a:pt x="2404110" y="1539876"/>
                </a:lnTo>
                <a:lnTo>
                  <a:pt x="2399984" y="1546543"/>
                </a:lnTo>
                <a:lnTo>
                  <a:pt x="2395222" y="1554163"/>
                </a:lnTo>
                <a:lnTo>
                  <a:pt x="2389191" y="1562418"/>
                </a:lnTo>
                <a:lnTo>
                  <a:pt x="2381572" y="1571308"/>
                </a:lnTo>
                <a:lnTo>
                  <a:pt x="2373002" y="1580833"/>
                </a:lnTo>
                <a:lnTo>
                  <a:pt x="2362844" y="1590993"/>
                </a:lnTo>
                <a:lnTo>
                  <a:pt x="2351416" y="1601153"/>
                </a:lnTo>
                <a:lnTo>
                  <a:pt x="2338083" y="1611948"/>
                </a:lnTo>
                <a:lnTo>
                  <a:pt x="2323799" y="1623061"/>
                </a:lnTo>
                <a:lnTo>
                  <a:pt x="2307609" y="1634808"/>
                </a:lnTo>
                <a:lnTo>
                  <a:pt x="2289515" y="1646238"/>
                </a:lnTo>
                <a:lnTo>
                  <a:pt x="2279992" y="1651953"/>
                </a:lnTo>
                <a:lnTo>
                  <a:pt x="2270152" y="1657668"/>
                </a:lnTo>
                <a:lnTo>
                  <a:pt x="2259359" y="1663383"/>
                </a:lnTo>
                <a:lnTo>
                  <a:pt x="2248566" y="1669733"/>
                </a:lnTo>
                <a:lnTo>
                  <a:pt x="2237456" y="1675448"/>
                </a:lnTo>
                <a:lnTo>
                  <a:pt x="2225710" y="1681163"/>
                </a:lnTo>
                <a:lnTo>
                  <a:pt x="2213330" y="1686561"/>
                </a:lnTo>
                <a:lnTo>
                  <a:pt x="2200633" y="1692276"/>
                </a:lnTo>
                <a:lnTo>
                  <a:pt x="2187301" y="1697991"/>
                </a:lnTo>
                <a:lnTo>
                  <a:pt x="2173651" y="1703388"/>
                </a:lnTo>
                <a:lnTo>
                  <a:pt x="2159366" y="1708786"/>
                </a:lnTo>
                <a:lnTo>
                  <a:pt x="2144764" y="1714183"/>
                </a:lnTo>
                <a:lnTo>
                  <a:pt x="2129527" y="1719581"/>
                </a:lnTo>
                <a:lnTo>
                  <a:pt x="2113972" y="1724978"/>
                </a:lnTo>
                <a:lnTo>
                  <a:pt x="2097783" y="1730058"/>
                </a:lnTo>
                <a:lnTo>
                  <a:pt x="2080642" y="1735138"/>
                </a:lnTo>
                <a:lnTo>
                  <a:pt x="2063500" y="1739583"/>
                </a:lnTo>
                <a:lnTo>
                  <a:pt x="2045406" y="1744346"/>
                </a:lnTo>
                <a:lnTo>
                  <a:pt x="2027312" y="1749108"/>
                </a:lnTo>
                <a:lnTo>
                  <a:pt x="2008266" y="1753236"/>
                </a:lnTo>
                <a:lnTo>
                  <a:pt x="1988902" y="1757681"/>
                </a:lnTo>
                <a:lnTo>
                  <a:pt x="1968586" y="1761808"/>
                </a:lnTo>
                <a:lnTo>
                  <a:pt x="1948270" y="1765618"/>
                </a:lnTo>
                <a:lnTo>
                  <a:pt x="1927002" y="1769111"/>
                </a:lnTo>
                <a:lnTo>
                  <a:pt x="1905099" y="1772921"/>
                </a:lnTo>
                <a:lnTo>
                  <a:pt x="1882561" y="1776096"/>
                </a:lnTo>
                <a:lnTo>
                  <a:pt x="1859705" y="1778953"/>
                </a:lnTo>
                <a:lnTo>
                  <a:pt x="1835897" y="1781811"/>
                </a:lnTo>
                <a:lnTo>
                  <a:pt x="1811772" y="1784351"/>
                </a:lnTo>
                <a:lnTo>
                  <a:pt x="1786695" y="1786891"/>
                </a:lnTo>
                <a:lnTo>
                  <a:pt x="1761617" y="1789113"/>
                </a:lnTo>
                <a:lnTo>
                  <a:pt x="1735270" y="1790701"/>
                </a:lnTo>
                <a:lnTo>
                  <a:pt x="1708605" y="1792288"/>
                </a:lnTo>
                <a:lnTo>
                  <a:pt x="1680988" y="1793241"/>
                </a:lnTo>
                <a:lnTo>
                  <a:pt x="1653053" y="1794511"/>
                </a:lnTo>
                <a:lnTo>
                  <a:pt x="1624167" y="1795146"/>
                </a:lnTo>
                <a:lnTo>
                  <a:pt x="1595597" y="1795463"/>
                </a:lnTo>
                <a:lnTo>
                  <a:pt x="1567345" y="1795146"/>
                </a:lnTo>
                <a:lnTo>
                  <a:pt x="1540046" y="1794828"/>
                </a:lnTo>
                <a:lnTo>
                  <a:pt x="1513064" y="1793876"/>
                </a:lnTo>
                <a:lnTo>
                  <a:pt x="1486399" y="1792606"/>
                </a:lnTo>
                <a:lnTo>
                  <a:pt x="1461004" y="1791018"/>
                </a:lnTo>
                <a:lnTo>
                  <a:pt x="1435609" y="1789431"/>
                </a:lnTo>
                <a:lnTo>
                  <a:pt x="1411166" y="1787208"/>
                </a:lnTo>
                <a:lnTo>
                  <a:pt x="1387041" y="1784668"/>
                </a:lnTo>
                <a:lnTo>
                  <a:pt x="1363551" y="1781811"/>
                </a:lnTo>
                <a:lnTo>
                  <a:pt x="1340695" y="1778636"/>
                </a:lnTo>
                <a:lnTo>
                  <a:pt x="1317840" y="1775461"/>
                </a:lnTo>
                <a:lnTo>
                  <a:pt x="1296254" y="1771333"/>
                </a:lnTo>
                <a:lnTo>
                  <a:pt x="1274668" y="1767841"/>
                </a:lnTo>
                <a:lnTo>
                  <a:pt x="1254352" y="1763396"/>
                </a:lnTo>
                <a:lnTo>
                  <a:pt x="1233719" y="1759268"/>
                </a:lnTo>
                <a:lnTo>
                  <a:pt x="1214355" y="1754506"/>
                </a:lnTo>
                <a:lnTo>
                  <a:pt x="1194991" y="1749426"/>
                </a:lnTo>
                <a:lnTo>
                  <a:pt x="1176262" y="1744346"/>
                </a:lnTo>
                <a:lnTo>
                  <a:pt x="1158169" y="1738948"/>
                </a:lnTo>
                <a:lnTo>
                  <a:pt x="1140710" y="1733551"/>
                </a:lnTo>
                <a:lnTo>
                  <a:pt x="1123568" y="1727836"/>
                </a:lnTo>
                <a:lnTo>
                  <a:pt x="1106744" y="1722121"/>
                </a:lnTo>
                <a:lnTo>
                  <a:pt x="1090554" y="1716406"/>
                </a:lnTo>
                <a:lnTo>
                  <a:pt x="1075317" y="1710373"/>
                </a:lnTo>
                <a:lnTo>
                  <a:pt x="1059763" y="1703706"/>
                </a:lnTo>
                <a:lnTo>
                  <a:pt x="1045478" y="1697673"/>
                </a:lnTo>
                <a:lnTo>
                  <a:pt x="1030876" y="1691323"/>
                </a:lnTo>
                <a:lnTo>
                  <a:pt x="1017226" y="1684338"/>
                </a:lnTo>
                <a:lnTo>
                  <a:pt x="1004211" y="1677988"/>
                </a:lnTo>
                <a:lnTo>
                  <a:pt x="991514" y="1671003"/>
                </a:lnTo>
                <a:lnTo>
                  <a:pt x="978816" y="1664336"/>
                </a:lnTo>
                <a:lnTo>
                  <a:pt x="967071" y="1657351"/>
                </a:lnTo>
                <a:lnTo>
                  <a:pt x="955644" y="1650683"/>
                </a:lnTo>
                <a:lnTo>
                  <a:pt x="944851" y="1643381"/>
                </a:lnTo>
                <a:lnTo>
                  <a:pt x="934375" y="1636396"/>
                </a:lnTo>
                <a:lnTo>
                  <a:pt x="923900" y="1629411"/>
                </a:lnTo>
                <a:lnTo>
                  <a:pt x="914694" y="1622426"/>
                </a:lnTo>
                <a:lnTo>
                  <a:pt x="905171" y="1615441"/>
                </a:lnTo>
                <a:lnTo>
                  <a:pt x="896283" y="1608456"/>
                </a:lnTo>
                <a:lnTo>
                  <a:pt x="888029" y="1601153"/>
                </a:lnTo>
                <a:lnTo>
                  <a:pt x="880093" y="1594486"/>
                </a:lnTo>
                <a:lnTo>
                  <a:pt x="872157" y="1587501"/>
                </a:lnTo>
                <a:lnTo>
                  <a:pt x="864856" y="1580833"/>
                </a:lnTo>
                <a:lnTo>
                  <a:pt x="858508" y="1573848"/>
                </a:lnTo>
                <a:lnTo>
                  <a:pt x="851841" y="1567498"/>
                </a:lnTo>
                <a:lnTo>
                  <a:pt x="845810" y="1560513"/>
                </a:lnTo>
                <a:lnTo>
                  <a:pt x="840096" y="1554163"/>
                </a:lnTo>
                <a:lnTo>
                  <a:pt x="835017" y="1548131"/>
                </a:lnTo>
                <a:lnTo>
                  <a:pt x="829938" y="1541463"/>
                </a:lnTo>
                <a:lnTo>
                  <a:pt x="821367" y="1529716"/>
                </a:lnTo>
                <a:lnTo>
                  <a:pt x="814384" y="1518286"/>
                </a:lnTo>
                <a:lnTo>
                  <a:pt x="810892" y="1512571"/>
                </a:lnTo>
                <a:lnTo>
                  <a:pt x="808353" y="1507491"/>
                </a:lnTo>
                <a:lnTo>
                  <a:pt x="806130" y="1502093"/>
                </a:lnTo>
                <a:lnTo>
                  <a:pt x="803908" y="1497330"/>
                </a:lnTo>
                <a:lnTo>
                  <a:pt x="802004" y="1492568"/>
                </a:lnTo>
                <a:lnTo>
                  <a:pt x="800734" y="1488440"/>
                </a:lnTo>
                <a:lnTo>
                  <a:pt x="799464" y="1483995"/>
                </a:lnTo>
                <a:lnTo>
                  <a:pt x="798829" y="1480185"/>
                </a:lnTo>
                <a:lnTo>
                  <a:pt x="798512" y="1476375"/>
                </a:lnTo>
                <a:lnTo>
                  <a:pt x="798512" y="1472883"/>
                </a:lnTo>
                <a:lnTo>
                  <a:pt x="798512" y="1393228"/>
                </a:lnTo>
                <a:lnTo>
                  <a:pt x="790021" y="1394461"/>
                </a:lnTo>
                <a:lnTo>
                  <a:pt x="772225" y="1396683"/>
                </a:lnTo>
                <a:lnTo>
                  <a:pt x="754747" y="1397953"/>
                </a:lnTo>
                <a:lnTo>
                  <a:pt x="736633" y="1399223"/>
                </a:lnTo>
                <a:lnTo>
                  <a:pt x="719154" y="1399858"/>
                </a:lnTo>
                <a:lnTo>
                  <a:pt x="700723" y="1400175"/>
                </a:lnTo>
                <a:lnTo>
                  <a:pt x="682609" y="1399858"/>
                </a:lnTo>
                <a:lnTo>
                  <a:pt x="664813" y="1399223"/>
                </a:lnTo>
                <a:lnTo>
                  <a:pt x="646699" y="1397953"/>
                </a:lnTo>
                <a:lnTo>
                  <a:pt x="629220" y="1396683"/>
                </a:lnTo>
                <a:lnTo>
                  <a:pt x="611424" y="1394461"/>
                </a:lnTo>
                <a:lnTo>
                  <a:pt x="594264" y="1391922"/>
                </a:lnTo>
                <a:lnTo>
                  <a:pt x="576785" y="1389065"/>
                </a:lnTo>
                <a:lnTo>
                  <a:pt x="559625" y="1385891"/>
                </a:lnTo>
                <a:lnTo>
                  <a:pt x="542464" y="1382082"/>
                </a:lnTo>
                <a:lnTo>
                  <a:pt x="525939" y="1377955"/>
                </a:lnTo>
                <a:lnTo>
                  <a:pt x="508779" y="1373511"/>
                </a:lnTo>
                <a:lnTo>
                  <a:pt x="492254" y="1368432"/>
                </a:lnTo>
                <a:lnTo>
                  <a:pt x="476046" y="1363036"/>
                </a:lnTo>
                <a:lnTo>
                  <a:pt x="459839" y="1357640"/>
                </a:lnTo>
                <a:lnTo>
                  <a:pt x="443632" y="1351609"/>
                </a:lnTo>
                <a:lnTo>
                  <a:pt x="428060" y="1345260"/>
                </a:lnTo>
                <a:lnTo>
                  <a:pt x="412489" y="1338277"/>
                </a:lnTo>
                <a:lnTo>
                  <a:pt x="396917" y="1331293"/>
                </a:lnTo>
                <a:lnTo>
                  <a:pt x="381981" y="1323675"/>
                </a:lnTo>
                <a:lnTo>
                  <a:pt x="366727" y="1315739"/>
                </a:lnTo>
                <a:lnTo>
                  <a:pt x="352109" y="1307486"/>
                </a:lnTo>
                <a:lnTo>
                  <a:pt x="337491" y="1298916"/>
                </a:lnTo>
                <a:lnTo>
                  <a:pt x="323190" y="1289710"/>
                </a:lnTo>
                <a:lnTo>
                  <a:pt x="309208" y="1280505"/>
                </a:lnTo>
                <a:lnTo>
                  <a:pt x="295225" y="1270665"/>
                </a:lnTo>
                <a:lnTo>
                  <a:pt x="281560" y="1261142"/>
                </a:lnTo>
                <a:lnTo>
                  <a:pt x="268213" y="1250667"/>
                </a:lnTo>
                <a:lnTo>
                  <a:pt x="255184" y="1240191"/>
                </a:lnTo>
                <a:lnTo>
                  <a:pt x="242154" y="1229399"/>
                </a:lnTo>
                <a:lnTo>
                  <a:pt x="229443" y="1218289"/>
                </a:lnTo>
                <a:lnTo>
                  <a:pt x="217367" y="1206862"/>
                </a:lnTo>
                <a:lnTo>
                  <a:pt x="204973" y="1194799"/>
                </a:lnTo>
                <a:lnTo>
                  <a:pt x="193533" y="1183054"/>
                </a:lnTo>
                <a:lnTo>
                  <a:pt x="182093" y="1170675"/>
                </a:lnTo>
                <a:lnTo>
                  <a:pt x="170970" y="1158295"/>
                </a:lnTo>
                <a:lnTo>
                  <a:pt x="160165" y="1145280"/>
                </a:lnTo>
                <a:lnTo>
                  <a:pt x="149360" y="1132266"/>
                </a:lnTo>
                <a:lnTo>
                  <a:pt x="139191" y="1118934"/>
                </a:lnTo>
                <a:lnTo>
                  <a:pt x="129340" y="1105285"/>
                </a:lnTo>
                <a:lnTo>
                  <a:pt x="119806" y="1091318"/>
                </a:lnTo>
                <a:lnTo>
                  <a:pt x="110590" y="1077351"/>
                </a:lnTo>
                <a:lnTo>
                  <a:pt x="101374" y="1063067"/>
                </a:lnTo>
                <a:lnTo>
                  <a:pt x="92794" y="1048465"/>
                </a:lnTo>
                <a:lnTo>
                  <a:pt x="84532" y="1033863"/>
                </a:lnTo>
                <a:lnTo>
                  <a:pt x="76587" y="1018627"/>
                </a:lnTo>
                <a:lnTo>
                  <a:pt x="68960" y="1003708"/>
                </a:lnTo>
                <a:lnTo>
                  <a:pt x="61969" y="988154"/>
                </a:lnTo>
                <a:lnTo>
                  <a:pt x="54977" y="972282"/>
                </a:lnTo>
                <a:lnTo>
                  <a:pt x="48622" y="956411"/>
                </a:lnTo>
                <a:lnTo>
                  <a:pt x="42584" y="940857"/>
                </a:lnTo>
                <a:lnTo>
                  <a:pt x="36546" y="924668"/>
                </a:lnTo>
                <a:lnTo>
                  <a:pt x="31779" y="908479"/>
                </a:lnTo>
                <a:lnTo>
                  <a:pt x="26694" y="891973"/>
                </a:lnTo>
                <a:lnTo>
                  <a:pt x="21927" y="874832"/>
                </a:lnTo>
                <a:lnTo>
                  <a:pt x="18114" y="858008"/>
                </a:lnTo>
                <a:lnTo>
                  <a:pt x="14300" y="841184"/>
                </a:lnTo>
                <a:lnTo>
                  <a:pt x="10805" y="824043"/>
                </a:lnTo>
                <a:lnTo>
                  <a:pt x="7945" y="806585"/>
                </a:lnTo>
                <a:lnTo>
                  <a:pt x="5720" y="789126"/>
                </a:lnTo>
                <a:lnTo>
                  <a:pt x="3496" y="771668"/>
                </a:lnTo>
                <a:lnTo>
                  <a:pt x="2225" y="753892"/>
                </a:lnTo>
                <a:lnTo>
                  <a:pt x="636" y="736116"/>
                </a:lnTo>
                <a:lnTo>
                  <a:pt x="318" y="718340"/>
                </a:lnTo>
                <a:lnTo>
                  <a:pt x="0" y="699929"/>
                </a:lnTo>
                <a:lnTo>
                  <a:pt x="318" y="681836"/>
                </a:lnTo>
                <a:lnTo>
                  <a:pt x="636" y="664060"/>
                </a:lnTo>
                <a:lnTo>
                  <a:pt x="2225" y="646284"/>
                </a:lnTo>
                <a:lnTo>
                  <a:pt x="3496" y="628190"/>
                </a:lnTo>
                <a:lnTo>
                  <a:pt x="5720" y="610732"/>
                </a:lnTo>
                <a:lnTo>
                  <a:pt x="7945" y="593591"/>
                </a:lnTo>
                <a:lnTo>
                  <a:pt x="10805" y="576132"/>
                </a:lnTo>
                <a:lnTo>
                  <a:pt x="14300" y="558991"/>
                </a:lnTo>
                <a:lnTo>
                  <a:pt x="18114" y="542167"/>
                </a:lnTo>
                <a:lnTo>
                  <a:pt x="21927" y="525026"/>
                </a:lnTo>
                <a:lnTo>
                  <a:pt x="26694" y="508202"/>
                </a:lnTo>
                <a:lnTo>
                  <a:pt x="31779" y="491696"/>
                </a:lnTo>
                <a:lnTo>
                  <a:pt x="36546" y="475507"/>
                </a:lnTo>
                <a:lnTo>
                  <a:pt x="42584" y="459319"/>
                </a:lnTo>
                <a:lnTo>
                  <a:pt x="48622" y="443130"/>
                </a:lnTo>
                <a:lnTo>
                  <a:pt x="54977" y="427576"/>
                </a:lnTo>
                <a:lnTo>
                  <a:pt x="61969" y="412022"/>
                </a:lnTo>
                <a:lnTo>
                  <a:pt x="68960" y="396468"/>
                </a:lnTo>
                <a:lnTo>
                  <a:pt x="76587" y="381231"/>
                </a:lnTo>
                <a:lnTo>
                  <a:pt x="84532" y="366312"/>
                </a:lnTo>
                <a:lnTo>
                  <a:pt x="92794" y="351393"/>
                </a:lnTo>
                <a:lnTo>
                  <a:pt x="101374" y="337109"/>
                </a:lnTo>
                <a:lnTo>
                  <a:pt x="110590" y="322825"/>
                </a:lnTo>
                <a:lnTo>
                  <a:pt x="119806" y="308858"/>
                </a:lnTo>
                <a:lnTo>
                  <a:pt x="129340" y="294573"/>
                </a:lnTo>
                <a:lnTo>
                  <a:pt x="139191" y="280924"/>
                </a:lnTo>
                <a:lnTo>
                  <a:pt x="149360" y="267592"/>
                </a:lnTo>
                <a:lnTo>
                  <a:pt x="160165" y="254895"/>
                </a:lnTo>
                <a:lnTo>
                  <a:pt x="170970" y="241880"/>
                </a:lnTo>
                <a:lnTo>
                  <a:pt x="182093" y="229183"/>
                </a:lnTo>
                <a:lnTo>
                  <a:pt x="193533" y="217121"/>
                </a:lnTo>
                <a:lnTo>
                  <a:pt x="204973" y="205059"/>
                </a:lnTo>
                <a:lnTo>
                  <a:pt x="217367" y="193314"/>
                </a:lnTo>
                <a:lnTo>
                  <a:pt x="229443" y="181886"/>
                </a:lnTo>
                <a:lnTo>
                  <a:pt x="242154" y="170776"/>
                </a:lnTo>
                <a:lnTo>
                  <a:pt x="255184" y="159984"/>
                </a:lnTo>
                <a:lnTo>
                  <a:pt x="268213" y="149509"/>
                </a:lnTo>
                <a:lnTo>
                  <a:pt x="281560" y="139034"/>
                </a:lnTo>
                <a:lnTo>
                  <a:pt x="295225" y="128876"/>
                </a:lnTo>
                <a:lnTo>
                  <a:pt x="309208" y="119670"/>
                </a:lnTo>
                <a:lnTo>
                  <a:pt x="323190" y="110148"/>
                </a:lnTo>
                <a:lnTo>
                  <a:pt x="337491" y="101260"/>
                </a:lnTo>
                <a:lnTo>
                  <a:pt x="352109" y="92689"/>
                </a:lnTo>
                <a:lnTo>
                  <a:pt x="366727" y="84436"/>
                </a:lnTo>
                <a:lnTo>
                  <a:pt x="381981" y="76500"/>
                </a:lnTo>
                <a:lnTo>
                  <a:pt x="396917" y="68882"/>
                </a:lnTo>
                <a:lnTo>
                  <a:pt x="412489" y="61899"/>
                </a:lnTo>
                <a:lnTo>
                  <a:pt x="428060" y="54915"/>
                </a:lnTo>
                <a:lnTo>
                  <a:pt x="443632" y="48567"/>
                </a:lnTo>
                <a:lnTo>
                  <a:pt x="459839" y="42218"/>
                </a:lnTo>
                <a:lnTo>
                  <a:pt x="476046" y="36504"/>
                </a:lnTo>
                <a:lnTo>
                  <a:pt x="492254" y="31426"/>
                </a:lnTo>
                <a:lnTo>
                  <a:pt x="508779" y="26664"/>
                </a:lnTo>
                <a:lnTo>
                  <a:pt x="525939" y="21903"/>
                </a:lnTo>
                <a:lnTo>
                  <a:pt x="542464" y="17776"/>
                </a:lnTo>
                <a:lnTo>
                  <a:pt x="559625" y="14284"/>
                </a:lnTo>
                <a:lnTo>
                  <a:pt x="576785" y="11110"/>
                </a:lnTo>
                <a:lnTo>
                  <a:pt x="594264" y="8253"/>
                </a:lnTo>
                <a:lnTo>
                  <a:pt x="611424" y="5714"/>
                </a:lnTo>
                <a:lnTo>
                  <a:pt x="629220" y="3492"/>
                </a:lnTo>
                <a:lnTo>
                  <a:pt x="646699" y="2222"/>
                </a:lnTo>
                <a:lnTo>
                  <a:pt x="664813" y="952"/>
                </a:lnTo>
                <a:lnTo>
                  <a:pt x="682609" y="318"/>
                </a:lnTo>
                <a:lnTo>
                  <a:pt x="7007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7" name="KSO_Shape"/>
          <p:cNvSpPr/>
          <p:nvPr/>
        </p:nvSpPr>
        <p:spPr bwMode="auto">
          <a:xfrm>
            <a:off x="5870893" y="5385955"/>
            <a:ext cx="450215" cy="420201"/>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8" name="KSO_Shape"/>
          <p:cNvSpPr/>
          <p:nvPr/>
        </p:nvSpPr>
        <p:spPr bwMode="auto">
          <a:xfrm>
            <a:off x="7986873" y="5419828"/>
            <a:ext cx="326020" cy="352454"/>
          </a:xfrm>
          <a:custGeom>
            <a:avLst/>
            <a:gdLst>
              <a:gd name="T0" fmla="*/ 1954201 w 2398713"/>
              <a:gd name="T1" fmla="*/ 31402 h 2592388"/>
              <a:gd name="T2" fmla="*/ 2116850 w 2398713"/>
              <a:gd name="T3" fmla="*/ 156378 h 2592388"/>
              <a:gd name="T4" fmla="*/ 2267769 w 2398713"/>
              <a:gd name="T5" fmla="*/ 366997 h 2592388"/>
              <a:gd name="T6" fmla="*/ 2371446 w 2398713"/>
              <a:gd name="T7" fmla="*/ 623927 h 2592388"/>
              <a:gd name="T8" fmla="*/ 2395860 w 2398713"/>
              <a:gd name="T9" fmla="*/ 889421 h 2592388"/>
              <a:gd name="T10" fmla="*/ 2308669 w 2398713"/>
              <a:gd name="T11" fmla="*/ 1125416 h 2592388"/>
              <a:gd name="T12" fmla="*/ 2141581 w 2398713"/>
              <a:gd name="T13" fmla="*/ 1278622 h 2592388"/>
              <a:gd name="T14" fmla="*/ 1992247 w 2398713"/>
              <a:gd name="T15" fmla="*/ 1329373 h 2592388"/>
              <a:gd name="T16" fmla="*/ 1852743 w 2398713"/>
              <a:gd name="T17" fmla="*/ 1306852 h 2592388"/>
              <a:gd name="T18" fmla="*/ 1684386 w 2398713"/>
              <a:gd name="T19" fmla="*/ 1191710 h 2592388"/>
              <a:gd name="T20" fmla="*/ 1595610 w 2398713"/>
              <a:gd name="T21" fmla="*/ 1053095 h 2592388"/>
              <a:gd name="T22" fmla="*/ 1598781 w 2398713"/>
              <a:gd name="T23" fmla="*/ 947468 h 2592388"/>
              <a:gd name="T24" fmla="*/ 1649193 w 2398713"/>
              <a:gd name="T25" fmla="*/ 843427 h 2592388"/>
              <a:gd name="T26" fmla="*/ 1630363 w 2398713"/>
              <a:gd name="T27" fmla="*/ 777854 h 2592388"/>
              <a:gd name="T28" fmla="*/ 1487488 w 2398713"/>
              <a:gd name="T29" fmla="*/ 922928 h 2592388"/>
              <a:gd name="T30" fmla="*/ 1380173 w 2398713"/>
              <a:gd name="T31" fmla="*/ 1204822 h 2592388"/>
              <a:gd name="T32" fmla="*/ 1340755 w 2398713"/>
              <a:gd name="T33" fmla="*/ 1574863 h 2592388"/>
              <a:gd name="T34" fmla="*/ 1499917 w 2398713"/>
              <a:gd name="T35" fmla="*/ 1702477 h 2592388"/>
              <a:gd name="T36" fmla="*/ 1532891 w 2398713"/>
              <a:gd name="T37" fmla="*/ 1834865 h 2592388"/>
              <a:gd name="T38" fmla="*/ 1466309 w 2398713"/>
              <a:gd name="T39" fmla="*/ 1984119 h 2592388"/>
              <a:gd name="T40" fmla="*/ 1302385 w 2398713"/>
              <a:gd name="T41" fmla="*/ 2145738 h 2592388"/>
              <a:gd name="T42" fmla="*/ 1017359 w 2398713"/>
              <a:gd name="T43" fmla="*/ 2054132 h 2592388"/>
              <a:gd name="T44" fmla="*/ 874367 w 2398713"/>
              <a:gd name="T45" fmla="*/ 1914743 h 2592388"/>
              <a:gd name="T46" fmla="*/ 855660 w 2398713"/>
              <a:gd name="T47" fmla="*/ 1792857 h 2592388"/>
              <a:gd name="T48" fmla="*/ 942217 w 2398713"/>
              <a:gd name="T49" fmla="*/ 1637238 h 2592388"/>
              <a:gd name="T50" fmla="*/ 1075055 w 2398713"/>
              <a:gd name="T51" fmla="*/ 1467351 h 2592388"/>
              <a:gd name="T52" fmla="*/ 978535 w 2398713"/>
              <a:gd name="T53" fmla="*/ 1076255 h 2592388"/>
              <a:gd name="T54" fmla="*/ 851535 w 2398713"/>
              <a:gd name="T55" fmla="*/ 839756 h 2592388"/>
              <a:gd name="T56" fmla="*/ 735647 w 2398713"/>
              <a:gd name="T57" fmla="*/ 787283 h 2592388"/>
              <a:gd name="T58" fmla="*/ 773430 w 2398713"/>
              <a:gd name="T59" fmla="*/ 888469 h 2592388"/>
              <a:gd name="T60" fmla="*/ 809307 w 2398713"/>
              <a:gd name="T61" fmla="*/ 989021 h 2592388"/>
              <a:gd name="T62" fmla="*/ 775335 w 2398713"/>
              <a:gd name="T63" fmla="*/ 1119706 h 2592388"/>
              <a:gd name="T64" fmla="*/ 645477 w 2398713"/>
              <a:gd name="T65" fmla="*/ 1250074 h 2592388"/>
              <a:gd name="T66" fmla="*/ 481965 w 2398713"/>
              <a:gd name="T67" fmla="*/ 1325567 h 2592388"/>
              <a:gd name="T68" fmla="*/ 345757 w 2398713"/>
              <a:gd name="T69" fmla="*/ 1317637 h 2592388"/>
              <a:gd name="T70" fmla="*/ 187325 w 2398713"/>
              <a:gd name="T71" fmla="*/ 1227553 h 2592388"/>
              <a:gd name="T72" fmla="*/ 37148 w 2398713"/>
              <a:gd name="T73" fmla="*/ 1030574 h 2592388"/>
              <a:gd name="T74" fmla="*/ 1905 w 2398713"/>
              <a:gd name="T75" fmla="*/ 777133 h 2592388"/>
              <a:gd name="T76" fmla="*/ 64135 w 2398713"/>
              <a:gd name="T77" fmla="*/ 510687 h 2592388"/>
              <a:gd name="T78" fmla="*/ 192087 w 2398713"/>
              <a:gd name="T79" fmla="*/ 268666 h 2592388"/>
              <a:gd name="T80" fmla="*/ 353377 w 2398713"/>
              <a:gd name="T81" fmla="*/ 90084 h 2592388"/>
              <a:gd name="T82" fmla="*/ 509587 w 2398713"/>
              <a:gd name="T83" fmla="*/ 7930 h 2592388"/>
              <a:gd name="T84" fmla="*/ 641985 w 2398713"/>
              <a:gd name="T85" fmla="*/ 9199 h 2592388"/>
              <a:gd name="T86" fmla="*/ 784860 w 2398713"/>
              <a:gd name="T87" fmla="*/ 91670 h 2592388"/>
              <a:gd name="T88" fmla="*/ 884873 w 2398713"/>
              <a:gd name="T89" fmla="*/ 221404 h 2592388"/>
              <a:gd name="T90" fmla="*/ 908050 w 2398713"/>
              <a:gd name="T91" fmla="*/ 331788 h 2592388"/>
              <a:gd name="T92" fmla="*/ 852487 w 2398713"/>
              <a:gd name="T93" fmla="*/ 508784 h 2592388"/>
              <a:gd name="T94" fmla="*/ 754151 w 2398713"/>
              <a:gd name="T95" fmla="*/ 661562 h 2592388"/>
              <a:gd name="T96" fmla="*/ 908368 w 2398713"/>
              <a:gd name="T97" fmla="*/ 749918 h 2592388"/>
              <a:gd name="T98" fmla="*/ 1002665 w 2398713"/>
              <a:gd name="T99" fmla="*/ 873406 h 2592388"/>
              <a:gd name="T100" fmla="*/ 1133158 w 2398713"/>
              <a:gd name="T101" fmla="*/ 1229265 h 2592388"/>
              <a:gd name="T102" fmla="*/ 1214438 w 2398713"/>
              <a:gd name="T103" fmla="*/ 1494652 h 2592388"/>
              <a:gd name="T104" fmla="*/ 1310958 w 2398713"/>
              <a:gd name="T105" fmla="*/ 1073715 h 2592388"/>
              <a:gd name="T106" fmla="*/ 1434783 w 2398713"/>
              <a:gd name="T107" fmla="*/ 812456 h 2592388"/>
              <a:gd name="T108" fmla="*/ 1548131 w 2398713"/>
              <a:gd name="T109" fmla="*/ 705158 h 2592388"/>
              <a:gd name="T110" fmla="*/ 1619390 w 2398713"/>
              <a:gd name="T111" fmla="*/ 611239 h 2592388"/>
              <a:gd name="T112" fmla="*/ 1515078 w 2398713"/>
              <a:gd name="T113" fmla="*/ 443442 h 2592388"/>
              <a:gd name="T114" fmla="*/ 1495738 w 2398713"/>
              <a:gd name="T115" fmla="*/ 285160 h 2592388"/>
              <a:gd name="T116" fmla="*/ 1543613 w 2398713"/>
              <a:gd name="T117" fmla="*/ 172872 h 2592388"/>
              <a:gd name="T118" fmla="*/ 1693898 w 2398713"/>
              <a:gd name="T119" fmla="*/ 34574 h 2592388"/>
              <a:gd name="T120" fmla="*/ 1811843 w 2398713"/>
              <a:gd name="T121" fmla="*/ 317 h 2592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98713" h="2592388">
                <a:moveTo>
                  <a:pt x="1821037" y="0"/>
                </a:moveTo>
                <a:lnTo>
                  <a:pt x="1830549" y="0"/>
                </a:lnTo>
                <a:lnTo>
                  <a:pt x="1840061" y="317"/>
                </a:lnTo>
                <a:lnTo>
                  <a:pt x="1849889" y="1269"/>
                </a:lnTo>
                <a:lnTo>
                  <a:pt x="1859718" y="2220"/>
                </a:lnTo>
                <a:lnTo>
                  <a:pt x="1869864" y="4124"/>
                </a:lnTo>
                <a:lnTo>
                  <a:pt x="1880010" y="5710"/>
                </a:lnTo>
                <a:lnTo>
                  <a:pt x="1890155" y="7930"/>
                </a:lnTo>
                <a:lnTo>
                  <a:pt x="1900301" y="10785"/>
                </a:lnTo>
                <a:lnTo>
                  <a:pt x="1911081" y="13957"/>
                </a:lnTo>
                <a:lnTo>
                  <a:pt x="1921544" y="17763"/>
                </a:lnTo>
                <a:lnTo>
                  <a:pt x="1932324" y="21569"/>
                </a:lnTo>
                <a:lnTo>
                  <a:pt x="1943104" y="26327"/>
                </a:lnTo>
                <a:lnTo>
                  <a:pt x="1954201" y="31402"/>
                </a:lnTo>
                <a:lnTo>
                  <a:pt x="1965298" y="36795"/>
                </a:lnTo>
                <a:lnTo>
                  <a:pt x="1976395" y="42822"/>
                </a:lnTo>
                <a:lnTo>
                  <a:pt x="1987809" y="49165"/>
                </a:lnTo>
                <a:lnTo>
                  <a:pt x="1999223" y="56461"/>
                </a:lnTo>
                <a:lnTo>
                  <a:pt x="2010637" y="64074"/>
                </a:lnTo>
                <a:lnTo>
                  <a:pt x="2022368" y="72321"/>
                </a:lnTo>
                <a:lnTo>
                  <a:pt x="2034099" y="80885"/>
                </a:lnTo>
                <a:lnTo>
                  <a:pt x="2045830" y="90084"/>
                </a:lnTo>
                <a:lnTo>
                  <a:pt x="2058195" y="99917"/>
                </a:lnTo>
                <a:lnTo>
                  <a:pt x="2069926" y="110385"/>
                </a:lnTo>
                <a:lnTo>
                  <a:pt x="2081657" y="121169"/>
                </a:lnTo>
                <a:lnTo>
                  <a:pt x="2093705" y="132588"/>
                </a:lnTo>
                <a:lnTo>
                  <a:pt x="2105119" y="144007"/>
                </a:lnTo>
                <a:lnTo>
                  <a:pt x="2116850" y="156378"/>
                </a:lnTo>
                <a:lnTo>
                  <a:pt x="2128581" y="168749"/>
                </a:lnTo>
                <a:lnTo>
                  <a:pt x="2140313" y="182071"/>
                </a:lnTo>
                <a:lnTo>
                  <a:pt x="2151410" y="195393"/>
                </a:lnTo>
                <a:lnTo>
                  <a:pt x="2162824" y="209350"/>
                </a:lnTo>
                <a:lnTo>
                  <a:pt x="2173920" y="223941"/>
                </a:lnTo>
                <a:lnTo>
                  <a:pt x="2185017" y="238215"/>
                </a:lnTo>
                <a:lnTo>
                  <a:pt x="2196431" y="253441"/>
                </a:lnTo>
                <a:lnTo>
                  <a:pt x="2207211" y="268666"/>
                </a:lnTo>
                <a:lnTo>
                  <a:pt x="2217357" y="284209"/>
                </a:lnTo>
                <a:lnTo>
                  <a:pt x="2227820" y="300068"/>
                </a:lnTo>
                <a:lnTo>
                  <a:pt x="2238283" y="316563"/>
                </a:lnTo>
                <a:lnTo>
                  <a:pt x="2248429" y="333057"/>
                </a:lnTo>
                <a:lnTo>
                  <a:pt x="2257940" y="349551"/>
                </a:lnTo>
                <a:lnTo>
                  <a:pt x="2267769" y="366997"/>
                </a:lnTo>
                <a:lnTo>
                  <a:pt x="2276964" y="384126"/>
                </a:lnTo>
                <a:lnTo>
                  <a:pt x="2286158" y="401254"/>
                </a:lnTo>
                <a:lnTo>
                  <a:pt x="2295036" y="419335"/>
                </a:lnTo>
                <a:lnTo>
                  <a:pt x="2303596" y="437415"/>
                </a:lnTo>
                <a:lnTo>
                  <a:pt x="2311840" y="455178"/>
                </a:lnTo>
                <a:lnTo>
                  <a:pt x="2319766" y="473575"/>
                </a:lnTo>
                <a:lnTo>
                  <a:pt x="2327376" y="491973"/>
                </a:lnTo>
                <a:lnTo>
                  <a:pt x="2334985" y="510687"/>
                </a:lnTo>
                <a:lnTo>
                  <a:pt x="2341643" y="529085"/>
                </a:lnTo>
                <a:lnTo>
                  <a:pt x="2348618" y="547799"/>
                </a:lnTo>
                <a:lnTo>
                  <a:pt x="2354642" y="566831"/>
                </a:lnTo>
                <a:lnTo>
                  <a:pt x="2360666" y="585546"/>
                </a:lnTo>
                <a:lnTo>
                  <a:pt x="2366056" y="604895"/>
                </a:lnTo>
                <a:lnTo>
                  <a:pt x="2371446" y="623927"/>
                </a:lnTo>
                <a:lnTo>
                  <a:pt x="2376202" y="642959"/>
                </a:lnTo>
                <a:lnTo>
                  <a:pt x="2380641" y="661990"/>
                </a:lnTo>
                <a:lnTo>
                  <a:pt x="2384446" y="681657"/>
                </a:lnTo>
                <a:lnTo>
                  <a:pt x="2387933" y="700688"/>
                </a:lnTo>
                <a:lnTo>
                  <a:pt x="2390787" y="720038"/>
                </a:lnTo>
                <a:lnTo>
                  <a:pt x="2393323" y="739069"/>
                </a:lnTo>
                <a:lnTo>
                  <a:pt x="2395543" y="758101"/>
                </a:lnTo>
                <a:lnTo>
                  <a:pt x="2397128" y="777133"/>
                </a:lnTo>
                <a:lnTo>
                  <a:pt x="2398079" y="796165"/>
                </a:lnTo>
                <a:lnTo>
                  <a:pt x="2398713" y="815197"/>
                </a:lnTo>
                <a:lnTo>
                  <a:pt x="2398713" y="833911"/>
                </a:lnTo>
                <a:lnTo>
                  <a:pt x="2398396" y="852626"/>
                </a:lnTo>
                <a:lnTo>
                  <a:pt x="2397445" y="871341"/>
                </a:lnTo>
                <a:lnTo>
                  <a:pt x="2395860" y="889421"/>
                </a:lnTo>
                <a:lnTo>
                  <a:pt x="2393640" y="907818"/>
                </a:lnTo>
                <a:lnTo>
                  <a:pt x="2390787" y="926216"/>
                </a:lnTo>
                <a:lnTo>
                  <a:pt x="2387616" y="944296"/>
                </a:lnTo>
                <a:lnTo>
                  <a:pt x="2383812" y="961742"/>
                </a:lnTo>
                <a:lnTo>
                  <a:pt x="2379373" y="979505"/>
                </a:lnTo>
                <a:lnTo>
                  <a:pt x="2373983" y="996633"/>
                </a:lnTo>
                <a:lnTo>
                  <a:pt x="2368276" y="1013762"/>
                </a:lnTo>
                <a:lnTo>
                  <a:pt x="2361935" y="1030574"/>
                </a:lnTo>
                <a:lnTo>
                  <a:pt x="2354642" y="1047385"/>
                </a:lnTo>
                <a:lnTo>
                  <a:pt x="2346716" y="1063562"/>
                </a:lnTo>
                <a:lnTo>
                  <a:pt x="2338473" y="1079739"/>
                </a:lnTo>
                <a:lnTo>
                  <a:pt x="2329278" y="1094965"/>
                </a:lnTo>
                <a:lnTo>
                  <a:pt x="2319449" y="1110507"/>
                </a:lnTo>
                <a:lnTo>
                  <a:pt x="2308669" y="1125416"/>
                </a:lnTo>
                <a:lnTo>
                  <a:pt x="2297572" y="1140324"/>
                </a:lnTo>
                <a:lnTo>
                  <a:pt x="2285207" y="1154598"/>
                </a:lnTo>
                <a:lnTo>
                  <a:pt x="2272842" y="1168237"/>
                </a:lnTo>
                <a:lnTo>
                  <a:pt x="2260477" y="1181559"/>
                </a:lnTo>
                <a:lnTo>
                  <a:pt x="2248429" y="1193930"/>
                </a:lnTo>
                <a:lnTo>
                  <a:pt x="2236063" y="1205666"/>
                </a:lnTo>
                <a:lnTo>
                  <a:pt x="2224015" y="1216768"/>
                </a:lnTo>
                <a:lnTo>
                  <a:pt x="2211967" y="1227553"/>
                </a:lnTo>
                <a:lnTo>
                  <a:pt x="2199919" y="1237703"/>
                </a:lnTo>
                <a:lnTo>
                  <a:pt x="2188188" y="1246902"/>
                </a:lnTo>
                <a:lnTo>
                  <a:pt x="2176140" y="1255466"/>
                </a:lnTo>
                <a:lnTo>
                  <a:pt x="2164726" y="1264031"/>
                </a:lnTo>
                <a:lnTo>
                  <a:pt x="2153312" y="1271326"/>
                </a:lnTo>
                <a:lnTo>
                  <a:pt x="2141581" y="1278622"/>
                </a:lnTo>
                <a:lnTo>
                  <a:pt x="2130167" y="1285283"/>
                </a:lnTo>
                <a:lnTo>
                  <a:pt x="2119070" y="1291627"/>
                </a:lnTo>
                <a:lnTo>
                  <a:pt x="2107656" y="1297019"/>
                </a:lnTo>
                <a:lnTo>
                  <a:pt x="2096876" y="1302094"/>
                </a:lnTo>
                <a:lnTo>
                  <a:pt x="2085779" y="1306535"/>
                </a:lnTo>
                <a:lnTo>
                  <a:pt x="2074999" y="1310976"/>
                </a:lnTo>
                <a:lnTo>
                  <a:pt x="2064219" y="1314465"/>
                </a:lnTo>
                <a:lnTo>
                  <a:pt x="2053439" y="1317637"/>
                </a:lnTo>
                <a:lnTo>
                  <a:pt x="2042976" y="1320492"/>
                </a:lnTo>
                <a:lnTo>
                  <a:pt x="2032514" y="1323029"/>
                </a:lnTo>
                <a:lnTo>
                  <a:pt x="2022051" y="1325250"/>
                </a:lnTo>
                <a:lnTo>
                  <a:pt x="2012222" y="1327153"/>
                </a:lnTo>
                <a:lnTo>
                  <a:pt x="2002076" y="1328105"/>
                </a:lnTo>
                <a:lnTo>
                  <a:pt x="1992247" y="1329373"/>
                </a:lnTo>
                <a:lnTo>
                  <a:pt x="1982419" y="1330008"/>
                </a:lnTo>
                <a:lnTo>
                  <a:pt x="1972590" y="1330325"/>
                </a:lnTo>
                <a:lnTo>
                  <a:pt x="1963395" y="1330008"/>
                </a:lnTo>
                <a:lnTo>
                  <a:pt x="1953884" y="1330008"/>
                </a:lnTo>
                <a:lnTo>
                  <a:pt x="1944689" y="1329373"/>
                </a:lnTo>
                <a:lnTo>
                  <a:pt x="1935494" y="1328105"/>
                </a:lnTo>
                <a:lnTo>
                  <a:pt x="1926617" y="1327153"/>
                </a:lnTo>
                <a:lnTo>
                  <a:pt x="1917739" y="1325567"/>
                </a:lnTo>
                <a:lnTo>
                  <a:pt x="1909179" y="1323981"/>
                </a:lnTo>
                <a:lnTo>
                  <a:pt x="1900301" y="1322078"/>
                </a:lnTo>
                <a:lnTo>
                  <a:pt x="1892058" y="1319857"/>
                </a:lnTo>
                <a:lnTo>
                  <a:pt x="1883814" y="1317637"/>
                </a:lnTo>
                <a:lnTo>
                  <a:pt x="1867644" y="1312879"/>
                </a:lnTo>
                <a:lnTo>
                  <a:pt x="1852743" y="1306852"/>
                </a:lnTo>
                <a:lnTo>
                  <a:pt x="1837841" y="1300508"/>
                </a:lnTo>
                <a:lnTo>
                  <a:pt x="1823574" y="1293847"/>
                </a:lnTo>
                <a:lnTo>
                  <a:pt x="1810257" y="1286869"/>
                </a:lnTo>
                <a:lnTo>
                  <a:pt x="1797575" y="1279573"/>
                </a:lnTo>
                <a:lnTo>
                  <a:pt x="1785527" y="1272278"/>
                </a:lnTo>
                <a:lnTo>
                  <a:pt x="1774430" y="1264665"/>
                </a:lnTo>
                <a:lnTo>
                  <a:pt x="1763967" y="1257370"/>
                </a:lnTo>
                <a:lnTo>
                  <a:pt x="1754138" y="1250074"/>
                </a:lnTo>
                <a:lnTo>
                  <a:pt x="1745261" y="1243730"/>
                </a:lnTo>
                <a:lnTo>
                  <a:pt x="1729725" y="1231677"/>
                </a:lnTo>
                <a:lnTo>
                  <a:pt x="1715458" y="1219623"/>
                </a:lnTo>
                <a:lnTo>
                  <a:pt x="1699922" y="1206301"/>
                </a:lnTo>
                <a:lnTo>
                  <a:pt x="1692312" y="1199322"/>
                </a:lnTo>
                <a:lnTo>
                  <a:pt x="1684386" y="1191710"/>
                </a:lnTo>
                <a:lnTo>
                  <a:pt x="1676460" y="1183780"/>
                </a:lnTo>
                <a:lnTo>
                  <a:pt x="1668533" y="1175850"/>
                </a:lnTo>
                <a:lnTo>
                  <a:pt x="1660607" y="1167286"/>
                </a:lnTo>
                <a:lnTo>
                  <a:pt x="1652680" y="1158721"/>
                </a:lnTo>
                <a:lnTo>
                  <a:pt x="1645388" y="1149205"/>
                </a:lnTo>
                <a:lnTo>
                  <a:pt x="1638096" y="1140007"/>
                </a:lnTo>
                <a:lnTo>
                  <a:pt x="1631121" y="1129856"/>
                </a:lnTo>
                <a:lnTo>
                  <a:pt x="1624780" y="1119706"/>
                </a:lnTo>
                <a:lnTo>
                  <a:pt x="1618438" y="1109556"/>
                </a:lnTo>
                <a:lnTo>
                  <a:pt x="1612731" y="1098771"/>
                </a:lnTo>
                <a:lnTo>
                  <a:pt x="1607341" y="1087986"/>
                </a:lnTo>
                <a:lnTo>
                  <a:pt x="1602903" y="1076250"/>
                </a:lnTo>
                <a:lnTo>
                  <a:pt x="1598781" y="1064831"/>
                </a:lnTo>
                <a:lnTo>
                  <a:pt x="1595610" y="1053095"/>
                </a:lnTo>
                <a:lnTo>
                  <a:pt x="1592757" y="1040724"/>
                </a:lnTo>
                <a:lnTo>
                  <a:pt x="1590855" y="1028353"/>
                </a:lnTo>
                <a:lnTo>
                  <a:pt x="1590220" y="1021692"/>
                </a:lnTo>
                <a:lnTo>
                  <a:pt x="1589903" y="1015348"/>
                </a:lnTo>
                <a:lnTo>
                  <a:pt x="1589903" y="1008687"/>
                </a:lnTo>
                <a:lnTo>
                  <a:pt x="1589903" y="1002343"/>
                </a:lnTo>
                <a:lnTo>
                  <a:pt x="1589903" y="995999"/>
                </a:lnTo>
                <a:lnTo>
                  <a:pt x="1590537" y="989021"/>
                </a:lnTo>
                <a:lnTo>
                  <a:pt x="1591172" y="982360"/>
                </a:lnTo>
                <a:lnTo>
                  <a:pt x="1592440" y="975381"/>
                </a:lnTo>
                <a:lnTo>
                  <a:pt x="1593391" y="968720"/>
                </a:lnTo>
                <a:lnTo>
                  <a:pt x="1594976" y="961742"/>
                </a:lnTo>
                <a:lnTo>
                  <a:pt x="1596562" y="954446"/>
                </a:lnTo>
                <a:lnTo>
                  <a:pt x="1598781" y="947468"/>
                </a:lnTo>
                <a:lnTo>
                  <a:pt x="1601317" y="940172"/>
                </a:lnTo>
                <a:lnTo>
                  <a:pt x="1603854" y="932877"/>
                </a:lnTo>
                <a:lnTo>
                  <a:pt x="1606707" y="925898"/>
                </a:lnTo>
                <a:lnTo>
                  <a:pt x="1610195" y="918603"/>
                </a:lnTo>
                <a:lnTo>
                  <a:pt x="1613683" y="910990"/>
                </a:lnTo>
                <a:lnTo>
                  <a:pt x="1617487" y="903695"/>
                </a:lnTo>
                <a:lnTo>
                  <a:pt x="1621926" y="896082"/>
                </a:lnTo>
                <a:lnTo>
                  <a:pt x="1626365" y="888469"/>
                </a:lnTo>
                <a:lnTo>
                  <a:pt x="1630804" y="880856"/>
                </a:lnTo>
                <a:lnTo>
                  <a:pt x="1634925" y="873244"/>
                </a:lnTo>
                <a:lnTo>
                  <a:pt x="1639047" y="865948"/>
                </a:lnTo>
                <a:lnTo>
                  <a:pt x="1642535" y="858335"/>
                </a:lnTo>
                <a:lnTo>
                  <a:pt x="1646339" y="851040"/>
                </a:lnTo>
                <a:lnTo>
                  <a:pt x="1649193" y="843427"/>
                </a:lnTo>
                <a:lnTo>
                  <a:pt x="1652046" y="836449"/>
                </a:lnTo>
                <a:lnTo>
                  <a:pt x="1654583" y="829153"/>
                </a:lnTo>
                <a:lnTo>
                  <a:pt x="1656485" y="821858"/>
                </a:lnTo>
                <a:lnTo>
                  <a:pt x="1658705" y="814879"/>
                </a:lnTo>
                <a:lnTo>
                  <a:pt x="1660290" y="807901"/>
                </a:lnTo>
                <a:lnTo>
                  <a:pt x="1661875" y="800923"/>
                </a:lnTo>
                <a:lnTo>
                  <a:pt x="1663143" y="793944"/>
                </a:lnTo>
                <a:lnTo>
                  <a:pt x="1664094" y="787283"/>
                </a:lnTo>
                <a:lnTo>
                  <a:pt x="1665680" y="773644"/>
                </a:lnTo>
                <a:lnTo>
                  <a:pt x="1665923" y="763433"/>
                </a:lnTo>
                <a:lnTo>
                  <a:pt x="1659573" y="765473"/>
                </a:lnTo>
                <a:lnTo>
                  <a:pt x="1650048" y="769283"/>
                </a:lnTo>
                <a:lnTo>
                  <a:pt x="1640523" y="773092"/>
                </a:lnTo>
                <a:lnTo>
                  <a:pt x="1630363" y="777854"/>
                </a:lnTo>
                <a:lnTo>
                  <a:pt x="1620203" y="783250"/>
                </a:lnTo>
                <a:lnTo>
                  <a:pt x="1610361" y="788964"/>
                </a:lnTo>
                <a:lnTo>
                  <a:pt x="1599883" y="795313"/>
                </a:lnTo>
                <a:lnTo>
                  <a:pt x="1589406" y="802932"/>
                </a:lnTo>
                <a:lnTo>
                  <a:pt x="1578928" y="810868"/>
                </a:lnTo>
                <a:lnTo>
                  <a:pt x="1568133" y="819439"/>
                </a:lnTo>
                <a:lnTo>
                  <a:pt x="1557656" y="829280"/>
                </a:lnTo>
                <a:lnTo>
                  <a:pt x="1547178" y="839756"/>
                </a:lnTo>
                <a:lnTo>
                  <a:pt x="1537018" y="851184"/>
                </a:lnTo>
                <a:lnTo>
                  <a:pt x="1526858" y="863247"/>
                </a:lnTo>
                <a:lnTo>
                  <a:pt x="1516698" y="876580"/>
                </a:lnTo>
                <a:lnTo>
                  <a:pt x="1506538" y="891183"/>
                </a:lnTo>
                <a:lnTo>
                  <a:pt x="1497013" y="906420"/>
                </a:lnTo>
                <a:lnTo>
                  <a:pt x="1487488" y="922928"/>
                </a:lnTo>
                <a:lnTo>
                  <a:pt x="1478598" y="940387"/>
                </a:lnTo>
                <a:lnTo>
                  <a:pt x="1469708" y="958164"/>
                </a:lnTo>
                <a:lnTo>
                  <a:pt x="1460501" y="976894"/>
                </a:lnTo>
                <a:lnTo>
                  <a:pt x="1452246" y="995941"/>
                </a:lnTo>
                <a:lnTo>
                  <a:pt x="1443991" y="1015622"/>
                </a:lnTo>
                <a:lnTo>
                  <a:pt x="1435736" y="1035304"/>
                </a:lnTo>
                <a:lnTo>
                  <a:pt x="1428433" y="1055621"/>
                </a:lnTo>
                <a:lnTo>
                  <a:pt x="1420813" y="1076255"/>
                </a:lnTo>
                <a:lnTo>
                  <a:pt x="1413193" y="1097207"/>
                </a:lnTo>
                <a:lnTo>
                  <a:pt x="1405891" y="1118158"/>
                </a:lnTo>
                <a:lnTo>
                  <a:pt x="1399223" y="1139427"/>
                </a:lnTo>
                <a:lnTo>
                  <a:pt x="1392555" y="1161014"/>
                </a:lnTo>
                <a:lnTo>
                  <a:pt x="1386205" y="1182918"/>
                </a:lnTo>
                <a:lnTo>
                  <a:pt x="1380173" y="1204822"/>
                </a:lnTo>
                <a:lnTo>
                  <a:pt x="1374140" y="1226726"/>
                </a:lnTo>
                <a:lnTo>
                  <a:pt x="1368108" y="1248947"/>
                </a:lnTo>
                <a:lnTo>
                  <a:pt x="1362710" y="1271168"/>
                </a:lnTo>
                <a:lnTo>
                  <a:pt x="1357313" y="1293390"/>
                </a:lnTo>
                <a:lnTo>
                  <a:pt x="1347788" y="1337515"/>
                </a:lnTo>
                <a:lnTo>
                  <a:pt x="1338898" y="1381323"/>
                </a:lnTo>
                <a:lnTo>
                  <a:pt x="1330960" y="1424496"/>
                </a:lnTo>
                <a:lnTo>
                  <a:pt x="1323658" y="1467351"/>
                </a:lnTo>
                <a:lnTo>
                  <a:pt x="1317308" y="1508620"/>
                </a:lnTo>
                <a:lnTo>
                  <a:pt x="1311910" y="1548618"/>
                </a:lnTo>
                <a:lnTo>
                  <a:pt x="1310105" y="1564222"/>
                </a:lnTo>
                <a:lnTo>
                  <a:pt x="1310635" y="1564361"/>
                </a:lnTo>
                <a:lnTo>
                  <a:pt x="1325854" y="1569452"/>
                </a:lnTo>
                <a:lnTo>
                  <a:pt x="1340755" y="1574863"/>
                </a:lnTo>
                <a:lnTo>
                  <a:pt x="1355657" y="1580909"/>
                </a:lnTo>
                <a:lnTo>
                  <a:pt x="1369924" y="1587592"/>
                </a:lnTo>
                <a:lnTo>
                  <a:pt x="1383558" y="1594593"/>
                </a:lnTo>
                <a:lnTo>
                  <a:pt x="1396874" y="1602231"/>
                </a:lnTo>
                <a:lnTo>
                  <a:pt x="1409873" y="1610187"/>
                </a:lnTo>
                <a:lnTo>
                  <a:pt x="1421922" y="1618780"/>
                </a:lnTo>
                <a:lnTo>
                  <a:pt x="1433970" y="1628009"/>
                </a:lnTo>
                <a:lnTo>
                  <a:pt x="1445384" y="1637238"/>
                </a:lnTo>
                <a:lnTo>
                  <a:pt x="1455847" y="1647421"/>
                </a:lnTo>
                <a:lnTo>
                  <a:pt x="1466309" y="1657605"/>
                </a:lnTo>
                <a:lnTo>
                  <a:pt x="1475504" y="1668107"/>
                </a:lnTo>
                <a:lnTo>
                  <a:pt x="1484382" y="1679564"/>
                </a:lnTo>
                <a:lnTo>
                  <a:pt x="1492308" y="1691020"/>
                </a:lnTo>
                <a:lnTo>
                  <a:pt x="1499917" y="1702477"/>
                </a:lnTo>
                <a:lnTo>
                  <a:pt x="1506892" y="1714888"/>
                </a:lnTo>
                <a:lnTo>
                  <a:pt x="1512917" y="1726981"/>
                </a:lnTo>
                <a:lnTo>
                  <a:pt x="1518306" y="1739711"/>
                </a:lnTo>
                <a:lnTo>
                  <a:pt x="1523062" y="1752759"/>
                </a:lnTo>
                <a:lnTo>
                  <a:pt x="1526550" y="1765807"/>
                </a:lnTo>
                <a:lnTo>
                  <a:pt x="1529720" y="1779173"/>
                </a:lnTo>
                <a:lnTo>
                  <a:pt x="1530672" y="1786174"/>
                </a:lnTo>
                <a:lnTo>
                  <a:pt x="1531940" y="1792857"/>
                </a:lnTo>
                <a:lnTo>
                  <a:pt x="1532574" y="1799858"/>
                </a:lnTo>
                <a:lnTo>
                  <a:pt x="1532891" y="1806541"/>
                </a:lnTo>
                <a:lnTo>
                  <a:pt x="1533208" y="1813861"/>
                </a:lnTo>
                <a:lnTo>
                  <a:pt x="1533525" y="1820862"/>
                </a:lnTo>
                <a:lnTo>
                  <a:pt x="1533208" y="1827863"/>
                </a:lnTo>
                <a:lnTo>
                  <a:pt x="1532891" y="1834865"/>
                </a:lnTo>
                <a:lnTo>
                  <a:pt x="1532574" y="1841866"/>
                </a:lnTo>
                <a:lnTo>
                  <a:pt x="1531940" y="1848867"/>
                </a:lnTo>
                <a:lnTo>
                  <a:pt x="1530672" y="1855550"/>
                </a:lnTo>
                <a:lnTo>
                  <a:pt x="1529720" y="1862552"/>
                </a:lnTo>
                <a:lnTo>
                  <a:pt x="1526550" y="1875918"/>
                </a:lnTo>
                <a:lnTo>
                  <a:pt x="1523062" y="1889284"/>
                </a:lnTo>
                <a:lnTo>
                  <a:pt x="1518306" y="1902332"/>
                </a:lnTo>
                <a:lnTo>
                  <a:pt x="1512917" y="1914743"/>
                </a:lnTo>
                <a:lnTo>
                  <a:pt x="1506892" y="1927154"/>
                </a:lnTo>
                <a:lnTo>
                  <a:pt x="1499917" y="1939247"/>
                </a:lnTo>
                <a:lnTo>
                  <a:pt x="1492308" y="1950704"/>
                </a:lnTo>
                <a:lnTo>
                  <a:pt x="1484382" y="1962479"/>
                </a:lnTo>
                <a:lnTo>
                  <a:pt x="1475504" y="1973617"/>
                </a:lnTo>
                <a:lnTo>
                  <a:pt x="1466309" y="1984119"/>
                </a:lnTo>
                <a:lnTo>
                  <a:pt x="1455847" y="1994303"/>
                </a:lnTo>
                <a:lnTo>
                  <a:pt x="1445384" y="2004487"/>
                </a:lnTo>
                <a:lnTo>
                  <a:pt x="1433970" y="2014034"/>
                </a:lnTo>
                <a:lnTo>
                  <a:pt x="1421922" y="2022945"/>
                </a:lnTo>
                <a:lnTo>
                  <a:pt x="1409873" y="2031537"/>
                </a:lnTo>
                <a:lnTo>
                  <a:pt x="1396874" y="2039493"/>
                </a:lnTo>
                <a:lnTo>
                  <a:pt x="1383558" y="2047131"/>
                </a:lnTo>
                <a:lnTo>
                  <a:pt x="1369924" y="2054132"/>
                </a:lnTo>
                <a:lnTo>
                  <a:pt x="1355657" y="2060815"/>
                </a:lnTo>
                <a:lnTo>
                  <a:pt x="1340755" y="2066862"/>
                </a:lnTo>
                <a:lnTo>
                  <a:pt x="1325854" y="2072272"/>
                </a:lnTo>
                <a:lnTo>
                  <a:pt x="1310635" y="2077364"/>
                </a:lnTo>
                <a:lnTo>
                  <a:pt x="1301664" y="2079885"/>
                </a:lnTo>
                <a:lnTo>
                  <a:pt x="1302385" y="2145738"/>
                </a:lnTo>
                <a:lnTo>
                  <a:pt x="1304925" y="2312399"/>
                </a:lnTo>
                <a:lnTo>
                  <a:pt x="1307465" y="2453981"/>
                </a:lnTo>
                <a:lnTo>
                  <a:pt x="1310640" y="2592388"/>
                </a:lnTo>
                <a:lnTo>
                  <a:pt x="1088390" y="2592388"/>
                </a:lnTo>
                <a:lnTo>
                  <a:pt x="1091248" y="2453981"/>
                </a:lnTo>
                <a:lnTo>
                  <a:pt x="1093788" y="2312399"/>
                </a:lnTo>
                <a:lnTo>
                  <a:pt x="1096328" y="2145738"/>
                </a:lnTo>
                <a:lnTo>
                  <a:pt x="1097247" y="2082778"/>
                </a:lnTo>
                <a:lnTo>
                  <a:pt x="1092818" y="2081819"/>
                </a:lnTo>
                <a:lnTo>
                  <a:pt x="1076965" y="2077364"/>
                </a:lnTo>
                <a:lnTo>
                  <a:pt x="1061429" y="2072272"/>
                </a:lnTo>
                <a:lnTo>
                  <a:pt x="1046528" y="2066862"/>
                </a:lnTo>
                <a:lnTo>
                  <a:pt x="1031626" y="2060815"/>
                </a:lnTo>
                <a:lnTo>
                  <a:pt x="1017359" y="2054132"/>
                </a:lnTo>
                <a:lnTo>
                  <a:pt x="1003725" y="2047131"/>
                </a:lnTo>
                <a:lnTo>
                  <a:pt x="990409" y="2039493"/>
                </a:lnTo>
                <a:lnTo>
                  <a:pt x="977410" y="2031537"/>
                </a:lnTo>
                <a:lnTo>
                  <a:pt x="965362" y="2022945"/>
                </a:lnTo>
                <a:lnTo>
                  <a:pt x="953313" y="2014034"/>
                </a:lnTo>
                <a:lnTo>
                  <a:pt x="942217" y="2004487"/>
                </a:lnTo>
                <a:lnTo>
                  <a:pt x="931437" y="1994303"/>
                </a:lnTo>
                <a:lnTo>
                  <a:pt x="921608" y="1984119"/>
                </a:lnTo>
                <a:lnTo>
                  <a:pt x="911779" y="1973617"/>
                </a:lnTo>
                <a:lnTo>
                  <a:pt x="903219" y="1962479"/>
                </a:lnTo>
                <a:lnTo>
                  <a:pt x="894975" y="1950704"/>
                </a:lnTo>
                <a:lnTo>
                  <a:pt x="887366" y="1939247"/>
                </a:lnTo>
                <a:lnTo>
                  <a:pt x="880391" y="1927154"/>
                </a:lnTo>
                <a:lnTo>
                  <a:pt x="874367" y="1914743"/>
                </a:lnTo>
                <a:lnTo>
                  <a:pt x="868977" y="1902332"/>
                </a:lnTo>
                <a:lnTo>
                  <a:pt x="864221" y="1889284"/>
                </a:lnTo>
                <a:lnTo>
                  <a:pt x="860733" y="1875918"/>
                </a:lnTo>
                <a:lnTo>
                  <a:pt x="857880" y="1862552"/>
                </a:lnTo>
                <a:lnTo>
                  <a:pt x="856612" y="1855550"/>
                </a:lnTo>
                <a:lnTo>
                  <a:pt x="855660" y="1848867"/>
                </a:lnTo>
                <a:lnTo>
                  <a:pt x="854709" y="1841866"/>
                </a:lnTo>
                <a:lnTo>
                  <a:pt x="854392" y="1834865"/>
                </a:lnTo>
                <a:lnTo>
                  <a:pt x="854075" y="1827863"/>
                </a:lnTo>
                <a:lnTo>
                  <a:pt x="854075" y="1820862"/>
                </a:lnTo>
                <a:lnTo>
                  <a:pt x="854075" y="1813861"/>
                </a:lnTo>
                <a:lnTo>
                  <a:pt x="854392" y="1806541"/>
                </a:lnTo>
                <a:lnTo>
                  <a:pt x="854709" y="1799858"/>
                </a:lnTo>
                <a:lnTo>
                  <a:pt x="855660" y="1792857"/>
                </a:lnTo>
                <a:lnTo>
                  <a:pt x="856612" y="1786174"/>
                </a:lnTo>
                <a:lnTo>
                  <a:pt x="857880" y="1779173"/>
                </a:lnTo>
                <a:lnTo>
                  <a:pt x="860733" y="1765807"/>
                </a:lnTo>
                <a:lnTo>
                  <a:pt x="864221" y="1752759"/>
                </a:lnTo>
                <a:lnTo>
                  <a:pt x="868977" y="1739711"/>
                </a:lnTo>
                <a:lnTo>
                  <a:pt x="874367" y="1726981"/>
                </a:lnTo>
                <a:lnTo>
                  <a:pt x="880391" y="1714888"/>
                </a:lnTo>
                <a:lnTo>
                  <a:pt x="887366" y="1702477"/>
                </a:lnTo>
                <a:lnTo>
                  <a:pt x="894975" y="1691020"/>
                </a:lnTo>
                <a:lnTo>
                  <a:pt x="903219" y="1679564"/>
                </a:lnTo>
                <a:lnTo>
                  <a:pt x="911779" y="1668107"/>
                </a:lnTo>
                <a:lnTo>
                  <a:pt x="921608" y="1657605"/>
                </a:lnTo>
                <a:lnTo>
                  <a:pt x="931437" y="1647421"/>
                </a:lnTo>
                <a:lnTo>
                  <a:pt x="942217" y="1637238"/>
                </a:lnTo>
                <a:lnTo>
                  <a:pt x="953313" y="1628009"/>
                </a:lnTo>
                <a:lnTo>
                  <a:pt x="965362" y="1618780"/>
                </a:lnTo>
                <a:lnTo>
                  <a:pt x="977410" y="1610187"/>
                </a:lnTo>
                <a:lnTo>
                  <a:pt x="990409" y="1602231"/>
                </a:lnTo>
                <a:lnTo>
                  <a:pt x="1003725" y="1594593"/>
                </a:lnTo>
                <a:lnTo>
                  <a:pt x="1017359" y="1587592"/>
                </a:lnTo>
                <a:lnTo>
                  <a:pt x="1031626" y="1580909"/>
                </a:lnTo>
                <a:lnTo>
                  <a:pt x="1046528" y="1574863"/>
                </a:lnTo>
                <a:lnTo>
                  <a:pt x="1061429" y="1569452"/>
                </a:lnTo>
                <a:lnTo>
                  <a:pt x="1076965" y="1564361"/>
                </a:lnTo>
                <a:lnTo>
                  <a:pt x="1088591" y="1561327"/>
                </a:lnTo>
                <a:lnTo>
                  <a:pt x="1087120" y="1548618"/>
                </a:lnTo>
                <a:lnTo>
                  <a:pt x="1081723" y="1508620"/>
                </a:lnTo>
                <a:lnTo>
                  <a:pt x="1075055" y="1467351"/>
                </a:lnTo>
                <a:lnTo>
                  <a:pt x="1068070" y="1424496"/>
                </a:lnTo>
                <a:lnTo>
                  <a:pt x="1060133" y="1381323"/>
                </a:lnTo>
                <a:lnTo>
                  <a:pt x="1051243" y="1337515"/>
                </a:lnTo>
                <a:lnTo>
                  <a:pt x="1041400" y="1293390"/>
                </a:lnTo>
                <a:lnTo>
                  <a:pt x="1036003" y="1271168"/>
                </a:lnTo>
                <a:lnTo>
                  <a:pt x="1030605" y="1248947"/>
                </a:lnTo>
                <a:lnTo>
                  <a:pt x="1024890" y="1226726"/>
                </a:lnTo>
                <a:lnTo>
                  <a:pt x="1018858" y="1204822"/>
                </a:lnTo>
                <a:lnTo>
                  <a:pt x="1012508" y="1182918"/>
                </a:lnTo>
                <a:lnTo>
                  <a:pt x="1006158" y="1161014"/>
                </a:lnTo>
                <a:lnTo>
                  <a:pt x="999808" y="1139427"/>
                </a:lnTo>
                <a:lnTo>
                  <a:pt x="992823" y="1118158"/>
                </a:lnTo>
                <a:lnTo>
                  <a:pt x="985520" y="1097207"/>
                </a:lnTo>
                <a:lnTo>
                  <a:pt x="978535" y="1076255"/>
                </a:lnTo>
                <a:lnTo>
                  <a:pt x="970598" y="1055621"/>
                </a:lnTo>
                <a:lnTo>
                  <a:pt x="962978" y="1035304"/>
                </a:lnTo>
                <a:lnTo>
                  <a:pt x="954723" y="1015622"/>
                </a:lnTo>
                <a:lnTo>
                  <a:pt x="946468" y="995941"/>
                </a:lnTo>
                <a:lnTo>
                  <a:pt x="938213" y="976894"/>
                </a:lnTo>
                <a:lnTo>
                  <a:pt x="929323" y="958164"/>
                </a:lnTo>
                <a:lnTo>
                  <a:pt x="920115" y="940387"/>
                </a:lnTo>
                <a:lnTo>
                  <a:pt x="911225" y="922928"/>
                </a:lnTo>
                <a:lnTo>
                  <a:pt x="902018" y="906420"/>
                </a:lnTo>
                <a:lnTo>
                  <a:pt x="892175" y="891183"/>
                </a:lnTo>
                <a:lnTo>
                  <a:pt x="882015" y="876580"/>
                </a:lnTo>
                <a:lnTo>
                  <a:pt x="872173" y="863247"/>
                </a:lnTo>
                <a:lnTo>
                  <a:pt x="862013" y="851184"/>
                </a:lnTo>
                <a:lnTo>
                  <a:pt x="851535" y="839756"/>
                </a:lnTo>
                <a:lnTo>
                  <a:pt x="841058" y="829280"/>
                </a:lnTo>
                <a:lnTo>
                  <a:pt x="830580" y="819439"/>
                </a:lnTo>
                <a:lnTo>
                  <a:pt x="819785" y="810868"/>
                </a:lnTo>
                <a:lnTo>
                  <a:pt x="809308" y="802932"/>
                </a:lnTo>
                <a:lnTo>
                  <a:pt x="799147" y="795313"/>
                </a:lnTo>
                <a:lnTo>
                  <a:pt x="788670" y="788964"/>
                </a:lnTo>
                <a:lnTo>
                  <a:pt x="778510" y="783250"/>
                </a:lnTo>
                <a:lnTo>
                  <a:pt x="768350" y="777854"/>
                </a:lnTo>
                <a:lnTo>
                  <a:pt x="758507" y="773092"/>
                </a:lnTo>
                <a:lnTo>
                  <a:pt x="748982" y="769283"/>
                </a:lnTo>
                <a:lnTo>
                  <a:pt x="739775" y="765473"/>
                </a:lnTo>
                <a:lnTo>
                  <a:pt x="733901" y="763651"/>
                </a:lnTo>
                <a:lnTo>
                  <a:pt x="734377" y="773644"/>
                </a:lnTo>
                <a:lnTo>
                  <a:pt x="735647" y="787283"/>
                </a:lnTo>
                <a:lnTo>
                  <a:pt x="736917" y="793944"/>
                </a:lnTo>
                <a:lnTo>
                  <a:pt x="738187" y="800923"/>
                </a:lnTo>
                <a:lnTo>
                  <a:pt x="739775" y="807901"/>
                </a:lnTo>
                <a:lnTo>
                  <a:pt x="741362" y="814879"/>
                </a:lnTo>
                <a:lnTo>
                  <a:pt x="743267" y="821858"/>
                </a:lnTo>
                <a:lnTo>
                  <a:pt x="745490" y="829153"/>
                </a:lnTo>
                <a:lnTo>
                  <a:pt x="748030" y="836449"/>
                </a:lnTo>
                <a:lnTo>
                  <a:pt x="750887" y="843427"/>
                </a:lnTo>
                <a:lnTo>
                  <a:pt x="754062" y="851040"/>
                </a:lnTo>
                <a:lnTo>
                  <a:pt x="757237" y="858335"/>
                </a:lnTo>
                <a:lnTo>
                  <a:pt x="760730" y="865948"/>
                </a:lnTo>
                <a:lnTo>
                  <a:pt x="764857" y="873244"/>
                </a:lnTo>
                <a:lnTo>
                  <a:pt x="768985" y="880856"/>
                </a:lnTo>
                <a:lnTo>
                  <a:pt x="773430" y="888469"/>
                </a:lnTo>
                <a:lnTo>
                  <a:pt x="778192" y="896082"/>
                </a:lnTo>
                <a:lnTo>
                  <a:pt x="782320" y="903695"/>
                </a:lnTo>
                <a:lnTo>
                  <a:pt x="786447" y="910990"/>
                </a:lnTo>
                <a:lnTo>
                  <a:pt x="789940" y="918603"/>
                </a:lnTo>
                <a:lnTo>
                  <a:pt x="793115" y="925898"/>
                </a:lnTo>
                <a:lnTo>
                  <a:pt x="795972" y="932877"/>
                </a:lnTo>
                <a:lnTo>
                  <a:pt x="798512" y="940172"/>
                </a:lnTo>
                <a:lnTo>
                  <a:pt x="801052" y="947468"/>
                </a:lnTo>
                <a:lnTo>
                  <a:pt x="803275" y="954446"/>
                </a:lnTo>
                <a:lnTo>
                  <a:pt x="805180" y="961742"/>
                </a:lnTo>
                <a:lnTo>
                  <a:pt x="806450" y="968720"/>
                </a:lnTo>
                <a:lnTo>
                  <a:pt x="807720" y="975381"/>
                </a:lnTo>
                <a:lnTo>
                  <a:pt x="808672" y="982360"/>
                </a:lnTo>
                <a:lnTo>
                  <a:pt x="809307" y="989021"/>
                </a:lnTo>
                <a:lnTo>
                  <a:pt x="810260" y="995999"/>
                </a:lnTo>
                <a:lnTo>
                  <a:pt x="810260" y="1002343"/>
                </a:lnTo>
                <a:lnTo>
                  <a:pt x="810260" y="1008687"/>
                </a:lnTo>
                <a:lnTo>
                  <a:pt x="810260" y="1015348"/>
                </a:lnTo>
                <a:lnTo>
                  <a:pt x="809625" y="1021692"/>
                </a:lnTo>
                <a:lnTo>
                  <a:pt x="808990" y="1028353"/>
                </a:lnTo>
                <a:lnTo>
                  <a:pt x="807402" y="1040724"/>
                </a:lnTo>
                <a:lnTo>
                  <a:pt x="804227" y="1053095"/>
                </a:lnTo>
                <a:lnTo>
                  <a:pt x="801052" y="1064831"/>
                </a:lnTo>
                <a:lnTo>
                  <a:pt x="797242" y="1076250"/>
                </a:lnTo>
                <a:lnTo>
                  <a:pt x="792480" y="1087986"/>
                </a:lnTo>
                <a:lnTo>
                  <a:pt x="787082" y="1098771"/>
                </a:lnTo>
                <a:lnTo>
                  <a:pt x="781685" y="1109556"/>
                </a:lnTo>
                <a:lnTo>
                  <a:pt x="775335" y="1119706"/>
                </a:lnTo>
                <a:lnTo>
                  <a:pt x="768667" y="1129856"/>
                </a:lnTo>
                <a:lnTo>
                  <a:pt x="762000" y="1140007"/>
                </a:lnTo>
                <a:lnTo>
                  <a:pt x="754697" y="1149205"/>
                </a:lnTo>
                <a:lnTo>
                  <a:pt x="747077" y="1158721"/>
                </a:lnTo>
                <a:lnTo>
                  <a:pt x="739140" y="1167286"/>
                </a:lnTo>
                <a:lnTo>
                  <a:pt x="731837" y="1175850"/>
                </a:lnTo>
                <a:lnTo>
                  <a:pt x="723582" y="1183780"/>
                </a:lnTo>
                <a:lnTo>
                  <a:pt x="715645" y="1191710"/>
                </a:lnTo>
                <a:lnTo>
                  <a:pt x="707707" y="1199322"/>
                </a:lnTo>
                <a:lnTo>
                  <a:pt x="699770" y="1206301"/>
                </a:lnTo>
                <a:lnTo>
                  <a:pt x="684530" y="1219623"/>
                </a:lnTo>
                <a:lnTo>
                  <a:pt x="669925" y="1231677"/>
                </a:lnTo>
                <a:lnTo>
                  <a:pt x="654367" y="1243730"/>
                </a:lnTo>
                <a:lnTo>
                  <a:pt x="645477" y="1250074"/>
                </a:lnTo>
                <a:lnTo>
                  <a:pt x="635635" y="1257370"/>
                </a:lnTo>
                <a:lnTo>
                  <a:pt x="625157" y="1264665"/>
                </a:lnTo>
                <a:lnTo>
                  <a:pt x="614045" y="1272278"/>
                </a:lnTo>
                <a:lnTo>
                  <a:pt x="601980" y="1279573"/>
                </a:lnTo>
                <a:lnTo>
                  <a:pt x="589280" y="1286869"/>
                </a:lnTo>
                <a:lnTo>
                  <a:pt x="575945" y="1293847"/>
                </a:lnTo>
                <a:lnTo>
                  <a:pt x="561975" y="1300508"/>
                </a:lnTo>
                <a:lnTo>
                  <a:pt x="547370" y="1306852"/>
                </a:lnTo>
                <a:lnTo>
                  <a:pt x="531812" y="1312879"/>
                </a:lnTo>
                <a:lnTo>
                  <a:pt x="515620" y="1317637"/>
                </a:lnTo>
                <a:lnTo>
                  <a:pt x="507365" y="1319857"/>
                </a:lnTo>
                <a:lnTo>
                  <a:pt x="499110" y="1322078"/>
                </a:lnTo>
                <a:lnTo>
                  <a:pt x="490537" y="1323981"/>
                </a:lnTo>
                <a:lnTo>
                  <a:pt x="481965" y="1325567"/>
                </a:lnTo>
                <a:lnTo>
                  <a:pt x="472757" y="1327153"/>
                </a:lnTo>
                <a:lnTo>
                  <a:pt x="463867" y="1328105"/>
                </a:lnTo>
                <a:lnTo>
                  <a:pt x="454977" y="1329373"/>
                </a:lnTo>
                <a:lnTo>
                  <a:pt x="445452" y="1330008"/>
                </a:lnTo>
                <a:lnTo>
                  <a:pt x="436245" y="1330008"/>
                </a:lnTo>
                <a:lnTo>
                  <a:pt x="426720" y="1330325"/>
                </a:lnTo>
                <a:lnTo>
                  <a:pt x="417195" y="1330008"/>
                </a:lnTo>
                <a:lnTo>
                  <a:pt x="407035" y="1329373"/>
                </a:lnTo>
                <a:lnTo>
                  <a:pt x="397192" y="1328105"/>
                </a:lnTo>
                <a:lnTo>
                  <a:pt x="387350" y="1327153"/>
                </a:lnTo>
                <a:lnTo>
                  <a:pt x="377190" y="1325250"/>
                </a:lnTo>
                <a:lnTo>
                  <a:pt x="366712" y="1323029"/>
                </a:lnTo>
                <a:lnTo>
                  <a:pt x="356235" y="1320492"/>
                </a:lnTo>
                <a:lnTo>
                  <a:pt x="345757" y="1317637"/>
                </a:lnTo>
                <a:lnTo>
                  <a:pt x="335280" y="1314465"/>
                </a:lnTo>
                <a:lnTo>
                  <a:pt x="324485" y="1310976"/>
                </a:lnTo>
                <a:lnTo>
                  <a:pt x="313690" y="1306535"/>
                </a:lnTo>
                <a:lnTo>
                  <a:pt x="302260" y="1302094"/>
                </a:lnTo>
                <a:lnTo>
                  <a:pt x="291465" y="1297019"/>
                </a:lnTo>
                <a:lnTo>
                  <a:pt x="280035" y="1291627"/>
                </a:lnTo>
                <a:lnTo>
                  <a:pt x="268922" y="1285283"/>
                </a:lnTo>
                <a:lnTo>
                  <a:pt x="257492" y="1278622"/>
                </a:lnTo>
                <a:lnTo>
                  <a:pt x="246062" y="1271326"/>
                </a:lnTo>
                <a:lnTo>
                  <a:pt x="234315" y="1264031"/>
                </a:lnTo>
                <a:lnTo>
                  <a:pt x="222885" y="1255466"/>
                </a:lnTo>
                <a:lnTo>
                  <a:pt x="211137" y="1246902"/>
                </a:lnTo>
                <a:lnTo>
                  <a:pt x="199072" y="1237703"/>
                </a:lnTo>
                <a:lnTo>
                  <a:pt x="187325" y="1227553"/>
                </a:lnTo>
                <a:lnTo>
                  <a:pt x="175260" y="1216768"/>
                </a:lnTo>
                <a:lnTo>
                  <a:pt x="162878" y="1205666"/>
                </a:lnTo>
                <a:lnTo>
                  <a:pt x="150812" y="1193930"/>
                </a:lnTo>
                <a:lnTo>
                  <a:pt x="138430" y="1181559"/>
                </a:lnTo>
                <a:lnTo>
                  <a:pt x="126365" y="1168237"/>
                </a:lnTo>
                <a:lnTo>
                  <a:pt x="113665" y="1154598"/>
                </a:lnTo>
                <a:lnTo>
                  <a:pt x="101283" y="1140324"/>
                </a:lnTo>
                <a:lnTo>
                  <a:pt x="90170" y="1125416"/>
                </a:lnTo>
                <a:lnTo>
                  <a:pt x="79375" y="1110507"/>
                </a:lnTo>
                <a:lnTo>
                  <a:pt x="69850" y="1094965"/>
                </a:lnTo>
                <a:lnTo>
                  <a:pt x="60325" y="1079739"/>
                </a:lnTo>
                <a:lnTo>
                  <a:pt x="52070" y="1063562"/>
                </a:lnTo>
                <a:lnTo>
                  <a:pt x="44133" y="1047385"/>
                </a:lnTo>
                <a:lnTo>
                  <a:pt x="37148" y="1030574"/>
                </a:lnTo>
                <a:lnTo>
                  <a:pt x="30480" y="1013762"/>
                </a:lnTo>
                <a:lnTo>
                  <a:pt x="24765" y="996633"/>
                </a:lnTo>
                <a:lnTo>
                  <a:pt x="19685" y="979505"/>
                </a:lnTo>
                <a:lnTo>
                  <a:pt x="15240" y="961742"/>
                </a:lnTo>
                <a:lnTo>
                  <a:pt x="11112" y="944296"/>
                </a:lnTo>
                <a:lnTo>
                  <a:pt x="7938" y="926216"/>
                </a:lnTo>
                <a:lnTo>
                  <a:pt x="5080" y="907818"/>
                </a:lnTo>
                <a:lnTo>
                  <a:pt x="2858" y="889421"/>
                </a:lnTo>
                <a:lnTo>
                  <a:pt x="1588" y="871341"/>
                </a:lnTo>
                <a:lnTo>
                  <a:pt x="318" y="852626"/>
                </a:lnTo>
                <a:lnTo>
                  <a:pt x="0" y="833911"/>
                </a:lnTo>
                <a:lnTo>
                  <a:pt x="0" y="815197"/>
                </a:lnTo>
                <a:lnTo>
                  <a:pt x="635" y="796165"/>
                </a:lnTo>
                <a:lnTo>
                  <a:pt x="1905" y="777133"/>
                </a:lnTo>
                <a:lnTo>
                  <a:pt x="3175" y="758101"/>
                </a:lnTo>
                <a:lnTo>
                  <a:pt x="5397" y="739069"/>
                </a:lnTo>
                <a:lnTo>
                  <a:pt x="7938" y="720038"/>
                </a:lnTo>
                <a:lnTo>
                  <a:pt x="10795" y="700688"/>
                </a:lnTo>
                <a:lnTo>
                  <a:pt x="14287" y="681657"/>
                </a:lnTo>
                <a:lnTo>
                  <a:pt x="18415" y="661990"/>
                </a:lnTo>
                <a:lnTo>
                  <a:pt x="22543" y="642959"/>
                </a:lnTo>
                <a:lnTo>
                  <a:pt x="27305" y="623927"/>
                </a:lnTo>
                <a:lnTo>
                  <a:pt x="32703" y="604895"/>
                </a:lnTo>
                <a:lnTo>
                  <a:pt x="38100" y="585546"/>
                </a:lnTo>
                <a:lnTo>
                  <a:pt x="44133" y="566831"/>
                </a:lnTo>
                <a:lnTo>
                  <a:pt x="50483" y="547799"/>
                </a:lnTo>
                <a:lnTo>
                  <a:pt x="57150" y="529085"/>
                </a:lnTo>
                <a:lnTo>
                  <a:pt x="64135" y="510687"/>
                </a:lnTo>
                <a:lnTo>
                  <a:pt x="71438" y="491973"/>
                </a:lnTo>
                <a:lnTo>
                  <a:pt x="79057" y="473575"/>
                </a:lnTo>
                <a:lnTo>
                  <a:pt x="86995" y="455178"/>
                </a:lnTo>
                <a:lnTo>
                  <a:pt x="95250" y="437415"/>
                </a:lnTo>
                <a:lnTo>
                  <a:pt x="103823" y="419335"/>
                </a:lnTo>
                <a:lnTo>
                  <a:pt x="113030" y="401254"/>
                </a:lnTo>
                <a:lnTo>
                  <a:pt x="121920" y="384126"/>
                </a:lnTo>
                <a:lnTo>
                  <a:pt x="131128" y="366997"/>
                </a:lnTo>
                <a:lnTo>
                  <a:pt x="140970" y="349551"/>
                </a:lnTo>
                <a:lnTo>
                  <a:pt x="150812" y="333057"/>
                </a:lnTo>
                <a:lnTo>
                  <a:pt x="160655" y="316563"/>
                </a:lnTo>
                <a:lnTo>
                  <a:pt x="171132" y="300068"/>
                </a:lnTo>
                <a:lnTo>
                  <a:pt x="181610" y="284209"/>
                </a:lnTo>
                <a:lnTo>
                  <a:pt x="192087" y="268666"/>
                </a:lnTo>
                <a:lnTo>
                  <a:pt x="202882" y="253441"/>
                </a:lnTo>
                <a:lnTo>
                  <a:pt x="213995" y="238215"/>
                </a:lnTo>
                <a:lnTo>
                  <a:pt x="225107" y="223941"/>
                </a:lnTo>
                <a:lnTo>
                  <a:pt x="236220" y="209350"/>
                </a:lnTo>
                <a:lnTo>
                  <a:pt x="247650" y="195394"/>
                </a:lnTo>
                <a:lnTo>
                  <a:pt x="259397" y="182071"/>
                </a:lnTo>
                <a:lnTo>
                  <a:pt x="270827" y="168749"/>
                </a:lnTo>
                <a:lnTo>
                  <a:pt x="282257" y="156378"/>
                </a:lnTo>
                <a:lnTo>
                  <a:pt x="294005" y="144007"/>
                </a:lnTo>
                <a:lnTo>
                  <a:pt x="305752" y="132588"/>
                </a:lnTo>
                <a:lnTo>
                  <a:pt x="317500" y="121169"/>
                </a:lnTo>
                <a:lnTo>
                  <a:pt x="329247" y="110385"/>
                </a:lnTo>
                <a:lnTo>
                  <a:pt x="341630" y="99917"/>
                </a:lnTo>
                <a:lnTo>
                  <a:pt x="353377" y="90084"/>
                </a:lnTo>
                <a:lnTo>
                  <a:pt x="365442" y="80885"/>
                </a:lnTo>
                <a:lnTo>
                  <a:pt x="376872" y="72321"/>
                </a:lnTo>
                <a:lnTo>
                  <a:pt x="388620" y="64074"/>
                </a:lnTo>
                <a:lnTo>
                  <a:pt x="400050" y="56461"/>
                </a:lnTo>
                <a:lnTo>
                  <a:pt x="411797" y="49165"/>
                </a:lnTo>
                <a:lnTo>
                  <a:pt x="422910" y="42822"/>
                </a:lnTo>
                <a:lnTo>
                  <a:pt x="434022" y="36795"/>
                </a:lnTo>
                <a:lnTo>
                  <a:pt x="445135" y="31403"/>
                </a:lnTo>
                <a:lnTo>
                  <a:pt x="456247" y="26327"/>
                </a:lnTo>
                <a:lnTo>
                  <a:pt x="467042" y="21569"/>
                </a:lnTo>
                <a:lnTo>
                  <a:pt x="477837" y="17763"/>
                </a:lnTo>
                <a:lnTo>
                  <a:pt x="488632" y="13957"/>
                </a:lnTo>
                <a:lnTo>
                  <a:pt x="499110" y="10785"/>
                </a:lnTo>
                <a:lnTo>
                  <a:pt x="509587" y="7930"/>
                </a:lnTo>
                <a:lnTo>
                  <a:pt x="519430" y="5710"/>
                </a:lnTo>
                <a:lnTo>
                  <a:pt x="529590" y="4124"/>
                </a:lnTo>
                <a:lnTo>
                  <a:pt x="539750" y="2220"/>
                </a:lnTo>
                <a:lnTo>
                  <a:pt x="549910" y="1269"/>
                </a:lnTo>
                <a:lnTo>
                  <a:pt x="559435" y="317"/>
                </a:lnTo>
                <a:lnTo>
                  <a:pt x="569277" y="0"/>
                </a:lnTo>
                <a:lnTo>
                  <a:pt x="578485" y="0"/>
                </a:lnTo>
                <a:lnTo>
                  <a:pt x="588010" y="317"/>
                </a:lnTo>
                <a:lnTo>
                  <a:pt x="597217" y="1269"/>
                </a:lnTo>
                <a:lnTo>
                  <a:pt x="606742" y="2220"/>
                </a:lnTo>
                <a:lnTo>
                  <a:pt x="615632" y="3172"/>
                </a:lnTo>
                <a:lnTo>
                  <a:pt x="624205" y="4758"/>
                </a:lnTo>
                <a:lnTo>
                  <a:pt x="633095" y="6978"/>
                </a:lnTo>
                <a:lnTo>
                  <a:pt x="641985" y="9199"/>
                </a:lnTo>
                <a:lnTo>
                  <a:pt x="650240" y="11102"/>
                </a:lnTo>
                <a:lnTo>
                  <a:pt x="658812" y="13957"/>
                </a:lnTo>
                <a:lnTo>
                  <a:pt x="666750" y="16811"/>
                </a:lnTo>
                <a:lnTo>
                  <a:pt x="675005" y="19666"/>
                </a:lnTo>
                <a:lnTo>
                  <a:pt x="682942" y="23473"/>
                </a:lnTo>
                <a:lnTo>
                  <a:pt x="690880" y="26962"/>
                </a:lnTo>
                <a:lnTo>
                  <a:pt x="698182" y="30451"/>
                </a:lnTo>
                <a:lnTo>
                  <a:pt x="705802" y="34575"/>
                </a:lnTo>
                <a:lnTo>
                  <a:pt x="720725" y="42822"/>
                </a:lnTo>
                <a:lnTo>
                  <a:pt x="734695" y="51703"/>
                </a:lnTo>
                <a:lnTo>
                  <a:pt x="748030" y="61219"/>
                </a:lnTo>
                <a:lnTo>
                  <a:pt x="760730" y="71052"/>
                </a:lnTo>
                <a:lnTo>
                  <a:pt x="773430" y="81203"/>
                </a:lnTo>
                <a:lnTo>
                  <a:pt x="784860" y="91670"/>
                </a:lnTo>
                <a:lnTo>
                  <a:pt x="795972" y="102455"/>
                </a:lnTo>
                <a:lnTo>
                  <a:pt x="806450" y="113239"/>
                </a:lnTo>
                <a:lnTo>
                  <a:pt x="816610" y="123707"/>
                </a:lnTo>
                <a:lnTo>
                  <a:pt x="825817" y="134174"/>
                </a:lnTo>
                <a:lnTo>
                  <a:pt x="834707" y="144325"/>
                </a:lnTo>
                <a:lnTo>
                  <a:pt x="842645" y="154475"/>
                </a:lnTo>
                <a:lnTo>
                  <a:pt x="849630" y="163991"/>
                </a:lnTo>
                <a:lnTo>
                  <a:pt x="856615" y="172872"/>
                </a:lnTo>
                <a:lnTo>
                  <a:pt x="862330" y="181120"/>
                </a:lnTo>
                <a:lnTo>
                  <a:pt x="867410" y="189050"/>
                </a:lnTo>
                <a:lnTo>
                  <a:pt x="872490" y="197297"/>
                </a:lnTo>
                <a:lnTo>
                  <a:pt x="876618" y="205226"/>
                </a:lnTo>
                <a:lnTo>
                  <a:pt x="881063" y="213156"/>
                </a:lnTo>
                <a:lnTo>
                  <a:pt x="884873" y="221404"/>
                </a:lnTo>
                <a:lnTo>
                  <a:pt x="888365" y="229334"/>
                </a:lnTo>
                <a:lnTo>
                  <a:pt x="891858" y="237581"/>
                </a:lnTo>
                <a:lnTo>
                  <a:pt x="894715" y="245511"/>
                </a:lnTo>
                <a:lnTo>
                  <a:pt x="897255" y="253441"/>
                </a:lnTo>
                <a:lnTo>
                  <a:pt x="899160" y="261370"/>
                </a:lnTo>
                <a:lnTo>
                  <a:pt x="901383" y="269618"/>
                </a:lnTo>
                <a:lnTo>
                  <a:pt x="902970" y="277548"/>
                </a:lnTo>
                <a:lnTo>
                  <a:pt x="904558" y="285160"/>
                </a:lnTo>
                <a:lnTo>
                  <a:pt x="905828" y="293090"/>
                </a:lnTo>
                <a:lnTo>
                  <a:pt x="906463" y="300703"/>
                </a:lnTo>
                <a:lnTo>
                  <a:pt x="907098" y="308633"/>
                </a:lnTo>
                <a:lnTo>
                  <a:pt x="908050" y="316246"/>
                </a:lnTo>
                <a:lnTo>
                  <a:pt x="908050" y="324175"/>
                </a:lnTo>
                <a:lnTo>
                  <a:pt x="908050" y="331788"/>
                </a:lnTo>
                <a:lnTo>
                  <a:pt x="907098" y="346697"/>
                </a:lnTo>
                <a:lnTo>
                  <a:pt x="905828" y="361605"/>
                </a:lnTo>
                <a:lnTo>
                  <a:pt x="903923" y="376196"/>
                </a:lnTo>
                <a:lnTo>
                  <a:pt x="901065" y="390152"/>
                </a:lnTo>
                <a:lnTo>
                  <a:pt x="897573" y="404109"/>
                </a:lnTo>
                <a:lnTo>
                  <a:pt x="893763" y="417431"/>
                </a:lnTo>
                <a:lnTo>
                  <a:pt x="889635" y="430754"/>
                </a:lnTo>
                <a:lnTo>
                  <a:pt x="884873" y="443442"/>
                </a:lnTo>
                <a:lnTo>
                  <a:pt x="879793" y="455495"/>
                </a:lnTo>
                <a:lnTo>
                  <a:pt x="874395" y="467549"/>
                </a:lnTo>
                <a:lnTo>
                  <a:pt x="868998" y="478650"/>
                </a:lnTo>
                <a:lnTo>
                  <a:pt x="863600" y="489435"/>
                </a:lnTo>
                <a:lnTo>
                  <a:pt x="858203" y="499268"/>
                </a:lnTo>
                <a:lnTo>
                  <a:pt x="852487" y="508784"/>
                </a:lnTo>
                <a:lnTo>
                  <a:pt x="842010" y="525913"/>
                </a:lnTo>
                <a:lnTo>
                  <a:pt x="832485" y="540504"/>
                </a:lnTo>
                <a:lnTo>
                  <a:pt x="824230" y="551923"/>
                </a:lnTo>
                <a:lnTo>
                  <a:pt x="817880" y="560170"/>
                </a:lnTo>
                <a:lnTo>
                  <a:pt x="804227" y="577933"/>
                </a:lnTo>
                <a:lnTo>
                  <a:pt x="795337" y="589987"/>
                </a:lnTo>
                <a:lnTo>
                  <a:pt x="785812" y="603626"/>
                </a:lnTo>
                <a:lnTo>
                  <a:pt x="780732" y="611239"/>
                </a:lnTo>
                <a:lnTo>
                  <a:pt x="775652" y="619486"/>
                </a:lnTo>
                <a:lnTo>
                  <a:pt x="770572" y="628050"/>
                </a:lnTo>
                <a:lnTo>
                  <a:pt x="765492" y="636932"/>
                </a:lnTo>
                <a:lnTo>
                  <a:pt x="760730" y="646448"/>
                </a:lnTo>
                <a:lnTo>
                  <a:pt x="756602" y="655964"/>
                </a:lnTo>
                <a:lnTo>
                  <a:pt x="754151" y="661562"/>
                </a:lnTo>
                <a:lnTo>
                  <a:pt x="755650" y="661985"/>
                </a:lnTo>
                <a:lnTo>
                  <a:pt x="768032" y="666112"/>
                </a:lnTo>
                <a:lnTo>
                  <a:pt x="781367" y="670556"/>
                </a:lnTo>
                <a:lnTo>
                  <a:pt x="794702" y="675635"/>
                </a:lnTo>
                <a:lnTo>
                  <a:pt x="808355" y="681984"/>
                </a:lnTo>
                <a:lnTo>
                  <a:pt x="822325" y="688651"/>
                </a:lnTo>
                <a:lnTo>
                  <a:pt x="836295" y="696587"/>
                </a:lnTo>
                <a:lnTo>
                  <a:pt x="850900" y="705158"/>
                </a:lnTo>
                <a:lnTo>
                  <a:pt x="865188" y="714682"/>
                </a:lnTo>
                <a:lnTo>
                  <a:pt x="879475" y="725475"/>
                </a:lnTo>
                <a:lnTo>
                  <a:pt x="886778" y="731189"/>
                </a:lnTo>
                <a:lnTo>
                  <a:pt x="894080" y="736903"/>
                </a:lnTo>
                <a:lnTo>
                  <a:pt x="901065" y="742934"/>
                </a:lnTo>
                <a:lnTo>
                  <a:pt x="908368" y="749918"/>
                </a:lnTo>
                <a:lnTo>
                  <a:pt x="915670" y="756267"/>
                </a:lnTo>
                <a:lnTo>
                  <a:pt x="922338" y="763569"/>
                </a:lnTo>
                <a:lnTo>
                  <a:pt x="929640" y="770870"/>
                </a:lnTo>
                <a:lnTo>
                  <a:pt x="936308" y="778489"/>
                </a:lnTo>
                <a:lnTo>
                  <a:pt x="943610" y="786425"/>
                </a:lnTo>
                <a:lnTo>
                  <a:pt x="950278" y="794678"/>
                </a:lnTo>
                <a:lnTo>
                  <a:pt x="957263" y="803250"/>
                </a:lnTo>
                <a:lnTo>
                  <a:pt x="963930" y="812456"/>
                </a:lnTo>
                <a:lnTo>
                  <a:pt x="970598" y="821662"/>
                </a:lnTo>
                <a:lnTo>
                  <a:pt x="976948" y="831502"/>
                </a:lnTo>
                <a:lnTo>
                  <a:pt x="983615" y="841343"/>
                </a:lnTo>
                <a:lnTo>
                  <a:pt x="989965" y="851502"/>
                </a:lnTo>
                <a:lnTo>
                  <a:pt x="996315" y="862295"/>
                </a:lnTo>
                <a:lnTo>
                  <a:pt x="1002665" y="873406"/>
                </a:lnTo>
                <a:lnTo>
                  <a:pt x="1014730" y="896897"/>
                </a:lnTo>
                <a:lnTo>
                  <a:pt x="1026478" y="921340"/>
                </a:lnTo>
                <a:lnTo>
                  <a:pt x="1038225" y="945784"/>
                </a:lnTo>
                <a:lnTo>
                  <a:pt x="1049020" y="970545"/>
                </a:lnTo>
                <a:lnTo>
                  <a:pt x="1059498" y="995941"/>
                </a:lnTo>
                <a:lnTo>
                  <a:pt x="1069023" y="1021654"/>
                </a:lnTo>
                <a:lnTo>
                  <a:pt x="1078865" y="1047367"/>
                </a:lnTo>
                <a:lnTo>
                  <a:pt x="1087755" y="1073715"/>
                </a:lnTo>
                <a:lnTo>
                  <a:pt x="1096328" y="1099746"/>
                </a:lnTo>
                <a:lnTo>
                  <a:pt x="1104265" y="1125777"/>
                </a:lnTo>
                <a:lnTo>
                  <a:pt x="1112203" y="1152125"/>
                </a:lnTo>
                <a:lnTo>
                  <a:pt x="1119505" y="1177838"/>
                </a:lnTo>
                <a:lnTo>
                  <a:pt x="1126173" y="1203869"/>
                </a:lnTo>
                <a:lnTo>
                  <a:pt x="1133158" y="1229265"/>
                </a:lnTo>
                <a:lnTo>
                  <a:pt x="1139190" y="1254661"/>
                </a:lnTo>
                <a:lnTo>
                  <a:pt x="1144905" y="1279422"/>
                </a:lnTo>
                <a:lnTo>
                  <a:pt x="1150303" y="1304183"/>
                </a:lnTo>
                <a:lnTo>
                  <a:pt x="1155383" y="1327992"/>
                </a:lnTo>
                <a:lnTo>
                  <a:pt x="1164273" y="1374339"/>
                </a:lnTo>
                <a:lnTo>
                  <a:pt x="1172210" y="1417829"/>
                </a:lnTo>
                <a:lnTo>
                  <a:pt x="1179195" y="1458145"/>
                </a:lnTo>
                <a:lnTo>
                  <a:pt x="1184593" y="1494652"/>
                </a:lnTo>
                <a:lnTo>
                  <a:pt x="1188720" y="1526714"/>
                </a:lnTo>
                <a:lnTo>
                  <a:pt x="1191670" y="1547848"/>
                </a:lnTo>
                <a:lnTo>
                  <a:pt x="1193642" y="1547812"/>
                </a:lnTo>
                <a:lnTo>
                  <a:pt x="1207262" y="1548061"/>
                </a:lnTo>
                <a:lnTo>
                  <a:pt x="1209993" y="1526714"/>
                </a:lnTo>
                <a:lnTo>
                  <a:pt x="1214438" y="1494652"/>
                </a:lnTo>
                <a:lnTo>
                  <a:pt x="1219835" y="1458145"/>
                </a:lnTo>
                <a:lnTo>
                  <a:pt x="1226503" y="1417829"/>
                </a:lnTo>
                <a:lnTo>
                  <a:pt x="1234440" y="1374339"/>
                </a:lnTo>
                <a:lnTo>
                  <a:pt x="1243330" y="1327992"/>
                </a:lnTo>
                <a:lnTo>
                  <a:pt x="1248410" y="1304183"/>
                </a:lnTo>
                <a:lnTo>
                  <a:pt x="1253808" y="1279422"/>
                </a:lnTo>
                <a:lnTo>
                  <a:pt x="1259523" y="1254661"/>
                </a:lnTo>
                <a:lnTo>
                  <a:pt x="1265873" y="1229265"/>
                </a:lnTo>
                <a:lnTo>
                  <a:pt x="1272540" y="1203869"/>
                </a:lnTo>
                <a:lnTo>
                  <a:pt x="1279525" y="1177838"/>
                </a:lnTo>
                <a:lnTo>
                  <a:pt x="1286510" y="1152125"/>
                </a:lnTo>
                <a:lnTo>
                  <a:pt x="1294448" y="1125777"/>
                </a:lnTo>
                <a:lnTo>
                  <a:pt x="1302385" y="1099746"/>
                </a:lnTo>
                <a:lnTo>
                  <a:pt x="1310958" y="1073715"/>
                </a:lnTo>
                <a:lnTo>
                  <a:pt x="1320165" y="1047367"/>
                </a:lnTo>
                <a:lnTo>
                  <a:pt x="1329690" y="1021654"/>
                </a:lnTo>
                <a:lnTo>
                  <a:pt x="1339533" y="995941"/>
                </a:lnTo>
                <a:lnTo>
                  <a:pt x="1350010" y="970545"/>
                </a:lnTo>
                <a:lnTo>
                  <a:pt x="1361123" y="945784"/>
                </a:lnTo>
                <a:lnTo>
                  <a:pt x="1372235" y="921340"/>
                </a:lnTo>
                <a:lnTo>
                  <a:pt x="1383983" y="896897"/>
                </a:lnTo>
                <a:lnTo>
                  <a:pt x="1396365" y="873406"/>
                </a:lnTo>
                <a:lnTo>
                  <a:pt x="1402398" y="862295"/>
                </a:lnTo>
                <a:lnTo>
                  <a:pt x="1408748" y="851502"/>
                </a:lnTo>
                <a:lnTo>
                  <a:pt x="1415416" y="841343"/>
                </a:lnTo>
                <a:lnTo>
                  <a:pt x="1421766" y="831502"/>
                </a:lnTo>
                <a:lnTo>
                  <a:pt x="1428433" y="821662"/>
                </a:lnTo>
                <a:lnTo>
                  <a:pt x="1434783" y="812456"/>
                </a:lnTo>
                <a:lnTo>
                  <a:pt x="1441451" y="803250"/>
                </a:lnTo>
                <a:lnTo>
                  <a:pt x="1448436" y="794678"/>
                </a:lnTo>
                <a:lnTo>
                  <a:pt x="1455103" y="786425"/>
                </a:lnTo>
                <a:lnTo>
                  <a:pt x="1462406" y="778489"/>
                </a:lnTo>
                <a:lnTo>
                  <a:pt x="1469391" y="770870"/>
                </a:lnTo>
                <a:lnTo>
                  <a:pt x="1476376" y="763569"/>
                </a:lnTo>
                <a:lnTo>
                  <a:pt x="1483361" y="756267"/>
                </a:lnTo>
                <a:lnTo>
                  <a:pt x="1490346" y="749918"/>
                </a:lnTo>
                <a:lnTo>
                  <a:pt x="1497648" y="742934"/>
                </a:lnTo>
                <a:lnTo>
                  <a:pt x="1504951" y="736903"/>
                </a:lnTo>
                <a:lnTo>
                  <a:pt x="1511936" y="731189"/>
                </a:lnTo>
                <a:lnTo>
                  <a:pt x="1519238" y="725475"/>
                </a:lnTo>
                <a:lnTo>
                  <a:pt x="1533526" y="714682"/>
                </a:lnTo>
                <a:lnTo>
                  <a:pt x="1548131" y="705158"/>
                </a:lnTo>
                <a:lnTo>
                  <a:pt x="1562418" y="696587"/>
                </a:lnTo>
                <a:lnTo>
                  <a:pt x="1576388" y="688651"/>
                </a:lnTo>
                <a:lnTo>
                  <a:pt x="1590358" y="681984"/>
                </a:lnTo>
                <a:lnTo>
                  <a:pt x="1604011" y="675635"/>
                </a:lnTo>
                <a:lnTo>
                  <a:pt x="1617663" y="670556"/>
                </a:lnTo>
                <a:lnTo>
                  <a:pt x="1630681" y="666112"/>
                </a:lnTo>
                <a:lnTo>
                  <a:pt x="1643381" y="661985"/>
                </a:lnTo>
                <a:lnTo>
                  <a:pt x="1645946" y="661242"/>
                </a:lnTo>
                <a:lnTo>
                  <a:pt x="1643803" y="655964"/>
                </a:lnTo>
                <a:lnTo>
                  <a:pt x="1639047" y="646448"/>
                </a:lnTo>
                <a:lnTo>
                  <a:pt x="1634291" y="636932"/>
                </a:lnTo>
                <a:lnTo>
                  <a:pt x="1629218" y="628050"/>
                </a:lnTo>
                <a:lnTo>
                  <a:pt x="1624145" y="619486"/>
                </a:lnTo>
                <a:lnTo>
                  <a:pt x="1619390" y="611239"/>
                </a:lnTo>
                <a:lnTo>
                  <a:pt x="1614317" y="603626"/>
                </a:lnTo>
                <a:lnTo>
                  <a:pt x="1604488" y="589987"/>
                </a:lnTo>
                <a:lnTo>
                  <a:pt x="1595610" y="577933"/>
                </a:lnTo>
                <a:lnTo>
                  <a:pt x="1581977" y="560170"/>
                </a:lnTo>
                <a:lnTo>
                  <a:pt x="1575953" y="551923"/>
                </a:lnTo>
                <a:lnTo>
                  <a:pt x="1567709" y="540504"/>
                </a:lnTo>
                <a:lnTo>
                  <a:pt x="1557881" y="525913"/>
                </a:lnTo>
                <a:lnTo>
                  <a:pt x="1547418" y="508784"/>
                </a:lnTo>
                <a:lnTo>
                  <a:pt x="1541711" y="499268"/>
                </a:lnTo>
                <a:lnTo>
                  <a:pt x="1536321" y="489435"/>
                </a:lnTo>
                <a:lnTo>
                  <a:pt x="1530931" y="478650"/>
                </a:lnTo>
                <a:lnTo>
                  <a:pt x="1525541" y="467549"/>
                </a:lnTo>
                <a:lnTo>
                  <a:pt x="1520151" y="455495"/>
                </a:lnTo>
                <a:lnTo>
                  <a:pt x="1515078" y="443442"/>
                </a:lnTo>
                <a:lnTo>
                  <a:pt x="1510322" y="430754"/>
                </a:lnTo>
                <a:lnTo>
                  <a:pt x="1506201" y="417431"/>
                </a:lnTo>
                <a:lnTo>
                  <a:pt x="1502713" y="404109"/>
                </a:lnTo>
                <a:lnTo>
                  <a:pt x="1498908" y="390152"/>
                </a:lnTo>
                <a:lnTo>
                  <a:pt x="1496372" y="376196"/>
                </a:lnTo>
                <a:lnTo>
                  <a:pt x="1494470" y="361605"/>
                </a:lnTo>
                <a:lnTo>
                  <a:pt x="1492884" y="346696"/>
                </a:lnTo>
                <a:lnTo>
                  <a:pt x="1492250" y="331788"/>
                </a:lnTo>
                <a:lnTo>
                  <a:pt x="1492250" y="324175"/>
                </a:lnTo>
                <a:lnTo>
                  <a:pt x="1492567" y="316246"/>
                </a:lnTo>
                <a:lnTo>
                  <a:pt x="1492884" y="308633"/>
                </a:lnTo>
                <a:lnTo>
                  <a:pt x="1493518" y="300703"/>
                </a:lnTo>
                <a:lnTo>
                  <a:pt x="1494470" y="293090"/>
                </a:lnTo>
                <a:lnTo>
                  <a:pt x="1495738" y="285160"/>
                </a:lnTo>
                <a:lnTo>
                  <a:pt x="1497323" y="277547"/>
                </a:lnTo>
                <a:lnTo>
                  <a:pt x="1498591" y="269618"/>
                </a:lnTo>
                <a:lnTo>
                  <a:pt x="1500811" y="261370"/>
                </a:lnTo>
                <a:lnTo>
                  <a:pt x="1503030" y="253441"/>
                </a:lnTo>
                <a:lnTo>
                  <a:pt x="1505884" y="245511"/>
                </a:lnTo>
                <a:lnTo>
                  <a:pt x="1508737" y="237581"/>
                </a:lnTo>
                <a:lnTo>
                  <a:pt x="1511591" y="229334"/>
                </a:lnTo>
                <a:lnTo>
                  <a:pt x="1515078" y="221404"/>
                </a:lnTo>
                <a:lnTo>
                  <a:pt x="1519200" y="213156"/>
                </a:lnTo>
                <a:lnTo>
                  <a:pt x="1523322" y="205226"/>
                </a:lnTo>
                <a:lnTo>
                  <a:pt x="1527760" y="197297"/>
                </a:lnTo>
                <a:lnTo>
                  <a:pt x="1532833" y="189049"/>
                </a:lnTo>
                <a:lnTo>
                  <a:pt x="1538223" y="181120"/>
                </a:lnTo>
                <a:lnTo>
                  <a:pt x="1543613" y="172872"/>
                </a:lnTo>
                <a:lnTo>
                  <a:pt x="1550271" y="163991"/>
                </a:lnTo>
                <a:lnTo>
                  <a:pt x="1557564" y="154475"/>
                </a:lnTo>
                <a:lnTo>
                  <a:pt x="1565807" y="144325"/>
                </a:lnTo>
                <a:lnTo>
                  <a:pt x="1574368" y="134174"/>
                </a:lnTo>
                <a:lnTo>
                  <a:pt x="1583245" y="123707"/>
                </a:lnTo>
                <a:lnTo>
                  <a:pt x="1593391" y="113239"/>
                </a:lnTo>
                <a:lnTo>
                  <a:pt x="1603854" y="102455"/>
                </a:lnTo>
                <a:lnTo>
                  <a:pt x="1614951" y="91670"/>
                </a:lnTo>
                <a:lnTo>
                  <a:pt x="1626682" y="81202"/>
                </a:lnTo>
                <a:lnTo>
                  <a:pt x="1639047" y="71052"/>
                </a:lnTo>
                <a:lnTo>
                  <a:pt x="1652046" y="61219"/>
                </a:lnTo>
                <a:lnTo>
                  <a:pt x="1665363" y="51703"/>
                </a:lnTo>
                <a:lnTo>
                  <a:pt x="1679313" y="42822"/>
                </a:lnTo>
                <a:lnTo>
                  <a:pt x="1693898" y="34574"/>
                </a:lnTo>
                <a:lnTo>
                  <a:pt x="1701507" y="30451"/>
                </a:lnTo>
                <a:lnTo>
                  <a:pt x="1709116" y="26962"/>
                </a:lnTo>
                <a:lnTo>
                  <a:pt x="1717043" y="23473"/>
                </a:lnTo>
                <a:lnTo>
                  <a:pt x="1724969" y="19666"/>
                </a:lnTo>
                <a:lnTo>
                  <a:pt x="1733213" y="16811"/>
                </a:lnTo>
                <a:lnTo>
                  <a:pt x="1741139" y="13957"/>
                </a:lnTo>
                <a:lnTo>
                  <a:pt x="1749700" y="11102"/>
                </a:lnTo>
                <a:lnTo>
                  <a:pt x="1757943" y="9199"/>
                </a:lnTo>
                <a:lnTo>
                  <a:pt x="1766504" y="6978"/>
                </a:lnTo>
                <a:lnTo>
                  <a:pt x="1775381" y="4758"/>
                </a:lnTo>
                <a:lnTo>
                  <a:pt x="1783942" y="3172"/>
                </a:lnTo>
                <a:lnTo>
                  <a:pt x="1793136" y="2220"/>
                </a:lnTo>
                <a:lnTo>
                  <a:pt x="1802331" y="1269"/>
                </a:lnTo>
                <a:lnTo>
                  <a:pt x="1811843" y="317"/>
                </a:lnTo>
                <a:lnTo>
                  <a:pt x="182103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9" name="KSO_Shape"/>
          <p:cNvSpPr/>
          <p:nvPr/>
        </p:nvSpPr>
        <p:spPr bwMode="auto">
          <a:xfrm>
            <a:off x="10062197" y="5419828"/>
            <a:ext cx="283138" cy="352454"/>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33" name="KSO_Shape"/>
          <p:cNvSpPr/>
          <p:nvPr/>
        </p:nvSpPr>
        <p:spPr bwMode="auto">
          <a:xfrm>
            <a:off x="824401" y="2157879"/>
            <a:ext cx="3587747" cy="3342587"/>
          </a:xfrm>
          <a:custGeom>
            <a:avLst/>
            <a:gdLst>
              <a:gd name="T0" fmla="*/ 685899 w 2767013"/>
              <a:gd name="T1" fmla="*/ 1628140 h 2578100"/>
              <a:gd name="T2" fmla="*/ 814822 w 2767013"/>
              <a:gd name="T3" fmla="*/ 1673225 h 2578100"/>
              <a:gd name="T4" fmla="*/ 1062190 w 2767013"/>
              <a:gd name="T5" fmla="*/ 1516380 h 2578100"/>
              <a:gd name="T6" fmla="*/ 1081547 w 2767013"/>
              <a:gd name="T7" fmla="*/ 1274 h 2578100"/>
              <a:gd name="T8" fmla="*/ 1235742 w 2767013"/>
              <a:gd name="T9" fmla="*/ 89156 h 2578100"/>
              <a:gd name="T10" fmla="*/ 1326071 w 2767013"/>
              <a:gd name="T11" fmla="*/ 253047 h 2578100"/>
              <a:gd name="T12" fmla="*/ 1519456 w 2767013"/>
              <a:gd name="T13" fmla="*/ 439420 h 2578100"/>
              <a:gd name="T14" fmla="*/ 1614085 w 2767013"/>
              <a:gd name="T15" fmla="*/ 664210 h 2578100"/>
              <a:gd name="T16" fmla="*/ 1591856 w 2767013"/>
              <a:gd name="T17" fmla="*/ 958850 h 2578100"/>
              <a:gd name="T18" fmla="*/ 1395296 w 2767013"/>
              <a:gd name="T19" fmla="*/ 1286192 h 2578100"/>
              <a:gd name="T20" fmla="*/ 1116808 w 2767013"/>
              <a:gd name="T21" fmla="*/ 1571625 h 2578100"/>
              <a:gd name="T22" fmla="*/ 863407 w 2767013"/>
              <a:gd name="T23" fmla="*/ 1737678 h 2578100"/>
              <a:gd name="T24" fmla="*/ 940570 w 2767013"/>
              <a:gd name="T25" fmla="*/ 2122805 h 2578100"/>
              <a:gd name="T26" fmla="*/ 1091404 w 2767013"/>
              <a:gd name="T27" fmla="*/ 2375218 h 2578100"/>
              <a:gd name="T28" fmla="*/ 1303842 w 2767013"/>
              <a:gd name="T29" fmla="*/ 2498090 h 2578100"/>
              <a:gd name="T30" fmla="*/ 1476587 w 2767013"/>
              <a:gd name="T31" fmla="*/ 2471103 h 2578100"/>
              <a:gd name="T32" fmla="*/ 1605828 w 2767013"/>
              <a:gd name="T33" fmla="*/ 2357120 h 2578100"/>
              <a:gd name="T34" fmla="*/ 1764601 w 2767013"/>
              <a:gd name="T35" fmla="*/ 1958340 h 2578100"/>
              <a:gd name="T36" fmla="*/ 1892890 w 2767013"/>
              <a:gd name="T37" fmla="*/ 1682433 h 2578100"/>
              <a:gd name="T38" fmla="*/ 2061506 w 2767013"/>
              <a:gd name="T39" fmla="*/ 1567497 h 2578100"/>
              <a:gd name="T40" fmla="*/ 2208566 w 2767013"/>
              <a:gd name="T41" fmla="*/ 1484745 h 2578100"/>
              <a:gd name="T42" fmla="*/ 2435693 w 2767013"/>
              <a:gd name="T43" fmla="*/ 1370330 h 2578100"/>
              <a:gd name="T44" fmla="*/ 2674574 w 2767013"/>
              <a:gd name="T45" fmla="*/ 1462498 h 2578100"/>
              <a:gd name="T46" fmla="*/ 2766695 w 2767013"/>
              <a:gd name="T47" fmla="*/ 1701499 h 2578100"/>
              <a:gd name="T48" fmla="*/ 2652338 w 2767013"/>
              <a:gd name="T49" fmla="*/ 1928423 h 2578100"/>
              <a:gd name="T50" fmla="*/ 2403927 w 2767013"/>
              <a:gd name="T51" fmla="*/ 1996754 h 2578100"/>
              <a:gd name="T52" fmla="*/ 2190777 w 2767013"/>
              <a:gd name="T53" fmla="*/ 1861363 h 2578100"/>
              <a:gd name="T54" fmla="*/ 2137718 w 2767013"/>
              <a:gd name="T55" fmla="*/ 1635442 h 2578100"/>
              <a:gd name="T56" fmla="*/ 1985931 w 2767013"/>
              <a:gd name="T57" fmla="*/ 1698308 h 2578100"/>
              <a:gd name="T58" fmla="*/ 1849704 w 2767013"/>
              <a:gd name="T59" fmla="*/ 1946593 h 2578100"/>
              <a:gd name="T60" fmla="*/ 1683627 w 2767013"/>
              <a:gd name="T61" fmla="*/ 2382203 h 2578100"/>
              <a:gd name="T62" fmla="*/ 1542319 w 2767013"/>
              <a:gd name="T63" fmla="*/ 2526030 h 2578100"/>
              <a:gd name="T64" fmla="*/ 1334327 w 2767013"/>
              <a:gd name="T65" fmla="*/ 2578100 h 2578100"/>
              <a:gd name="T66" fmla="*/ 1178094 w 2767013"/>
              <a:gd name="T67" fmla="*/ 2540318 h 2578100"/>
              <a:gd name="T68" fmla="*/ 964386 w 2767013"/>
              <a:gd name="T69" fmla="*/ 2336483 h 2578100"/>
              <a:gd name="T70" fmla="*/ 805296 w 2767013"/>
              <a:gd name="T71" fmla="*/ 1978660 h 2578100"/>
              <a:gd name="T72" fmla="*/ 664306 w 2767013"/>
              <a:gd name="T73" fmla="*/ 1706245 h 2578100"/>
              <a:gd name="T74" fmla="*/ 335963 w 2767013"/>
              <a:gd name="T75" fmla="*/ 1411922 h 2578100"/>
              <a:gd name="T76" fmla="*/ 52713 w 2767013"/>
              <a:gd name="T77" fmla="*/ 977265 h 2578100"/>
              <a:gd name="T78" fmla="*/ 0 w 2767013"/>
              <a:gd name="T79" fmla="*/ 758190 h 2578100"/>
              <a:gd name="T80" fmla="*/ 59063 w 2767013"/>
              <a:gd name="T81" fmla="*/ 503237 h 2578100"/>
              <a:gd name="T82" fmla="*/ 192115 w 2767013"/>
              <a:gd name="T83" fmla="*/ 330200 h 2578100"/>
              <a:gd name="T84" fmla="*/ 291846 w 2767013"/>
              <a:gd name="T85" fmla="*/ 139292 h 2578100"/>
              <a:gd name="T86" fmla="*/ 425579 w 2767013"/>
              <a:gd name="T87" fmla="*/ 24440 h 2578100"/>
              <a:gd name="T88" fmla="*/ 606438 w 2767013"/>
              <a:gd name="T89" fmla="*/ 46331 h 2578100"/>
              <a:gd name="T90" fmla="*/ 708330 w 2767013"/>
              <a:gd name="T91" fmla="*/ 190690 h 2578100"/>
              <a:gd name="T92" fmla="*/ 668529 w 2767013"/>
              <a:gd name="T93" fmla="*/ 367093 h 2578100"/>
              <a:gd name="T94" fmla="*/ 514098 w 2767013"/>
              <a:gd name="T95" fmla="*/ 454343 h 2578100"/>
              <a:gd name="T96" fmla="*/ 342792 w 2767013"/>
              <a:gd name="T97" fmla="*/ 398503 h 2578100"/>
              <a:gd name="T98" fmla="*/ 190527 w 2767013"/>
              <a:gd name="T99" fmla="*/ 441642 h 2578100"/>
              <a:gd name="T100" fmla="*/ 96216 w 2767013"/>
              <a:gd name="T101" fmla="*/ 623887 h 2578100"/>
              <a:gd name="T102" fmla="*/ 93994 w 2767013"/>
              <a:gd name="T103" fmla="*/ 860425 h 2578100"/>
              <a:gd name="T104" fmla="*/ 213708 w 2767013"/>
              <a:gd name="T105" fmla="*/ 1118235 h 2578100"/>
              <a:gd name="T106" fmla="*/ 1476905 w 2767013"/>
              <a:gd name="T107" fmla="*/ 1029017 h 2578100"/>
              <a:gd name="T108" fmla="*/ 1548670 w 2767013"/>
              <a:gd name="T109" fmla="*/ 805180 h 2578100"/>
              <a:gd name="T110" fmla="*/ 1503896 w 2767013"/>
              <a:gd name="T111" fmla="*/ 573087 h 2578100"/>
              <a:gd name="T112" fmla="*/ 1387357 w 2767013"/>
              <a:gd name="T113" fmla="*/ 404177 h 2578100"/>
              <a:gd name="T114" fmla="*/ 1214802 w 2767013"/>
              <a:gd name="T115" fmla="*/ 377957 h 2578100"/>
              <a:gd name="T116" fmla="*/ 1047917 w 2767013"/>
              <a:gd name="T117" fmla="*/ 442595 h 2578100"/>
              <a:gd name="T118" fmla="*/ 888646 w 2767013"/>
              <a:gd name="T119" fmla="*/ 362354 h 2578100"/>
              <a:gd name="T120" fmla="*/ 840738 w 2767013"/>
              <a:gd name="T121" fmla="*/ 187864 h 2578100"/>
              <a:gd name="T122" fmla="*/ 935602 w 2767013"/>
              <a:gd name="T123" fmla="*/ 37891 h 2578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7013" h="2578100">
                <a:moveTo>
                  <a:pt x="332788" y="1286192"/>
                </a:moveTo>
                <a:lnTo>
                  <a:pt x="352476" y="1310640"/>
                </a:lnTo>
                <a:lnTo>
                  <a:pt x="372799" y="1335087"/>
                </a:lnTo>
                <a:lnTo>
                  <a:pt x="392804" y="1358582"/>
                </a:lnTo>
                <a:lnTo>
                  <a:pt x="413444" y="1381760"/>
                </a:lnTo>
                <a:lnTo>
                  <a:pt x="433767" y="1404620"/>
                </a:lnTo>
                <a:lnTo>
                  <a:pt x="454408" y="1426527"/>
                </a:lnTo>
                <a:lnTo>
                  <a:pt x="475366" y="1448117"/>
                </a:lnTo>
                <a:lnTo>
                  <a:pt x="495689" y="1468437"/>
                </a:lnTo>
                <a:lnTo>
                  <a:pt x="522998" y="1495107"/>
                </a:lnTo>
                <a:lnTo>
                  <a:pt x="549354" y="1519555"/>
                </a:lnTo>
                <a:lnTo>
                  <a:pt x="574758" y="1542097"/>
                </a:lnTo>
                <a:lnTo>
                  <a:pt x="599209" y="1563052"/>
                </a:lnTo>
                <a:lnTo>
                  <a:pt x="622707" y="1581785"/>
                </a:lnTo>
                <a:lnTo>
                  <a:pt x="644935" y="1598930"/>
                </a:lnTo>
                <a:lnTo>
                  <a:pt x="666211" y="1614487"/>
                </a:lnTo>
                <a:lnTo>
                  <a:pt x="685899" y="1628140"/>
                </a:lnTo>
                <a:lnTo>
                  <a:pt x="704634" y="1639887"/>
                </a:lnTo>
                <a:lnTo>
                  <a:pt x="722416" y="1650047"/>
                </a:lnTo>
                <a:lnTo>
                  <a:pt x="730673" y="1654492"/>
                </a:lnTo>
                <a:lnTo>
                  <a:pt x="738611" y="1658620"/>
                </a:lnTo>
                <a:lnTo>
                  <a:pt x="745915" y="1662430"/>
                </a:lnTo>
                <a:lnTo>
                  <a:pt x="753218" y="1665287"/>
                </a:lnTo>
                <a:lnTo>
                  <a:pt x="760204" y="1668145"/>
                </a:lnTo>
                <a:lnTo>
                  <a:pt x="766555" y="1670685"/>
                </a:lnTo>
                <a:lnTo>
                  <a:pt x="772271" y="1672272"/>
                </a:lnTo>
                <a:lnTo>
                  <a:pt x="777987" y="1673860"/>
                </a:lnTo>
                <a:lnTo>
                  <a:pt x="783385" y="1674812"/>
                </a:lnTo>
                <a:lnTo>
                  <a:pt x="788466" y="1675765"/>
                </a:lnTo>
                <a:lnTo>
                  <a:pt x="792912" y="1676082"/>
                </a:lnTo>
                <a:lnTo>
                  <a:pt x="797040" y="1676082"/>
                </a:lnTo>
                <a:lnTo>
                  <a:pt x="801168" y="1675765"/>
                </a:lnTo>
                <a:lnTo>
                  <a:pt x="805296" y="1674812"/>
                </a:lnTo>
                <a:lnTo>
                  <a:pt x="814822" y="1673225"/>
                </a:lnTo>
                <a:lnTo>
                  <a:pt x="824666" y="1670367"/>
                </a:lnTo>
                <a:lnTo>
                  <a:pt x="835463" y="1666240"/>
                </a:lnTo>
                <a:lnTo>
                  <a:pt x="847212" y="1661477"/>
                </a:lnTo>
                <a:lnTo>
                  <a:pt x="859279" y="1656080"/>
                </a:lnTo>
                <a:lnTo>
                  <a:pt x="872298" y="1649730"/>
                </a:lnTo>
                <a:lnTo>
                  <a:pt x="885635" y="1642427"/>
                </a:lnTo>
                <a:lnTo>
                  <a:pt x="899607" y="1634490"/>
                </a:lnTo>
                <a:lnTo>
                  <a:pt x="913896" y="1625917"/>
                </a:lnTo>
                <a:lnTo>
                  <a:pt x="929139" y="1616392"/>
                </a:lnTo>
                <a:lnTo>
                  <a:pt x="944381" y="1606232"/>
                </a:lnTo>
                <a:lnTo>
                  <a:pt x="960258" y="1595437"/>
                </a:lnTo>
                <a:lnTo>
                  <a:pt x="976453" y="1583690"/>
                </a:lnTo>
                <a:lnTo>
                  <a:pt x="992965" y="1571307"/>
                </a:lnTo>
                <a:lnTo>
                  <a:pt x="1010113" y="1558290"/>
                </a:lnTo>
                <a:lnTo>
                  <a:pt x="1026943" y="1544955"/>
                </a:lnTo>
                <a:lnTo>
                  <a:pt x="1044408" y="1530985"/>
                </a:lnTo>
                <a:lnTo>
                  <a:pt x="1062190" y="1516380"/>
                </a:lnTo>
                <a:lnTo>
                  <a:pt x="1079655" y="1501140"/>
                </a:lnTo>
                <a:lnTo>
                  <a:pt x="1097755" y="1485265"/>
                </a:lnTo>
                <a:lnTo>
                  <a:pt x="1116173" y="1469072"/>
                </a:lnTo>
                <a:lnTo>
                  <a:pt x="1133956" y="1452562"/>
                </a:lnTo>
                <a:lnTo>
                  <a:pt x="1152056" y="1435735"/>
                </a:lnTo>
                <a:lnTo>
                  <a:pt x="1170473" y="1418272"/>
                </a:lnTo>
                <a:lnTo>
                  <a:pt x="1188573" y="1400492"/>
                </a:lnTo>
                <a:lnTo>
                  <a:pt x="1206674" y="1382077"/>
                </a:lnTo>
                <a:lnTo>
                  <a:pt x="1224774" y="1363345"/>
                </a:lnTo>
                <a:lnTo>
                  <a:pt x="1242556" y="1344930"/>
                </a:lnTo>
                <a:lnTo>
                  <a:pt x="1260339" y="1325245"/>
                </a:lnTo>
                <a:lnTo>
                  <a:pt x="1277486" y="1305877"/>
                </a:lnTo>
                <a:lnTo>
                  <a:pt x="1294951" y="1286192"/>
                </a:lnTo>
                <a:lnTo>
                  <a:pt x="332788" y="1286192"/>
                </a:lnTo>
                <a:close/>
                <a:moveTo>
                  <a:pt x="1059021" y="0"/>
                </a:moveTo>
                <a:lnTo>
                  <a:pt x="1070443" y="318"/>
                </a:lnTo>
                <a:lnTo>
                  <a:pt x="1081547" y="1274"/>
                </a:lnTo>
                <a:lnTo>
                  <a:pt x="1092652" y="2547"/>
                </a:lnTo>
                <a:lnTo>
                  <a:pt x="1103439" y="4776"/>
                </a:lnTo>
                <a:lnTo>
                  <a:pt x="1114226" y="7323"/>
                </a:lnTo>
                <a:lnTo>
                  <a:pt x="1124696" y="10189"/>
                </a:lnTo>
                <a:lnTo>
                  <a:pt x="1134849" y="13692"/>
                </a:lnTo>
                <a:lnTo>
                  <a:pt x="1144684" y="17831"/>
                </a:lnTo>
                <a:lnTo>
                  <a:pt x="1154520" y="21970"/>
                </a:lnTo>
                <a:lnTo>
                  <a:pt x="1164038" y="26747"/>
                </a:lnTo>
                <a:lnTo>
                  <a:pt x="1173239" y="32160"/>
                </a:lnTo>
                <a:lnTo>
                  <a:pt x="1182123" y="37891"/>
                </a:lnTo>
                <a:lnTo>
                  <a:pt x="1190689" y="43941"/>
                </a:lnTo>
                <a:lnTo>
                  <a:pt x="1199255" y="50946"/>
                </a:lnTo>
                <a:lnTo>
                  <a:pt x="1207187" y="57633"/>
                </a:lnTo>
                <a:lnTo>
                  <a:pt x="1214802" y="64956"/>
                </a:lnTo>
                <a:lnTo>
                  <a:pt x="1222416" y="72598"/>
                </a:lnTo>
                <a:lnTo>
                  <a:pt x="1229079" y="80877"/>
                </a:lnTo>
                <a:lnTo>
                  <a:pt x="1235742" y="89156"/>
                </a:lnTo>
                <a:lnTo>
                  <a:pt x="1241770" y="97753"/>
                </a:lnTo>
                <a:lnTo>
                  <a:pt x="1247481" y="106668"/>
                </a:lnTo>
                <a:lnTo>
                  <a:pt x="1252874" y="116221"/>
                </a:lnTo>
                <a:lnTo>
                  <a:pt x="1257633" y="125455"/>
                </a:lnTo>
                <a:lnTo>
                  <a:pt x="1262392" y="135326"/>
                </a:lnTo>
                <a:lnTo>
                  <a:pt x="1266200" y="145515"/>
                </a:lnTo>
                <a:lnTo>
                  <a:pt x="1269372" y="155704"/>
                </a:lnTo>
                <a:lnTo>
                  <a:pt x="1272545" y="166212"/>
                </a:lnTo>
                <a:lnTo>
                  <a:pt x="1275083" y="176719"/>
                </a:lnTo>
                <a:lnTo>
                  <a:pt x="1276987" y="187864"/>
                </a:lnTo>
                <a:lnTo>
                  <a:pt x="1278573" y="198690"/>
                </a:lnTo>
                <a:lnTo>
                  <a:pt x="1279208" y="210153"/>
                </a:lnTo>
                <a:lnTo>
                  <a:pt x="1279525" y="221616"/>
                </a:lnTo>
                <a:lnTo>
                  <a:pt x="1279423" y="225313"/>
                </a:lnTo>
                <a:lnTo>
                  <a:pt x="1289553" y="230822"/>
                </a:lnTo>
                <a:lnTo>
                  <a:pt x="1307653" y="241617"/>
                </a:lnTo>
                <a:lnTo>
                  <a:pt x="1326071" y="253047"/>
                </a:lnTo>
                <a:lnTo>
                  <a:pt x="1344488" y="265430"/>
                </a:lnTo>
                <a:lnTo>
                  <a:pt x="1363224" y="278765"/>
                </a:lnTo>
                <a:lnTo>
                  <a:pt x="1381641" y="292735"/>
                </a:lnTo>
                <a:lnTo>
                  <a:pt x="1400059" y="307657"/>
                </a:lnTo>
                <a:lnTo>
                  <a:pt x="1418159" y="323532"/>
                </a:lnTo>
                <a:lnTo>
                  <a:pt x="1427050" y="331787"/>
                </a:lnTo>
                <a:lnTo>
                  <a:pt x="1436259" y="340360"/>
                </a:lnTo>
                <a:lnTo>
                  <a:pt x="1445150" y="349567"/>
                </a:lnTo>
                <a:lnTo>
                  <a:pt x="1453724" y="358457"/>
                </a:lnTo>
                <a:lnTo>
                  <a:pt x="1462298" y="367665"/>
                </a:lnTo>
                <a:lnTo>
                  <a:pt x="1471189" y="377190"/>
                </a:lnTo>
                <a:lnTo>
                  <a:pt x="1479763" y="386715"/>
                </a:lnTo>
                <a:lnTo>
                  <a:pt x="1488019" y="396875"/>
                </a:lnTo>
                <a:lnTo>
                  <a:pt x="1495958" y="407035"/>
                </a:lnTo>
                <a:lnTo>
                  <a:pt x="1504214" y="417512"/>
                </a:lnTo>
                <a:lnTo>
                  <a:pt x="1511517" y="428307"/>
                </a:lnTo>
                <a:lnTo>
                  <a:pt x="1519456" y="439420"/>
                </a:lnTo>
                <a:lnTo>
                  <a:pt x="1527077" y="450532"/>
                </a:lnTo>
                <a:lnTo>
                  <a:pt x="1534381" y="461962"/>
                </a:lnTo>
                <a:lnTo>
                  <a:pt x="1541367" y="473392"/>
                </a:lnTo>
                <a:lnTo>
                  <a:pt x="1548353" y="485775"/>
                </a:lnTo>
                <a:lnTo>
                  <a:pt x="1554704" y="497840"/>
                </a:lnTo>
                <a:lnTo>
                  <a:pt x="1561372" y="510222"/>
                </a:lnTo>
                <a:lnTo>
                  <a:pt x="1567405" y="523240"/>
                </a:lnTo>
                <a:lnTo>
                  <a:pt x="1573439" y="535940"/>
                </a:lnTo>
                <a:lnTo>
                  <a:pt x="1579155" y="548957"/>
                </a:lnTo>
                <a:lnTo>
                  <a:pt x="1584553" y="562610"/>
                </a:lnTo>
                <a:lnTo>
                  <a:pt x="1589634" y="576262"/>
                </a:lnTo>
                <a:lnTo>
                  <a:pt x="1594714" y="590232"/>
                </a:lnTo>
                <a:lnTo>
                  <a:pt x="1599160" y="604837"/>
                </a:lnTo>
                <a:lnTo>
                  <a:pt x="1603288" y="619125"/>
                </a:lnTo>
                <a:lnTo>
                  <a:pt x="1607416" y="634047"/>
                </a:lnTo>
                <a:lnTo>
                  <a:pt x="1610909" y="648970"/>
                </a:lnTo>
                <a:lnTo>
                  <a:pt x="1614085" y="664210"/>
                </a:lnTo>
                <a:lnTo>
                  <a:pt x="1617260" y="680085"/>
                </a:lnTo>
                <a:lnTo>
                  <a:pt x="1619800" y="695642"/>
                </a:lnTo>
                <a:lnTo>
                  <a:pt x="1622023" y="711835"/>
                </a:lnTo>
                <a:lnTo>
                  <a:pt x="1623928" y="728027"/>
                </a:lnTo>
                <a:lnTo>
                  <a:pt x="1625199" y="744537"/>
                </a:lnTo>
                <a:lnTo>
                  <a:pt x="1626469" y="761682"/>
                </a:lnTo>
                <a:lnTo>
                  <a:pt x="1627104" y="778827"/>
                </a:lnTo>
                <a:lnTo>
                  <a:pt x="1627104" y="795655"/>
                </a:lnTo>
                <a:lnTo>
                  <a:pt x="1626469" y="813117"/>
                </a:lnTo>
                <a:lnTo>
                  <a:pt x="1624564" y="830580"/>
                </a:lnTo>
                <a:lnTo>
                  <a:pt x="1622023" y="848360"/>
                </a:lnTo>
                <a:lnTo>
                  <a:pt x="1618848" y="866140"/>
                </a:lnTo>
                <a:lnTo>
                  <a:pt x="1615037" y="884555"/>
                </a:lnTo>
                <a:lnTo>
                  <a:pt x="1610274" y="902970"/>
                </a:lnTo>
                <a:lnTo>
                  <a:pt x="1604876" y="921702"/>
                </a:lnTo>
                <a:lnTo>
                  <a:pt x="1598842" y="940117"/>
                </a:lnTo>
                <a:lnTo>
                  <a:pt x="1591856" y="958850"/>
                </a:lnTo>
                <a:lnTo>
                  <a:pt x="1584553" y="977900"/>
                </a:lnTo>
                <a:lnTo>
                  <a:pt x="1576297" y="996950"/>
                </a:lnTo>
                <a:lnTo>
                  <a:pt x="1567723" y="1016635"/>
                </a:lnTo>
                <a:lnTo>
                  <a:pt x="1558832" y="1035685"/>
                </a:lnTo>
                <a:lnTo>
                  <a:pt x="1548670" y="1055052"/>
                </a:lnTo>
                <a:lnTo>
                  <a:pt x="1538509" y="1074420"/>
                </a:lnTo>
                <a:lnTo>
                  <a:pt x="1527395" y="1093787"/>
                </a:lnTo>
                <a:lnTo>
                  <a:pt x="1516280" y="1113155"/>
                </a:lnTo>
                <a:lnTo>
                  <a:pt x="1504531" y="1132522"/>
                </a:lnTo>
                <a:lnTo>
                  <a:pt x="1492147" y="1152207"/>
                </a:lnTo>
                <a:lnTo>
                  <a:pt x="1479445" y="1171575"/>
                </a:lnTo>
                <a:lnTo>
                  <a:pt x="1466426" y="1190625"/>
                </a:lnTo>
                <a:lnTo>
                  <a:pt x="1452771" y="1209992"/>
                </a:lnTo>
                <a:lnTo>
                  <a:pt x="1438799" y="1229042"/>
                </a:lnTo>
                <a:lnTo>
                  <a:pt x="1424510" y="1248410"/>
                </a:lnTo>
                <a:lnTo>
                  <a:pt x="1409903" y="1267142"/>
                </a:lnTo>
                <a:lnTo>
                  <a:pt x="1395296" y="1286192"/>
                </a:lnTo>
                <a:lnTo>
                  <a:pt x="1380054" y="1304925"/>
                </a:lnTo>
                <a:lnTo>
                  <a:pt x="1364494" y="1323340"/>
                </a:lnTo>
                <a:lnTo>
                  <a:pt x="1348616" y="1342072"/>
                </a:lnTo>
                <a:lnTo>
                  <a:pt x="1333057" y="1359852"/>
                </a:lnTo>
                <a:lnTo>
                  <a:pt x="1317179" y="1377950"/>
                </a:lnTo>
                <a:lnTo>
                  <a:pt x="1300667" y="1395730"/>
                </a:lnTo>
                <a:lnTo>
                  <a:pt x="1284472" y="1413192"/>
                </a:lnTo>
                <a:lnTo>
                  <a:pt x="1267960" y="1430337"/>
                </a:lnTo>
                <a:lnTo>
                  <a:pt x="1251448" y="1447482"/>
                </a:lnTo>
                <a:lnTo>
                  <a:pt x="1234300" y="1464310"/>
                </a:lnTo>
                <a:lnTo>
                  <a:pt x="1217788" y="1480820"/>
                </a:lnTo>
                <a:lnTo>
                  <a:pt x="1200958" y="1496695"/>
                </a:lnTo>
                <a:lnTo>
                  <a:pt x="1184128" y="1512252"/>
                </a:lnTo>
                <a:lnTo>
                  <a:pt x="1167298" y="1527810"/>
                </a:lnTo>
                <a:lnTo>
                  <a:pt x="1150150" y="1543050"/>
                </a:lnTo>
                <a:lnTo>
                  <a:pt x="1133638" y="1557655"/>
                </a:lnTo>
                <a:lnTo>
                  <a:pt x="1116808" y="1571625"/>
                </a:lnTo>
                <a:lnTo>
                  <a:pt x="1100296" y="1585595"/>
                </a:lnTo>
                <a:lnTo>
                  <a:pt x="1083783" y="1598930"/>
                </a:lnTo>
                <a:lnTo>
                  <a:pt x="1067271" y="1611947"/>
                </a:lnTo>
                <a:lnTo>
                  <a:pt x="1051076" y="1624647"/>
                </a:lnTo>
                <a:lnTo>
                  <a:pt x="1034881" y="1636395"/>
                </a:lnTo>
                <a:lnTo>
                  <a:pt x="1019004" y="1648142"/>
                </a:lnTo>
                <a:lnTo>
                  <a:pt x="1003444" y="1658937"/>
                </a:lnTo>
                <a:lnTo>
                  <a:pt x="988202" y="1669415"/>
                </a:lnTo>
                <a:lnTo>
                  <a:pt x="972960" y="1679575"/>
                </a:lnTo>
                <a:lnTo>
                  <a:pt x="957718" y="1688783"/>
                </a:lnTo>
                <a:lnTo>
                  <a:pt x="943428" y="1697990"/>
                </a:lnTo>
                <a:lnTo>
                  <a:pt x="929139" y="1706245"/>
                </a:lnTo>
                <a:lnTo>
                  <a:pt x="915167" y="1713865"/>
                </a:lnTo>
                <a:lnTo>
                  <a:pt x="901512" y="1720850"/>
                </a:lnTo>
                <a:lnTo>
                  <a:pt x="888493" y="1726883"/>
                </a:lnTo>
                <a:lnTo>
                  <a:pt x="875473" y="1732915"/>
                </a:lnTo>
                <a:lnTo>
                  <a:pt x="863407" y="1737678"/>
                </a:lnTo>
                <a:lnTo>
                  <a:pt x="851340" y="1742440"/>
                </a:lnTo>
                <a:lnTo>
                  <a:pt x="839908" y="1746250"/>
                </a:lnTo>
                <a:lnTo>
                  <a:pt x="829112" y="1749108"/>
                </a:lnTo>
                <a:lnTo>
                  <a:pt x="835145" y="1778953"/>
                </a:lnTo>
                <a:lnTo>
                  <a:pt x="839273" y="1797368"/>
                </a:lnTo>
                <a:lnTo>
                  <a:pt x="843719" y="1818323"/>
                </a:lnTo>
                <a:lnTo>
                  <a:pt x="849117" y="1841500"/>
                </a:lnTo>
                <a:lnTo>
                  <a:pt x="855468" y="1866265"/>
                </a:lnTo>
                <a:lnTo>
                  <a:pt x="862136" y="1892300"/>
                </a:lnTo>
                <a:lnTo>
                  <a:pt x="870075" y="1920558"/>
                </a:lnTo>
                <a:lnTo>
                  <a:pt x="878649" y="1949768"/>
                </a:lnTo>
                <a:lnTo>
                  <a:pt x="887858" y="1979930"/>
                </a:lnTo>
                <a:lnTo>
                  <a:pt x="898019" y="2010728"/>
                </a:lnTo>
                <a:lnTo>
                  <a:pt x="908816" y="2042478"/>
                </a:lnTo>
                <a:lnTo>
                  <a:pt x="920882" y="2074545"/>
                </a:lnTo>
                <a:lnTo>
                  <a:pt x="933902" y="2106613"/>
                </a:lnTo>
                <a:lnTo>
                  <a:pt x="940570" y="2122805"/>
                </a:lnTo>
                <a:lnTo>
                  <a:pt x="947556" y="2138998"/>
                </a:lnTo>
                <a:lnTo>
                  <a:pt x="954542" y="2155190"/>
                </a:lnTo>
                <a:lnTo>
                  <a:pt x="961846" y="2171383"/>
                </a:lnTo>
                <a:lnTo>
                  <a:pt x="969784" y="2187258"/>
                </a:lnTo>
                <a:lnTo>
                  <a:pt x="977723" y="2203133"/>
                </a:lnTo>
                <a:lnTo>
                  <a:pt x="985662" y="2219008"/>
                </a:lnTo>
                <a:lnTo>
                  <a:pt x="993918" y="2234565"/>
                </a:lnTo>
                <a:lnTo>
                  <a:pt x="1002492" y="2249805"/>
                </a:lnTo>
                <a:lnTo>
                  <a:pt x="1011383" y="2265045"/>
                </a:lnTo>
                <a:lnTo>
                  <a:pt x="1020274" y="2279650"/>
                </a:lnTo>
                <a:lnTo>
                  <a:pt x="1029801" y="2294573"/>
                </a:lnTo>
                <a:lnTo>
                  <a:pt x="1039327" y="2308860"/>
                </a:lnTo>
                <a:lnTo>
                  <a:pt x="1049488" y="2322830"/>
                </a:lnTo>
                <a:lnTo>
                  <a:pt x="1059650" y="2336483"/>
                </a:lnTo>
                <a:lnTo>
                  <a:pt x="1070129" y="2349818"/>
                </a:lnTo>
                <a:lnTo>
                  <a:pt x="1080608" y="2362835"/>
                </a:lnTo>
                <a:lnTo>
                  <a:pt x="1091404" y="2375218"/>
                </a:lnTo>
                <a:lnTo>
                  <a:pt x="1102518" y="2387283"/>
                </a:lnTo>
                <a:lnTo>
                  <a:pt x="1113950" y="2399030"/>
                </a:lnTo>
                <a:lnTo>
                  <a:pt x="1125699" y="2410143"/>
                </a:lnTo>
                <a:lnTo>
                  <a:pt x="1137766" y="2420620"/>
                </a:lnTo>
                <a:lnTo>
                  <a:pt x="1149833" y="2430780"/>
                </a:lnTo>
                <a:lnTo>
                  <a:pt x="1162535" y="2439988"/>
                </a:lnTo>
                <a:lnTo>
                  <a:pt x="1175554" y="2449195"/>
                </a:lnTo>
                <a:lnTo>
                  <a:pt x="1188256" y="2457450"/>
                </a:lnTo>
                <a:lnTo>
                  <a:pt x="1201593" y="2464753"/>
                </a:lnTo>
                <a:lnTo>
                  <a:pt x="1215565" y="2471738"/>
                </a:lnTo>
                <a:lnTo>
                  <a:pt x="1229219" y="2478088"/>
                </a:lnTo>
                <a:lnTo>
                  <a:pt x="1243826" y="2483485"/>
                </a:lnTo>
                <a:lnTo>
                  <a:pt x="1258116" y="2488565"/>
                </a:lnTo>
                <a:lnTo>
                  <a:pt x="1273358" y="2492693"/>
                </a:lnTo>
                <a:lnTo>
                  <a:pt x="1288283" y="2495868"/>
                </a:lnTo>
                <a:lnTo>
                  <a:pt x="1295904" y="2496820"/>
                </a:lnTo>
                <a:lnTo>
                  <a:pt x="1303842" y="2498090"/>
                </a:lnTo>
                <a:lnTo>
                  <a:pt x="1311781" y="2499043"/>
                </a:lnTo>
                <a:lnTo>
                  <a:pt x="1319720" y="2499678"/>
                </a:lnTo>
                <a:lnTo>
                  <a:pt x="1327658" y="2499995"/>
                </a:lnTo>
                <a:lnTo>
                  <a:pt x="1335597" y="2500630"/>
                </a:lnTo>
                <a:lnTo>
                  <a:pt x="1347981" y="2500630"/>
                </a:lnTo>
                <a:lnTo>
                  <a:pt x="1360048" y="2499678"/>
                </a:lnTo>
                <a:lnTo>
                  <a:pt x="1371797" y="2499043"/>
                </a:lnTo>
                <a:lnTo>
                  <a:pt x="1383229" y="2498090"/>
                </a:lnTo>
                <a:lnTo>
                  <a:pt x="1394660" y="2496185"/>
                </a:lnTo>
                <a:lnTo>
                  <a:pt x="1405457" y="2494280"/>
                </a:lnTo>
                <a:lnTo>
                  <a:pt x="1416254" y="2491740"/>
                </a:lnTo>
                <a:lnTo>
                  <a:pt x="1427050" y="2489200"/>
                </a:lnTo>
                <a:lnTo>
                  <a:pt x="1437529" y="2486343"/>
                </a:lnTo>
                <a:lnTo>
                  <a:pt x="1447691" y="2483168"/>
                </a:lnTo>
                <a:lnTo>
                  <a:pt x="1457217" y="2479358"/>
                </a:lnTo>
                <a:lnTo>
                  <a:pt x="1467061" y="2475230"/>
                </a:lnTo>
                <a:lnTo>
                  <a:pt x="1476587" y="2471103"/>
                </a:lnTo>
                <a:lnTo>
                  <a:pt x="1485479" y="2466658"/>
                </a:lnTo>
                <a:lnTo>
                  <a:pt x="1494370" y="2461578"/>
                </a:lnTo>
                <a:lnTo>
                  <a:pt x="1503261" y="2456498"/>
                </a:lnTo>
                <a:lnTo>
                  <a:pt x="1511517" y="2450783"/>
                </a:lnTo>
                <a:lnTo>
                  <a:pt x="1520409" y="2445068"/>
                </a:lnTo>
                <a:lnTo>
                  <a:pt x="1528347" y="2439353"/>
                </a:lnTo>
                <a:lnTo>
                  <a:pt x="1536286" y="2433003"/>
                </a:lnTo>
                <a:lnTo>
                  <a:pt x="1543907" y="2426335"/>
                </a:lnTo>
                <a:lnTo>
                  <a:pt x="1551528" y="2419668"/>
                </a:lnTo>
                <a:lnTo>
                  <a:pt x="1558832" y="2412365"/>
                </a:lnTo>
                <a:lnTo>
                  <a:pt x="1566135" y="2405063"/>
                </a:lnTo>
                <a:lnTo>
                  <a:pt x="1573121" y="2397760"/>
                </a:lnTo>
                <a:lnTo>
                  <a:pt x="1580107" y="2390140"/>
                </a:lnTo>
                <a:lnTo>
                  <a:pt x="1586776" y="2381885"/>
                </a:lnTo>
                <a:lnTo>
                  <a:pt x="1593444" y="2373948"/>
                </a:lnTo>
                <a:lnTo>
                  <a:pt x="1599478" y="2365375"/>
                </a:lnTo>
                <a:lnTo>
                  <a:pt x="1605828" y="2357120"/>
                </a:lnTo>
                <a:lnTo>
                  <a:pt x="1611544" y="2347913"/>
                </a:lnTo>
                <a:lnTo>
                  <a:pt x="1617895" y="2339023"/>
                </a:lnTo>
                <a:lnTo>
                  <a:pt x="1629327" y="2320608"/>
                </a:lnTo>
                <a:lnTo>
                  <a:pt x="1640123" y="2301558"/>
                </a:lnTo>
                <a:lnTo>
                  <a:pt x="1650285" y="2281873"/>
                </a:lnTo>
                <a:lnTo>
                  <a:pt x="1660129" y="2261870"/>
                </a:lnTo>
                <a:lnTo>
                  <a:pt x="1669655" y="2241233"/>
                </a:lnTo>
                <a:lnTo>
                  <a:pt x="1678546" y="2219960"/>
                </a:lnTo>
                <a:lnTo>
                  <a:pt x="1687120" y="2198370"/>
                </a:lnTo>
                <a:lnTo>
                  <a:pt x="1695376" y="2176463"/>
                </a:lnTo>
                <a:lnTo>
                  <a:pt x="1703315" y="2154555"/>
                </a:lnTo>
                <a:lnTo>
                  <a:pt x="1710936" y="2132330"/>
                </a:lnTo>
                <a:lnTo>
                  <a:pt x="1718557" y="2110105"/>
                </a:lnTo>
                <a:lnTo>
                  <a:pt x="1725543" y="2087245"/>
                </a:lnTo>
                <a:lnTo>
                  <a:pt x="1739833" y="2042478"/>
                </a:lnTo>
                <a:lnTo>
                  <a:pt x="1752852" y="1997393"/>
                </a:lnTo>
                <a:lnTo>
                  <a:pt x="1764601" y="1958340"/>
                </a:lnTo>
                <a:lnTo>
                  <a:pt x="1776350" y="1920240"/>
                </a:lnTo>
                <a:lnTo>
                  <a:pt x="1788100" y="1883093"/>
                </a:lnTo>
                <a:lnTo>
                  <a:pt x="1794450" y="1864995"/>
                </a:lnTo>
                <a:lnTo>
                  <a:pt x="1800802" y="1847850"/>
                </a:lnTo>
                <a:lnTo>
                  <a:pt x="1806835" y="1830705"/>
                </a:lnTo>
                <a:lnTo>
                  <a:pt x="1813821" y="1814195"/>
                </a:lnTo>
                <a:lnTo>
                  <a:pt x="1820172" y="1798320"/>
                </a:lnTo>
                <a:lnTo>
                  <a:pt x="1827475" y="1783080"/>
                </a:lnTo>
                <a:lnTo>
                  <a:pt x="1834461" y="1768475"/>
                </a:lnTo>
                <a:lnTo>
                  <a:pt x="1842082" y="1754505"/>
                </a:lnTo>
                <a:lnTo>
                  <a:pt x="1849704" y="1741170"/>
                </a:lnTo>
                <a:lnTo>
                  <a:pt x="1857960" y="1728470"/>
                </a:lnTo>
                <a:lnTo>
                  <a:pt x="1864946" y="1718628"/>
                </a:lnTo>
                <a:lnTo>
                  <a:pt x="1871614" y="1709103"/>
                </a:lnTo>
                <a:lnTo>
                  <a:pt x="1878918" y="1699578"/>
                </a:lnTo>
                <a:lnTo>
                  <a:pt x="1885586" y="1691005"/>
                </a:lnTo>
                <a:lnTo>
                  <a:pt x="1892890" y="1682433"/>
                </a:lnTo>
                <a:lnTo>
                  <a:pt x="1899558" y="1674495"/>
                </a:lnTo>
                <a:lnTo>
                  <a:pt x="1906862" y="1666557"/>
                </a:lnTo>
                <a:lnTo>
                  <a:pt x="1914165" y="1659572"/>
                </a:lnTo>
                <a:lnTo>
                  <a:pt x="1920834" y="1652270"/>
                </a:lnTo>
                <a:lnTo>
                  <a:pt x="1928137" y="1645285"/>
                </a:lnTo>
                <a:lnTo>
                  <a:pt x="1935441" y="1638935"/>
                </a:lnTo>
                <a:lnTo>
                  <a:pt x="1942109" y="1632902"/>
                </a:lnTo>
                <a:lnTo>
                  <a:pt x="1949413" y="1627187"/>
                </a:lnTo>
                <a:lnTo>
                  <a:pt x="1956081" y="1621790"/>
                </a:lnTo>
                <a:lnTo>
                  <a:pt x="1970053" y="1611312"/>
                </a:lnTo>
                <a:lnTo>
                  <a:pt x="1983708" y="1602105"/>
                </a:lnTo>
                <a:lnTo>
                  <a:pt x="1997680" y="1594485"/>
                </a:lnTo>
                <a:lnTo>
                  <a:pt x="2010699" y="1587182"/>
                </a:lnTo>
                <a:lnTo>
                  <a:pt x="2024036" y="1581150"/>
                </a:lnTo>
                <a:lnTo>
                  <a:pt x="2036738" y="1575752"/>
                </a:lnTo>
                <a:lnTo>
                  <a:pt x="2049440" y="1571307"/>
                </a:lnTo>
                <a:lnTo>
                  <a:pt x="2061506" y="1567497"/>
                </a:lnTo>
                <a:lnTo>
                  <a:pt x="2073256" y="1564640"/>
                </a:lnTo>
                <a:lnTo>
                  <a:pt x="2085005" y="1562100"/>
                </a:lnTo>
                <a:lnTo>
                  <a:pt x="2096119" y="1560195"/>
                </a:lnTo>
                <a:lnTo>
                  <a:pt x="2106598" y="1559242"/>
                </a:lnTo>
                <a:lnTo>
                  <a:pt x="2116442" y="1557972"/>
                </a:lnTo>
                <a:lnTo>
                  <a:pt x="2125968" y="1557655"/>
                </a:lnTo>
                <a:lnTo>
                  <a:pt x="2134860" y="1557655"/>
                </a:lnTo>
                <a:lnTo>
                  <a:pt x="2143116" y="1557972"/>
                </a:lnTo>
                <a:lnTo>
                  <a:pt x="2150737" y="1558290"/>
                </a:lnTo>
                <a:lnTo>
                  <a:pt x="2157723" y="1559242"/>
                </a:lnTo>
                <a:lnTo>
                  <a:pt x="2162839" y="1559781"/>
                </a:lnTo>
                <a:lnTo>
                  <a:pt x="2167906" y="1548627"/>
                </a:lnTo>
                <a:lnTo>
                  <a:pt x="2174894" y="1534961"/>
                </a:lnTo>
                <a:lnTo>
                  <a:pt x="2182518" y="1521930"/>
                </a:lnTo>
                <a:lnTo>
                  <a:pt x="2190777" y="1508900"/>
                </a:lnTo>
                <a:lnTo>
                  <a:pt x="2199354" y="1496822"/>
                </a:lnTo>
                <a:lnTo>
                  <a:pt x="2208566" y="1484745"/>
                </a:lnTo>
                <a:lnTo>
                  <a:pt x="2218731" y="1473304"/>
                </a:lnTo>
                <a:lnTo>
                  <a:pt x="2229214" y="1462498"/>
                </a:lnTo>
                <a:lnTo>
                  <a:pt x="2240015" y="1452010"/>
                </a:lnTo>
                <a:lnTo>
                  <a:pt x="2251450" y="1442157"/>
                </a:lnTo>
                <a:lnTo>
                  <a:pt x="2263204" y="1432623"/>
                </a:lnTo>
                <a:lnTo>
                  <a:pt x="2275593" y="1424042"/>
                </a:lnTo>
                <a:lnTo>
                  <a:pt x="2288617" y="1415778"/>
                </a:lnTo>
                <a:lnTo>
                  <a:pt x="2301958" y="1408151"/>
                </a:lnTo>
                <a:lnTo>
                  <a:pt x="2315300" y="1401158"/>
                </a:lnTo>
                <a:lnTo>
                  <a:pt x="2329277" y="1394802"/>
                </a:lnTo>
                <a:lnTo>
                  <a:pt x="2343572" y="1389081"/>
                </a:lnTo>
                <a:lnTo>
                  <a:pt x="2358184" y="1383996"/>
                </a:lnTo>
                <a:lnTo>
                  <a:pt x="2373114" y="1380182"/>
                </a:lnTo>
                <a:lnTo>
                  <a:pt x="2388680" y="1376686"/>
                </a:lnTo>
                <a:lnTo>
                  <a:pt x="2403927" y="1373508"/>
                </a:lnTo>
                <a:lnTo>
                  <a:pt x="2419493" y="1371919"/>
                </a:lnTo>
                <a:lnTo>
                  <a:pt x="2435693" y="1370330"/>
                </a:lnTo>
                <a:lnTo>
                  <a:pt x="2451894" y="1370012"/>
                </a:lnTo>
                <a:lnTo>
                  <a:pt x="2468095" y="1370330"/>
                </a:lnTo>
                <a:lnTo>
                  <a:pt x="2484295" y="1371919"/>
                </a:lnTo>
                <a:lnTo>
                  <a:pt x="2499861" y="1373508"/>
                </a:lnTo>
                <a:lnTo>
                  <a:pt x="2515426" y="1376686"/>
                </a:lnTo>
                <a:lnTo>
                  <a:pt x="2530674" y="1380182"/>
                </a:lnTo>
                <a:lnTo>
                  <a:pt x="2545286" y="1383996"/>
                </a:lnTo>
                <a:lnTo>
                  <a:pt x="2560216" y="1389081"/>
                </a:lnTo>
                <a:lnTo>
                  <a:pt x="2574511" y="1394802"/>
                </a:lnTo>
                <a:lnTo>
                  <a:pt x="2588488" y="1401158"/>
                </a:lnTo>
                <a:lnTo>
                  <a:pt x="2601830" y="1408151"/>
                </a:lnTo>
                <a:lnTo>
                  <a:pt x="2615171" y="1415778"/>
                </a:lnTo>
                <a:lnTo>
                  <a:pt x="2628195" y="1424042"/>
                </a:lnTo>
                <a:lnTo>
                  <a:pt x="2640267" y="1432623"/>
                </a:lnTo>
                <a:lnTo>
                  <a:pt x="2652338" y="1442157"/>
                </a:lnTo>
                <a:lnTo>
                  <a:pt x="2663773" y="1452010"/>
                </a:lnTo>
                <a:lnTo>
                  <a:pt x="2674574" y="1462498"/>
                </a:lnTo>
                <a:lnTo>
                  <a:pt x="2685057" y="1473304"/>
                </a:lnTo>
                <a:lnTo>
                  <a:pt x="2694904" y="1484745"/>
                </a:lnTo>
                <a:lnTo>
                  <a:pt x="2704434" y="1496822"/>
                </a:lnTo>
                <a:lnTo>
                  <a:pt x="2713011" y="1508900"/>
                </a:lnTo>
                <a:lnTo>
                  <a:pt x="2721270" y="1521930"/>
                </a:lnTo>
                <a:lnTo>
                  <a:pt x="2728894" y="1534961"/>
                </a:lnTo>
                <a:lnTo>
                  <a:pt x="2735565" y="1548627"/>
                </a:lnTo>
                <a:lnTo>
                  <a:pt x="2742236" y="1562611"/>
                </a:lnTo>
                <a:lnTo>
                  <a:pt x="2747953" y="1576913"/>
                </a:lnTo>
                <a:lnTo>
                  <a:pt x="2752718" y="1591533"/>
                </a:lnTo>
                <a:lnTo>
                  <a:pt x="2756848" y="1606471"/>
                </a:lnTo>
                <a:lnTo>
                  <a:pt x="2760660" y="1621726"/>
                </a:lnTo>
                <a:lnTo>
                  <a:pt x="2763519" y="1636981"/>
                </a:lnTo>
                <a:lnTo>
                  <a:pt x="2765107" y="1652872"/>
                </a:lnTo>
                <a:lnTo>
                  <a:pt x="2766695" y="1669081"/>
                </a:lnTo>
                <a:lnTo>
                  <a:pt x="2767013" y="1685290"/>
                </a:lnTo>
                <a:lnTo>
                  <a:pt x="2766695" y="1701499"/>
                </a:lnTo>
                <a:lnTo>
                  <a:pt x="2765107" y="1717390"/>
                </a:lnTo>
                <a:lnTo>
                  <a:pt x="2763519" y="1733281"/>
                </a:lnTo>
                <a:lnTo>
                  <a:pt x="2760660" y="1748854"/>
                </a:lnTo>
                <a:lnTo>
                  <a:pt x="2756848" y="1764110"/>
                </a:lnTo>
                <a:lnTo>
                  <a:pt x="2752718" y="1779047"/>
                </a:lnTo>
                <a:lnTo>
                  <a:pt x="2747953" y="1793667"/>
                </a:lnTo>
                <a:lnTo>
                  <a:pt x="2742236" y="1807969"/>
                </a:lnTo>
                <a:lnTo>
                  <a:pt x="2735565" y="1821635"/>
                </a:lnTo>
                <a:lnTo>
                  <a:pt x="2728894" y="1835619"/>
                </a:lnTo>
                <a:lnTo>
                  <a:pt x="2721270" y="1848650"/>
                </a:lnTo>
                <a:lnTo>
                  <a:pt x="2713011" y="1861363"/>
                </a:lnTo>
                <a:lnTo>
                  <a:pt x="2704434" y="1874075"/>
                </a:lnTo>
                <a:lnTo>
                  <a:pt x="2694904" y="1885835"/>
                </a:lnTo>
                <a:lnTo>
                  <a:pt x="2685057" y="1896959"/>
                </a:lnTo>
                <a:lnTo>
                  <a:pt x="2674574" y="1908082"/>
                </a:lnTo>
                <a:lnTo>
                  <a:pt x="2663773" y="1918570"/>
                </a:lnTo>
                <a:lnTo>
                  <a:pt x="2652338" y="1928423"/>
                </a:lnTo>
                <a:lnTo>
                  <a:pt x="2640267" y="1937640"/>
                </a:lnTo>
                <a:lnTo>
                  <a:pt x="2628195" y="1946538"/>
                </a:lnTo>
                <a:lnTo>
                  <a:pt x="2615171" y="1955120"/>
                </a:lnTo>
                <a:lnTo>
                  <a:pt x="2601830" y="1962430"/>
                </a:lnTo>
                <a:lnTo>
                  <a:pt x="2588488" y="1969422"/>
                </a:lnTo>
                <a:lnTo>
                  <a:pt x="2574511" y="1975778"/>
                </a:lnTo>
                <a:lnTo>
                  <a:pt x="2560216" y="1981181"/>
                </a:lnTo>
                <a:lnTo>
                  <a:pt x="2545286" y="1986266"/>
                </a:lnTo>
                <a:lnTo>
                  <a:pt x="2530674" y="1990716"/>
                </a:lnTo>
                <a:lnTo>
                  <a:pt x="2515426" y="1994212"/>
                </a:lnTo>
                <a:lnTo>
                  <a:pt x="2499861" y="1996754"/>
                </a:lnTo>
                <a:lnTo>
                  <a:pt x="2484295" y="1998979"/>
                </a:lnTo>
                <a:lnTo>
                  <a:pt x="2468095" y="1999932"/>
                </a:lnTo>
                <a:lnTo>
                  <a:pt x="2451894" y="2000250"/>
                </a:lnTo>
                <a:lnTo>
                  <a:pt x="2435693" y="1999932"/>
                </a:lnTo>
                <a:lnTo>
                  <a:pt x="2419493" y="1998979"/>
                </a:lnTo>
                <a:lnTo>
                  <a:pt x="2403927" y="1996754"/>
                </a:lnTo>
                <a:lnTo>
                  <a:pt x="2388680" y="1994212"/>
                </a:lnTo>
                <a:lnTo>
                  <a:pt x="2373114" y="1990716"/>
                </a:lnTo>
                <a:lnTo>
                  <a:pt x="2358184" y="1986266"/>
                </a:lnTo>
                <a:lnTo>
                  <a:pt x="2343572" y="1981181"/>
                </a:lnTo>
                <a:lnTo>
                  <a:pt x="2329277" y="1975778"/>
                </a:lnTo>
                <a:lnTo>
                  <a:pt x="2315300" y="1969422"/>
                </a:lnTo>
                <a:lnTo>
                  <a:pt x="2301958" y="1962430"/>
                </a:lnTo>
                <a:lnTo>
                  <a:pt x="2288617" y="1955120"/>
                </a:lnTo>
                <a:lnTo>
                  <a:pt x="2275593" y="1946538"/>
                </a:lnTo>
                <a:lnTo>
                  <a:pt x="2263204" y="1937640"/>
                </a:lnTo>
                <a:lnTo>
                  <a:pt x="2251450" y="1928423"/>
                </a:lnTo>
                <a:lnTo>
                  <a:pt x="2240015" y="1918570"/>
                </a:lnTo>
                <a:lnTo>
                  <a:pt x="2229214" y="1908082"/>
                </a:lnTo>
                <a:lnTo>
                  <a:pt x="2218731" y="1896959"/>
                </a:lnTo>
                <a:lnTo>
                  <a:pt x="2208566" y="1885835"/>
                </a:lnTo>
                <a:lnTo>
                  <a:pt x="2199354" y="1874075"/>
                </a:lnTo>
                <a:lnTo>
                  <a:pt x="2190777" y="1861363"/>
                </a:lnTo>
                <a:lnTo>
                  <a:pt x="2182518" y="1848650"/>
                </a:lnTo>
                <a:lnTo>
                  <a:pt x="2174894" y="1835619"/>
                </a:lnTo>
                <a:lnTo>
                  <a:pt x="2167906" y="1821635"/>
                </a:lnTo>
                <a:lnTo>
                  <a:pt x="2161553" y="1807969"/>
                </a:lnTo>
                <a:lnTo>
                  <a:pt x="2155835" y="1793667"/>
                </a:lnTo>
                <a:lnTo>
                  <a:pt x="2151070" y="1779047"/>
                </a:lnTo>
                <a:lnTo>
                  <a:pt x="2146940" y="1764110"/>
                </a:lnTo>
                <a:lnTo>
                  <a:pt x="2143128" y="1748854"/>
                </a:lnTo>
                <a:lnTo>
                  <a:pt x="2140269" y="1733281"/>
                </a:lnTo>
                <a:lnTo>
                  <a:pt x="2138363" y="1717390"/>
                </a:lnTo>
                <a:lnTo>
                  <a:pt x="2137093" y="1701499"/>
                </a:lnTo>
                <a:lnTo>
                  <a:pt x="2136775" y="1685290"/>
                </a:lnTo>
                <a:lnTo>
                  <a:pt x="2137093" y="1669081"/>
                </a:lnTo>
                <a:lnTo>
                  <a:pt x="2138363" y="1652872"/>
                </a:lnTo>
                <a:lnTo>
                  <a:pt x="2140269" y="1636981"/>
                </a:lnTo>
                <a:lnTo>
                  <a:pt x="2140522" y="1635629"/>
                </a:lnTo>
                <a:lnTo>
                  <a:pt x="2137718" y="1635442"/>
                </a:lnTo>
                <a:lnTo>
                  <a:pt x="2126603" y="1635442"/>
                </a:lnTo>
                <a:lnTo>
                  <a:pt x="2120252" y="1635760"/>
                </a:lnTo>
                <a:lnTo>
                  <a:pt x="2113584" y="1636395"/>
                </a:lnTo>
                <a:lnTo>
                  <a:pt x="2106598" y="1637030"/>
                </a:lnTo>
                <a:lnTo>
                  <a:pt x="2098977" y="1638617"/>
                </a:lnTo>
                <a:lnTo>
                  <a:pt x="2091038" y="1640522"/>
                </a:lnTo>
                <a:lnTo>
                  <a:pt x="2082782" y="1642427"/>
                </a:lnTo>
                <a:lnTo>
                  <a:pt x="2074208" y="1644967"/>
                </a:lnTo>
                <a:lnTo>
                  <a:pt x="2065000" y="1648142"/>
                </a:lnTo>
                <a:lnTo>
                  <a:pt x="2056108" y="1652270"/>
                </a:lnTo>
                <a:lnTo>
                  <a:pt x="2046899" y="1656715"/>
                </a:lnTo>
                <a:lnTo>
                  <a:pt x="2037055" y="1661477"/>
                </a:lnTo>
                <a:lnTo>
                  <a:pt x="2026894" y="1667192"/>
                </a:lnTo>
                <a:lnTo>
                  <a:pt x="2017050" y="1673860"/>
                </a:lnTo>
                <a:lnTo>
                  <a:pt x="2006889" y="1681163"/>
                </a:lnTo>
                <a:lnTo>
                  <a:pt x="1996410" y="1689418"/>
                </a:lnTo>
                <a:lnTo>
                  <a:pt x="1985931" y="1698308"/>
                </a:lnTo>
                <a:lnTo>
                  <a:pt x="1975452" y="1707833"/>
                </a:lnTo>
                <a:lnTo>
                  <a:pt x="1965290" y="1718628"/>
                </a:lnTo>
                <a:lnTo>
                  <a:pt x="1954494" y="1730693"/>
                </a:lnTo>
                <a:lnTo>
                  <a:pt x="1943697" y="1743710"/>
                </a:lnTo>
                <a:lnTo>
                  <a:pt x="1932900" y="1757680"/>
                </a:lnTo>
                <a:lnTo>
                  <a:pt x="1922422" y="1772285"/>
                </a:lnTo>
                <a:lnTo>
                  <a:pt x="1915436" y="1783080"/>
                </a:lnTo>
                <a:lnTo>
                  <a:pt x="1908767" y="1794510"/>
                </a:lnTo>
                <a:lnTo>
                  <a:pt x="1902098" y="1806893"/>
                </a:lnTo>
                <a:lnTo>
                  <a:pt x="1895748" y="1820228"/>
                </a:lnTo>
                <a:lnTo>
                  <a:pt x="1889714" y="1833880"/>
                </a:lnTo>
                <a:lnTo>
                  <a:pt x="1883998" y="1848485"/>
                </a:lnTo>
                <a:lnTo>
                  <a:pt x="1877648" y="1863725"/>
                </a:lnTo>
                <a:lnTo>
                  <a:pt x="1871932" y="1879600"/>
                </a:lnTo>
                <a:lnTo>
                  <a:pt x="1866216" y="1895793"/>
                </a:lnTo>
                <a:lnTo>
                  <a:pt x="1860818" y="1912303"/>
                </a:lnTo>
                <a:lnTo>
                  <a:pt x="1849704" y="1946593"/>
                </a:lnTo>
                <a:lnTo>
                  <a:pt x="1838589" y="1982788"/>
                </a:lnTo>
                <a:lnTo>
                  <a:pt x="1827793" y="2019618"/>
                </a:lnTo>
                <a:lnTo>
                  <a:pt x="1813503" y="2066925"/>
                </a:lnTo>
                <a:lnTo>
                  <a:pt x="1798579" y="2115185"/>
                </a:lnTo>
                <a:lnTo>
                  <a:pt x="1790640" y="2139633"/>
                </a:lnTo>
                <a:lnTo>
                  <a:pt x="1782701" y="2163445"/>
                </a:lnTo>
                <a:lnTo>
                  <a:pt x="1774128" y="2187893"/>
                </a:lnTo>
                <a:lnTo>
                  <a:pt x="1765554" y="2212023"/>
                </a:lnTo>
                <a:lnTo>
                  <a:pt x="1756345" y="2235835"/>
                </a:lnTo>
                <a:lnTo>
                  <a:pt x="1746501" y="2259648"/>
                </a:lnTo>
                <a:lnTo>
                  <a:pt x="1736340" y="2282825"/>
                </a:lnTo>
                <a:lnTo>
                  <a:pt x="1725543" y="2306003"/>
                </a:lnTo>
                <a:lnTo>
                  <a:pt x="1714429" y="2328228"/>
                </a:lnTo>
                <a:lnTo>
                  <a:pt x="1702680" y="2350135"/>
                </a:lnTo>
                <a:lnTo>
                  <a:pt x="1696011" y="2360930"/>
                </a:lnTo>
                <a:lnTo>
                  <a:pt x="1689978" y="2371725"/>
                </a:lnTo>
                <a:lnTo>
                  <a:pt x="1683627" y="2382203"/>
                </a:lnTo>
                <a:lnTo>
                  <a:pt x="1676641" y="2392363"/>
                </a:lnTo>
                <a:lnTo>
                  <a:pt x="1669973" y="2402205"/>
                </a:lnTo>
                <a:lnTo>
                  <a:pt x="1662669" y="2412365"/>
                </a:lnTo>
                <a:lnTo>
                  <a:pt x="1655366" y="2422208"/>
                </a:lnTo>
                <a:lnTo>
                  <a:pt x="1648380" y="2431415"/>
                </a:lnTo>
                <a:lnTo>
                  <a:pt x="1640441" y="2440940"/>
                </a:lnTo>
                <a:lnTo>
                  <a:pt x="1632820" y="2449830"/>
                </a:lnTo>
                <a:lnTo>
                  <a:pt x="1624564" y="2458720"/>
                </a:lnTo>
                <a:lnTo>
                  <a:pt x="1616307" y="2467293"/>
                </a:lnTo>
                <a:lnTo>
                  <a:pt x="1608051" y="2475548"/>
                </a:lnTo>
                <a:lnTo>
                  <a:pt x="1599478" y="2483485"/>
                </a:lnTo>
                <a:lnTo>
                  <a:pt x="1590586" y="2491423"/>
                </a:lnTo>
                <a:lnTo>
                  <a:pt x="1581060" y="2499043"/>
                </a:lnTo>
                <a:lnTo>
                  <a:pt x="1571851" y="2506345"/>
                </a:lnTo>
                <a:lnTo>
                  <a:pt x="1562007" y="2513013"/>
                </a:lnTo>
                <a:lnTo>
                  <a:pt x="1552163" y="2519998"/>
                </a:lnTo>
                <a:lnTo>
                  <a:pt x="1542319" y="2526030"/>
                </a:lnTo>
                <a:lnTo>
                  <a:pt x="1531840" y="2532063"/>
                </a:lnTo>
                <a:lnTo>
                  <a:pt x="1521044" y="2537778"/>
                </a:lnTo>
                <a:lnTo>
                  <a:pt x="1510247" y="2543175"/>
                </a:lnTo>
                <a:lnTo>
                  <a:pt x="1499133" y="2547938"/>
                </a:lnTo>
                <a:lnTo>
                  <a:pt x="1487701" y="2552700"/>
                </a:lnTo>
                <a:lnTo>
                  <a:pt x="1475635" y="2556828"/>
                </a:lnTo>
                <a:lnTo>
                  <a:pt x="1463886" y="2560955"/>
                </a:lnTo>
                <a:lnTo>
                  <a:pt x="1451501" y="2564448"/>
                </a:lnTo>
                <a:lnTo>
                  <a:pt x="1439117" y="2567623"/>
                </a:lnTo>
                <a:lnTo>
                  <a:pt x="1426098" y="2570480"/>
                </a:lnTo>
                <a:lnTo>
                  <a:pt x="1412761" y="2572703"/>
                </a:lnTo>
                <a:lnTo>
                  <a:pt x="1399106" y="2574925"/>
                </a:lnTo>
                <a:lnTo>
                  <a:pt x="1385452" y="2576513"/>
                </a:lnTo>
                <a:lnTo>
                  <a:pt x="1371480" y="2577465"/>
                </a:lnTo>
                <a:lnTo>
                  <a:pt x="1356555" y="2578100"/>
                </a:lnTo>
                <a:lnTo>
                  <a:pt x="1341948" y="2578100"/>
                </a:lnTo>
                <a:lnTo>
                  <a:pt x="1334327" y="2578100"/>
                </a:lnTo>
                <a:lnTo>
                  <a:pt x="1324165" y="2578100"/>
                </a:lnTo>
                <a:lnTo>
                  <a:pt x="1314322" y="2577465"/>
                </a:lnTo>
                <a:lnTo>
                  <a:pt x="1304478" y="2576830"/>
                </a:lnTo>
                <a:lnTo>
                  <a:pt x="1294951" y="2575560"/>
                </a:lnTo>
                <a:lnTo>
                  <a:pt x="1285107" y="2574290"/>
                </a:lnTo>
                <a:lnTo>
                  <a:pt x="1275898" y="2572703"/>
                </a:lnTo>
                <a:lnTo>
                  <a:pt x="1266372" y="2571115"/>
                </a:lnTo>
                <a:lnTo>
                  <a:pt x="1257163" y="2568893"/>
                </a:lnTo>
                <a:lnTo>
                  <a:pt x="1247637" y="2566670"/>
                </a:lnTo>
                <a:lnTo>
                  <a:pt x="1238746" y="2564130"/>
                </a:lnTo>
                <a:lnTo>
                  <a:pt x="1229854" y="2561273"/>
                </a:lnTo>
                <a:lnTo>
                  <a:pt x="1220646" y="2558415"/>
                </a:lnTo>
                <a:lnTo>
                  <a:pt x="1212072" y="2555240"/>
                </a:lnTo>
                <a:lnTo>
                  <a:pt x="1203498" y="2552065"/>
                </a:lnTo>
                <a:lnTo>
                  <a:pt x="1194924" y="2548255"/>
                </a:lnTo>
                <a:lnTo>
                  <a:pt x="1186351" y="2544445"/>
                </a:lnTo>
                <a:lnTo>
                  <a:pt x="1178094" y="2540318"/>
                </a:lnTo>
                <a:lnTo>
                  <a:pt x="1169521" y="2536190"/>
                </a:lnTo>
                <a:lnTo>
                  <a:pt x="1161264" y="2531745"/>
                </a:lnTo>
                <a:lnTo>
                  <a:pt x="1153008" y="2526983"/>
                </a:lnTo>
                <a:lnTo>
                  <a:pt x="1137449" y="2517458"/>
                </a:lnTo>
                <a:lnTo>
                  <a:pt x="1121889" y="2506980"/>
                </a:lnTo>
                <a:lnTo>
                  <a:pt x="1106647" y="2495868"/>
                </a:lnTo>
                <a:lnTo>
                  <a:pt x="1092040" y="2484120"/>
                </a:lnTo>
                <a:lnTo>
                  <a:pt x="1077750" y="2471420"/>
                </a:lnTo>
                <a:lnTo>
                  <a:pt x="1063460" y="2458403"/>
                </a:lnTo>
                <a:lnTo>
                  <a:pt x="1049806" y="2444750"/>
                </a:lnTo>
                <a:lnTo>
                  <a:pt x="1036469" y="2430780"/>
                </a:lnTo>
                <a:lnTo>
                  <a:pt x="1023767" y="2415858"/>
                </a:lnTo>
                <a:lnTo>
                  <a:pt x="1011065" y="2400935"/>
                </a:lnTo>
                <a:lnTo>
                  <a:pt x="998999" y="2385378"/>
                </a:lnTo>
                <a:lnTo>
                  <a:pt x="986932" y="2369503"/>
                </a:lnTo>
                <a:lnTo>
                  <a:pt x="975500" y="2352993"/>
                </a:lnTo>
                <a:lnTo>
                  <a:pt x="964386" y="2336483"/>
                </a:lnTo>
                <a:lnTo>
                  <a:pt x="953272" y="2319655"/>
                </a:lnTo>
                <a:lnTo>
                  <a:pt x="942793" y="2302510"/>
                </a:lnTo>
                <a:lnTo>
                  <a:pt x="932632" y="2284730"/>
                </a:lnTo>
                <a:lnTo>
                  <a:pt x="922470" y="2266633"/>
                </a:lnTo>
                <a:lnTo>
                  <a:pt x="913261" y="2249170"/>
                </a:lnTo>
                <a:lnTo>
                  <a:pt x="904052" y="2230755"/>
                </a:lnTo>
                <a:lnTo>
                  <a:pt x="894844" y="2212975"/>
                </a:lnTo>
                <a:lnTo>
                  <a:pt x="886270" y="2194560"/>
                </a:lnTo>
                <a:lnTo>
                  <a:pt x="878014" y="2176145"/>
                </a:lnTo>
                <a:lnTo>
                  <a:pt x="870075" y="2157413"/>
                </a:lnTo>
                <a:lnTo>
                  <a:pt x="862136" y="2138998"/>
                </a:lnTo>
                <a:lnTo>
                  <a:pt x="854515" y="2120900"/>
                </a:lnTo>
                <a:lnTo>
                  <a:pt x="847529" y="2102485"/>
                </a:lnTo>
                <a:lnTo>
                  <a:pt x="840543" y="2084388"/>
                </a:lnTo>
                <a:lnTo>
                  <a:pt x="827524" y="2048193"/>
                </a:lnTo>
                <a:lnTo>
                  <a:pt x="816092" y="2012950"/>
                </a:lnTo>
                <a:lnTo>
                  <a:pt x="805296" y="1978660"/>
                </a:lnTo>
                <a:lnTo>
                  <a:pt x="795769" y="1945640"/>
                </a:lnTo>
                <a:lnTo>
                  <a:pt x="786561" y="1914525"/>
                </a:lnTo>
                <a:lnTo>
                  <a:pt x="779257" y="1884680"/>
                </a:lnTo>
                <a:lnTo>
                  <a:pt x="772271" y="1856423"/>
                </a:lnTo>
                <a:lnTo>
                  <a:pt x="766238" y="1831023"/>
                </a:lnTo>
                <a:lnTo>
                  <a:pt x="761157" y="1807845"/>
                </a:lnTo>
                <a:lnTo>
                  <a:pt x="757029" y="1787843"/>
                </a:lnTo>
                <a:lnTo>
                  <a:pt x="753536" y="1770698"/>
                </a:lnTo>
                <a:lnTo>
                  <a:pt x="749408" y="1746250"/>
                </a:lnTo>
                <a:lnTo>
                  <a:pt x="739246" y="1742758"/>
                </a:lnTo>
                <a:lnTo>
                  <a:pt x="728767" y="1738948"/>
                </a:lnTo>
                <a:lnTo>
                  <a:pt x="718288" y="1734503"/>
                </a:lnTo>
                <a:lnTo>
                  <a:pt x="707492" y="1729423"/>
                </a:lnTo>
                <a:lnTo>
                  <a:pt x="697013" y="1724025"/>
                </a:lnTo>
                <a:lnTo>
                  <a:pt x="686216" y="1718628"/>
                </a:lnTo>
                <a:lnTo>
                  <a:pt x="675102" y="1712595"/>
                </a:lnTo>
                <a:lnTo>
                  <a:pt x="664306" y="1706245"/>
                </a:lnTo>
                <a:lnTo>
                  <a:pt x="653509" y="1699260"/>
                </a:lnTo>
                <a:lnTo>
                  <a:pt x="642395" y="1692275"/>
                </a:lnTo>
                <a:lnTo>
                  <a:pt x="620802" y="1677352"/>
                </a:lnTo>
                <a:lnTo>
                  <a:pt x="599209" y="1661477"/>
                </a:lnTo>
                <a:lnTo>
                  <a:pt x="577933" y="1645285"/>
                </a:lnTo>
                <a:lnTo>
                  <a:pt x="557293" y="1628775"/>
                </a:lnTo>
                <a:lnTo>
                  <a:pt x="536970" y="1612265"/>
                </a:lnTo>
                <a:lnTo>
                  <a:pt x="517917" y="1595755"/>
                </a:lnTo>
                <a:lnTo>
                  <a:pt x="500134" y="1579562"/>
                </a:lnTo>
                <a:lnTo>
                  <a:pt x="482987" y="1564005"/>
                </a:lnTo>
                <a:lnTo>
                  <a:pt x="467745" y="1549717"/>
                </a:lnTo>
                <a:lnTo>
                  <a:pt x="441071" y="1524317"/>
                </a:lnTo>
                <a:lnTo>
                  <a:pt x="419795" y="1502727"/>
                </a:lnTo>
                <a:lnTo>
                  <a:pt x="398520" y="1480820"/>
                </a:lnTo>
                <a:lnTo>
                  <a:pt x="377562" y="1458277"/>
                </a:lnTo>
                <a:lnTo>
                  <a:pt x="356604" y="1435417"/>
                </a:lnTo>
                <a:lnTo>
                  <a:pt x="335963" y="1411922"/>
                </a:lnTo>
                <a:lnTo>
                  <a:pt x="315323" y="1388427"/>
                </a:lnTo>
                <a:lnTo>
                  <a:pt x="295000" y="1363980"/>
                </a:lnTo>
                <a:lnTo>
                  <a:pt x="275312" y="1339532"/>
                </a:lnTo>
                <a:lnTo>
                  <a:pt x="255624" y="1314132"/>
                </a:lnTo>
                <a:lnTo>
                  <a:pt x="236572" y="1289050"/>
                </a:lnTo>
                <a:lnTo>
                  <a:pt x="217836" y="1263650"/>
                </a:lnTo>
                <a:lnTo>
                  <a:pt x="199419" y="1237932"/>
                </a:lnTo>
                <a:lnTo>
                  <a:pt x="181636" y="1212215"/>
                </a:lnTo>
                <a:lnTo>
                  <a:pt x="164489" y="1185862"/>
                </a:lnTo>
                <a:lnTo>
                  <a:pt x="147976" y="1159827"/>
                </a:lnTo>
                <a:lnTo>
                  <a:pt x="131781" y="1133792"/>
                </a:lnTo>
                <a:lnTo>
                  <a:pt x="116539" y="1107440"/>
                </a:lnTo>
                <a:lnTo>
                  <a:pt x="102250" y="1081087"/>
                </a:lnTo>
                <a:lnTo>
                  <a:pt x="88595" y="1055052"/>
                </a:lnTo>
                <a:lnTo>
                  <a:pt x="75576" y="1029017"/>
                </a:lnTo>
                <a:lnTo>
                  <a:pt x="63509" y="1003300"/>
                </a:lnTo>
                <a:lnTo>
                  <a:pt x="52713" y="977265"/>
                </a:lnTo>
                <a:lnTo>
                  <a:pt x="42234" y="951547"/>
                </a:lnTo>
                <a:lnTo>
                  <a:pt x="37470" y="938847"/>
                </a:lnTo>
                <a:lnTo>
                  <a:pt x="33342" y="926147"/>
                </a:lnTo>
                <a:lnTo>
                  <a:pt x="28897" y="913765"/>
                </a:lnTo>
                <a:lnTo>
                  <a:pt x="25086" y="901065"/>
                </a:lnTo>
                <a:lnTo>
                  <a:pt x="21276" y="888365"/>
                </a:lnTo>
                <a:lnTo>
                  <a:pt x="18100" y="876300"/>
                </a:lnTo>
                <a:lnTo>
                  <a:pt x="14925" y="863917"/>
                </a:lnTo>
                <a:lnTo>
                  <a:pt x="12067" y="851852"/>
                </a:lnTo>
                <a:lnTo>
                  <a:pt x="9526" y="839470"/>
                </a:lnTo>
                <a:lnTo>
                  <a:pt x="7304" y="827722"/>
                </a:lnTo>
                <a:lnTo>
                  <a:pt x="5081" y="815975"/>
                </a:lnTo>
                <a:lnTo>
                  <a:pt x="3811" y="803910"/>
                </a:lnTo>
                <a:lnTo>
                  <a:pt x="2223" y="792480"/>
                </a:lnTo>
                <a:lnTo>
                  <a:pt x="1270" y="781050"/>
                </a:lnTo>
                <a:lnTo>
                  <a:pt x="635" y="769620"/>
                </a:lnTo>
                <a:lnTo>
                  <a:pt x="0" y="758190"/>
                </a:lnTo>
                <a:lnTo>
                  <a:pt x="0" y="746760"/>
                </a:lnTo>
                <a:lnTo>
                  <a:pt x="635" y="735965"/>
                </a:lnTo>
                <a:lnTo>
                  <a:pt x="1588" y="718185"/>
                </a:lnTo>
                <a:lnTo>
                  <a:pt x="3175" y="700405"/>
                </a:lnTo>
                <a:lnTo>
                  <a:pt x="5081" y="683260"/>
                </a:lnTo>
                <a:lnTo>
                  <a:pt x="7621" y="666115"/>
                </a:lnTo>
                <a:lnTo>
                  <a:pt x="10479" y="649605"/>
                </a:lnTo>
                <a:lnTo>
                  <a:pt x="13972" y="633412"/>
                </a:lnTo>
                <a:lnTo>
                  <a:pt x="17465" y="617855"/>
                </a:lnTo>
                <a:lnTo>
                  <a:pt x="21276" y="602297"/>
                </a:lnTo>
                <a:lnTo>
                  <a:pt x="25721" y="586740"/>
                </a:lnTo>
                <a:lnTo>
                  <a:pt x="30802" y="572135"/>
                </a:lnTo>
                <a:lnTo>
                  <a:pt x="35883" y="557530"/>
                </a:lnTo>
                <a:lnTo>
                  <a:pt x="41281" y="543560"/>
                </a:lnTo>
                <a:lnTo>
                  <a:pt x="46997" y="529907"/>
                </a:lnTo>
                <a:lnTo>
                  <a:pt x="52713" y="516572"/>
                </a:lnTo>
                <a:lnTo>
                  <a:pt x="59063" y="503237"/>
                </a:lnTo>
                <a:lnTo>
                  <a:pt x="65732" y="490855"/>
                </a:lnTo>
                <a:lnTo>
                  <a:pt x="72400" y="478155"/>
                </a:lnTo>
                <a:lnTo>
                  <a:pt x="79386" y="466407"/>
                </a:lnTo>
                <a:lnTo>
                  <a:pt x="86372" y="454342"/>
                </a:lnTo>
                <a:lnTo>
                  <a:pt x="93994" y="442912"/>
                </a:lnTo>
                <a:lnTo>
                  <a:pt x="101615" y="431800"/>
                </a:lnTo>
                <a:lnTo>
                  <a:pt x="109553" y="421005"/>
                </a:lnTo>
                <a:lnTo>
                  <a:pt x="117174" y="410527"/>
                </a:lnTo>
                <a:lnTo>
                  <a:pt x="125431" y="400685"/>
                </a:lnTo>
                <a:lnTo>
                  <a:pt x="133369" y="390842"/>
                </a:lnTo>
                <a:lnTo>
                  <a:pt x="141625" y="381000"/>
                </a:lnTo>
                <a:lnTo>
                  <a:pt x="149882" y="371792"/>
                </a:lnTo>
                <a:lnTo>
                  <a:pt x="158455" y="362902"/>
                </a:lnTo>
                <a:lnTo>
                  <a:pt x="166711" y="354012"/>
                </a:lnTo>
                <a:lnTo>
                  <a:pt x="175285" y="345757"/>
                </a:lnTo>
                <a:lnTo>
                  <a:pt x="183541" y="337502"/>
                </a:lnTo>
                <a:lnTo>
                  <a:pt x="192115" y="330200"/>
                </a:lnTo>
                <a:lnTo>
                  <a:pt x="208945" y="314959"/>
                </a:lnTo>
                <a:lnTo>
                  <a:pt x="226093" y="301625"/>
                </a:lnTo>
                <a:lnTo>
                  <a:pt x="242605" y="288925"/>
                </a:lnTo>
                <a:lnTo>
                  <a:pt x="258800" y="277495"/>
                </a:lnTo>
                <a:lnTo>
                  <a:pt x="272357" y="268175"/>
                </a:lnTo>
                <a:lnTo>
                  <a:pt x="271149" y="257634"/>
                </a:lnTo>
                <a:lnTo>
                  <a:pt x="270193" y="246530"/>
                </a:lnTo>
                <a:lnTo>
                  <a:pt x="269875" y="234791"/>
                </a:lnTo>
                <a:lnTo>
                  <a:pt x="270193" y="223686"/>
                </a:lnTo>
                <a:lnTo>
                  <a:pt x="271149" y="212582"/>
                </a:lnTo>
                <a:lnTo>
                  <a:pt x="272422" y="201477"/>
                </a:lnTo>
                <a:lnTo>
                  <a:pt x="274651" y="190690"/>
                </a:lnTo>
                <a:lnTo>
                  <a:pt x="277199" y="179903"/>
                </a:lnTo>
                <a:lnTo>
                  <a:pt x="280064" y="169433"/>
                </a:lnTo>
                <a:lnTo>
                  <a:pt x="283567" y="158963"/>
                </a:lnTo>
                <a:lnTo>
                  <a:pt x="287388" y="149127"/>
                </a:lnTo>
                <a:lnTo>
                  <a:pt x="291846" y="139292"/>
                </a:lnTo>
                <a:lnTo>
                  <a:pt x="296622" y="130091"/>
                </a:lnTo>
                <a:lnTo>
                  <a:pt x="302035" y="120573"/>
                </a:lnTo>
                <a:lnTo>
                  <a:pt x="307766" y="111689"/>
                </a:lnTo>
                <a:lnTo>
                  <a:pt x="313816" y="103123"/>
                </a:lnTo>
                <a:lnTo>
                  <a:pt x="320821" y="94874"/>
                </a:lnTo>
                <a:lnTo>
                  <a:pt x="327508" y="86942"/>
                </a:lnTo>
                <a:lnTo>
                  <a:pt x="334831" y="79010"/>
                </a:lnTo>
                <a:lnTo>
                  <a:pt x="342792" y="71713"/>
                </a:lnTo>
                <a:lnTo>
                  <a:pt x="350752" y="65050"/>
                </a:lnTo>
                <a:lnTo>
                  <a:pt x="359031" y="58071"/>
                </a:lnTo>
                <a:lnTo>
                  <a:pt x="367628" y="52042"/>
                </a:lnTo>
                <a:lnTo>
                  <a:pt x="376543" y="46331"/>
                </a:lnTo>
                <a:lnTo>
                  <a:pt x="386096" y="41255"/>
                </a:lnTo>
                <a:lnTo>
                  <a:pt x="395330" y="36179"/>
                </a:lnTo>
                <a:lnTo>
                  <a:pt x="405201" y="31737"/>
                </a:lnTo>
                <a:lnTo>
                  <a:pt x="415072" y="27930"/>
                </a:lnTo>
                <a:lnTo>
                  <a:pt x="425579" y="24440"/>
                </a:lnTo>
                <a:lnTo>
                  <a:pt x="436087" y="21584"/>
                </a:lnTo>
                <a:lnTo>
                  <a:pt x="446913" y="19046"/>
                </a:lnTo>
                <a:lnTo>
                  <a:pt x="457739" y="16825"/>
                </a:lnTo>
                <a:lnTo>
                  <a:pt x="468883" y="15556"/>
                </a:lnTo>
                <a:lnTo>
                  <a:pt x="480028" y="14604"/>
                </a:lnTo>
                <a:lnTo>
                  <a:pt x="491172" y="14287"/>
                </a:lnTo>
                <a:lnTo>
                  <a:pt x="502635" y="14604"/>
                </a:lnTo>
                <a:lnTo>
                  <a:pt x="514098" y="15556"/>
                </a:lnTo>
                <a:lnTo>
                  <a:pt x="525243" y="16825"/>
                </a:lnTo>
                <a:lnTo>
                  <a:pt x="536069" y="19046"/>
                </a:lnTo>
                <a:lnTo>
                  <a:pt x="546895" y="21584"/>
                </a:lnTo>
                <a:lnTo>
                  <a:pt x="557402" y="24440"/>
                </a:lnTo>
                <a:lnTo>
                  <a:pt x="567273" y="27930"/>
                </a:lnTo>
                <a:lnTo>
                  <a:pt x="577462" y="31737"/>
                </a:lnTo>
                <a:lnTo>
                  <a:pt x="587333" y="36179"/>
                </a:lnTo>
                <a:lnTo>
                  <a:pt x="596886" y="41255"/>
                </a:lnTo>
                <a:lnTo>
                  <a:pt x="606438" y="46331"/>
                </a:lnTo>
                <a:lnTo>
                  <a:pt x="615354" y="52042"/>
                </a:lnTo>
                <a:lnTo>
                  <a:pt x="623951" y="58071"/>
                </a:lnTo>
                <a:lnTo>
                  <a:pt x="632229" y="65050"/>
                </a:lnTo>
                <a:lnTo>
                  <a:pt x="640190" y="71713"/>
                </a:lnTo>
                <a:lnTo>
                  <a:pt x="647832" y="79010"/>
                </a:lnTo>
                <a:lnTo>
                  <a:pt x="655474" y="86942"/>
                </a:lnTo>
                <a:lnTo>
                  <a:pt x="662160" y="94874"/>
                </a:lnTo>
                <a:lnTo>
                  <a:pt x="668529" y="103123"/>
                </a:lnTo>
                <a:lnTo>
                  <a:pt x="674897" y="111689"/>
                </a:lnTo>
                <a:lnTo>
                  <a:pt x="680628" y="120573"/>
                </a:lnTo>
                <a:lnTo>
                  <a:pt x="686041" y="130091"/>
                </a:lnTo>
                <a:lnTo>
                  <a:pt x="691136" y="139292"/>
                </a:lnTo>
                <a:lnTo>
                  <a:pt x="695275" y="149127"/>
                </a:lnTo>
                <a:lnTo>
                  <a:pt x="699415" y="158963"/>
                </a:lnTo>
                <a:lnTo>
                  <a:pt x="702917" y="169433"/>
                </a:lnTo>
                <a:lnTo>
                  <a:pt x="705783" y="179903"/>
                </a:lnTo>
                <a:lnTo>
                  <a:pt x="708330" y="190690"/>
                </a:lnTo>
                <a:lnTo>
                  <a:pt x="710241" y="201477"/>
                </a:lnTo>
                <a:lnTo>
                  <a:pt x="711514" y="212582"/>
                </a:lnTo>
                <a:lnTo>
                  <a:pt x="712151" y="223686"/>
                </a:lnTo>
                <a:lnTo>
                  <a:pt x="712788" y="234791"/>
                </a:lnTo>
                <a:lnTo>
                  <a:pt x="712151" y="246530"/>
                </a:lnTo>
                <a:lnTo>
                  <a:pt x="711514" y="257634"/>
                </a:lnTo>
                <a:lnTo>
                  <a:pt x="710241" y="268739"/>
                </a:lnTo>
                <a:lnTo>
                  <a:pt x="708330" y="279526"/>
                </a:lnTo>
                <a:lnTo>
                  <a:pt x="705783" y="290313"/>
                </a:lnTo>
                <a:lnTo>
                  <a:pt x="702917" y="300783"/>
                </a:lnTo>
                <a:lnTo>
                  <a:pt x="699415" y="310619"/>
                </a:lnTo>
                <a:lnTo>
                  <a:pt x="695275" y="320771"/>
                </a:lnTo>
                <a:lnTo>
                  <a:pt x="691136" y="330607"/>
                </a:lnTo>
                <a:lnTo>
                  <a:pt x="686041" y="340125"/>
                </a:lnTo>
                <a:lnTo>
                  <a:pt x="680628" y="349643"/>
                </a:lnTo>
                <a:lnTo>
                  <a:pt x="674897" y="358527"/>
                </a:lnTo>
                <a:lnTo>
                  <a:pt x="668529" y="367093"/>
                </a:lnTo>
                <a:lnTo>
                  <a:pt x="662160" y="375342"/>
                </a:lnTo>
                <a:lnTo>
                  <a:pt x="655474" y="383274"/>
                </a:lnTo>
                <a:lnTo>
                  <a:pt x="647832" y="390889"/>
                </a:lnTo>
                <a:lnTo>
                  <a:pt x="640190" y="398503"/>
                </a:lnTo>
                <a:lnTo>
                  <a:pt x="632229" y="405166"/>
                </a:lnTo>
                <a:lnTo>
                  <a:pt x="623951" y="411511"/>
                </a:lnTo>
                <a:lnTo>
                  <a:pt x="615354" y="417857"/>
                </a:lnTo>
                <a:lnTo>
                  <a:pt x="606438" y="423568"/>
                </a:lnTo>
                <a:lnTo>
                  <a:pt x="596886" y="428961"/>
                </a:lnTo>
                <a:lnTo>
                  <a:pt x="587333" y="434038"/>
                </a:lnTo>
                <a:lnTo>
                  <a:pt x="577462" y="438162"/>
                </a:lnTo>
                <a:lnTo>
                  <a:pt x="567273" y="442287"/>
                </a:lnTo>
                <a:lnTo>
                  <a:pt x="557402" y="445777"/>
                </a:lnTo>
                <a:lnTo>
                  <a:pt x="546895" y="448632"/>
                </a:lnTo>
                <a:lnTo>
                  <a:pt x="536069" y="451170"/>
                </a:lnTo>
                <a:lnTo>
                  <a:pt x="525243" y="453074"/>
                </a:lnTo>
                <a:lnTo>
                  <a:pt x="514098" y="454343"/>
                </a:lnTo>
                <a:lnTo>
                  <a:pt x="502635" y="455295"/>
                </a:lnTo>
                <a:lnTo>
                  <a:pt x="491172" y="455612"/>
                </a:lnTo>
                <a:lnTo>
                  <a:pt x="480028" y="455295"/>
                </a:lnTo>
                <a:lnTo>
                  <a:pt x="468883" y="454343"/>
                </a:lnTo>
                <a:lnTo>
                  <a:pt x="457739" y="453074"/>
                </a:lnTo>
                <a:lnTo>
                  <a:pt x="446913" y="451170"/>
                </a:lnTo>
                <a:lnTo>
                  <a:pt x="436087" y="448632"/>
                </a:lnTo>
                <a:lnTo>
                  <a:pt x="425579" y="445777"/>
                </a:lnTo>
                <a:lnTo>
                  <a:pt x="415072" y="442287"/>
                </a:lnTo>
                <a:lnTo>
                  <a:pt x="405201" y="438162"/>
                </a:lnTo>
                <a:lnTo>
                  <a:pt x="395330" y="434038"/>
                </a:lnTo>
                <a:lnTo>
                  <a:pt x="386096" y="428961"/>
                </a:lnTo>
                <a:lnTo>
                  <a:pt x="376543" y="423568"/>
                </a:lnTo>
                <a:lnTo>
                  <a:pt x="367628" y="417857"/>
                </a:lnTo>
                <a:lnTo>
                  <a:pt x="359031" y="411511"/>
                </a:lnTo>
                <a:lnTo>
                  <a:pt x="350752" y="405166"/>
                </a:lnTo>
                <a:lnTo>
                  <a:pt x="342792" y="398503"/>
                </a:lnTo>
                <a:lnTo>
                  <a:pt x="334831" y="390889"/>
                </a:lnTo>
                <a:lnTo>
                  <a:pt x="327508" y="383274"/>
                </a:lnTo>
                <a:lnTo>
                  <a:pt x="320821" y="375342"/>
                </a:lnTo>
                <a:lnTo>
                  <a:pt x="313816" y="367093"/>
                </a:lnTo>
                <a:lnTo>
                  <a:pt x="307766" y="358527"/>
                </a:lnTo>
                <a:lnTo>
                  <a:pt x="302035" y="349643"/>
                </a:lnTo>
                <a:lnTo>
                  <a:pt x="298339" y="343145"/>
                </a:lnTo>
                <a:lnTo>
                  <a:pt x="296905" y="344170"/>
                </a:lnTo>
                <a:lnTo>
                  <a:pt x="283251" y="353695"/>
                </a:lnTo>
                <a:lnTo>
                  <a:pt x="268644" y="364807"/>
                </a:lnTo>
                <a:lnTo>
                  <a:pt x="254672" y="376555"/>
                </a:lnTo>
                <a:lnTo>
                  <a:pt x="240382" y="389255"/>
                </a:lnTo>
                <a:lnTo>
                  <a:pt x="225775" y="402907"/>
                </a:lnTo>
                <a:lnTo>
                  <a:pt x="211485" y="417830"/>
                </a:lnTo>
                <a:lnTo>
                  <a:pt x="204499" y="425450"/>
                </a:lnTo>
                <a:lnTo>
                  <a:pt x="197196" y="433705"/>
                </a:lnTo>
                <a:lnTo>
                  <a:pt x="190527" y="441642"/>
                </a:lnTo>
                <a:lnTo>
                  <a:pt x="183541" y="450215"/>
                </a:lnTo>
                <a:lnTo>
                  <a:pt x="176873" y="458787"/>
                </a:lnTo>
                <a:lnTo>
                  <a:pt x="169887" y="467995"/>
                </a:lnTo>
                <a:lnTo>
                  <a:pt x="163536" y="477202"/>
                </a:lnTo>
                <a:lnTo>
                  <a:pt x="156868" y="486727"/>
                </a:lnTo>
                <a:lnTo>
                  <a:pt x="150834" y="496570"/>
                </a:lnTo>
                <a:lnTo>
                  <a:pt x="144801" y="507047"/>
                </a:lnTo>
                <a:lnTo>
                  <a:pt x="139085" y="517525"/>
                </a:lnTo>
                <a:lnTo>
                  <a:pt x="133369" y="527685"/>
                </a:lnTo>
                <a:lnTo>
                  <a:pt x="127971" y="539115"/>
                </a:lnTo>
                <a:lnTo>
                  <a:pt x="122573" y="550227"/>
                </a:lnTo>
                <a:lnTo>
                  <a:pt x="117492" y="561657"/>
                </a:lnTo>
                <a:lnTo>
                  <a:pt x="112729" y="573405"/>
                </a:lnTo>
                <a:lnTo>
                  <a:pt x="107966" y="585787"/>
                </a:lnTo>
                <a:lnTo>
                  <a:pt x="103837" y="597852"/>
                </a:lnTo>
                <a:lnTo>
                  <a:pt x="99709" y="610870"/>
                </a:lnTo>
                <a:lnTo>
                  <a:pt x="96216" y="623887"/>
                </a:lnTo>
                <a:lnTo>
                  <a:pt x="92723" y="637222"/>
                </a:lnTo>
                <a:lnTo>
                  <a:pt x="89230" y="650875"/>
                </a:lnTo>
                <a:lnTo>
                  <a:pt x="86690" y="664845"/>
                </a:lnTo>
                <a:lnTo>
                  <a:pt x="84467" y="679132"/>
                </a:lnTo>
                <a:lnTo>
                  <a:pt x="82244" y="693737"/>
                </a:lnTo>
                <a:lnTo>
                  <a:pt x="80657" y="708660"/>
                </a:lnTo>
                <a:lnTo>
                  <a:pt x="79386" y="723900"/>
                </a:lnTo>
                <a:lnTo>
                  <a:pt x="78434" y="739140"/>
                </a:lnTo>
                <a:lnTo>
                  <a:pt x="78116" y="751840"/>
                </a:lnTo>
                <a:lnTo>
                  <a:pt x="78434" y="764857"/>
                </a:lnTo>
                <a:lnTo>
                  <a:pt x="79386" y="777875"/>
                </a:lnTo>
                <a:lnTo>
                  <a:pt x="80339" y="790892"/>
                </a:lnTo>
                <a:lnTo>
                  <a:pt x="82244" y="804227"/>
                </a:lnTo>
                <a:lnTo>
                  <a:pt x="84467" y="817880"/>
                </a:lnTo>
                <a:lnTo>
                  <a:pt x="87325" y="832167"/>
                </a:lnTo>
                <a:lnTo>
                  <a:pt x="90501" y="846137"/>
                </a:lnTo>
                <a:lnTo>
                  <a:pt x="93994" y="860425"/>
                </a:lnTo>
                <a:lnTo>
                  <a:pt x="98122" y="874712"/>
                </a:lnTo>
                <a:lnTo>
                  <a:pt x="102567" y="889317"/>
                </a:lnTo>
                <a:lnTo>
                  <a:pt x="107648" y="903922"/>
                </a:lnTo>
                <a:lnTo>
                  <a:pt x="112729" y="918845"/>
                </a:lnTo>
                <a:lnTo>
                  <a:pt x="118445" y="933450"/>
                </a:lnTo>
                <a:lnTo>
                  <a:pt x="124478" y="948690"/>
                </a:lnTo>
                <a:lnTo>
                  <a:pt x="131146" y="963612"/>
                </a:lnTo>
                <a:lnTo>
                  <a:pt x="137815" y="979170"/>
                </a:lnTo>
                <a:lnTo>
                  <a:pt x="145118" y="994092"/>
                </a:lnTo>
                <a:lnTo>
                  <a:pt x="152739" y="1009650"/>
                </a:lnTo>
                <a:lnTo>
                  <a:pt x="160678" y="1025207"/>
                </a:lnTo>
                <a:lnTo>
                  <a:pt x="168934" y="1040447"/>
                </a:lnTo>
                <a:lnTo>
                  <a:pt x="177190" y="1056005"/>
                </a:lnTo>
                <a:lnTo>
                  <a:pt x="186082" y="1071562"/>
                </a:lnTo>
                <a:lnTo>
                  <a:pt x="194973" y="1087120"/>
                </a:lnTo>
                <a:lnTo>
                  <a:pt x="204499" y="1102677"/>
                </a:lnTo>
                <a:lnTo>
                  <a:pt x="213708" y="1118235"/>
                </a:lnTo>
                <a:lnTo>
                  <a:pt x="233396" y="1149032"/>
                </a:lnTo>
                <a:lnTo>
                  <a:pt x="254354" y="1180147"/>
                </a:lnTo>
                <a:lnTo>
                  <a:pt x="275947" y="1210945"/>
                </a:lnTo>
                <a:lnTo>
                  <a:pt x="279123" y="1209992"/>
                </a:lnTo>
                <a:lnTo>
                  <a:pt x="282616" y="1209357"/>
                </a:lnTo>
                <a:lnTo>
                  <a:pt x="286109" y="1208405"/>
                </a:lnTo>
                <a:lnTo>
                  <a:pt x="289602" y="1208405"/>
                </a:lnTo>
                <a:lnTo>
                  <a:pt x="1358778" y="1208405"/>
                </a:lnTo>
                <a:lnTo>
                  <a:pt x="1379418" y="1181100"/>
                </a:lnTo>
                <a:lnTo>
                  <a:pt x="1399106" y="1153477"/>
                </a:lnTo>
                <a:lnTo>
                  <a:pt x="1418159" y="1125855"/>
                </a:lnTo>
                <a:lnTo>
                  <a:pt x="1436259" y="1098232"/>
                </a:lnTo>
                <a:lnTo>
                  <a:pt x="1444833" y="1084580"/>
                </a:lnTo>
                <a:lnTo>
                  <a:pt x="1453089" y="1070292"/>
                </a:lnTo>
                <a:lnTo>
                  <a:pt x="1461345" y="1056640"/>
                </a:lnTo>
                <a:lnTo>
                  <a:pt x="1469284" y="1042670"/>
                </a:lnTo>
                <a:lnTo>
                  <a:pt x="1476905" y="1029017"/>
                </a:lnTo>
                <a:lnTo>
                  <a:pt x="1483891" y="1015365"/>
                </a:lnTo>
                <a:lnTo>
                  <a:pt x="1490877" y="1001395"/>
                </a:lnTo>
                <a:lnTo>
                  <a:pt x="1497228" y="987742"/>
                </a:lnTo>
                <a:lnTo>
                  <a:pt x="1503261" y="974407"/>
                </a:lnTo>
                <a:lnTo>
                  <a:pt x="1509612" y="960755"/>
                </a:lnTo>
                <a:lnTo>
                  <a:pt x="1515010" y="947102"/>
                </a:lnTo>
                <a:lnTo>
                  <a:pt x="1520091" y="933767"/>
                </a:lnTo>
                <a:lnTo>
                  <a:pt x="1524537" y="920432"/>
                </a:lnTo>
                <a:lnTo>
                  <a:pt x="1528982" y="907097"/>
                </a:lnTo>
                <a:lnTo>
                  <a:pt x="1533110" y="893762"/>
                </a:lnTo>
                <a:lnTo>
                  <a:pt x="1536604" y="881062"/>
                </a:lnTo>
                <a:lnTo>
                  <a:pt x="1539779" y="868045"/>
                </a:lnTo>
                <a:lnTo>
                  <a:pt x="1542637" y="855027"/>
                </a:lnTo>
                <a:lnTo>
                  <a:pt x="1544860" y="842327"/>
                </a:lnTo>
                <a:lnTo>
                  <a:pt x="1546447" y="829945"/>
                </a:lnTo>
                <a:lnTo>
                  <a:pt x="1548035" y="817245"/>
                </a:lnTo>
                <a:lnTo>
                  <a:pt x="1548670" y="805180"/>
                </a:lnTo>
                <a:lnTo>
                  <a:pt x="1549305" y="792797"/>
                </a:lnTo>
                <a:lnTo>
                  <a:pt x="1548988" y="781050"/>
                </a:lnTo>
                <a:lnTo>
                  <a:pt x="1548670" y="765175"/>
                </a:lnTo>
                <a:lnTo>
                  <a:pt x="1547718" y="749935"/>
                </a:lnTo>
                <a:lnTo>
                  <a:pt x="1546130" y="735012"/>
                </a:lnTo>
                <a:lnTo>
                  <a:pt x="1544542" y="719772"/>
                </a:lnTo>
                <a:lnTo>
                  <a:pt x="1542319" y="705485"/>
                </a:lnTo>
                <a:lnTo>
                  <a:pt x="1539779" y="691197"/>
                </a:lnTo>
                <a:lnTo>
                  <a:pt x="1537238" y="676592"/>
                </a:lnTo>
                <a:lnTo>
                  <a:pt x="1534063" y="662940"/>
                </a:lnTo>
                <a:lnTo>
                  <a:pt x="1530252" y="649287"/>
                </a:lnTo>
                <a:lnTo>
                  <a:pt x="1526760" y="635952"/>
                </a:lnTo>
                <a:lnTo>
                  <a:pt x="1522949" y="623252"/>
                </a:lnTo>
                <a:lnTo>
                  <a:pt x="1518503" y="610235"/>
                </a:lnTo>
                <a:lnTo>
                  <a:pt x="1513740" y="597535"/>
                </a:lnTo>
                <a:lnTo>
                  <a:pt x="1508660" y="585470"/>
                </a:lnTo>
                <a:lnTo>
                  <a:pt x="1503896" y="573087"/>
                </a:lnTo>
                <a:lnTo>
                  <a:pt x="1498498" y="561340"/>
                </a:lnTo>
                <a:lnTo>
                  <a:pt x="1492465" y="549910"/>
                </a:lnTo>
                <a:lnTo>
                  <a:pt x="1486749" y="538162"/>
                </a:lnTo>
                <a:lnTo>
                  <a:pt x="1480715" y="527050"/>
                </a:lnTo>
                <a:lnTo>
                  <a:pt x="1474682" y="516255"/>
                </a:lnTo>
                <a:lnTo>
                  <a:pt x="1468014" y="505460"/>
                </a:lnTo>
                <a:lnTo>
                  <a:pt x="1461663" y="494982"/>
                </a:lnTo>
                <a:lnTo>
                  <a:pt x="1454994" y="485140"/>
                </a:lnTo>
                <a:lnTo>
                  <a:pt x="1447691" y="475297"/>
                </a:lnTo>
                <a:lnTo>
                  <a:pt x="1440705" y="465772"/>
                </a:lnTo>
                <a:lnTo>
                  <a:pt x="1433401" y="455930"/>
                </a:lnTo>
                <a:lnTo>
                  <a:pt x="1426098" y="447040"/>
                </a:lnTo>
                <a:lnTo>
                  <a:pt x="1418476" y="437832"/>
                </a:lnTo>
                <a:lnTo>
                  <a:pt x="1410855" y="428942"/>
                </a:lnTo>
                <a:lnTo>
                  <a:pt x="1402917" y="420370"/>
                </a:lnTo>
                <a:lnTo>
                  <a:pt x="1395296" y="412115"/>
                </a:lnTo>
                <a:lnTo>
                  <a:pt x="1387357" y="404177"/>
                </a:lnTo>
                <a:lnTo>
                  <a:pt x="1371480" y="388302"/>
                </a:lnTo>
                <a:lnTo>
                  <a:pt x="1355285" y="374015"/>
                </a:lnTo>
                <a:lnTo>
                  <a:pt x="1338772" y="360045"/>
                </a:lnTo>
                <a:lnTo>
                  <a:pt x="1322260" y="347027"/>
                </a:lnTo>
                <a:lnTo>
                  <a:pt x="1306065" y="334962"/>
                </a:lnTo>
                <a:lnTo>
                  <a:pt x="1289870" y="323850"/>
                </a:lnTo>
                <a:lnTo>
                  <a:pt x="1273676" y="313372"/>
                </a:lnTo>
                <a:lnTo>
                  <a:pt x="1262693" y="306783"/>
                </a:lnTo>
                <a:lnTo>
                  <a:pt x="1262392" y="307587"/>
                </a:lnTo>
                <a:lnTo>
                  <a:pt x="1257633" y="317458"/>
                </a:lnTo>
                <a:lnTo>
                  <a:pt x="1252874" y="327011"/>
                </a:lnTo>
                <a:lnTo>
                  <a:pt x="1247481" y="336563"/>
                </a:lnTo>
                <a:lnTo>
                  <a:pt x="1241770" y="345160"/>
                </a:lnTo>
                <a:lnTo>
                  <a:pt x="1235742" y="353757"/>
                </a:lnTo>
                <a:lnTo>
                  <a:pt x="1229079" y="362354"/>
                </a:lnTo>
                <a:lnTo>
                  <a:pt x="1222416" y="370315"/>
                </a:lnTo>
                <a:lnTo>
                  <a:pt x="1214802" y="377957"/>
                </a:lnTo>
                <a:lnTo>
                  <a:pt x="1207187" y="385599"/>
                </a:lnTo>
                <a:lnTo>
                  <a:pt x="1199255" y="392285"/>
                </a:lnTo>
                <a:lnTo>
                  <a:pt x="1190689" y="398972"/>
                </a:lnTo>
                <a:lnTo>
                  <a:pt x="1182123" y="405022"/>
                </a:lnTo>
                <a:lnTo>
                  <a:pt x="1173239" y="410753"/>
                </a:lnTo>
                <a:lnTo>
                  <a:pt x="1164038" y="416166"/>
                </a:lnTo>
                <a:lnTo>
                  <a:pt x="1154520" y="421261"/>
                </a:lnTo>
                <a:lnTo>
                  <a:pt x="1144684" y="425719"/>
                </a:lnTo>
                <a:lnTo>
                  <a:pt x="1134849" y="429540"/>
                </a:lnTo>
                <a:lnTo>
                  <a:pt x="1124696" y="432724"/>
                </a:lnTo>
                <a:lnTo>
                  <a:pt x="1114226" y="435908"/>
                </a:lnTo>
                <a:lnTo>
                  <a:pt x="1103439" y="438455"/>
                </a:lnTo>
                <a:lnTo>
                  <a:pt x="1092652" y="440366"/>
                </a:lnTo>
                <a:lnTo>
                  <a:pt x="1081547" y="441639"/>
                </a:lnTo>
                <a:lnTo>
                  <a:pt x="1070443" y="442595"/>
                </a:lnTo>
                <a:lnTo>
                  <a:pt x="1059021" y="442913"/>
                </a:lnTo>
                <a:lnTo>
                  <a:pt x="1047917" y="442595"/>
                </a:lnTo>
                <a:lnTo>
                  <a:pt x="1036178" y="441639"/>
                </a:lnTo>
                <a:lnTo>
                  <a:pt x="1025390" y="440366"/>
                </a:lnTo>
                <a:lnTo>
                  <a:pt x="1014286" y="438455"/>
                </a:lnTo>
                <a:lnTo>
                  <a:pt x="1003816" y="435908"/>
                </a:lnTo>
                <a:lnTo>
                  <a:pt x="993663" y="432724"/>
                </a:lnTo>
                <a:lnTo>
                  <a:pt x="983193" y="429540"/>
                </a:lnTo>
                <a:lnTo>
                  <a:pt x="973040" y="425719"/>
                </a:lnTo>
                <a:lnTo>
                  <a:pt x="963205" y="421261"/>
                </a:lnTo>
                <a:lnTo>
                  <a:pt x="954004" y="416166"/>
                </a:lnTo>
                <a:lnTo>
                  <a:pt x="944486" y="410753"/>
                </a:lnTo>
                <a:lnTo>
                  <a:pt x="935602" y="405022"/>
                </a:lnTo>
                <a:lnTo>
                  <a:pt x="927036" y="398972"/>
                </a:lnTo>
                <a:lnTo>
                  <a:pt x="918787" y="392285"/>
                </a:lnTo>
                <a:lnTo>
                  <a:pt x="910538" y="385599"/>
                </a:lnTo>
                <a:lnTo>
                  <a:pt x="902923" y="377957"/>
                </a:lnTo>
                <a:lnTo>
                  <a:pt x="895626" y="370315"/>
                </a:lnTo>
                <a:lnTo>
                  <a:pt x="888646" y="362354"/>
                </a:lnTo>
                <a:lnTo>
                  <a:pt x="881984" y="353757"/>
                </a:lnTo>
                <a:lnTo>
                  <a:pt x="875955" y="345160"/>
                </a:lnTo>
                <a:lnTo>
                  <a:pt x="870244" y="336563"/>
                </a:lnTo>
                <a:lnTo>
                  <a:pt x="864851" y="327011"/>
                </a:lnTo>
                <a:lnTo>
                  <a:pt x="860092" y="317458"/>
                </a:lnTo>
                <a:lnTo>
                  <a:pt x="855650" y="307587"/>
                </a:lnTo>
                <a:lnTo>
                  <a:pt x="851843" y="297398"/>
                </a:lnTo>
                <a:lnTo>
                  <a:pt x="848353" y="287527"/>
                </a:lnTo>
                <a:lnTo>
                  <a:pt x="845497" y="277020"/>
                </a:lnTo>
                <a:lnTo>
                  <a:pt x="842959" y="266194"/>
                </a:lnTo>
                <a:lnTo>
                  <a:pt x="840738" y="255367"/>
                </a:lnTo>
                <a:lnTo>
                  <a:pt x="839469" y="244223"/>
                </a:lnTo>
                <a:lnTo>
                  <a:pt x="838517" y="233079"/>
                </a:lnTo>
                <a:lnTo>
                  <a:pt x="838200" y="221616"/>
                </a:lnTo>
                <a:lnTo>
                  <a:pt x="838517" y="210153"/>
                </a:lnTo>
                <a:lnTo>
                  <a:pt x="839469" y="198690"/>
                </a:lnTo>
                <a:lnTo>
                  <a:pt x="840738" y="187864"/>
                </a:lnTo>
                <a:lnTo>
                  <a:pt x="842959" y="176719"/>
                </a:lnTo>
                <a:lnTo>
                  <a:pt x="845497" y="166212"/>
                </a:lnTo>
                <a:lnTo>
                  <a:pt x="848353" y="155704"/>
                </a:lnTo>
                <a:lnTo>
                  <a:pt x="851843" y="145515"/>
                </a:lnTo>
                <a:lnTo>
                  <a:pt x="855650" y="135326"/>
                </a:lnTo>
                <a:lnTo>
                  <a:pt x="860092" y="125455"/>
                </a:lnTo>
                <a:lnTo>
                  <a:pt x="864851" y="116221"/>
                </a:lnTo>
                <a:lnTo>
                  <a:pt x="870244" y="106668"/>
                </a:lnTo>
                <a:lnTo>
                  <a:pt x="875955" y="97753"/>
                </a:lnTo>
                <a:lnTo>
                  <a:pt x="881984" y="89156"/>
                </a:lnTo>
                <a:lnTo>
                  <a:pt x="888646" y="80877"/>
                </a:lnTo>
                <a:lnTo>
                  <a:pt x="895626" y="72598"/>
                </a:lnTo>
                <a:lnTo>
                  <a:pt x="902923" y="64956"/>
                </a:lnTo>
                <a:lnTo>
                  <a:pt x="910538" y="57633"/>
                </a:lnTo>
                <a:lnTo>
                  <a:pt x="918787" y="50946"/>
                </a:lnTo>
                <a:lnTo>
                  <a:pt x="927036" y="43941"/>
                </a:lnTo>
                <a:lnTo>
                  <a:pt x="935602" y="37891"/>
                </a:lnTo>
                <a:lnTo>
                  <a:pt x="944486" y="32160"/>
                </a:lnTo>
                <a:lnTo>
                  <a:pt x="954004" y="26747"/>
                </a:lnTo>
                <a:lnTo>
                  <a:pt x="963205" y="21970"/>
                </a:lnTo>
                <a:lnTo>
                  <a:pt x="973040" y="17831"/>
                </a:lnTo>
                <a:lnTo>
                  <a:pt x="983193" y="13692"/>
                </a:lnTo>
                <a:lnTo>
                  <a:pt x="993663" y="10189"/>
                </a:lnTo>
                <a:lnTo>
                  <a:pt x="1003816" y="7323"/>
                </a:lnTo>
                <a:lnTo>
                  <a:pt x="1014286" y="4776"/>
                </a:lnTo>
                <a:lnTo>
                  <a:pt x="1025390" y="2547"/>
                </a:lnTo>
                <a:lnTo>
                  <a:pt x="1036178" y="1274"/>
                </a:lnTo>
                <a:lnTo>
                  <a:pt x="1047917" y="318"/>
                </a:lnTo>
                <a:lnTo>
                  <a:pt x="1059021"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15" name="Block Arc 4"/>
          <p:cNvSpPr/>
          <p:nvPr/>
        </p:nvSpPr>
        <p:spPr>
          <a:xfrm rot="5400000" flipV="1">
            <a:off x="5179308" y="1931093"/>
            <a:ext cx="1151153" cy="1151153"/>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6" name="矩形 15"/>
          <p:cNvSpPr/>
          <p:nvPr/>
        </p:nvSpPr>
        <p:spPr>
          <a:xfrm>
            <a:off x="6330461" y="1594893"/>
            <a:ext cx="4768947" cy="18235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2" name="Block Arc 4"/>
          <p:cNvSpPr/>
          <p:nvPr/>
        </p:nvSpPr>
        <p:spPr>
          <a:xfrm rot="5400000" flipV="1">
            <a:off x="5179308" y="4392940"/>
            <a:ext cx="1151153" cy="1151153"/>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3" name="矩形 22"/>
          <p:cNvSpPr/>
          <p:nvPr/>
        </p:nvSpPr>
        <p:spPr>
          <a:xfrm>
            <a:off x="6330461" y="4056740"/>
            <a:ext cx="4768947" cy="18235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1103154945"/>
  <p:tag name="MH_LIBRARY" val="GRAPHIC"/>
  <p:tag name="MH_TYPE" val="Other"/>
  <p:tag name="MH_ORDER" val="4"/>
</p:tagLst>
</file>

<file path=ppt/tags/tag12.xml><?xml version="1.0" encoding="utf-8"?>
<p:tagLst xmlns:p="http://schemas.openxmlformats.org/presentationml/2006/main">
  <p:tag name="MH" val="20161103154945"/>
  <p:tag name="MH_LIBRARY" val="GRAPHIC"/>
  <p:tag name="MH_TYPE" val="Other"/>
  <p:tag name="MH_ORDER" val="5"/>
</p:tagLst>
</file>

<file path=ppt/tags/tag13.xml><?xml version="1.0" encoding="utf-8"?>
<p:tagLst xmlns:p="http://schemas.openxmlformats.org/presentationml/2006/main">
  <p:tag name="MH" val="20161103154945"/>
  <p:tag name="MH_LIBRARY" val="GRAPHIC"/>
  <p:tag name="MH_TYPE" val="Other"/>
  <p:tag name="MH_ORDER" val="6"/>
</p:tagLst>
</file>

<file path=ppt/tags/tag14.xml><?xml version="1.0" encoding="utf-8"?>
<p:tagLst xmlns:p="http://schemas.openxmlformats.org/presentationml/2006/main">
  <p:tag name="MH" val="20161103154945"/>
  <p:tag name="MH_LIBRARY" val="GRAPHIC"/>
  <p:tag name="MH_TYPE" val="Other"/>
  <p:tag name="MH_ORDER" val="4"/>
</p:tagLst>
</file>

<file path=ppt/tags/tag15.xml><?xml version="1.0" encoding="utf-8"?>
<p:tagLst xmlns:p="http://schemas.openxmlformats.org/presentationml/2006/main">
  <p:tag name="MH" val="20161103154945"/>
  <p:tag name="MH_LIBRARY" val="GRAPHIC"/>
  <p:tag name="MH_TYPE" val="Other"/>
  <p:tag name="MH_ORDER" val="5"/>
</p:tagLst>
</file>

<file path=ppt/tags/tag16.xml><?xml version="1.0" encoding="utf-8"?>
<p:tagLst xmlns:p="http://schemas.openxmlformats.org/presentationml/2006/main">
  <p:tag name="MH" val="20161103154945"/>
  <p:tag name="MH_LIBRARY" val="GRAPHIC"/>
  <p:tag name="MH_TYPE" val="Other"/>
  <p:tag name="MH_ORDER" val="6"/>
</p:tagLst>
</file>

<file path=ppt/tags/tag17.xml><?xml version="1.0" encoding="utf-8"?>
<p:tagLst xmlns:p="http://schemas.openxmlformats.org/presentationml/2006/main">
  <p:tag name="MH" val="20161103154945"/>
  <p:tag name="MH_LIBRARY" val="GRAPHIC"/>
  <p:tag name="MH_TYPE" val="Other"/>
  <p:tag name="MH_ORDER" val="4"/>
</p:tagLst>
</file>

<file path=ppt/tags/tag18.xml><?xml version="1.0" encoding="utf-8"?>
<p:tagLst xmlns:p="http://schemas.openxmlformats.org/presentationml/2006/main">
  <p:tag name="MH" val="20161103154945"/>
  <p:tag name="MH_LIBRARY" val="GRAPHIC"/>
  <p:tag name="MH_TYPE" val="Other"/>
  <p:tag name="MH_ORDER" val="5"/>
</p:tagLst>
</file>

<file path=ppt/tags/tag19.xml><?xml version="1.0" encoding="utf-8"?>
<p:tagLst xmlns:p="http://schemas.openxmlformats.org/presentationml/2006/main">
  <p:tag name="MH" val="20161103154945"/>
  <p:tag name="MH_LIBRARY" val="GRAPHIC"/>
  <p:tag name="MH_TYPE" val="Other"/>
  <p:tag name="MH_ORDER" val="6"/>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1103154945"/>
  <p:tag name="MH_LIBRARY" val="GRAPHIC"/>
  <p:tag name="MH_TYPE" val="Other"/>
  <p:tag name="MH_ORDER" val="4"/>
</p:tagLst>
</file>

<file path=ppt/tags/tag21.xml><?xml version="1.0" encoding="utf-8"?>
<p:tagLst xmlns:p="http://schemas.openxmlformats.org/presentationml/2006/main">
  <p:tag name="MH" val="20161103154945"/>
  <p:tag name="MH_LIBRARY" val="GRAPHIC"/>
  <p:tag name="MH_TYPE" val="Other"/>
  <p:tag name="MH_ORDER" val="5"/>
</p:tagLst>
</file>

<file path=ppt/tags/tag22.xml><?xml version="1.0" encoding="utf-8"?>
<p:tagLst xmlns:p="http://schemas.openxmlformats.org/presentationml/2006/main">
  <p:tag name="MH" val="20161103154945"/>
  <p:tag name="MH_LIBRARY" val="GRAPHIC"/>
  <p:tag name="MH_TYPE" val="Other"/>
  <p:tag name="MH_ORDER" val="6"/>
</p:tagLst>
</file>

<file path=ppt/tags/tag23.xml><?xml version="1.0" encoding="utf-8"?>
<p:tagLst xmlns:p="http://schemas.openxmlformats.org/presentationml/2006/main">
  <p:tag name="MH" val="20161103154945"/>
  <p:tag name="MH_LIBRARY" val="GRAPHIC"/>
  <p:tag name="MH_TYPE" val="Other"/>
  <p:tag name="MH_ORDER" val="4"/>
</p:tagLst>
</file>

<file path=ppt/tags/tag24.xml><?xml version="1.0" encoding="utf-8"?>
<p:tagLst xmlns:p="http://schemas.openxmlformats.org/presentationml/2006/main">
  <p:tag name="MH" val="20161103154945"/>
  <p:tag name="MH_LIBRARY" val="GRAPHIC"/>
  <p:tag name="MH_TYPE" val="Other"/>
  <p:tag name="MH_ORDER" val="5"/>
</p:tagLst>
</file>

<file path=ppt/tags/tag25.xml><?xml version="1.0" encoding="utf-8"?>
<p:tagLst xmlns:p="http://schemas.openxmlformats.org/presentationml/2006/main">
  <p:tag name="MH" val="20161103154945"/>
  <p:tag name="MH_LIBRARY" val="GRAPHIC"/>
  <p:tag name="MH_TYPE" val="Other"/>
  <p:tag name="MH_ORDER" val="6"/>
</p:tagLst>
</file>

<file path=ppt/tags/tag26.xml><?xml version="1.0" encoding="utf-8"?>
<p:tagLst xmlns:p="http://schemas.openxmlformats.org/presentationml/2006/main">
  <p:tag name="MH" val="20160614212001"/>
  <p:tag name="MH_LIBRARY" val="GRAPHIC"/>
  <p:tag name="MH_TYPE" val="Other"/>
  <p:tag name="MH_ORDER" val="3"/>
</p:tagLst>
</file>

<file path=ppt/tags/tag27.xml><?xml version="1.0" encoding="utf-8"?>
<p:tagLst xmlns:p="http://schemas.openxmlformats.org/presentationml/2006/main">
  <p:tag name="MH" val="20160614212001"/>
  <p:tag name="MH_LIBRARY" val="GRAPHIC"/>
  <p:tag name="MH_TYPE" val="Other"/>
  <p:tag name="MH_ORDER" val="3"/>
</p:tagLst>
</file>

<file path=ppt/tags/tag28.xml><?xml version="1.0" encoding="utf-8"?>
<p:tagLst xmlns:p="http://schemas.openxmlformats.org/presentationml/2006/main">
  <p:tag name="MH" val="20160614212001"/>
  <p:tag name="MH_LIBRARY" val="GRAPHIC"/>
  <p:tag name="MH_TYPE" val="Other"/>
  <p:tag name="MH_ORDER" val="3"/>
</p:tagLst>
</file>

<file path=ppt/tags/tag29.xml><?xml version="1.0" encoding="utf-8"?>
<p:tagLst xmlns:p="http://schemas.openxmlformats.org/presentationml/2006/main">
  <p:tag name="MH" val="20160614212001"/>
  <p:tag name="MH_LIBRARY" val="GRAPHIC"/>
  <p:tag name="MH_TYPE" val="Other"/>
  <p:tag name="MH_ORDER" val="3"/>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自定义 107">
      <a:dk1>
        <a:srgbClr val="4D4D4D"/>
      </a:dk1>
      <a:lt1>
        <a:srgbClr val="FFFFFF"/>
      </a:lt1>
      <a:dk2>
        <a:srgbClr val="4D4D4D"/>
      </a:dk2>
      <a:lt2>
        <a:srgbClr val="FFFFFF"/>
      </a:lt2>
      <a:accent1>
        <a:srgbClr val="C9443B"/>
      </a:accent1>
      <a:accent2>
        <a:srgbClr val="EE6316"/>
      </a:accent2>
      <a:accent3>
        <a:srgbClr val="D69A2E"/>
      </a:accent3>
      <a:accent4>
        <a:srgbClr val="3AAACD"/>
      </a:accent4>
      <a:accent5>
        <a:srgbClr val="3DCEB5"/>
      </a:accent5>
      <a:accent6>
        <a:srgbClr val="92D050"/>
      </a:accent6>
      <a:hlink>
        <a:srgbClr val="BD89B9"/>
      </a:hlink>
      <a:folHlink>
        <a:srgbClr val="7F7F7F"/>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3313</Words>
  <Application>WPS 演示</Application>
  <PresentationFormat>宽屏</PresentationFormat>
  <Paragraphs>313</Paragraphs>
  <Slides>27</Slides>
  <Notes>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27</vt:i4>
      </vt:variant>
    </vt:vector>
  </HeadingPairs>
  <TitlesOfParts>
    <vt:vector size="43" baseType="lpstr">
      <vt:lpstr>Arial</vt:lpstr>
      <vt:lpstr>宋体</vt:lpstr>
      <vt:lpstr>Wingdings</vt:lpstr>
      <vt:lpstr>Calibri</vt:lpstr>
      <vt:lpstr>幼圆</vt:lpstr>
      <vt:lpstr>等线 Light</vt:lpstr>
      <vt:lpstr>Tempus Sans ITC</vt:lpstr>
      <vt:lpstr>Wingdings 2</vt:lpstr>
      <vt:lpstr>Times New Roman</vt:lpstr>
      <vt:lpstr>微软雅黑</vt:lpstr>
      <vt:lpstr>等线</vt:lpstr>
      <vt:lpstr>Segoe Print</vt:lpstr>
      <vt:lpstr>Arial Unicode MS</vt:lpstr>
      <vt:lpstr>Calibri</vt:lpstr>
      <vt:lpstr>Bernard MT Condensed</vt:lpstr>
      <vt:lpstr>更多模板请关注：亮亮图文旗舰店https://liangliangtuwen.tmall.com</vt:lpstr>
      <vt:lpstr>医院专用 医疗爱心通用模板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5</cp:revision>
  <dcterms:created xsi:type="dcterms:W3CDTF">2016-06-21T13:40:00Z</dcterms:created>
  <dcterms:modified xsi:type="dcterms:W3CDTF">2017-12-08T06:48:45Z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