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66" r:id="rId5"/>
    <p:sldId id="282" r:id="rId6"/>
    <p:sldId id="280" r:id="rId7"/>
    <p:sldId id="291" r:id="rId8"/>
    <p:sldId id="276" r:id="rId9"/>
    <p:sldId id="284" r:id="rId10"/>
    <p:sldId id="274" r:id="rId11"/>
    <p:sldId id="273" r:id="rId12"/>
    <p:sldId id="259" r:id="rId13"/>
    <p:sldId id="272" r:id="rId14"/>
    <p:sldId id="285" r:id="rId15"/>
    <p:sldId id="286" r:id="rId16"/>
    <p:sldId id="287" r:id="rId17"/>
    <p:sldId id="288" r:id="rId18"/>
    <p:sldId id="289" r:id="rId19"/>
    <p:sldId id="290" r:id="rId20"/>
    <p:sldId id="283" r:id="rId21"/>
    <p:sldId id="260" r:id="rId22"/>
    <p:sldId id="275" r:id="rId23"/>
    <p:sldId id="277" r:id="rId24"/>
    <p:sldId id="278" r:id="rId25"/>
    <p:sldId id="279" r:id="rId26"/>
    <p:sldId id="281" r:id="rId27"/>
    <p:sldId id="264" r:id="rId28"/>
    <p:sldId id="265" r:id="rId29"/>
    <p:sldId id="267" r:id="rId30"/>
    <p:sldId id="261" r:id="rId31"/>
    <p:sldId id="268" r:id="rId32"/>
    <p:sldId id="269" r:id="rId33"/>
    <p:sldId id="270" r:id="rId34"/>
    <p:sldId id="271" r:id="rId35"/>
    <p:sldId id="292"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068"/>
    <a:srgbClr val="005D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84" y="108"/>
      </p:cViewPr>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1.xlsx"/><Relationship Id="rId1" Type="http://schemas.openxmlformats.org/officeDocument/2006/relationships/image" Target="../media/image19.png"/></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4.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___5.xlsx"/><Relationship Id="rId1" Type="http://schemas.openxmlformats.org/officeDocument/2006/relationships/image" Target="../media/image31.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openxmlformats.org/officeDocument/2006/relationships/image" Target="../media/image31.png"/><Relationship Id="rId1" Type="http://schemas.openxmlformats.org/officeDocument/2006/relationships/image" Target="../media/image32.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7.xlsx"/><Relationship Id="rId2" Type="http://schemas.openxmlformats.org/officeDocument/2006/relationships/image" Target="../media/image31.png"/><Relationship Id="rId1" Type="http://schemas.openxmlformats.org/officeDocument/2006/relationships/image" Target="../media/image32.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8.xlsx"/><Relationship Id="rId2" Type="http://schemas.openxmlformats.org/officeDocument/2006/relationships/image" Target="../media/image31.png"/><Relationship Id="rId1" Type="http://schemas.openxmlformats.org/officeDocument/2006/relationships/image" Target="../media/image32.png"/></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1"/>
      <c:txPr>
        <a:bodyPr rot="0" spcFirstLastPara="0" vertOverflow="ellipsis" vert="horz" wrap="square" anchor="ctr" anchorCtr="1"/>
        <a:lstStyle/>
        <a:p>
          <a:pPr>
            <a:defRPr lang="zh-CN" sz="1440" b="1"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背景色块大小</c:v>
                </c:pt>
              </c:strCache>
            </c:strRef>
          </c:tx>
          <c:spPr>
            <a:blipFill>
              <a:blip xmlns:r="http://schemas.openxmlformats.org/officeDocument/2006/relationships" r:embed="rId1"/>
              <a:stretch>
                <a:fillRect/>
              </a:stretch>
            </a:blipFill>
          </c:spPr>
          <c:invertIfNegative val="0"/>
          <c:cat>
            <c:strRef>
              <c:f>Sheet1!$A$2:$A$5</c:f>
              <c:strCache>
                <c:ptCount val="4"/>
                <c:pt idx="0">
                  <c:v>标题一</c:v>
                </c:pt>
                <c:pt idx="1">
                  <c:v>标题二</c:v>
                </c:pt>
                <c:pt idx="2">
                  <c:v>标题三</c:v>
                </c:pt>
                <c:pt idx="3">
                  <c:v>标题四</c:v>
                </c:pt>
              </c:strCache>
            </c:strRef>
          </c:cat>
          <c:val>
            <c:numRef>
              <c:f>Sheet1!$B$2:$B$5</c:f>
              <c:numCache>
                <c:formatCode>General</c:formatCode>
                <c:ptCount val="4"/>
                <c:pt idx="0">
                  <c:v>100</c:v>
                </c:pt>
                <c:pt idx="1">
                  <c:v>100</c:v>
                </c:pt>
                <c:pt idx="2">
                  <c:v>100</c:v>
                </c:pt>
                <c:pt idx="3">
                  <c:v>100</c:v>
                </c:pt>
              </c:numCache>
            </c:numRef>
          </c:val>
        </c:ser>
        <c:ser>
          <c:idx val="1"/>
          <c:order val="1"/>
          <c:tx>
            <c:strRef>
              <c:f>Sheet1!$C$1</c:f>
              <c:strCache>
                <c:ptCount val="1"/>
                <c:pt idx="0">
                  <c:v>数据更改区</c:v>
                </c:pt>
              </c:strCache>
            </c:strRef>
          </c:tx>
          <c:spPr>
            <a:solidFill>
              <a:srgbClr val="00B0F0"/>
            </a:solidFill>
            <a:effectLst/>
          </c:spPr>
          <c:invertIfNegative val="0"/>
          <c:dPt>
            <c:idx val="0"/>
            <c:invertIfNegative val="0"/>
            <c:bubble3D val="0"/>
            <c:spPr>
              <a:solidFill>
                <a:schemeClr val="accent1"/>
              </a:solidFill>
              <a:effectLst/>
            </c:spPr>
          </c:dPt>
          <c:dPt>
            <c:idx val="1"/>
            <c:invertIfNegative val="0"/>
            <c:bubble3D val="0"/>
            <c:spPr>
              <a:solidFill>
                <a:schemeClr val="accent2"/>
              </a:solidFill>
              <a:effectLst/>
            </c:spPr>
          </c:dPt>
          <c:dPt>
            <c:idx val="2"/>
            <c:invertIfNegative val="0"/>
            <c:bubble3D val="0"/>
            <c:spPr>
              <a:solidFill>
                <a:schemeClr val="accent3"/>
              </a:solidFill>
              <a:effectLst/>
            </c:spPr>
          </c:dPt>
          <c:dPt>
            <c:idx val="3"/>
            <c:invertIfNegative val="0"/>
            <c:bubble3D val="0"/>
            <c:spPr>
              <a:solidFill>
                <a:schemeClr val="accent4"/>
              </a:solidFill>
              <a:effectLst/>
            </c:spPr>
          </c:dPt>
          <c:cat>
            <c:strRef>
              <c:f>Sheet1!$A$2:$A$5</c:f>
              <c:strCache>
                <c:ptCount val="4"/>
                <c:pt idx="0">
                  <c:v>标题一</c:v>
                </c:pt>
                <c:pt idx="1">
                  <c:v>标题二</c:v>
                </c:pt>
                <c:pt idx="2">
                  <c:v>标题三</c:v>
                </c:pt>
                <c:pt idx="3">
                  <c:v>标题四</c:v>
                </c:pt>
              </c:strCache>
            </c:strRef>
          </c:cat>
          <c:val>
            <c:numRef>
              <c:f>Sheet1!$C$2:$C$5</c:f>
              <c:numCache>
                <c:formatCode>General</c:formatCode>
                <c:ptCount val="4"/>
                <c:pt idx="0">
                  <c:v>24</c:v>
                </c:pt>
                <c:pt idx="1">
                  <c:v>89</c:v>
                </c:pt>
                <c:pt idx="2">
                  <c:v>40</c:v>
                </c:pt>
                <c:pt idx="3">
                  <c:v>68</c:v>
                </c:pt>
              </c:numCache>
            </c:numRef>
          </c:val>
        </c:ser>
        <c:dLbls>
          <c:showLegendKey val="0"/>
          <c:showVal val="0"/>
          <c:showCatName val="0"/>
          <c:showSerName val="0"/>
          <c:showPercent val="0"/>
          <c:showBubbleSize val="0"/>
        </c:dLbls>
        <c:gapWidth val="40"/>
        <c:overlap val="100"/>
        <c:axId val="203091904"/>
        <c:axId val="203092464"/>
      </c:barChart>
      <c:catAx>
        <c:axId val="203091904"/>
        <c:scaling>
          <c:orientation val="minMax"/>
        </c:scaling>
        <c:delete val="0"/>
        <c:axPos val="b"/>
        <c:numFmt formatCode="General" sourceLinked="0"/>
        <c:majorTickMark val="in"/>
        <c:minorTickMark val="none"/>
        <c:tickLblPos val="nextTo"/>
        <c:spPr>
          <a:noFill/>
          <a:ln w="25400" cap="flat" cmpd="sng" algn="ctr">
            <a:solidFill>
              <a:schemeClr val="bg1">
                <a:lumMod val="50000"/>
              </a:schemeClr>
            </a:solidFill>
            <a:prstDash val="solid"/>
            <a:round/>
          </a:ln>
          <a:effectLst/>
        </c:spPr>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endParaRPr lang="zh-CN"/>
          </a:p>
        </c:txPr>
        <c:crossAx val="203092464"/>
        <c:crosses val="autoZero"/>
        <c:auto val="1"/>
        <c:lblAlgn val="ctr"/>
        <c:lblOffset val="100"/>
        <c:noMultiLvlLbl val="0"/>
      </c:catAx>
      <c:valAx>
        <c:axId val="203092464"/>
        <c:scaling>
          <c:orientation val="minMax"/>
          <c:max val="120"/>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endParaRPr lang="zh-CN"/>
          </a:p>
        </c:txPr>
        <c:crossAx val="203091904"/>
        <c:crosses val="autoZero"/>
        <c:crossBetween val="between"/>
      </c:valAx>
      <c:spPr>
        <a:noFill/>
        <a:ln w="25400">
          <a:noFill/>
        </a:ln>
      </c:spPr>
    </c:plotArea>
    <c:plotVisOnly val="1"/>
    <c:dispBlanksAs val="gap"/>
    <c:showDLblsOverMax val="0"/>
  </c:chart>
  <c:txPr>
    <a:bodyPr/>
    <a:lstStyle/>
    <a:p>
      <a:pPr>
        <a:defRPr lang="zh-CN" sz="1200">
          <a:solidFill>
            <a:schemeClr val="tx1">
              <a:lumMod val="50000"/>
            </a:schemeClr>
          </a:solidFill>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tx2">
                  <a:lumMod val="75000"/>
                </a:schemeClr>
              </a:solidFill>
              <a:ln w="19050">
                <a:solidFill>
                  <a:schemeClr val="lt1"/>
                </a:solidFill>
              </a:ln>
              <a:effectLst/>
            </c:spPr>
          </c:dPt>
          <c:dPt>
            <c:idx val="1"/>
            <c:bubble3D val="0"/>
            <c:spPr>
              <a:solidFill>
                <a:schemeClr val="bg1">
                  <a:lumMod val="85000"/>
                </a:schemeClr>
              </a:solidFill>
              <a:ln w="19050">
                <a:solidFill>
                  <a:schemeClr val="lt1"/>
                </a:solidFill>
              </a:ln>
              <a:effectLst/>
            </c:spPr>
          </c:dPt>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tx1">
                <a:lumMod val="65000"/>
                <a:lumOff val="35000"/>
              </a:schemeClr>
            </a:solidFill>
          </c:spPr>
          <c:dPt>
            <c:idx val="0"/>
            <c:bubble3D val="0"/>
            <c:spPr>
              <a:solidFill>
                <a:schemeClr val="accent2"/>
              </a:solidFill>
              <a:ln w="19050">
                <a:solidFill>
                  <a:schemeClr val="lt1"/>
                </a:solidFill>
              </a:ln>
              <a:effectLst/>
            </c:spPr>
          </c:dPt>
          <c:dPt>
            <c:idx val="1"/>
            <c:bubble3D val="0"/>
            <c:spPr>
              <a:solidFill>
                <a:schemeClr val="bg1">
                  <a:lumMod val="85000"/>
                </a:schemeClr>
              </a:solidFill>
              <a:ln w="19050">
                <a:solidFill>
                  <a:schemeClr val="lt1"/>
                </a:solidFill>
              </a:ln>
              <a:effectLst/>
            </c:spPr>
          </c:dPt>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00CC99"/>
            </a:solidFill>
          </c:spPr>
          <c:dPt>
            <c:idx val="0"/>
            <c:bubble3D val="0"/>
            <c:spPr>
              <a:solidFill>
                <a:schemeClr val="accent1"/>
              </a:solidFill>
              <a:ln w="19050">
                <a:solidFill>
                  <a:schemeClr val="lt1"/>
                </a:solidFill>
              </a:ln>
              <a:effectLst/>
            </c:spPr>
          </c:dPt>
          <c:dPt>
            <c:idx val="1"/>
            <c:bubble3D val="0"/>
            <c:spPr>
              <a:solidFill>
                <a:schemeClr val="bg1">
                  <a:lumMod val="85000"/>
                </a:schemeClr>
              </a:solidFill>
              <a:ln w="19050">
                <a:solidFill>
                  <a:schemeClr val="lt1"/>
                </a:solidFill>
              </a:ln>
              <a:effectLst/>
            </c:spPr>
          </c:dPt>
          <c:cat>
            <c:strRef>
              <c:f>Sheet1!$A$2:$A$3</c:f>
              <c:strCache>
                <c:ptCount val="2"/>
                <c:pt idx="0">
                  <c:v>第一季度</c:v>
                </c:pt>
                <c:pt idx="1">
                  <c:v>第二季度</c:v>
                </c:pt>
              </c:strCache>
            </c:strRef>
          </c:cat>
          <c:val>
            <c:numRef>
              <c:f>Sheet1!$B$2:$B$3</c:f>
              <c:numCache>
                <c:formatCode>General</c:formatCode>
                <c:ptCount val="2"/>
                <c:pt idx="0">
                  <c:v>5</c:v>
                </c:pt>
                <c:pt idx="1">
                  <c:v>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916666666666698E-2"/>
          <c:y val="6.2941532760893606E-2"/>
          <c:w val="0.90238517060367496"/>
          <c:h val="0.78361919692165105"/>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cat>
            <c:strRef>
              <c:f>Sheet1!$A$2</c:f>
              <c:strCache>
                <c:ptCount val="1"/>
                <c:pt idx="0">
                  <c:v>类别 1</c:v>
                </c:pt>
              </c:strCache>
            </c:strRef>
          </c:cat>
          <c:val>
            <c:numRef>
              <c:f>Sheet1!$B$2</c:f>
              <c:numCache>
                <c:formatCode>0%</c:formatCode>
                <c:ptCount val="1"/>
                <c:pt idx="0">
                  <c:v>0.4</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cat>
            <c:strRef>
              <c:f>Sheet1!$A$2</c:f>
              <c:strCache>
                <c:ptCount val="1"/>
                <c:pt idx="0">
                  <c:v>类别 1</c:v>
                </c:pt>
              </c:strCache>
            </c:strRef>
          </c:cat>
          <c:val>
            <c:numRef>
              <c:f>Sheet1!$C$2</c:f>
              <c:numCache>
                <c:formatCode>0%</c:formatCode>
                <c:ptCount val="1"/>
                <c:pt idx="0">
                  <c:v>0.6</c:v>
                </c:pt>
              </c:numCache>
            </c:numRef>
          </c:val>
        </c:ser>
        <c:dLbls>
          <c:showLegendKey val="0"/>
          <c:showVal val="0"/>
          <c:showCatName val="0"/>
          <c:showSerName val="0"/>
          <c:showPercent val="0"/>
          <c:showBubbleSize val="0"/>
        </c:dLbls>
        <c:gapWidth val="500"/>
        <c:overlap val="100"/>
        <c:axId val="203086864"/>
        <c:axId val="317607952"/>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1"/>
                <a:stretch>
                  <a:fillRect/>
                </a:stretch>
              </a:blipFill>
              <a:ln w="25400" cap="flat" cmpd="sng" algn="ctr">
                <a:noFill/>
                <a:prstDash val="solid"/>
                <a:round/>
              </a:ln>
              <a:effectLst/>
            </c:spPr>
          </c:marker>
          <c:xVal>
            <c:numRef>
              <c:f>Sheet1!$B$2</c:f>
              <c:numCache>
                <c:formatCode>0%</c:formatCode>
                <c:ptCount val="1"/>
                <c:pt idx="0">
                  <c:v>0.4</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317608512"/>
        <c:axId val="317609072"/>
      </c:scatterChart>
      <c:catAx>
        <c:axId val="203086864"/>
        <c:scaling>
          <c:orientation val="minMax"/>
        </c:scaling>
        <c:delete val="1"/>
        <c:axPos val="l"/>
        <c:numFmt formatCode="General" sourceLinked="1"/>
        <c:majorTickMark val="none"/>
        <c:minorTickMark val="none"/>
        <c:tickLblPos val="none"/>
        <c:crossAx val="317607952"/>
        <c:crosses val="autoZero"/>
        <c:auto val="1"/>
        <c:lblAlgn val="ctr"/>
        <c:lblOffset val="100"/>
        <c:noMultiLvlLbl val="0"/>
      </c:catAx>
      <c:valAx>
        <c:axId val="317607952"/>
        <c:scaling>
          <c:orientation val="minMax"/>
        </c:scaling>
        <c:delete val="1"/>
        <c:axPos val="b"/>
        <c:numFmt formatCode="0%" sourceLinked="1"/>
        <c:majorTickMark val="none"/>
        <c:minorTickMark val="none"/>
        <c:tickLblPos val="none"/>
        <c:crossAx val="203086864"/>
        <c:crosses val="autoZero"/>
        <c:crossBetween val="between"/>
      </c:valAx>
      <c:valAx>
        <c:axId val="317608512"/>
        <c:scaling>
          <c:orientation val="minMax"/>
        </c:scaling>
        <c:delete val="1"/>
        <c:axPos val="b"/>
        <c:numFmt formatCode="0%" sourceLinked="1"/>
        <c:majorTickMark val="out"/>
        <c:minorTickMark val="none"/>
        <c:tickLblPos val="none"/>
        <c:crossAx val="317609072"/>
        <c:crosses val="autoZero"/>
        <c:crossBetween val="midCat"/>
      </c:valAx>
      <c:valAx>
        <c:axId val="317609072"/>
        <c:scaling>
          <c:orientation val="minMax"/>
        </c:scaling>
        <c:delete val="1"/>
        <c:axPos val="r"/>
        <c:numFmt formatCode="General" sourceLinked="1"/>
        <c:majorTickMark val="out"/>
        <c:minorTickMark val="none"/>
        <c:tickLblPos val="none"/>
        <c:crossAx val="317608512"/>
        <c:crosses val="max"/>
        <c:crossBetween val="midCat"/>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916666666666698E-2"/>
          <c:y val="6.2941532760893606E-2"/>
          <c:w val="0.90238517060367496"/>
          <c:h val="0.78361919692165105"/>
        </c:manualLayout>
      </c:layout>
      <c:barChart>
        <c:barDir val="bar"/>
        <c:grouping val="percentStacked"/>
        <c:varyColors val="0"/>
        <c:ser>
          <c:idx val="0"/>
          <c:order val="0"/>
          <c:tx>
            <c:strRef>
              <c:f>Sheet1!$B$1</c:f>
              <c:strCache>
                <c:ptCount val="1"/>
                <c:pt idx="0">
                  <c:v>系列 1</c:v>
                </c:pt>
              </c:strCache>
            </c:strRef>
          </c:tx>
          <c:spPr>
            <a:solidFill>
              <a:schemeClr val="accent2"/>
            </a:solidFill>
            <a:ln>
              <a:noFill/>
            </a:ln>
            <a:effectLst/>
          </c:spPr>
          <c:invertIfNegative val="0"/>
          <c:cat>
            <c:strRef>
              <c:f>Sheet1!$A$2</c:f>
              <c:strCache>
                <c:ptCount val="1"/>
                <c:pt idx="0">
                  <c:v>类别 1</c:v>
                </c:pt>
              </c:strCache>
            </c:strRef>
          </c:cat>
          <c:val>
            <c:numRef>
              <c:f>Sheet1!$B$2</c:f>
              <c:numCache>
                <c:formatCode>0%</c:formatCode>
                <c:ptCount val="1"/>
                <c:pt idx="0">
                  <c:v>0.45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cat>
            <c:strRef>
              <c:f>Sheet1!$A$2</c:f>
              <c:strCache>
                <c:ptCount val="1"/>
                <c:pt idx="0">
                  <c:v>类别 1</c:v>
                </c:pt>
              </c:strCache>
            </c:strRef>
          </c:cat>
          <c:val>
            <c:numRef>
              <c:f>Sheet1!$C$2</c:f>
              <c:numCache>
                <c:formatCode>0%</c:formatCode>
                <c:ptCount val="1"/>
                <c:pt idx="0">
                  <c:v>0.55000000000000004</c:v>
                </c:pt>
              </c:numCache>
            </c:numRef>
          </c:val>
        </c:ser>
        <c:dLbls>
          <c:showLegendKey val="0"/>
          <c:showVal val="0"/>
          <c:showCatName val="0"/>
          <c:showSerName val="0"/>
          <c:showPercent val="0"/>
          <c:showBubbleSize val="0"/>
        </c:dLbls>
        <c:gapWidth val="500"/>
        <c:overlap val="100"/>
        <c:axId val="317612432"/>
        <c:axId val="317612992"/>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1"/>
                <a:stretch>
                  <a:fillRect/>
                </a:stretch>
              </a:blipFill>
              <a:ln w="25400" cap="flat" cmpd="sng" algn="ctr">
                <a:noFill/>
                <a:prstDash val="solid"/>
                <a:round/>
              </a:ln>
              <a:effectLst/>
            </c:spPr>
          </c:marker>
          <c:dPt>
            <c:idx val="0"/>
            <c:marker>
              <c:spPr>
                <a:blipFill>
                  <a:blip xmlns:r="http://schemas.openxmlformats.org/officeDocument/2006/relationships" r:embed="rId2"/>
                  <a:stretch>
                    <a:fillRect/>
                  </a:stretch>
                </a:blipFill>
                <a:ln w="25400" cap="flat" cmpd="sng" algn="ctr">
                  <a:noFill/>
                  <a:prstDash val="solid"/>
                  <a:round/>
                </a:ln>
                <a:effectLst/>
              </c:spPr>
            </c:marker>
            <c:bubble3D val="0"/>
          </c:dPt>
          <c:xVal>
            <c:numRef>
              <c:f>Sheet1!$B$2</c:f>
              <c:numCache>
                <c:formatCode>0%</c:formatCode>
                <c:ptCount val="1"/>
                <c:pt idx="0">
                  <c:v>0.45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317613552"/>
        <c:axId val="317614112"/>
      </c:scatterChart>
      <c:catAx>
        <c:axId val="317612432"/>
        <c:scaling>
          <c:orientation val="minMax"/>
        </c:scaling>
        <c:delete val="1"/>
        <c:axPos val="l"/>
        <c:numFmt formatCode="General" sourceLinked="1"/>
        <c:majorTickMark val="none"/>
        <c:minorTickMark val="none"/>
        <c:tickLblPos val="none"/>
        <c:crossAx val="317612992"/>
        <c:crosses val="autoZero"/>
        <c:auto val="1"/>
        <c:lblAlgn val="ctr"/>
        <c:lblOffset val="100"/>
        <c:noMultiLvlLbl val="0"/>
      </c:catAx>
      <c:valAx>
        <c:axId val="317612992"/>
        <c:scaling>
          <c:orientation val="minMax"/>
        </c:scaling>
        <c:delete val="1"/>
        <c:axPos val="b"/>
        <c:numFmt formatCode="0%" sourceLinked="1"/>
        <c:majorTickMark val="none"/>
        <c:minorTickMark val="none"/>
        <c:tickLblPos val="none"/>
        <c:crossAx val="317612432"/>
        <c:crosses val="autoZero"/>
        <c:crossBetween val="between"/>
      </c:valAx>
      <c:valAx>
        <c:axId val="317613552"/>
        <c:scaling>
          <c:orientation val="minMax"/>
        </c:scaling>
        <c:delete val="1"/>
        <c:axPos val="b"/>
        <c:numFmt formatCode="0%" sourceLinked="1"/>
        <c:majorTickMark val="out"/>
        <c:minorTickMark val="none"/>
        <c:tickLblPos val="none"/>
        <c:crossAx val="317614112"/>
        <c:crosses val="autoZero"/>
        <c:crossBetween val="midCat"/>
      </c:valAx>
      <c:valAx>
        <c:axId val="317614112"/>
        <c:scaling>
          <c:orientation val="minMax"/>
        </c:scaling>
        <c:delete val="1"/>
        <c:axPos val="r"/>
        <c:numFmt formatCode="General" sourceLinked="1"/>
        <c:majorTickMark val="out"/>
        <c:minorTickMark val="none"/>
        <c:tickLblPos val="none"/>
        <c:crossAx val="317613552"/>
        <c:crosses val="max"/>
        <c:crossBetween val="midCat"/>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916666666666698E-2"/>
          <c:y val="6.2941532760893606E-2"/>
          <c:w val="0.90238517060367496"/>
          <c:h val="0.78361919692165105"/>
        </c:manualLayout>
      </c:layout>
      <c:barChart>
        <c:barDir val="bar"/>
        <c:grouping val="percentStacked"/>
        <c:varyColors val="0"/>
        <c:ser>
          <c:idx val="0"/>
          <c:order val="0"/>
          <c:tx>
            <c:strRef>
              <c:f>Sheet1!$B$1</c:f>
              <c:strCache>
                <c:ptCount val="1"/>
                <c:pt idx="0">
                  <c:v>系列 1</c:v>
                </c:pt>
              </c:strCache>
            </c:strRef>
          </c:tx>
          <c:spPr>
            <a:solidFill>
              <a:schemeClr val="accent3"/>
            </a:solidFill>
            <a:ln>
              <a:noFill/>
            </a:ln>
            <a:effectLst/>
          </c:spPr>
          <c:invertIfNegative val="0"/>
          <c:cat>
            <c:strRef>
              <c:f>Sheet1!$A$2</c:f>
              <c:strCache>
                <c:ptCount val="1"/>
                <c:pt idx="0">
                  <c:v>类别 1</c:v>
                </c:pt>
              </c:strCache>
            </c:strRef>
          </c:cat>
          <c:val>
            <c:numRef>
              <c:f>Sheet1!$B$2</c:f>
              <c:numCache>
                <c:formatCode>0%</c:formatCode>
                <c:ptCount val="1"/>
                <c:pt idx="0">
                  <c:v>0.65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cat>
            <c:strRef>
              <c:f>Sheet1!$A$2</c:f>
              <c:strCache>
                <c:ptCount val="1"/>
                <c:pt idx="0">
                  <c:v>类别 1</c:v>
                </c:pt>
              </c:strCache>
            </c:strRef>
          </c:cat>
          <c:val>
            <c:numRef>
              <c:f>Sheet1!$C$2</c:f>
              <c:numCache>
                <c:formatCode>0%</c:formatCode>
                <c:ptCount val="1"/>
                <c:pt idx="0">
                  <c:v>0.35</c:v>
                </c:pt>
              </c:numCache>
            </c:numRef>
          </c:val>
        </c:ser>
        <c:dLbls>
          <c:showLegendKey val="0"/>
          <c:showVal val="0"/>
          <c:showCatName val="0"/>
          <c:showSerName val="0"/>
          <c:showPercent val="0"/>
          <c:showBubbleSize val="0"/>
        </c:dLbls>
        <c:gapWidth val="500"/>
        <c:overlap val="100"/>
        <c:axId val="202848592"/>
        <c:axId val="202849152"/>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1"/>
                <a:stretch>
                  <a:fillRect/>
                </a:stretch>
              </a:blipFill>
              <a:ln w="25400" cap="flat" cmpd="sng" algn="ctr">
                <a:noFill/>
                <a:prstDash val="solid"/>
                <a:round/>
              </a:ln>
              <a:effectLst/>
            </c:spPr>
          </c:marker>
          <c:dPt>
            <c:idx val="0"/>
            <c:marker>
              <c:spPr>
                <a:blipFill>
                  <a:blip xmlns:r="http://schemas.openxmlformats.org/officeDocument/2006/relationships" r:embed="rId2"/>
                  <a:stretch>
                    <a:fillRect/>
                  </a:stretch>
                </a:blipFill>
                <a:ln w="25400" cap="flat" cmpd="sng" algn="ctr">
                  <a:noFill/>
                  <a:prstDash val="solid"/>
                  <a:round/>
                </a:ln>
                <a:effectLst/>
              </c:spPr>
            </c:marker>
            <c:bubble3D val="0"/>
          </c:dPt>
          <c:xVal>
            <c:numRef>
              <c:f>Sheet1!$B$2</c:f>
              <c:numCache>
                <c:formatCode>0%</c:formatCode>
                <c:ptCount val="1"/>
                <c:pt idx="0">
                  <c:v>0.65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202849712"/>
        <c:axId val="202850272"/>
      </c:scatterChart>
      <c:catAx>
        <c:axId val="202848592"/>
        <c:scaling>
          <c:orientation val="minMax"/>
        </c:scaling>
        <c:delete val="1"/>
        <c:axPos val="l"/>
        <c:numFmt formatCode="General" sourceLinked="1"/>
        <c:majorTickMark val="none"/>
        <c:minorTickMark val="none"/>
        <c:tickLblPos val="none"/>
        <c:crossAx val="202849152"/>
        <c:crosses val="autoZero"/>
        <c:auto val="1"/>
        <c:lblAlgn val="ctr"/>
        <c:lblOffset val="100"/>
        <c:noMultiLvlLbl val="0"/>
      </c:catAx>
      <c:valAx>
        <c:axId val="202849152"/>
        <c:scaling>
          <c:orientation val="minMax"/>
        </c:scaling>
        <c:delete val="1"/>
        <c:axPos val="b"/>
        <c:numFmt formatCode="0%" sourceLinked="1"/>
        <c:majorTickMark val="none"/>
        <c:minorTickMark val="none"/>
        <c:tickLblPos val="none"/>
        <c:crossAx val="202848592"/>
        <c:crosses val="autoZero"/>
        <c:crossBetween val="between"/>
      </c:valAx>
      <c:valAx>
        <c:axId val="202849712"/>
        <c:scaling>
          <c:orientation val="minMax"/>
        </c:scaling>
        <c:delete val="1"/>
        <c:axPos val="b"/>
        <c:numFmt formatCode="0%" sourceLinked="1"/>
        <c:majorTickMark val="out"/>
        <c:minorTickMark val="none"/>
        <c:tickLblPos val="none"/>
        <c:crossAx val="202850272"/>
        <c:crosses val="autoZero"/>
        <c:crossBetween val="midCat"/>
      </c:valAx>
      <c:valAx>
        <c:axId val="202850272"/>
        <c:scaling>
          <c:orientation val="minMax"/>
        </c:scaling>
        <c:delete val="1"/>
        <c:axPos val="r"/>
        <c:numFmt formatCode="General" sourceLinked="1"/>
        <c:majorTickMark val="out"/>
        <c:minorTickMark val="none"/>
        <c:tickLblPos val="none"/>
        <c:crossAx val="202849712"/>
        <c:crosses val="max"/>
        <c:crossBetween val="midCat"/>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916666666666698E-2"/>
          <c:y val="6.2941532760893606E-2"/>
          <c:w val="0.90238517060367496"/>
          <c:h val="0.78361919692165105"/>
        </c:manualLayout>
      </c:layout>
      <c:barChart>
        <c:barDir val="bar"/>
        <c:grouping val="percentStacked"/>
        <c:varyColors val="0"/>
        <c:ser>
          <c:idx val="0"/>
          <c:order val="0"/>
          <c:tx>
            <c:strRef>
              <c:f>Sheet1!$B$1</c:f>
              <c:strCache>
                <c:ptCount val="1"/>
                <c:pt idx="0">
                  <c:v>系列 1</c:v>
                </c:pt>
              </c:strCache>
            </c:strRef>
          </c:tx>
          <c:spPr>
            <a:solidFill>
              <a:schemeClr val="accent4"/>
            </a:solidFill>
            <a:ln>
              <a:noFill/>
            </a:ln>
            <a:effectLst/>
          </c:spPr>
          <c:invertIfNegative val="0"/>
          <c:cat>
            <c:strRef>
              <c:f>Sheet1!$A$2</c:f>
              <c:strCache>
                <c:ptCount val="1"/>
                <c:pt idx="0">
                  <c:v>类别 1</c:v>
                </c:pt>
              </c:strCache>
            </c:strRef>
          </c:cat>
          <c:val>
            <c:numRef>
              <c:f>Sheet1!$B$2</c:f>
              <c:numCache>
                <c:formatCode>0%</c:formatCode>
                <c:ptCount val="1"/>
                <c:pt idx="0">
                  <c:v>0.85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cat>
            <c:strRef>
              <c:f>Sheet1!$A$2</c:f>
              <c:strCache>
                <c:ptCount val="1"/>
                <c:pt idx="0">
                  <c:v>类别 1</c:v>
                </c:pt>
              </c:strCache>
            </c:strRef>
          </c:cat>
          <c:val>
            <c:numRef>
              <c:f>Sheet1!$C$2</c:f>
              <c:numCache>
                <c:formatCode>0%</c:formatCode>
                <c:ptCount val="1"/>
                <c:pt idx="0">
                  <c:v>0.15</c:v>
                </c:pt>
              </c:numCache>
            </c:numRef>
          </c:val>
        </c:ser>
        <c:dLbls>
          <c:showLegendKey val="0"/>
          <c:showVal val="0"/>
          <c:showCatName val="0"/>
          <c:showSerName val="0"/>
          <c:showPercent val="0"/>
          <c:showBubbleSize val="0"/>
        </c:dLbls>
        <c:gapWidth val="500"/>
        <c:overlap val="100"/>
        <c:axId val="202853632"/>
        <c:axId val="202854192"/>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1"/>
                <a:stretch>
                  <a:fillRect/>
                </a:stretch>
              </a:blipFill>
              <a:ln w="25400" cap="flat" cmpd="sng" algn="ctr">
                <a:noFill/>
                <a:prstDash val="solid"/>
                <a:round/>
              </a:ln>
              <a:effectLst/>
            </c:spPr>
          </c:marker>
          <c:dPt>
            <c:idx val="0"/>
            <c:marker>
              <c:spPr>
                <a:blipFill>
                  <a:blip xmlns:r="http://schemas.openxmlformats.org/officeDocument/2006/relationships" r:embed="rId2"/>
                  <a:stretch>
                    <a:fillRect/>
                  </a:stretch>
                </a:blipFill>
                <a:ln w="25400" cap="flat" cmpd="sng" algn="ctr">
                  <a:noFill/>
                  <a:prstDash val="solid"/>
                  <a:round/>
                </a:ln>
                <a:effectLst/>
              </c:spPr>
            </c:marker>
            <c:bubble3D val="0"/>
          </c:dPt>
          <c:xVal>
            <c:numRef>
              <c:f>Sheet1!$B$2</c:f>
              <c:numCache>
                <c:formatCode>0%</c:formatCode>
                <c:ptCount val="1"/>
                <c:pt idx="0">
                  <c:v>0.85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317759776"/>
        <c:axId val="317760336"/>
      </c:scatterChart>
      <c:catAx>
        <c:axId val="202853632"/>
        <c:scaling>
          <c:orientation val="minMax"/>
        </c:scaling>
        <c:delete val="1"/>
        <c:axPos val="l"/>
        <c:numFmt formatCode="General" sourceLinked="1"/>
        <c:majorTickMark val="none"/>
        <c:minorTickMark val="none"/>
        <c:tickLblPos val="none"/>
        <c:crossAx val="202854192"/>
        <c:crosses val="autoZero"/>
        <c:auto val="1"/>
        <c:lblAlgn val="ctr"/>
        <c:lblOffset val="100"/>
        <c:noMultiLvlLbl val="0"/>
      </c:catAx>
      <c:valAx>
        <c:axId val="202854192"/>
        <c:scaling>
          <c:orientation val="minMax"/>
          <c:min val="0"/>
        </c:scaling>
        <c:delete val="1"/>
        <c:axPos val="b"/>
        <c:numFmt formatCode="0%" sourceLinked="1"/>
        <c:majorTickMark val="out"/>
        <c:minorTickMark val="none"/>
        <c:tickLblPos val="none"/>
        <c:crossAx val="202853632"/>
        <c:crosses val="autoZero"/>
        <c:crossBetween val="between"/>
      </c:valAx>
      <c:valAx>
        <c:axId val="317759776"/>
        <c:scaling>
          <c:orientation val="minMax"/>
        </c:scaling>
        <c:delete val="1"/>
        <c:axPos val="b"/>
        <c:numFmt formatCode="0%" sourceLinked="1"/>
        <c:majorTickMark val="out"/>
        <c:minorTickMark val="none"/>
        <c:tickLblPos val="none"/>
        <c:crossAx val="317760336"/>
        <c:crosses val="autoZero"/>
        <c:crossBetween val="midCat"/>
      </c:valAx>
      <c:valAx>
        <c:axId val="317760336"/>
        <c:scaling>
          <c:orientation val="minMax"/>
        </c:scaling>
        <c:delete val="1"/>
        <c:axPos val="r"/>
        <c:numFmt formatCode="General" sourceLinked="1"/>
        <c:majorTickMark val="out"/>
        <c:minorTickMark val="none"/>
        <c:tickLblPos val="none"/>
        <c:crossAx val="317759776"/>
        <c:crosses val="max"/>
        <c:crossBetween val="midCat"/>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79224392864799"/>
          <c:y val="0"/>
          <c:w val="0.68041551214270402"/>
          <c:h val="1"/>
        </c:manualLayout>
      </c:layout>
      <c:doughnutChart>
        <c:varyColors val="1"/>
        <c:ser>
          <c:idx val="0"/>
          <c:order val="0"/>
          <c:tx>
            <c:strRef>
              <c:f>Sheet1!$B$1</c:f>
              <c:strCache>
                <c:ptCount val="1"/>
                <c:pt idx="0">
                  <c:v>销售额</c:v>
                </c:pt>
              </c:strCache>
            </c:strRef>
          </c:tx>
          <c:spPr>
            <a:effectLst/>
          </c:spPr>
          <c:dPt>
            <c:idx val="0"/>
            <c:bubble3D val="0"/>
            <c:spPr>
              <a:solidFill>
                <a:schemeClr val="accent1">
                  <a:lumMod val="75000"/>
                </a:schemeClr>
              </a:solidFill>
              <a:ln>
                <a:noFill/>
              </a:ln>
              <a:effectLst/>
            </c:spPr>
          </c:dPt>
          <c:dPt>
            <c:idx val="1"/>
            <c:bubble3D val="0"/>
            <c:spPr>
              <a:solidFill>
                <a:schemeClr val="accent2">
                  <a:lumMod val="75000"/>
                </a:schemeClr>
              </a:solidFill>
              <a:ln>
                <a:noFill/>
              </a:ln>
              <a:effectLst/>
            </c:spPr>
          </c:dPt>
          <c:dPt>
            <c:idx val="2"/>
            <c:bubble3D val="0"/>
            <c:spPr>
              <a:solidFill>
                <a:schemeClr val="accent3">
                  <a:lumMod val="75000"/>
                </a:schemeClr>
              </a:solidFill>
              <a:ln>
                <a:noFill/>
              </a:ln>
              <a:effectLst/>
            </c:spPr>
          </c:dPt>
          <c:dPt>
            <c:idx val="3"/>
            <c:bubble3D val="0"/>
            <c:spPr>
              <a:solidFill>
                <a:schemeClr val="accent4">
                  <a:lumMod val="75000"/>
                </a:schemeClr>
              </a:solidFill>
              <a:ln>
                <a:noFill/>
              </a:ln>
              <a:effectLst/>
            </c:spPr>
          </c:dPt>
          <c:cat>
            <c:strRef>
              <c:f>Sheet1!$A$2:$A$5</c:f>
              <c:strCache>
                <c:ptCount val="4"/>
                <c:pt idx="0">
                  <c:v>比例1</c:v>
                </c:pt>
                <c:pt idx="1">
                  <c:v>比例2</c:v>
                </c:pt>
                <c:pt idx="2">
                  <c:v>比例3</c:v>
                </c:pt>
                <c:pt idx="3">
                  <c:v>比例4</c:v>
                </c:pt>
              </c:strCache>
            </c:strRef>
          </c:cat>
          <c:val>
            <c:numRef>
              <c:f>Sheet1!$B$2:$B$5</c:f>
              <c:numCache>
                <c:formatCode>0%</c:formatCode>
                <c:ptCount val="4"/>
                <c:pt idx="0">
                  <c:v>0.25</c:v>
                </c:pt>
                <c:pt idx="1">
                  <c:v>0.13</c:v>
                </c:pt>
                <c:pt idx="2">
                  <c:v>0.35</c:v>
                </c:pt>
                <c:pt idx="3">
                  <c:v>0.27</c:v>
                </c:pt>
              </c:numCache>
            </c:numRef>
          </c:val>
        </c:ser>
        <c:ser>
          <c:idx val="1"/>
          <c:order val="1"/>
          <c:tx>
            <c:strRef>
              <c:f>Sheet1!$C$1</c:f>
              <c:strCache>
                <c:ptCount val="1"/>
                <c:pt idx="0">
                  <c:v>列4</c:v>
                </c:pt>
              </c:strCache>
            </c:strRef>
          </c:tx>
          <c:spPr>
            <a:effectLst/>
          </c:spPr>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4"/>
                <c:pt idx="0">
                  <c:v>比例1</c:v>
                </c:pt>
                <c:pt idx="1">
                  <c:v>比例2</c:v>
                </c:pt>
                <c:pt idx="2">
                  <c:v>比例3</c:v>
                </c:pt>
                <c:pt idx="3">
                  <c:v>比例4</c:v>
                </c:pt>
              </c:strCache>
            </c:strRef>
          </c:cat>
          <c:val>
            <c:numRef>
              <c:f>Sheet1!$C$2:$C$5</c:f>
              <c:numCache>
                <c:formatCode>0%</c:formatCode>
                <c:ptCount val="4"/>
                <c:pt idx="0">
                  <c:v>0.25</c:v>
                </c:pt>
                <c:pt idx="1">
                  <c:v>0.13</c:v>
                </c:pt>
                <c:pt idx="2">
                  <c:v>0.35</c:v>
                </c:pt>
                <c:pt idx="3">
                  <c:v>0.27</c:v>
                </c:pt>
              </c:numCache>
            </c:numRef>
          </c:val>
        </c:ser>
        <c:ser>
          <c:idx val="2"/>
          <c:order val="2"/>
          <c:tx>
            <c:strRef>
              <c:f>Sheet1!$D$1</c:f>
              <c:strCache>
                <c:ptCount val="1"/>
                <c:pt idx="0">
                  <c:v>列10</c:v>
                </c:pt>
              </c:strCache>
            </c:strRef>
          </c:tx>
          <c:spPr>
            <a:effectLst/>
          </c:spPr>
          <c:dPt>
            <c:idx val="0"/>
            <c:bubble3D val="0"/>
            <c:spPr>
              <a:solidFill>
                <a:schemeClr val="accent1"/>
              </a:solidFill>
              <a:ln>
                <a:solidFill>
                  <a:schemeClr val="accent1"/>
                </a:solidFill>
              </a:ln>
              <a:effectLst/>
            </c:spPr>
          </c:dPt>
          <c:dPt>
            <c:idx val="1"/>
            <c:bubble3D val="0"/>
            <c:spPr>
              <a:solidFill>
                <a:schemeClr val="accent2"/>
              </a:solidFill>
              <a:ln>
                <a:solidFill>
                  <a:schemeClr val="accent2"/>
                </a:solidFill>
              </a:ln>
              <a:effectLst/>
            </c:spPr>
          </c:dPt>
          <c:dPt>
            <c:idx val="2"/>
            <c:bubble3D val="0"/>
            <c:spPr>
              <a:solidFill>
                <a:schemeClr val="accent3"/>
              </a:solidFill>
              <a:ln>
                <a:solidFill>
                  <a:schemeClr val="accent3"/>
                </a:solidFill>
              </a:ln>
              <a:effectLst/>
            </c:spPr>
          </c:dPt>
          <c:dPt>
            <c:idx val="3"/>
            <c:bubble3D val="0"/>
            <c:spPr>
              <a:solidFill>
                <a:schemeClr val="accent4"/>
              </a:solidFill>
              <a:ln>
                <a:solidFill>
                  <a:schemeClr val="accent4"/>
                </a:solidFill>
              </a:ln>
              <a:effectLst/>
            </c:spPr>
          </c:dPt>
          <c:dLbls>
            <c:spPr>
              <a:noFill/>
              <a:ln>
                <a:noFill/>
              </a:ln>
              <a:effectLst/>
            </c:spPr>
            <c:txPr>
              <a:bodyPr rot="0" spcFirstLastPara="1" vertOverflow="ellipsis" vert="horz" wrap="square" lIns="38100" tIns="19050" rIns="38100" bIns="19050" anchor="ctr" anchorCtr="1">
                <a:spAutoFit/>
              </a:bodyPr>
              <a:lstStyle/>
              <a:p>
                <a:pPr>
                  <a:defRPr lang="zh-CN" sz="2000" b="0" i="0" u="none" strike="noStrike" kern="1200" baseline="0">
                    <a:solidFill>
                      <a:schemeClr val="lt1"/>
                    </a:solidFill>
                    <a:latin typeface="Impact" panose="020B0806030902050204" pitchFamily="34" charset="0"/>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比例1</c:v>
                </c:pt>
                <c:pt idx="1">
                  <c:v>比例2</c:v>
                </c:pt>
                <c:pt idx="2">
                  <c:v>比例3</c:v>
                </c:pt>
                <c:pt idx="3">
                  <c:v>比例4</c:v>
                </c:pt>
              </c:strCache>
            </c:strRef>
          </c:cat>
          <c:val>
            <c:numRef>
              <c:f>Sheet1!$D$2:$D$5</c:f>
              <c:numCache>
                <c:formatCode>0%</c:formatCode>
                <c:ptCount val="4"/>
                <c:pt idx="0">
                  <c:v>0.25</c:v>
                </c:pt>
                <c:pt idx="1">
                  <c:v>0.13</c:v>
                </c:pt>
                <c:pt idx="2">
                  <c:v>0.35</c:v>
                </c:pt>
                <c:pt idx="3">
                  <c:v>0.27</c:v>
                </c:pt>
              </c:numCache>
            </c:numRef>
          </c:val>
        </c:ser>
        <c:ser>
          <c:idx val="3"/>
          <c:order val="3"/>
          <c:tx>
            <c:strRef>
              <c:f>Sheet1!$E$1</c:f>
              <c:strCache>
                <c:ptCount val="1"/>
                <c:pt idx="0">
                  <c:v>列11</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cat>
            <c:strRef>
              <c:f>Sheet1!$A$2:$A$5</c:f>
              <c:strCache>
                <c:ptCount val="4"/>
                <c:pt idx="0">
                  <c:v>比例1</c:v>
                </c:pt>
                <c:pt idx="1">
                  <c:v>比例2</c:v>
                </c:pt>
                <c:pt idx="2">
                  <c:v>比例3</c:v>
                </c:pt>
                <c:pt idx="3">
                  <c:v>比例4</c:v>
                </c:pt>
              </c:strCache>
            </c:strRef>
          </c:cat>
          <c:val>
            <c:numRef>
              <c:f>Sheet1!$E$2:$E$5</c:f>
              <c:numCache>
                <c:formatCode>0%</c:formatCode>
                <c:ptCount val="4"/>
                <c:pt idx="0">
                  <c:v>0.25</c:v>
                </c:pt>
                <c:pt idx="1">
                  <c:v>0.13</c:v>
                </c:pt>
                <c:pt idx="2">
                  <c:v>0.35</c:v>
                </c:pt>
                <c:pt idx="3">
                  <c:v>0.27</c:v>
                </c:pt>
              </c:numCache>
            </c:numRef>
          </c:val>
        </c:ser>
        <c:ser>
          <c:idx val="4"/>
          <c:order val="4"/>
          <c:tx>
            <c:strRef>
              <c:f>Sheet1!$F$1</c:f>
              <c:strCache>
                <c:ptCount val="1"/>
                <c:pt idx="0">
                  <c:v>列12</c:v>
                </c:pt>
              </c:strCache>
            </c:strRef>
          </c:tx>
          <c:spPr>
            <a:effectLst/>
          </c:spPr>
          <c:dPt>
            <c:idx val="0"/>
            <c:bubble3D val="0"/>
            <c:spPr>
              <a:solidFill>
                <a:schemeClr val="accent1"/>
              </a:solidFill>
              <a:ln>
                <a:solidFill>
                  <a:schemeClr val="accent1"/>
                </a:solidFill>
              </a:ln>
              <a:effectLst/>
            </c:spPr>
          </c:dPt>
          <c:dPt>
            <c:idx val="1"/>
            <c:bubble3D val="0"/>
            <c:spPr>
              <a:solidFill>
                <a:schemeClr val="accent2"/>
              </a:solidFill>
              <a:ln>
                <a:solidFill>
                  <a:schemeClr val="accent2"/>
                </a:solidFill>
              </a:ln>
              <a:effectLst/>
            </c:spPr>
          </c:dPt>
          <c:dPt>
            <c:idx val="2"/>
            <c:bubble3D val="0"/>
            <c:spPr>
              <a:solidFill>
                <a:schemeClr val="accent3"/>
              </a:solidFill>
              <a:ln>
                <a:solidFill>
                  <a:schemeClr val="accent3"/>
                </a:solidFill>
              </a:ln>
              <a:effectLst/>
            </c:spPr>
          </c:dPt>
          <c:dPt>
            <c:idx val="3"/>
            <c:bubble3D val="0"/>
            <c:spPr>
              <a:solidFill>
                <a:schemeClr val="accent4"/>
              </a:solidFill>
              <a:ln>
                <a:solidFill>
                  <a:schemeClr val="accent4"/>
                </a:solidFill>
              </a:ln>
              <a:effectLst/>
            </c:spPr>
          </c:dPt>
          <c:cat>
            <c:strRef>
              <c:f>Sheet1!$A$2:$A$5</c:f>
              <c:strCache>
                <c:ptCount val="4"/>
                <c:pt idx="0">
                  <c:v>比例1</c:v>
                </c:pt>
                <c:pt idx="1">
                  <c:v>比例2</c:v>
                </c:pt>
                <c:pt idx="2">
                  <c:v>比例3</c:v>
                </c:pt>
                <c:pt idx="3">
                  <c:v>比例4</c:v>
                </c:pt>
              </c:strCache>
            </c:strRef>
          </c:cat>
          <c:val>
            <c:numRef>
              <c:f>Sheet1!$F$2:$F$5</c:f>
              <c:numCache>
                <c:formatCode>0%</c:formatCode>
                <c:ptCount val="4"/>
                <c:pt idx="0">
                  <c:v>0.25</c:v>
                </c:pt>
                <c:pt idx="1">
                  <c:v>0.13</c:v>
                </c:pt>
                <c:pt idx="2">
                  <c:v>0.35</c:v>
                </c:pt>
                <c:pt idx="3">
                  <c:v>0.27</c:v>
                </c:pt>
              </c:numCache>
            </c:numRef>
          </c:val>
        </c:ser>
        <c:dLbls>
          <c:showLegendKey val="0"/>
          <c:showVal val="0"/>
          <c:showCatName val="0"/>
          <c:showSerName val="0"/>
          <c:showPercent val="0"/>
          <c:showBubbleSize val="0"/>
          <c:showLeaderLines val="1"/>
        </c:dLbls>
        <c:firstSliceAng val="90"/>
        <c:holeSize val="42"/>
      </c:doughnutChart>
      <c:spPr>
        <a:noFill/>
        <a:ln>
          <a:noFill/>
        </a:ln>
        <a:effectLst/>
      </c:spPr>
    </c:plotArea>
    <c:plotVisOnly val="1"/>
    <c:dispBlanksAs val="zero"/>
    <c:showDLblsOverMax val="0"/>
  </c:chart>
  <c:spPr>
    <a:noFill/>
    <a:ln w="9525" cap="flat" cmpd="sng" algn="ctr">
      <a:noFill/>
      <a:round/>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C9AB5-4530-4E4C-87AA-91A9037D8CDB}" type="datetimeFigureOut">
              <a:rPr lang="zh-CN" altLang="en-US" smtClean="0"/>
              <a:t>2017/10/10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52B8A-1F93-4AE1-A9C0-6697357F625E}" type="slidenum">
              <a:rPr lang="zh-CN" altLang="en-US" smtClean="0"/>
              <a:t>‹#›</a:t>
            </a:fld>
            <a:endParaRPr lang="zh-CN" altLang="en-US"/>
          </a:p>
        </p:txBody>
      </p:sp>
    </p:spTree>
    <p:extLst>
      <p:ext uri="{BB962C8B-B14F-4D97-AF65-F5344CB8AC3E}">
        <p14:creationId xmlns:p14="http://schemas.microsoft.com/office/powerpoint/2010/main" val="688967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p>
        </p:txBody>
      </p:sp>
    </p:spTree>
    <p:extLst>
      <p:ext uri="{BB962C8B-B14F-4D97-AF65-F5344CB8AC3E}">
        <p14:creationId xmlns:p14="http://schemas.microsoft.com/office/powerpoint/2010/main" val="4141439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69973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14</a:t>
            </a:fld>
            <a:endParaRPr lang="zh-CN" altLang="en-US"/>
          </a:p>
        </p:txBody>
      </p:sp>
    </p:spTree>
    <p:extLst>
      <p:ext uri="{BB962C8B-B14F-4D97-AF65-F5344CB8AC3E}">
        <p14:creationId xmlns:p14="http://schemas.microsoft.com/office/powerpoint/2010/main" val="3109011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15</a:t>
            </a:fld>
            <a:endParaRPr lang="zh-CN" altLang="en-US"/>
          </a:p>
        </p:txBody>
      </p:sp>
    </p:spTree>
    <p:extLst>
      <p:ext uri="{BB962C8B-B14F-4D97-AF65-F5344CB8AC3E}">
        <p14:creationId xmlns:p14="http://schemas.microsoft.com/office/powerpoint/2010/main" val="3564652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16</a:t>
            </a:fld>
            <a:endParaRPr lang="zh-CN" altLang="en-US"/>
          </a:p>
        </p:txBody>
      </p:sp>
    </p:spTree>
    <p:extLst>
      <p:ext uri="{BB962C8B-B14F-4D97-AF65-F5344CB8AC3E}">
        <p14:creationId xmlns:p14="http://schemas.microsoft.com/office/powerpoint/2010/main" val="270254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17</a:t>
            </a:fld>
            <a:endParaRPr lang="zh-CN" altLang="en-US"/>
          </a:p>
        </p:txBody>
      </p:sp>
    </p:spTree>
    <p:extLst>
      <p:ext uri="{BB962C8B-B14F-4D97-AF65-F5344CB8AC3E}">
        <p14:creationId xmlns:p14="http://schemas.microsoft.com/office/powerpoint/2010/main" val="4231367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18</a:t>
            </a:fld>
            <a:endParaRPr lang="zh-CN" altLang="en-US"/>
          </a:p>
        </p:txBody>
      </p:sp>
    </p:spTree>
    <p:extLst>
      <p:ext uri="{BB962C8B-B14F-4D97-AF65-F5344CB8AC3E}">
        <p14:creationId xmlns:p14="http://schemas.microsoft.com/office/powerpoint/2010/main" val="260176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490921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8A3554-0430-45DB-BDFE-3C446509E54A}" type="slidenum">
              <a:rPr lang="en-US" smtClean="0"/>
              <a:t>20</a:t>
            </a:fld>
            <a:endParaRPr lang="en-US"/>
          </a:p>
        </p:txBody>
      </p:sp>
    </p:spTree>
    <p:extLst>
      <p:ext uri="{BB962C8B-B14F-4D97-AF65-F5344CB8AC3E}">
        <p14:creationId xmlns:p14="http://schemas.microsoft.com/office/powerpoint/2010/main" val="294717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22</a:t>
            </a:fld>
            <a:endParaRPr lang="zh-CN" altLang="en-US"/>
          </a:p>
        </p:txBody>
      </p:sp>
    </p:spTree>
    <p:extLst>
      <p:ext uri="{BB962C8B-B14F-4D97-AF65-F5344CB8AC3E}">
        <p14:creationId xmlns:p14="http://schemas.microsoft.com/office/powerpoint/2010/main" val="259722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23</a:t>
            </a:fld>
            <a:endParaRPr lang="zh-CN" altLang="en-US"/>
          </a:p>
        </p:txBody>
      </p:sp>
    </p:spTree>
    <p:extLst>
      <p:ext uri="{BB962C8B-B14F-4D97-AF65-F5344CB8AC3E}">
        <p14:creationId xmlns:p14="http://schemas.microsoft.com/office/powerpoint/2010/main" val="269739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4</a:t>
            </a:fld>
            <a:endParaRPr lang="zh-CN" altLang="en-US"/>
          </a:p>
        </p:txBody>
      </p:sp>
    </p:spTree>
    <p:extLst>
      <p:ext uri="{BB962C8B-B14F-4D97-AF65-F5344CB8AC3E}">
        <p14:creationId xmlns:p14="http://schemas.microsoft.com/office/powerpoint/2010/main" val="943959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24</a:t>
            </a:fld>
            <a:endParaRPr lang="zh-CN" altLang="en-US"/>
          </a:p>
        </p:txBody>
      </p:sp>
    </p:spTree>
    <p:extLst>
      <p:ext uri="{BB962C8B-B14F-4D97-AF65-F5344CB8AC3E}">
        <p14:creationId xmlns:p14="http://schemas.microsoft.com/office/powerpoint/2010/main" val="374925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50486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010641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581525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28</a:t>
            </a:fld>
            <a:endParaRPr lang="zh-CN" altLang="en-US"/>
          </a:p>
        </p:txBody>
      </p:sp>
    </p:spTree>
    <p:extLst>
      <p:ext uri="{BB962C8B-B14F-4D97-AF65-F5344CB8AC3E}">
        <p14:creationId xmlns:p14="http://schemas.microsoft.com/office/powerpoint/2010/main" val="723409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29</a:t>
            </a:fld>
            <a:endParaRPr lang="zh-CN" altLang="en-US"/>
          </a:p>
        </p:txBody>
      </p:sp>
    </p:spTree>
    <p:extLst>
      <p:ext uri="{BB962C8B-B14F-4D97-AF65-F5344CB8AC3E}">
        <p14:creationId xmlns:p14="http://schemas.microsoft.com/office/powerpoint/2010/main" val="297140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31</a:t>
            </a:fld>
            <a:endParaRPr lang="zh-CN" altLang="en-US"/>
          </a:p>
        </p:txBody>
      </p:sp>
    </p:spTree>
    <p:extLst>
      <p:ext uri="{BB962C8B-B14F-4D97-AF65-F5344CB8AC3E}">
        <p14:creationId xmlns:p14="http://schemas.microsoft.com/office/powerpoint/2010/main" val="830380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32</a:t>
            </a:fld>
            <a:endParaRPr lang="zh-CN" altLang="en-US"/>
          </a:p>
        </p:txBody>
      </p:sp>
    </p:spTree>
    <p:extLst>
      <p:ext uri="{BB962C8B-B14F-4D97-AF65-F5344CB8AC3E}">
        <p14:creationId xmlns:p14="http://schemas.microsoft.com/office/powerpoint/2010/main" val="1481625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62769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6768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338698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16667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01147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8</a:t>
            </a:fld>
            <a:endParaRPr lang="zh-CN" altLang="en-US"/>
          </a:p>
        </p:txBody>
      </p:sp>
    </p:spTree>
    <p:extLst>
      <p:ext uri="{BB962C8B-B14F-4D97-AF65-F5344CB8AC3E}">
        <p14:creationId xmlns:p14="http://schemas.microsoft.com/office/powerpoint/2010/main" val="303647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74831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5815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333439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59040" y="316999"/>
            <a:ext cx="10515600" cy="597400"/>
          </a:xfrm>
        </p:spPr>
        <p:txBody>
          <a:bodyPr>
            <a:normAutofit/>
          </a:bodyPr>
          <a:lstStyle>
            <a:lvl1pPr>
              <a:defRPr sz="36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962526"/>
            <a:ext cx="12192000" cy="5758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1429" t="4814" r="40318" b="65718"/>
          <a:stretch>
            <a:fillRect/>
          </a:stretch>
        </p:blipFill>
        <p:spPr>
          <a:xfrm>
            <a:off x="176462" y="120484"/>
            <a:ext cx="981891" cy="99043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2017/10/10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6.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24.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shangwuppt.co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2"/>
          <p:cNvPicPr>
            <a:picLocks noChangeAspect="1" noChangeArrowheads="1"/>
          </p:cNvPicPr>
          <p:nvPr/>
        </p:nvPicPr>
        <p:blipFill>
          <a:blip r:embed="rId5"/>
          <a:srcRect l="5040" t="17712" r="5092" b="19078"/>
          <a:stretch>
            <a:fillRect/>
          </a:stretch>
        </p:blipFill>
        <p:spPr bwMode="auto">
          <a:xfrm>
            <a:off x="-344488" y="2905764"/>
            <a:ext cx="12790488" cy="3955462"/>
          </a:xfrm>
          <a:prstGeom prst="rect">
            <a:avLst/>
          </a:prstGeom>
          <a:noFill/>
          <a:effectLst/>
        </p:spPr>
      </p:pic>
      <p:sp>
        <p:nvSpPr>
          <p:cNvPr id="4" name="Text Box 9"/>
          <p:cNvSpPr txBox="1">
            <a:spLocks noChangeArrowheads="1"/>
          </p:cNvSpPr>
          <p:nvPr/>
        </p:nvSpPr>
        <p:spPr bwMode="auto">
          <a:xfrm>
            <a:off x="474663" y="1813810"/>
            <a:ext cx="7713108" cy="1107996"/>
          </a:xfrm>
          <a:prstGeom prst="rect">
            <a:avLst/>
          </a:prstGeom>
          <a:noFill/>
          <a:ln w="9525">
            <a:noFill/>
            <a:miter lim="800000"/>
          </a:ln>
        </p:spPr>
        <p:txBody>
          <a:bodyPr wrap="square">
            <a:spAutoFit/>
          </a:bodyPr>
          <a:lstStyle/>
          <a:p>
            <a:pPr>
              <a:spcBef>
                <a:spcPct val="50000"/>
              </a:spcBef>
            </a:pPr>
            <a:r>
              <a:rPr lang="en-US" altLang="zh-CN" sz="6600" dirty="0">
                <a:solidFill>
                  <a:schemeClr val="bg1"/>
                </a:solidFill>
                <a:latin typeface="方正大黑简体" panose="02010601030101010101" pitchFamily="2" charset="-122"/>
                <a:ea typeface="方正大黑简体" panose="02010601030101010101" pitchFamily="2" charset="-122"/>
              </a:rPr>
              <a:t>POWERPOINT</a:t>
            </a:r>
          </a:p>
        </p:txBody>
      </p:sp>
      <p:sp>
        <p:nvSpPr>
          <p:cNvPr id="5" name="Text Box 10"/>
          <p:cNvSpPr txBox="1">
            <a:spLocks noChangeArrowheads="1"/>
          </p:cNvSpPr>
          <p:nvPr/>
        </p:nvSpPr>
        <p:spPr bwMode="auto">
          <a:xfrm>
            <a:off x="474663" y="1087269"/>
            <a:ext cx="8141117" cy="646331"/>
          </a:xfrm>
          <a:prstGeom prst="rect">
            <a:avLst/>
          </a:prstGeom>
          <a:noFill/>
          <a:ln w="9525">
            <a:noFill/>
            <a:miter lim="800000"/>
          </a:ln>
        </p:spPr>
        <p:txBody>
          <a:bodyPr wrap="squar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简约通用医疗</a:t>
            </a:r>
            <a:r>
              <a:rPr lang="en-US" altLang="zh-CN" sz="3600" dirty="0">
                <a:solidFill>
                  <a:schemeClr val="bg1"/>
                </a:solidFill>
                <a:latin typeface="微软雅黑" panose="020B0503020204020204" pitchFamily="34" charset="-122"/>
                <a:ea typeface="微软雅黑" panose="020B0503020204020204" pitchFamily="34" charset="-122"/>
              </a:rPr>
              <a:t>PPT</a:t>
            </a:r>
            <a:r>
              <a:rPr lang="zh-CN" altLang="en-US" sz="3600" dirty="0">
                <a:solidFill>
                  <a:schemeClr val="bg1"/>
                </a:solidFill>
                <a:latin typeface="微软雅黑" panose="020B0503020204020204" pitchFamily="34" charset="-122"/>
                <a:ea typeface="微软雅黑" panose="020B0503020204020204" pitchFamily="34" charset="-122"/>
              </a:rPr>
              <a:t>模板</a:t>
            </a:r>
          </a:p>
        </p:txBody>
      </p:sp>
      <p:sp>
        <p:nvSpPr>
          <p:cNvPr id="6" name="Text Box 11"/>
          <p:cNvSpPr txBox="1">
            <a:spLocks noChangeArrowheads="1"/>
          </p:cNvSpPr>
          <p:nvPr/>
        </p:nvSpPr>
        <p:spPr bwMode="auto">
          <a:xfrm>
            <a:off x="474663" y="2833956"/>
            <a:ext cx="5909116" cy="583565"/>
          </a:xfrm>
          <a:prstGeom prst="rect">
            <a:avLst/>
          </a:prstGeom>
          <a:noFill/>
          <a:ln w="9525">
            <a:noFill/>
            <a:miter lim="800000"/>
          </a:ln>
        </p:spPr>
        <p:txBody>
          <a:bodyPr wrap="square">
            <a:spAutoFit/>
          </a:bodyPr>
          <a:lstStyle/>
          <a:p>
            <a:r>
              <a:rPr lang="zh-CN" altLang="en-US" sz="3200" dirty="0" smtClean="0">
                <a:solidFill>
                  <a:schemeClr val="bg1"/>
                </a:solidFill>
                <a:latin typeface="+mj-ea"/>
                <a:ea typeface="+mj-ea"/>
              </a:rPr>
              <a:t>汇报人：情缘素材</a:t>
            </a:r>
          </a:p>
        </p:txBody>
      </p:sp>
      <p:sp>
        <p:nvSpPr>
          <p:cNvPr id="7" name="Line 14"/>
          <p:cNvSpPr>
            <a:spLocks noChangeShapeType="1"/>
          </p:cNvSpPr>
          <p:nvPr/>
        </p:nvSpPr>
        <p:spPr bwMode="auto">
          <a:xfrm>
            <a:off x="577850" y="1825957"/>
            <a:ext cx="6512761" cy="0"/>
          </a:xfrm>
          <a:prstGeom prst="line">
            <a:avLst/>
          </a:prstGeom>
          <a:noFill/>
          <a:ln w="9525">
            <a:solidFill>
              <a:schemeClr val="bg1"/>
            </a:solidFill>
            <a:round/>
          </a:ln>
        </p:spPr>
        <p:txBody>
          <a:bodyPr/>
          <a:lstStyle/>
          <a:p>
            <a:endParaRPr lang="zh-CN" altLang="en-US" sz="3200"/>
          </a:p>
        </p:txBody>
      </p:sp>
      <p:pic>
        <p:nvPicPr>
          <p:cNvPr id="3" name="m-taku - Komoreb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6429" y="-192133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9"/>
          <p:cNvGrpSpPr/>
          <p:nvPr/>
        </p:nvGrpSpPr>
        <p:grpSpPr bwMode="auto">
          <a:xfrm>
            <a:off x="1493449" y="1803823"/>
            <a:ext cx="8969272" cy="3856152"/>
            <a:chOff x="0" y="-9523"/>
            <a:chExt cx="8972558" cy="3856324"/>
          </a:xfrm>
        </p:grpSpPr>
        <p:grpSp>
          <p:nvGrpSpPr>
            <p:cNvPr id="22" name="Group 10"/>
            <p:cNvGrpSpPr/>
            <p:nvPr/>
          </p:nvGrpSpPr>
          <p:grpSpPr bwMode="auto">
            <a:xfrm>
              <a:off x="76896" y="-9523"/>
              <a:ext cx="8840630" cy="3856324"/>
              <a:chOff x="0" y="-7117"/>
              <a:chExt cx="6607175" cy="2882080"/>
            </a:xfrm>
          </p:grpSpPr>
          <p:sp>
            <p:nvSpPr>
              <p:cNvPr id="29" name="Freeform 104"/>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0" name="Freeform 105"/>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1" name="Freeform 106"/>
              <p:cNvSpPr>
                <a:spLocks noChangeArrowheads="1"/>
              </p:cNvSpPr>
              <p:nvPr/>
            </p:nvSpPr>
            <p:spPr bwMode="auto">
              <a:xfrm>
                <a:off x="2266950" y="1936750"/>
                <a:ext cx="866775" cy="938213"/>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Freeform 107"/>
              <p:cNvSpPr>
                <a:spLocks noChangeArrowheads="1"/>
              </p:cNvSpPr>
              <p:nvPr/>
            </p:nvSpPr>
            <p:spPr bwMode="auto">
              <a:xfrm>
                <a:off x="2266950" y="1936750"/>
                <a:ext cx="866775" cy="93821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Freeform 108"/>
              <p:cNvSpPr>
                <a:spLocks noChangeArrowheads="1"/>
              </p:cNvSpPr>
              <p:nvPr/>
            </p:nvSpPr>
            <p:spPr bwMode="auto">
              <a:xfrm>
                <a:off x="3201987" y="0"/>
                <a:ext cx="1511300" cy="17780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Freeform 109"/>
              <p:cNvSpPr>
                <a:spLocks noChangeArrowheads="1"/>
              </p:cNvSpPr>
              <p:nvPr/>
            </p:nvSpPr>
            <p:spPr bwMode="auto">
              <a:xfrm>
                <a:off x="1690687" y="0"/>
                <a:ext cx="1511300" cy="17780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任意多边形 42"/>
              <p:cNvSpPr/>
              <p:nvPr/>
            </p:nvSpPr>
            <p:spPr bwMode="auto">
              <a:xfrm flipH="1">
                <a:off x="0" y="404813"/>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矩形 1"/>
              <p:cNvSpPr>
                <a:spLocks noChangeArrowheads="1"/>
              </p:cNvSpPr>
              <p:nvPr/>
            </p:nvSpPr>
            <p:spPr bwMode="auto">
              <a:xfrm>
                <a:off x="332362"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37" name="任意多边形 44"/>
              <p:cNvSpPr/>
              <p:nvPr/>
            </p:nvSpPr>
            <p:spPr bwMode="auto">
              <a:xfrm flipH="1">
                <a:off x="9525" y="1930400"/>
                <a:ext cx="2433637"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任意多边形 47"/>
              <p:cNvSpPr/>
              <p:nvPr/>
            </p:nvSpPr>
            <p:spPr bwMode="auto">
              <a:xfrm>
                <a:off x="3849687" y="414338"/>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9" name="任意多边形 48"/>
              <p:cNvSpPr/>
              <p:nvPr/>
            </p:nvSpPr>
            <p:spPr bwMode="auto">
              <a:xfrm>
                <a:off x="3894137" y="1930400"/>
                <a:ext cx="2713038"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0" name="Oval 54"/>
              <p:cNvSpPr>
                <a:spLocks noChangeArrowheads="1"/>
              </p:cNvSpPr>
              <p:nvPr/>
            </p:nvSpPr>
            <p:spPr bwMode="auto">
              <a:xfrm>
                <a:off x="2693987" y="98425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2" name="Oval 54"/>
              <p:cNvSpPr>
                <a:spLocks noChangeArrowheads="1"/>
              </p:cNvSpPr>
              <p:nvPr/>
            </p:nvSpPr>
            <p:spPr bwMode="auto">
              <a:xfrm>
                <a:off x="3802062" y="99060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5" name="Oval 54"/>
              <p:cNvSpPr>
                <a:spLocks noChangeArrowheads="1"/>
              </p:cNvSpPr>
              <p:nvPr/>
            </p:nvSpPr>
            <p:spPr bwMode="auto">
              <a:xfrm>
                <a:off x="3849687"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Oval 54"/>
              <p:cNvSpPr>
                <a:spLocks noChangeArrowheads="1"/>
              </p:cNvSpPr>
              <p:nvPr/>
            </p:nvSpPr>
            <p:spPr bwMode="auto">
              <a:xfrm>
                <a:off x="2409825"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 name="矩形 1"/>
              <p:cNvSpPr>
                <a:spLocks noChangeArrowheads="1"/>
              </p:cNvSpPr>
              <p:nvPr/>
            </p:nvSpPr>
            <p:spPr bwMode="auto">
              <a:xfrm>
                <a:off x="332363" y="1511201"/>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59" name="矩形 1"/>
              <p:cNvSpPr>
                <a:spLocks noChangeArrowheads="1"/>
              </p:cNvSpPr>
              <p:nvPr/>
            </p:nvSpPr>
            <p:spPr bwMode="auto">
              <a:xfrm>
                <a:off x="3936351"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p>
              <a:p>
                <a:pPr algn="r">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60" name="矩形 1"/>
              <p:cNvSpPr>
                <a:spLocks noChangeArrowheads="1"/>
              </p:cNvSpPr>
              <p:nvPr/>
            </p:nvSpPr>
            <p:spPr bwMode="auto">
              <a:xfrm>
                <a:off x="3991097" y="1526333"/>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p>
              <a:p>
                <a:pPr algn="r">
                  <a:lnSpc>
                    <a:spcPct val="150000"/>
                  </a:lnSpc>
                </a:pP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p:txBody>
          </p:sp>
        </p:grpSp>
        <p:pic>
          <p:nvPicPr>
            <p:cNvPr id="23" name="图片 29"/>
            <p:cNvPicPr>
              <a:picLocks noChangeAspect="1" noChangeArrowheads="1"/>
            </p:cNvPicPr>
            <p:nvPr/>
          </p:nvPicPr>
          <p:blipFill>
            <a:blip r:embed="rId3" cstate="print">
              <a:biLevel thresh="50000"/>
              <a:grayscl/>
              <a:extLst>
                <a:ext uri="{28A0092B-C50C-407E-A947-70E740481C1C}">
                  <a14:useLocalDpi xmlns:a14="http://schemas.microsoft.com/office/drawing/2010/main" val="0"/>
                </a:ext>
              </a:extLst>
            </a:blip>
            <a:srcRect/>
            <a:stretch>
              <a:fillRect/>
            </a:stretch>
          </p:blipFill>
          <p:spPr bwMode="auto">
            <a:xfrm>
              <a:off x="89641" y="281021"/>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0"/>
            <p:cNvPicPr>
              <a:picLocks noChangeAspect="1" noChangeArrowheads="1"/>
            </p:cNvPicPr>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8451061" y="167678"/>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31"/>
            <p:cNvPicPr>
              <a:picLocks noChangeAspect="1" noChangeArrowheads="1"/>
            </p:cNvPicPr>
            <p:nvPr/>
          </p:nvPicPr>
          <p:blipFill>
            <a:blip r:embed="rId5" cstate="print">
              <a:biLevel thresh="50000"/>
              <a:grayscl/>
              <a:extLst>
                <a:ext uri="{28A0092B-C50C-407E-A947-70E740481C1C}">
                  <a14:useLocalDpi xmlns:a14="http://schemas.microsoft.com/office/drawing/2010/main" val="0"/>
                </a:ext>
              </a:extLst>
            </a:blip>
            <a:srcRect/>
            <a:stretch>
              <a:fillRect/>
            </a:stretch>
          </p:blipFill>
          <p:spPr bwMode="auto">
            <a:xfrm>
              <a:off x="0" y="2080688"/>
              <a:ext cx="596675" cy="5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2"/>
            <p:cNvPicPr>
              <a:picLocks noChangeAspect="1" noChangeArrowheads="1"/>
            </p:cNvPicPr>
            <p:nvPr/>
          </p:nvPicPr>
          <p:blipFill>
            <a:blip r:embed="rId6" cstate="print">
              <a:biLevel thresh="50000"/>
              <a:grayscl/>
              <a:extLst>
                <a:ext uri="{28A0092B-C50C-407E-A947-70E740481C1C}">
                  <a14:useLocalDpi xmlns:a14="http://schemas.microsoft.com/office/drawing/2010/main" val="0"/>
                </a:ext>
              </a:extLst>
            </a:blip>
            <a:srcRect/>
            <a:stretch>
              <a:fillRect/>
            </a:stretch>
          </p:blipFill>
          <p:spPr bwMode="auto">
            <a:xfrm>
              <a:off x="8420699" y="2106801"/>
              <a:ext cx="551859" cy="5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41"/>
          <p:cNvSpPr txBox="1">
            <a:spLocks noChangeArrowheads="1"/>
          </p:cNvSpPr>
          <p:nvPr/>
        </p:nvSpPr>
        <p:spPr bwMode="auto">
          <a:xfrm>
            <a:off x="5773093" y="5730873"/>
            <a:ext cx="595035" cy="58477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内容</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 name="Group 114"/>
          <p:cNvGrpSpPr/>
          <p:nvPr/>
        </p:nvGrpSpPr>
        <p:grpSpPr>
          <a:xfrm>
            <a:off x="1360135" y="1794777"/>
            <a:ext cx="2282203" cy="2016983"/>
            <a:chOff x="1057275" y="1583888"/>
            <a:chExt cx="1712098" cy="1513131"/>
          </a:xfrm>
        </p:grpSpPr>
        <p:sp>
          <p:nvSpPr>
            <p:cNvPr id="50" name="圆角矩形 9"/>
            <p:cNvSpPr/>
            <p:nvPr/>
          </p:nvSpPr>
          <p:spPr>
            <a:xfrm>
              <a:off x="1057275" y="1583888"/>
              <a:ext cx="1712098" cy="1513131"/>
            </a:xfrm>
            <a:prstGeom prst="roundRect">
              <a:avLst>
                <a:gd name="adj" fmla="val 63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1" name="圆角矩形 10"/>
            <p:cNvSpPr/>
            <p:nvPr/>
          </p:nvSpPr>
          <p:spPr>
            <a:xfrm>
              <a:off x="1097436" y="1622223"/>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2" name="Text Box 41"/>
            <p:cNvSpPr txBox="1">
              <a:spLocks noChangeArrowheads="1"/>
            </p:cNvSpPr>
            <p:nvPr/>
          </p:nvSpPr>
          <p:spPr bwMode="auto">
            <a:xfrm>
              <a:off x="1097436" y="1815163"/>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66" name="矩形 27"/>
            <p:cNvSpPr/>
            <p:nvPr/>
          </p:nvSpPr>
          <p:spPr>
            <a:xfrm>
              <a:off x="1506571"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grpSp>
      <p:grpSp>
        <p:nvGrpSpPr>
          <p:cNvPr id="3" name="Group 115"/>
          <p:cNvGrpSpPr/>
          <p:nvPr/>
        </p:nvGrpSpPr>
        <p:grpSpPr>
          <a:xfrm>
            <a:off x="3723846" y="1804659"/>
            <a:ext cx="2282203" cy="2016982"/>
            <a:chOff x="2830520" y="1591301"/>
            <a:chExt cx="1712098" cy="1513131"/>
          </a:xfrm>
        </p:grpSpPr>
        <p:sp>
          <p:nvSpPr>
            <p:cNvPr id="52" name="圆角矩形 11"/>
            <p:cNvSpPr/>
            <p:nvPr/>
          </p:nvSpPr>
          <p:spPr>
            <a:xfrm>
              <a:off x="2830520" y="1591301"/>
              <a:ext cx="1712098" cy="1513131"/>
            </a:xfrm>
            <a:prstGeom prst="roundRect">
              <a:avLst>
                <a:gd name="adj" fmla="val 63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3" name="圆角矩形 12"/>
            <p:cNvSpPr/>
            <p:nvPr/>
          </p:nvSpPr>
          <p:spPr>
            <a:xfrm>
              <a:off x="2870680" y="1629636"/>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7" name="矩形 28"/>
            <p:cNvSpPr/>
            <p:nvPr/>
          </p:nvSpPr>
          <p:spPr>
            <a:xfrm>
              <a:off x="3278030"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0" name="Text Box 41"/>
            <p:cNvSpPr txBox="1">
              <a:spLocks noChangeArrowheads="1"/>
            </p:cNvSpPr>
            <p:nvPr/>
          </p:nvSpPr>
          <p:spPr bwMode="auto">
            <a:xfrm>
              <a:off x="2870511" y="1815163"/>
              <a:ext cx="1620675" cy="911641"/>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4" name="Group 117"/>
          <p:cNvGrpSpPr/>
          <p:nvPr/>
        </p:nvGrpSpPr>
        <p:grpSpPr>
          <a:xfrm>
            <a:off x="6087555" y="1808622"/>
            <a:ext cx="2282203" cy="2016983"/>
            <a:chOff x="4603764" y="1594274"/>
            <a:chExt cx="1712098" cy="1513131"/>
          </a:xfrm>
        </p:grpSpPr>
        <p:sp>
          <p:nvSpPr>
            <p:cNvPr id="54" name="圆角矩形 13"/>
            <p:cNvSpPr/>
            <p:nvPr/>
          </p:nvSpPr>
          <p:spPr>
            <a:xfrm>
              <a:off x="4603764" y="1594274"/>
              <a:ext cx="1712098" cy="1513131"/>
            </a:xfrm>
            <a:prstGeom prst="roundRect">
              <a:avLst>
                <a:gd name="adj" fmla="val 63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5" name="圆角矩形 14"/>
            <p:cNvSpPr/>
            <p:nvPr/>
          </p:nvSpPr>
          <p:spPr>
            <a:xfrm>
              <a:off x="4643925"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8" name="矩形 29"/>
            <p:cNvSpPr/>
            <p:nvPr/>
          </p:nvSpPr>
          <p:spPr>
            <a:xfrm>
              <a:off x="5019473"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1" name="Text Box 41"/>
            <p:cNvSpPr txBox="1">
              <a:spLocks noChangeArrowheads="1"/>
            </p:cNvSpPr>
            <p:nvPr/>
          </p:nvSpPr>
          <p:spPr bwMode="auto">
            <a:xfrm>
              <a:off x="4632636" y="1824688"/>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5" name="Group 118"/>
          <p:cNvGrpSpPr/>
          <p:nvPr/>
        </p:nvGrpSpPr>
        <p:grpSpPr>
          <a:xfrm>
            <a:off x="8438092" y="1808622"/>
            <a:ext cx="2282203" cy="2016983"/>
            <a:chOff x="6367126" y="1594274"/>
            <a:chExt cx="1712098" cy="1513131"/>
          </a:xfrm>
        </p:grpSpPr>
        <p:sp>
          <p:nvSpPr>
            <p:cNvPr id="56" name="圆角矩形 15"/>
            <p:cNvSpPr/>
            <p:nvPr/>
          </p:nvSpPr>
          <p:spPr>
            <a:xfrm>
              <a:off x="6367126" y="1594274"/>
              <a:ext cx="1712098" cy="1513131"/>
            </a:xfrm>
            <a:prstGeom prst="roundRect">
              <a:avLst>
                <a:gd name="adj" fmla="val 63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7" name="圆角矩形 16"/>
            <p:cNvSpPr/>
            <p:nvPr/>
          </p:nvSpPr>
          <p:spPr>
            <a:xfrm>
              <a:off x="6407286"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9" name="矩形 30"/>
            <p:cNvSpPr/>
            <p:nvPr/>
          </p:nvSpPr>
          <p:spPr>
            <a:xfrm>
              <a:off x="6807568"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2" name="Text Box 41"/>
            <p:cNvSpPr txBox="1">
              <a:spLocks noChangeArrowheads="1"/>
            </p:cNvSpPr>
            <p:nvPr/>
          </p:nvSpPr>
          <p:spPr bwMode="auto">
            <a:xfrm>
              <a:off x="6458549" y="1834213"/>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 name="Group 119"/>
          <p:cNvGrpSpPr/>
          <p:nvPr/>
        </p:nvGrpSpPr>
        <p:grpSpPr>
          <a:xfrm>
            <a:off x="3938713" y="4465739"/>
            <a:ext cx="4164077" cy="4121777"/>
            <a:chOff x="2953610" y="3349505"/>
            <a:chExt cx="3123871" cy="3092138"/>
          </a:xfrm>
        </p:grpSpPr>
        <p:grpSp>
          <p:nvGrpSpPr>
            <p:cNvPr id="7" name="Group 109"/>
            <p:cNvGrpSpPr/>
            <p:nvPr/>
          </p:nvGrpSpPr>
          <p:grpSpPr>
            <a:xfrm>
              <a:off x="2953610" y="3349506"/>
              <a:ext cx="3123870" cy="3092137"/>
              <a:chOff x="2953610" y="3349506"/>
              <a:chExt cx="3123870" cy="3092137"/>
            </a:xfrm>
          </p:grpSpPr>
          <p:sp>
            <p:nvSpPr>
              <p:cNvPr id="49" name="空心弧 6"/>
              <p:cNvSpPr/>
              <p:nvPr/>
            </p:nvSpPr>
            <p:spPr>
              <a:xfrm rot="13253830">
                <a:off x="2953610" y="3349506"/>
                <a:ext cx="3123870" cy="3092137"/>
              </a:xfrm>
              <a:prstGeom prst="blockArc">
                <a:avLst>
                  <a:gd name="adj1" fmla="val 19149915"/>
                  <a:gd name="adj2" fmla="val 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8" name="组合 41"/>
              <p:cNvGrpSpPr/>
              <p:nvPr/>
            </p:nvGrpSpPr>
            <p:grpSpPr>
              <a:xfrm>
                <a:off x="3241207" y="4327342"/>
                <a:ext cx="366085" cy="301752"/>
                <a:chOff x="5146675" y="766763"/>
                <a:chExt cx="1590676" cy="1338263"/>
              </a:xfrm>
              <a:solidFill>
                <a:schemeClr val="bg1"/>
              </a:solidFill>
            </p:grpSpPr>
            <p:sp>
              <p:nvSpPr>
                <p:cNvPr id="74"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5"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6"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7"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8"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9"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0"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1"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2"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3"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4"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5"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9" name="Group 110"/>
            <p:cNvGrpSpPr/>
            <p:nvPr/>
          </p:nvGrpSpPr>
          <p:grpSpPr>
            <a:xfrm>
              <a:off x="2953611" y="3349505"/>
              <a:ext cx="3123870" cy="3092137"/>
              <a:chOff x="2953611" y="3349505"/>
              <a:chExt cx="3123870" cy="3092137"/>
            </a:xfrm>
          </p:grpSpPr>
          <p:sp>
            <p:nvSpPr>
              <p:cNvPr id="48" name="空心弧 5"/>
              <p:cNvSpPr/>
              <p:nvPr/>
            </p:nvSpPr>
            <p:spPr>
              <a:xfrm rot="16200000">
                <a:off x="2969477" y="3333639"/>
                <a:ext cx="3092137" cy="3123870"/>
              </a:xfrm>
              <a:prstGeom prst="blockArc">
                <a:avLst>
                  <a:gd name="adj1" fmla="val 18701236"/>
                  <a:gd name="adj2" fmla="val 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0" name="组合 55"/>
              <p:cNvGrpSpPr/>
              <p:nvPr/>
            </p:nvGrpSpPr>
            <p:grpSpPr>
              <a:xfrm>
                <a:off x="3878384" y="3722355"/>
                <a:ext cx="309455" cy="281349"/>
                <a:chOff x="5278438" y="2973388"/>
                <a:chExt cx="1344613" cy="1247775"/>
              </a:xfrm>
              <a:solidFill>
                <a:schemeClr val="bg1"/>
              </a:solidFill>
            </p:grpSpPr>
            <p:sp>
              <p:nvSpPr>
                <p:cNvPr id="87"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8"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9"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90"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grpSp>
        </p:grpSp>
        <p:grpSp>
          <p:nvGrpSpPr>
            <p:cNvPr id="11" name="Group 111"/>
            <p:cNvGrpSpPr/>
            <p:nvPr/>
          </p:nvGrpSpPr>
          <p:grpSpPr>
            <a:xfrm>
              <a:off x="2953610" y="3349506"/>
              <a:ext cx="3123870" cy="3092137"/>
              <a:chOff x="2953610" y="3349506"/>
              <a:chExt cx="3123870" cy="3092137"/>
            </a:xfrm>
          </p:grpSpPr>
          <p:sp>
            <p:nvSpPr>
              <p:cNvPr id="47" name="空心弧 4"/>
              <p:cNvSpPr/>
              <p:nvPr/>
            </p:nvSpPr>
            <p:spPr>
              <a:xfrm rot="19070819">
                <a:off x="2953610" y="3349506"/>
                <a:ext cx="3123870" cy="3092137"/>
              </a:xfrm>
              <a:prstGeom prst="blockArc">
                <a:avLst>
                  <a:gd name="adj1" fmla="val 18792979"/>
                  <a:gd name="adj2" fmla="val 0"/>
                  <a:gd name="adj3" fmla="val 25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2" name="组合 60"/>
              <p:cNvGrpSpPr/>
              <p:nvPr/>
            </p:nvGrpSpPr>
            <p:grpSpPr>
              <a:xfrm>
                <a:off x="4881163" y="3654428"/>
                <a:ext cx="271828" cy="348560"/>
                <a:chOff x="2951163" y="2495550"/>
                <a:chExt cx="1208088" cy="1581150"/>
              </a:xfrm>
              <a:solidFill>
                <a:schemeClr val="bg1"/>
              </a:solidFill>
            </p:grpSpPr>
            <p:sp>
              <p:nvSpPr>
                <p:cNvPr id="92"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3"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4"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5"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6"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7"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8"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9"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0"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13" name="Group 112"/>
            <p:cNvGrpSpPr/>
            <p:nvPr/>
          </p:nvGrpSpPr>
          <p:grpSpPr>
            <a:xfrm>
              <a:off x="2953610" y="3349506"/>
              <a:ext cx="3123870" cy="3092137"/>
              <a:chOff x="2953610" y="3349506"/>
              <a:chExt cx="3123870" cy="3092137"/>
            </a:xfrm>
          </p:grpSpPr>
          <p:sp>
            <p:nvSpPr>
              <p:cNvPr id="46" name="空心弧 3"/>
              <p:cNvSpPr/>
              <p:nvPr/>
            </p:nvSpPr>
            <p:spPr>
              <a:xfrm>
                <a:off x="2953610" y="3349506"/>
                <a:ext cx="3123870" cy="3092137"/>
              </a:xfrm>
              <a:prstGeom prst="blockArc">
                <a:avLst>
                  <a:gd name="adj1" fmla="val 19121810"/>
                  <a:gd name="adj2" fmla="val 0"/>
                  <a:gd name="adj3" fmla="val 2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4" name="组合 75"/>
              <p:cNvGrpSpPr/>
              <p:nvPr/>
            </p:nvGrpSpPr>
            <p:grpSpPr>
              <a:xfrm>
                <a:off x="5448768" y="4312063"/>
                <a:ext cx="337639" cy="371790"/>
                <a:chOff x="279401" y="2698750"/>
                <a:chExt cx="1473200" cy="1655763"/>
              </a:xfrm>
              <a:solidFill>
                <a:schemeClr val="bg1"/>
              </a:solidFill>
            </p:grpSpPr>
            <p:sp>
              <p:nvSpPr>
                <p:cNvPr id="102"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3"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4"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5"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6"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7"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8"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9"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sp>
        <p:nvSpPr>
          <p:cNvPr id="15" name="标题 14"/>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childTnLst>
                          </p:cTn>
                        </p:par>
                        <p:par>
                          <p:cTn id="20" fill="hold">
                            <p:stCondLst>
                              <p:cond delay="2000"/>
                            </p:stCondLst>
                            <p:childTnLst>
                              <p:par>
                                <p:cTn id="21" presetID="2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ppt_x</p:attrName>
                                        </p:attrNameLst>
                                      </p:cBhvr>
                                      <p:tavLst>
                                        <p:tav tm="0">
                                          <p:val>
                                            <p:strVal val="#ppt_x-.2"/>
                                          </p:val>
                                        </p:tav>
                                        <p:tav tm="100000">
                                          <p:val>
                                            <p:strVal val="#ppt_x"/>
                                          </p:val>
                                        </p:tav>
                                      </p:tavLst>
                                    </p:anim>
                                    <p:anim calcmode="lin" valueType="num">
                                      <p:cBhvr>
                                        <p:cTn id="2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gtEl>
                                      </p:cBhvr>
                                    </p:animEffect>
                                  </p:childTnLst>
                                </p:cTn>
                              </p:par>
                            </p:childTnLst>
                          </p:cTn>
                        </p:par>
                        <p:par>
                          <p:cTn id="26" fill="hold">
                            <p:stCondLst>
                              <p:cond delay="3000"/>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4000"/>
                            </p:stCondLst>
                            <p:childTnLst>
                              <p:par>
                                <p:cTn id="33" presetID="2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2980212" y="3520680"/>
            <a:ext cx="3949977" cy="775597"/>
          </a:xfrm>
          <a:prstGeom prst="rect">
            <a:avLst/>
          </a:prstGeom>
        </p:spPr>
        <p:txBody>
          <a:bodyPr wrap="square" lIns="0" tIns="0" rIns="0" bIns="0" anchor="t" anchorCtr="0">
            <a:spAutoFit/>
          </a:bodyPr>
          <a:lstStyle>
            <a:defPPr>
              <a:defRPr lang="zh-CN"/>
            </a:defPPr>
            <a:lvl1pPr indent="0" defTabSz="1218565" fontAlgn="ctr">
              <a:lnSpc>
                <a:spcPct val="120000"/>
              </a:lnSpc>
              <a:buNone/>
              <a:defRPr sz="1400"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bg1"/>
                </a:solidFill>
                <a:sym typeface="微软雅黑" panose="020B0503020204020204" pitchFamily="34" charset="-122"/>
              </a:rPr>
              <a:t>请点击录入本章节的概括性描述文字或者复制粘贴，请添加说明文字，图像描述及总结。在此录入本章节的综合描述说明。</a:t>
            </a:r>
            <a:endParaRPr lang="en-US" altLang="zh-CN" dirty="0">
              <a:solidFill>
                <a:schemeClr val="bg1"/>
              </a:solidFill>
              <a:sym typeface="微软雅黑" panose="020B0503020204020204" pitchFamily="34" charset="-122"/>
            </a:endParaRPr>
          </a:p>
        </p:txBody>
      </p:sp>
      <p:sp>
        <p:nvSpPr>
          <p:cNvPr id="3" name="TextBox 18"/>
          <p:cNvSpPr>
            <a:spLocks noChangeArrowheads="1"/>
          </p:cNvSpPr>
          <p:nvPr/>
        </p:nvSpPr>
        <p:spPr bwMode="auto">
          <a:xfrm>
            <a:off x="2867757" y="2616310"/>
            <a:ext cx="433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去年工作计划</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4" name="标题层"/>
          <p:cNvSpPr txBox="1"/>
          <p:nvPr/>
        </p:nvSpPr>
        <p:spPr bwMode="auto">
          <a:xfrm>
            <a:off x="625642" y="2408122"/>
            <a:ext cx="2242115" cy="1969758"/>
          </a:xfrm>
          <a:prstGeom prst="rect">
            <a:avLst/>
          </a:prstGeom>
          <a:noFill/>
          <a:effectLst/>
        </p:spPr>
        <p:txBody>
          <a:bodyPr wrap="square" lIns="121908" tIns="60954" rIns="121908" bIns="60954">
            <a:spAutoFit/>
          </a:bodyPr>
          <a:lstStyle/>
          <a:p>
            <a:pPr algn="r" defTabSz="1218565">
              <a:defRPr/>
            </a:pPr>
            <a:r>
              <a:rPr lang="en-US" altLang="zh-CN" sz="120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02</a:t>
            </a:r>
            <a:endParaRPr lang="zh-CN" altLang="en-US"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25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400" fill="hold"/>
                                        <p:tgtEl>
                                          <p:spTgt spid="4"/>
                                        </p:tgtEl>
                                        <p:attrNameLst>
                                          <p:attrName>ppt_x</p:attrName>
                                        </p:attrNameLst>
                                      </p:cBhvr>
                                      <p:tavLst>
                                        <p:tav tm="0">
                                          <p:val>
                                            <p:strVal val="0-#ppt_w/2"/>
                                          </p:val>
                                        </p:tav>
                                        <p:tav tm="100000">
                                          <p:val>
                                            <p:strVal val="#ppt_x"/>
                                          </p:val>
                                        </p:tav>
                                      </p:tavLst>
                                    </p:anim>
                                    <p:anim calcmode="lin" valueType="num">
                                      <p:cBhvr additive="base">
                                        <p:cTn id="14" dur="4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44"/>
          <p:cNvGrpSpPr/>
          <p:nvPr/>
        </p:nvGrpSpPr>
        <p:grpSpPr>
          <a:xfrm>
            <a:off x="1017325" y="2366111"/>
            <a:ext cx="2533133" cy="1082044"/>
            <a:chOff x="6498654" y="3179834"/>
            <a:chExt cx="2533795" cy="1082325"/>
          </a:xfrm>
        </p:grpSpPr>
        <p:sp>
          <p:nvSpPr>
            <p:cNvPr id="29" name="文本框 45"/>
            <p:cNvSpPr txBox="1"/>
            <p:nvPr/>
          </p:nvSpPr>
          <p:spPr>
            <a:xfrm>
              <a:off x="6600249" y="3179834"/>
              <a:ext cx="2432200" cy="369428"/>
            </a:xfrm>
            <a:prstGeom prst="rect">
              <a:avLst/>
            </a:prstGeom>
            <a:noFill/>
          </p:spPr>
          <p:txBody>
            <a:bodyPr wrap="square" rtlCol="0">
              <a:spAutoFit/>
            </a:bodyPr>
            <a:lstStyle/>
            <a:p>
              <a:r>
                <a:rPr lang="zh-CN" altLang="en-US" dirty="0">
                  <a:solidFill>
                    <a:schemeClr val="accent4"/>
                  </a:solidFill>
                  <a:latin typeface="微软雅黑" panose="020B0503020204020204" pitchFamily="34" charset="-122"/>
                  <a:ea typeface="微软雅黑" panose="020B0503020204020204" pitchFamily="34" charset="-122"/>
                </a:rPr>
                <a:t>在此添加标题</a:t>
              </a:r>
            </a:p>
          </p:txBody>
        </p:sp>
        <p:sp>
          <p:nvSpPr>
            <p:cNvPr id="30" name="文本框 46"/>
            <p:cNvSpPr txBox="1"/>
            <p:nvPr/>
          </p:nvSpPr>
          <p:spPr>
            <a:xfrm>
              <a:off x="6498654" y="3590647"/>
              <a:ext cx="2175916"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97" name="Group 96"/>
          <p:cNvGrpSpPr/>
          <p:nvPr/>
        </p:nvGrpSpPr>
        <p:grpSpPr>
          <a:xfrm>
            <a:off x="4297438" y="1967168"/>
            <a:ext cx="3678385" cy="3696451"/>
            <a:chOff x="3222726" y="1475089"/>
            <a:chExt cx="2759507" cy="2773061"/>
          </a:xfrm>
        </p:grpSpPr>
        <p:sp>
          <p:nvSpPr>
            <p:cNvPr id="31" name="任意多边形 22"/>
            <p:cNvSpPr/>
            <p:nvPr/>
          </p:nvSpPr>
          <p:spPr>
            <a:xfrm>
              <a:off x="3362460"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4"/>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2" name="任意多边形 23"/>
            <p:cNvSpPr/>
            <p:nvPr/>
          </p:nvSpPr>
          <p:spPr>
            <a:xfrm flipH="1">
              <a:off x="5171226"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3" name="任意多边形 26"/>
            <p:cNvSpPr/>
            <p:nvPr/>
          </p:nvSpPr>
          <p:spPr>
            <a:xfrm rot="5400000">
              <a:off x="4239680" y="163553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4" name="任意多边形 27"/>
            <p:cNvSpPr/>
            <p:nvPr/>
          </p:nvSpPr>
          <p:spPr>
            <a:xfrm rot="5400000" flipH="1">
              <a:off x="4239680" y="3444296"/>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5" name="任意多边形 21"/>
            <p:cNvSpPr/>
            <p:nvPr/>
          </p:nvSpPr>
          <p:spPr>
            <a:xfrm>
              <a:off x="3222726" y="1475089"/>
              <a:ext cx="2759507" cy="2773061"/>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lumMod val="84000"/>
                  </a:schemeClr>
                </a:gs>
                <a:gs pos="100000">
                  <a:schemeClr val="bg1">
                    <a:lumMod val="93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6" name="椭圆 28"/>
            <p:cNvSpPr/>
            <p:nvPr/>
          </p:nvSpPr>
          <p:spPr>
            <a:xfrm>
              <a:off x="4102418" y="2392480"/>
              <a:ext cx="939165" cy="939165"/>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7" name="文本框 29"/>
            <p:cNvSpPr txBox="1"/>
            <p:nvPr/>
          </p:nvSpPr>
          <p:spPr>
            <a:xfrm>
              <a:off x="4327842" y="1737576"/>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sp>
          <p:nvSpPr>
            <p:cNvPr id="38" name="文本框 30"/>
            <p:cNvSpPr txBox="1"/>
            <p:nvPr/>
          </p:nvSpPr>
          <p:spPr>
            <a:xfrm>
              <a:off x="4327842" y="3570238"/>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sp>
          <p:nvSpPr>
            <p:cNvPr id="39" name="文本框 31"/>
            <p:cNvSpPr txBox="1"/>
            <p:nvPr/>
          </p:nvSpPr>
          <p:spPr>
            <a:xfrm>
              <a:off x="5314581"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sp>
          <p:nvSpPr>
            <p:cNvPr id="40" name="文本框 32"/>
            <p:cNvSpPr txBox="1"/>
            <p:nvPr/>
          </p:nvSpPr>
          <p:spPr>
            <a:xfrm>
              <a:off x="3408890"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sp>
          <p:nvSpPr>
            <p:cNvPr id="41" name="文本框 33"/>
            <p:cNvSpPr txBox="1"/>
            <p:nvPr/>
          </p:nvSpPr>
          <p:spPr>
            <a:xfrm>
              <a:off x="4177665" y="2539235"/>
              <a:ext cx="788670" cy="623199"/>
            </a:xfrm>
            <a:prstGeom prst="rect">
              <a:avLst/>
            </a:prstGeom>
            <a:noFill/>
          </p:spPr>
          <p:txBody>
            <a:bodyPr wrap="square" lIns="91416" tIns="45708" rIns="91416" bIns="45708" rtlCol="0">
              <a:spAutoFit/>
            </a:bodyPr>
            <a:lstStyle/>
            <a:p>
              <a:pPr algn="ctr"/>
              <a:r>
                <a:rPr lang="en-US" altLang="zh-CN" sz="2400" dirty="0">
                  <a:solidFill>
                    <a:schemeClr val="tx1">
                      <a:lumMod val="65000"/>
                      <a:lumOff val="35000"/>
                    </a:schemeClr>
                  </a:solidFill>
                  <a:latin typeface="LiHei Pro" panose="020B0500000000000000" pitchFamily="34" charset="-122"/>
                  <a:ea typeface="LiHei Pro" panose="020B0500000000000000" pitchFamily="34" charset="-122"/>
                </a:rPr>
                <a:t>TEXT HERE</a:t>
              </a:r>
              <a:endParaRPr lang="zh-CN" altLang="en-US" sz="2400" dirty="0">
                <a:solidFill>
                  <a:schemeClr val="tx1">
                    <a:lumMod val="65000"/>
                    <a:lumOff val="35000"/>
                  </a:schemeClr>
                </a:solidFill>
                <a:latin typeface="LiHei Pro" panose="020B0500000000000000" pitchFamily="34" charset="-122"/>
                <a:ea typeface="LiHei Pro" panose="020B0500000000000000" pitchFamily="34" charset="-122"/>
              </a:endParaRPr>
            </a:p>
          </p:txBody>
        </p:sp>
        <p:grpSp>
          <p:nvGrpSpPr>
            <p:cNvPr id="42" name="组合 5"/>
            <p:cNvGrpSpPr/>
            <p:nvPr/>
          </p:nvGrpSpPr>
          <p:grpSpPr>
            <a:xfrm>
              <a:off x="5195894" y="1910588"/>
              <a:ext cx="295264" cy="359899"/>
              <a:chOff x="3683997" y="856343"/>
              <a:chExt cx="576394" cy="702571"/>
            </a:xfrm>
            <a:solidFill>
              <a:srgbClr val="01ACBE"/>
            </a:solidFill>
          </p:grpSpPr>
          <p:sp>
            <p:nvSpPr>
              <p:cNvPr id="43"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4"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5" name="组合 8"/>
            <p:cNvGrpSpPr/>
            <p:nvPr/>
          </p:nvGrpSpPr>
          <p:grpSpPr>
            <a:xfrm>
              <a:off x="3665652" y="1930072"/>
              <a:ext cx="345848" cy="320930"/>
              <a:chOff x="7903081" y="894379"/>
              <a:chExt cx="675141" cy="626498"/>
            </a:xfrm>
            <a:solidFill>
              <a:schemeClr val="accent4"/>
            </a:solidFill>
          </p:grpSpPr>
          <p:sp>
            <p:nvSpPr>
              <p:cNvPr id="46"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7"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8"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9" name="组合 6"/>
            <p:cNvGrpSpPr/>
            <p:nvPr/>
          </p:nvGrpSpPr>
          <p:grpSpPr>
            <a:xfrm>
              <a:off x="5160391" y="3434588"/>
              <a:ext cx="366269" cy="359899"/>
              <a:chOff x="5037571" y="856343"/>
              <a:chExt cx="715006" cy="702571"/>
            </a:xfrm>
            <a:solidFill>
              <a:schemeClr val="accent2"/>
            </a:solidFill>
          </p:grpSpPr>
          <p:sp>
            <p:nvSpPr>
              <p:cNvPr id="50"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2"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53" name="组合 7"/>
            <p:cNvGrpSpPr/>
            <p:nvPr/>
          </p:nvGrpSpPr>
          <p:grpSpPr>
            <a:xfrm>
              <a:off x="3656940" y="3443018"/>
              <a:ext cx="363271" cy="343038"/>
              <a:chOff x="6460269" y="872801"/>
              <a:chExt cx="709154" cy="669655"/>
            </a:xfrm>
            <a:solidFill>
              <a:schemeClr val="accent1"/>
            </a:solidFill>
          </p:grpSpPr>
          <p:sp>
            <p:nvSpPr>
              <p:cNvPr id="54"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5"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56" name="组合 43"/>
          <p:cNvGrpSpPr/>
          <p:nvPr/>
        </p:nvGrpSpPr>
        <p:grpSpPr>
          <a:xfrm>
            <a:off x="3170684" y="2427659"/>
            <a:ext cx="1620732" cy="739871"/>
            <a:chOff x="3169920" y="2040315"/>
            <a:chExt cx="1621155" cy="740064"/>
          </a:xfrm>
        </p:grpSpPr>
        <p:sp>
          <p:nvSpPr>
            <p:cNvPr id="57" name="椭圆 9"/>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58" name="直接连接符 13"/>
            <p:cNvCxnSpPr>
              <a:stCxn id="57"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2"/>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47"/>
          <p:cNvGrpSpPr/>
          <p:nvPr/>
        </p:nvGrpSpPr>
        <p:grpSpPr>
          <a:xfrm>
            <a:off x="1017321" y="4348393"/>
            <a:ext cx="2533144" cy="1099049"/>
            <a:chOff x="6498651" y="3179832"/>
            <a:chExt cx="2533806" cy="1099335"/>
          </a:xfrm>
        </p:grpSpPr>
        <p:sp>
          <p:nvSpPr>
            <p:cNvPr id="61" name="文本框 48"/>
            <p:cNvSpPr txBox="1"/>
            <p:nvPr/>
          </p:nvSpPr>
          <p:spPr>
            <a:xfrm>
              <a:off x="6600255" y="3179832"/>
              <a:ext cx="2432202" cy="369428"/>
            </a:xfrm>
            <a:prstGeom prst="rect">
              <a:avLst/>
            </a:prstGeom>
            <a:noFill/>
          </p:spPr>
          <p:txBody>
            <a:bodyPr wrap="squar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在此添加标题</a:t>
              </a:r>
            </a:p>
          </p:txBody>
        </p:sp>
        <p:sp>
          <p:nvSpPr>
            <p:cNvPr id="62" name="文本框 49"/>
            <p:cNvSpPr txBox="1"/>
            <p:nvPr/>
          </p:nvSpPr>
          <p:spPr>
            <a:xfrm>
              <a:off x="6498651" y="3607654"/>
              <a:ext cx="2175916"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3" name="组合 50"/>
          <p:cNvGrpSpPr/>
          <p:nvPr/>
        </p:nvGrpSpPr>
        <p:grpSpPr>
          <a:xfrm>
            <a:off x="3170684" y="4409943"/>
            <a:ext cx="1620732" cy="739871"/>
            <a:chOff x="3169920" y="2040315"/>
            <a:chExt cx="1621155" cy="740064"/>
          </a:xfrm>
        </p:grpSpPr>
        <p:sp>
          <p:nvSpPr>
            <p:cNvPr id="64" name="椭圆 51"/>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5" name="直接连接符 52"/>
            <p:cNvCxnSpPr>
              <a:stCxn id="64"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53"/>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组合 71"/>
          <p:cNvGrpSpPr/>
          <p:nvPr/>
        </p:nvGrpSpPr>
        <p:grpSpPr>
          <a:xfrm flipH="1">
            <a:off x="7453848" y="2427659"/>
            <a:ext cx="1620732" cy="739871"/>
            <a:chOff x="3169920" y="2040315"/>
            <a:chExt cx="1621155" cy="740064"/>
          </a:xfrm>
        </p:grpSpPr>
        <p:sp>
          <p:nvSpPr>
            <p:cNvPr id="68" name="椭圆 72"/>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9" name="直接连接符 73"/>
            <p:cNvCxnSpPr>
              <a:stCxn id="68"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74"/>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5"/>
          <p:cNvGrpSpPr/>
          <p:nvPr/>
        </p:nvGrpSpPr>
        <p:grpSpPr>
          <a:xfrm flipH="1">
            <a:off x="7453848" y="4409943"/>
            <a:ext cx="1620732" cy="739871"/>
            <a:chOff x="3169920" y="2040315"/>
            <a:chExt cx="1621155" cy="740064"/>
          </a:xfrm>
        </p:grpSpPr>
        <p:sp>
          <p:nvSpPr>
            <p:cNvPr id="72" name="椭圆 76"/>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81" name="直接连接符 77"/>
            <p:cNvCxnSpPr>
              <a:stCxn id="72"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78"/>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组合 79"/>
          <p:cNvGrpSpPr/>
          <p:nvPr/>
        </p:nvGrpSpPr>
        <p:grpSpPr>
          <a:xfrm>
            <a:off x="9080683" y="2366111"/>
            <a:ext cx="2297140" cy="1124785"/>
            <a:chOff x="7109327" y="3179834"/>
            <a:chExt cx="2297740" cy="1125077"/>
          </a:xfrm>
        </p:grpSpPr>
        <p:sp>
          <p:nvSpPr>
            <p:cNvPr id="90" name="文本框 80"/>
            <p:cNvSpPr txBox="1"/>
            <p:nvPr/>
          </p:nvSpPr>
          <p:spPr>
            <a:xfrm>
              <a:off x="7109327" y="3179834"/>
              <a:ext cx="2094539" cy="369428"/>
            </a:xfrm>
            <a:prstGeom prst="rect">
              <a:avLst/>
            </a:prstGeom>
            <a:noFill/>
          </p:spPr>
          <p:txBody>
            <a:bodyPr wrap="squar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在此添加标题</a:t>
              </a:r>
            </a:p>
          </p:txBody>
        </p:sp>
        <p:sp>
          <p:nvSpPr>
            <p:cNvPr id="93" name="文本框 81"/>
            <p:cNvSpPr txBox="1"/>
            <p:nvPr/>
          </p:nvSpPr>
          <p:spPr>
            <a:xfrm>
              <a:off x="7115250" y="3633399"/>
              <a:ext cx="2291817"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94" name="组合 82"/>
          <p:cNvGrpSpPr/>
          <p:nvPr/>
        </p:nvGrpSpPr>
        <p:grpSpPr>
          <a:xfrm>
            <a:off x="9080685" y="4348389"/>
            <a:ext cx="2398713" cy="1173976"/>
            <a:chOff x="7109327" y="3179836"/>
            <a:chExt cx="2399338" cy="1174283"/>
          </a:xfrm>
        </p:grpSpPr>
        <p:sp>
          <p:nvSpPr>
            <p:cNvPr id="95" name="文本框 83"/>
            <p:cNvSpPr txBox="1"/>
            <p:nvPr/>
          </p:nvSpPr>
          <p:spPr>
            <a:xfrm>
              <a:off x="7109327" y="3179836"/>
              <a:ext cx="2399338" cy="369429"/>
            </a:xfrm>
            <a:prstGeom prst="rect">
              <a:avLst/>
            </a:prstGeom>
            <a:noFill/>
          </p:spPr>
          <p:txBody>
            <a:bodyPr wrap="squar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在此添加标题</a:t>
              </a:r>
            </a:p>
          </p:txBody>
        </p:sp>
        <p:sp>
          <p:nvSpPr>
            <p:cNvPr id="96" name="文本框 84"/>
            <p:cNvSpPr txBox="1"/>
            <p:nvPr/>
          </p:nvSpPr>
          <p:spPr>
            <a:xfrm>
              <a:off x="7115250" y="3682606"/>
              <a:ext cx="2088617"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18" presetClass="entr" presetSubtype="12"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strips(downLeft)">
                                      <p:cBhvr>
                                        <p:cTn id="13" dur="500"/>
                                        <p:tgtEl>
                                          <p:spTgt spid="56"/>
                                        </p:tgtEl>
                                      </p:cBhvr>
                                    </p:animEffect>
                                  </p:childTnLst>
                                </p:cTn>
                              </p:par>
                              <p:par>
                                <p:cTn id="14" presetID="18" presetClass="entr" presetSubtype="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downRight)">
                                      <p:cBhvr>
                                        <p:cTn id="16" dur="500"/>
                                        <p:tgtEl>
                                          <p:spTgt spid="67"/>
                                        </p:tgtEl>
                                      </p:cBhvr>
                                    </p:animEffect>
                                  </p:childTnLst>
                                </p:cTn>
                              </p:par>
                              <p:par>
                                <p:cTn id="17" presetID="18" presetClass="entr" presetSubtype="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strips(downRight)">
                                      <p:cBhvr>
                                        <p:cTn id="19" dur="500"/>
                                        <p:tgtEl>
                                          <p:spTgt spid="71"/>
                                        </p:tgtEl>
                                      </p:cBhvr>
                                    </p:animEffect>
                                  </p:childTnLst>
                                </p:cTn>
                              </p:par>
                              <p:par>
                                <p:cTn id="20" presetID="18" presetClass="entr" presetSubtype="12"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strips(downLeft)">
                                      <p:cBhvr>
                                        <p:cTn id="22" dur="500"/>
                                        <p:tgtEl>
                                          <p:spTgt spid="63"/>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additive="base">
                                        <p:cTn id="26" dur="1000" fill="hold"/>
                                        <p:tgtEl>
                                          <p:spTgt spid="87"/>
                                        </p:tgtEl>
                                        <p:attrNameLst>
                                          <p:attrName>ppt_x</p:attrName>
                                        </p:attrNameLst>
                                      </p:cBhvr>
                                      <p:tavLst>
                                        <p:tav tm="0">
                                          <p:val>
                                            <p:strVal val="0-#ppt_w/2"/>
                                          </p:val>
                                        </p:tav>
                                        <p:tav tm="100000">
                                          <p:val>
                                            <p:strVal val="#ppt_x"/>
                                          </p:val>
                                        </p:tav>
                                      </p:tavLst>
                                    </p:anim>
                                    <p:anim calcmode="lin" valueType="num">
                                      <p:cBhvr additive="base">
                                        <p:cTn id="27" dur="1000" fill="hold"/>
                                        <p:tgtEl>
                                          <p:spTgt spid="8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fill="hold"/>
                                        <p:tgtEl>
                                          <p:spTgt spid="94"/>
                                        </p:tgtEl>
                                        <p:attrNameLst>
                                          <p:attrName>ppt_x</p:attrName>
                                        </p:attrNameLst>
                                      </p:cBhvr>
                                      <p:tavLst>
                                        <p:tav tm="0">
                                          <p:val>
                                            <p:strVal val="0-#ppt_w/2"/>
                                          </p:val>
                                        </p:tav>
                                        <p:tav tm="100000">
                                          <p:val>
                                            <p:strVal val="#ppt_x"/>
                                          </p:val>
                                        </p:tav>
                                      </p:tavLst>
                                    </p:anim>
                                    <p:anim calcmode="lin" valueType="num">
                                      <p:cBhvr additive="base">
                                        <p:cTn id="32" dur="1000" fill="hold"/>
                                        <p:tgtEl>
                                          <p:spTgt spid="9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1+#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1+#ppt_w/2"/>
                                          </p:val>
                                        </p:tav>
                                        <p:tav tm="100000">
                                          <p:val>
                                            <p:strVal val="#ppt_x"/>
                                          </p:val>
                                        </p:tav>
                                      </p:tavLst>
                                    </p:anim>
                                    <p:anim calcmode="lin" valueType="num">
                                      <p:cBhvr additive="base">
                                        <p:cTn id="4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SubTitle_4"/>
          <p:cNvSpPr/>
          <p:nvPr>
            <p:custDataLst>
              <p:tags r:id="rId1"/>
            </p:custDataLst>
          </p:nvPr>
        </p:nvSpPr>
        <p:spPr>
          <a:xfrm>
            <a:off x="5808043" y="4943080"/>
            <a:ext cx="3503088" cy="1066522"/>
          </a:xfrm>
          <a:prstGeom prst="rect">
            <a:avLst/>
          </a:prstGeom>
        </p:spPr>
        <p:txBody>
          <a:bodyPr anchor="ctr"/>
          <a:lstStyle/>
          <a:p>
            <a:pPr lvl="0">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9" name="MH_SubTitle_4"/>
          <p:cNvSpPr/>
          <p:nvPr>
            <p:custDataLst>
              <p:tags r:id="rId2"/>
            </p:custDataLst>
          </p:nvPr>
        </p:nvSpPr>
        <p:spPr>
          <a:xfrm>
            <a:off x="144889" y="4382356"/>
            <a:ext cx="3503088" cy="1066522"/>
          </a:xfrm>
          <a:prstGeom prst="rect">
            <a:avLst/>
          </a:prstGeom>
        </p:spPr>
        <p:txBody>
          <a:bodyPr anchor="ctr"/>
          <a:lstStyle/>
          <a:p>
            <a:pPr lvl="0" algn="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10" name="MH_SubTitle_4"/>
          <p:cNvSpPr/>
          <p:nvPr>
            <p:custDataLst>
              <p:tags r:id="rId3"/>
            </p:custDataLst>
          </p:nvPr>
        </p:nvSpPr>
        <p:spPr>
          <a:xfrm>
            <a:off x="2592912" y="1880798"/>
            <a:ext cx="3503088" cy="1066522"/>
          </a:xfrm>
          <a:prstGeom prst="rect">
            <a:avLst/>
          </a:prstGeom>
        </p:spPr>
        <p:txBody>
          <a:bodyPr anchor="ctr"/>
          <a:lstStyle/>
          <a:p>
            <a:pPr lvl="0" algn="r">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11" name="MH_Other_1"/>
          <p:cNvSpPr/>
          <p:nvPr>
            <p:custDataLst>
              <p:tags r:id="rId4"/>
            </p:custDataLst>
          </p:nvPr>
        </p:nvSpPr>
        <p:spPr bwMode="auto">
          <a:xfrm>
            <a:off x="7202732" y="2243452"/>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3"/>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3"/>
              </a:solidFill>
              <a:latin typeface="+mn-lt"/>
              <a:ea typeface="+mn-ea"/>
            </a:endParaRPr>
          </a:p>
        </p:txBody>
      </p:sp>
      <p:pic>
        <p:nvPicPr>
          <p:cNvPr id="12" name="MH_Other_2"/>
          <p:cNvPicPr/>
          <p:nvPr>
            <p:custDataLst>
              <p:tags r:id="rId5"/>
            </p:custDataLst>
          </p:nvPr>
        </p:nvPicPr>
        <p:blipFill>
          <a:blip r:embed="rId15" cstate="print">
            <a:extLst>
              <a:ext uri="{28A0092B-C50C-407E-A947-70E740481C1C}">
                <a14:useLocalDpi xmlns:a14="http://schemas.microsoft.com/office/drawing/2010/main" val="0"/>
              </a:ext>
            </a:extLst>
          </a:blip>
          <a:srcRect l="50887"/>
          <a:stretch>
            <a:fillRect/>
          </a:stretch>
        </p:blipFill>
        <p:spPr bwMode="auto">
          <a:xfrm>
            <a:off x="7202735" y="1964120"/>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H_Other_3"/>
          <p:cNvSpPr/>
          <p:nvPr>
            <p:custDataLst>
              <p:tags r:id="rId6"/>
            </p:custDataLst>
          </p:nvPr>
        </p:nvSpPr>
        <p:spPr bwMode="auto">
          <a:xfrm>
            <a:off x="6106585" y="2849719"/>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2"/>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2"/>
              </a:solidFill>
              <a:latin typeface="+mn-lt"/>
              <a:ea typeface="+mn-ea"/>
            </a:endParaRPr>
          </a:p>
        </p:txBody>
      </p:sp>
      <p:pic>
        <p:nvPicPr>
          <p:cNvPr id="14" name="MH_Other_4"/>
          <p:cNvPicPr/>
          <p:nvPr>
            <p:custDataLst>
              <p:tags r:id="rId7"/>
            </p:custDataLst>
          </p:nvPr>
        </p:nvPicPr>
        <p:blipFill>
          <a:blip r:embed="rId16" cstate="print">
            <a:extLst>
              <a:ext uri="{28A0092B-C50C-407E-A947-70E740481C1C}">
                <a14:useLocalDpi xmlns:a14="http://schemas.microsoft.com/office/drawing/2010/main" val="0"/>
              </a:ext>
            </a:extLst>
          </a:blip>
          <a:srcRect l="50887"/>
          <a:stretch>
            <a:fillRect/>
          </a:stretch>
        </p:blipFill>
        <p:spPr bwMode="auto">
          <a:xfrm>
            <a:off x="6106587" y="2570386"/>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MH_Other_5"/>
          <p:cNvSpPr/>
          <p:nvPr>
            <p:custDataLst>
              <p:tags r:id="rId8"/>
            </p:custDataLst>
          </p:nvPr>
        </p:nvSpPr>
        <p:spPr bwMode="auto">
          <a:xfrm>
            <a:off x="5010437" y="3455985"/>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accent1"/>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accent1"/>
              </a:solidFill>
              <a:latin typeface="+mn-lt"/>
              <a:ea typeface="+mn-ea"/>
            </a:endParaRPr>
          </a:p>
        </p:txBody>
      </p:sp>
      <p:pic>
        <p:nvPicPr>
          <p:cNvPr id="16" name="MH_Other_6"/>
          <p:cNvPicPr/>
          <p:nvPr>
            <p:custDataLst>
              <p:tags r:id="rId9"/>
            </p:custDataLst>
          </p:nvPr>
        </p:nvPicPr>
        <p:blipFill>
          <a:blip r:embed="rId16" cstate="print">
            <a:extLst>
              <a:ext uri="{28A0092B-C50C-407E-A947-70E740481C1C}">
                <a14:useLocalDpi xmlns:a14="http://schemas.microsoft.com/office/drawing/2010/main" val="0"/>
              </a:ext>
            </a:extLst>
          </a:blip>
          <a:srcRect l="50887"/>
          <a:stretch>
            <a:fillRect/>
          </a:stretch>
        </p:blipFill>
        <p:spPr bwMode="auto">
          <a:xfrm>
            <a:off x="5010439" y="3176654"/>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MH_Other_7"/>
          <p:cNvSpPr/>
          <p:nvPr>
            <p:custDataLst>
              <p:tags r:id="rId10"/>
            </p:custDataLst>
          </p:nvPr>
        </p:nvSpPr>
        <p:spPr bwMode="auto">
          <a:xfrm>
            <a:off x="3916407" y="4062253"/>
            <a:ext cx="907333"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solidFill>
            <a:schemeClr val="tx2"/>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tx2"/>
              </a:solidFill>
              <a:latin typeface="+mn-lt"/>
              <a:ea typeface="+mn-ea"/>
            </a:endParaRPr>
          </a:p>
        </p:txBody>
      </p:sp>
      <p:pic>
        <p:nvPicPr>
          <p:cNvPr id="18" name="MH_Other_8"/>
          <p:cNvPicPr/>
          <p:nvPr>
            <p:custDataLst>
              <p:tags r:id="rId11"/>
            </p:custDataLst>
          </p:nvPr>
        </p:nvPicPr>
        <p:blipFill>
          <a:blip r:embed="rId15" cstate="print">
            <a:extLst>
              <a:ext uri="{28A0092B-C50C-407E-A947-70E740481C1C}">
                <a14:useLocalDpi xmlns:a14="http://schemas.microsoft.com/office/drawing/2010/main" val="0"/>
              </a:ext>
            </a:extLst>
          </a:blip>
          <a:srcRect l="50887"/>
          <a:stretch>
            <a:fillRect/>
          </a:stretch>
        </p:blipFill>
        <p:spPr bwMode="auto">
          <a:xfrm>
            <a:off x="3916405" y="3782921"/>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H_SubTitle_4"/>
          <p:cNvSpPr/>
          <p:nvPr>
            <p:custDataLst>
              <p:tags r:id="rId12"/>
            </p:custDataLst>
          </p:nvPr>
        </p:nvSpPr>
        <p:spPr>
          <a:xfrm>
            <a:off x="8389869" y="2560070"/>
            <a:ext cx="3503088" cy="1066522"/>
          </a:xfrm>
          <a:prstGeom prst="rect">
            <a:avLst/>
          </a:prstGeom>
        </p:spPr>
        <p:txBody>
          <a:bodyPr anchor="ctr"/>
          <a:lstStyle/>
          <a:p>
            <a:pPr lvl="0">
              <a:lnSpc>
                <a:spcPct val="150000"/>
              </a:lnSpc>
              <a:spcBef>
                <a:spcPct val="0"/>
              </a:spcBef>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添加适当的文字，一页的文字最好不要超过</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字</a:t>
            </a:r>
            <a:endParaRPr lang="en-GB" altLang="zh-CN" sz="1600" dirty="0">
              <a:solidFill>
                <a:schemeClr val="tx1">
                  <a:lumMod val="50000"/>
                  <a:lumOff val="50000"/>
                </a:schemeClr>
              </a:solidFill>
              <a:cs typeface="Arial" panose="020B0604020202020204" pitchFamily="34" charset="0"/>
            </a:endParaRPr>
          </a:p>
        </p:txBody>
      </p:sp>
      <p:sp>
        <p:nvSpPr>
          <p:cNvPr id="20" name="矩形 19"/>
          <p:cNvSpPr/>
          <p:nvPr/>
        </p:nvSpPr>
        <p:spPr>
          <a:xfrm>
            <a:off x="6005479" y="3335337"/>
            <a:ext cx="628698" cy="830868"/>
          </a:xfrm>
          <a:prstGeom prst="rect">
            <a:avLst/>
          </a:prstGeom>
        </p:spPr>
        <p:txBody>
          <a:bodyPr wrap="none">
            <a:spAutoFit/>
          </a:bodyPr>
          <a:lstStyle/>
          <a:p>
            <a:pPr lvl="0" algn="just">
              <a:defRPr/>
            </a:pPr>
            <a:r>
              <a:rPr lang="en-US" altLang="zh-CN" sz="4800" b="1" dirty="0">
                <a:solidFill>
                  <a:schemeClr val="accent2"/>
                </a:solidFill>
              </a:rPr>
              <a:t>C</a:t>
            </a:r>
            <a:endParaRPr lang="zh-CN" altLang="en-US" sz="4800" b="1" dirty="0">
              <a:solidFill>
                <a:schemeClr val="accent2"/>
              </a:solidFill>
            </a:endParaRPr>
          </a:p>
        </p:txBody>
      </p:sp>
      <p:sp>
        <p:nvSpPr>
          <p:cNvPr id="21" name="矩形 20"/>
          <p:cNvSpPr/>
          <p:nvPr/>
        </p:nvSpPr>
        <p:spPr>
          <a:xfrm>
            <a:off x="7095884" y="2739745"/>
            <a:ext cx="628698" cy="830868"/>
          </a:xfrm>
          <a:prstGeom prst="rect">
            <a:avLst/>
          </a:prstGeom>
        </p:spPr>
        <p:txBody>
          <a:bodyPr wrap="none">
            <a:spAutoFit/>
          </a:bodyPr>
          <a:lstStyle/>
          <a:p>
            <a:pPr lvl="0" algn="just">
              <a:defRPr/>
            </a:pPr>
            <a:r>
              <a:rPr lang="en-US" altLang="zh-CN" sz="4800" b="1" dirty="0">
                <a:solidFill>
                  <a:schemeClr val="accent3"/>
                </a:solidFill>
              </a:rPr>
              <a:t>D</a:t>
            </a:r>
            <a:endParaRPr lang="zh-CN" altLang="en-US" sz="4800" b="1" dirty="0">
              <a:solidFill>
                <a:schemeClr val="accent3"/>
              </a:solidFill>
            </a:endParaRPr>
          </a:p>
        </p:txBody>
      </p:sp>
      <p:sp>
        <p:nvSpPr>
          <p:cNvPr id="22" name="矩形 21"/>
          <p:cNvSpPr/>
          <p:nvPr/>
        </p:nvSpPr>
        <p:spPr>
          <a:xfrm>
            <a:off x="4889459" y="3911251"/>
            <a:ext cx="628698" cy="830868"/>
          </a:xfrm>
          <a:prstGeom prst="rect">
            <a:avLst/>
          </a:prstGeom>
        </p:spPr>
        <p:txBody>
          <a:bodyPr wrap="none">
            <a:spAutoFit/>
          </a:bodyPr>
          <a:lstStyle/>
          <a:p>
            <a:pPr lvl="0" algn="just">
              <a:defRPr/>
            </a:pPr>
            <a:r>
              <a:rPr lang="en-US" altLang="zh-CN" sz="4800" b="1" dirty="0">
                <a:solidFill>
                  <a:schemeClr val="accent1"/>
                </a:solidFill>
              </a:rPr>
              <a:t>B</a:t>
            </a:r>
            <a:endParaRPr lang="zh-CN" altLang="en-US" sz="4800" b="1" dirty="0">
              <a:solidFill>
                <a:schemeClr val="accent1"/>
              </a:solidFill>
            </a:endParaRPr>
          </a:p>
        </p:txBody>
      </p:sp>
      <p:sp>
        <p:nvSpPr>
          <p:cNvPr id="23" name="矩形 22"/>
          <p:cNvSpPr/>
          <p:nvPr/>
        </p:nvSpPr>
        <p:spPr>
          <a:xfrm>
            <a:off x="3738988" y="4484845"/>
            <a:ext cx="628698" cy="830868"/>
          </a:xfrm>
          <a:prstGeom prst="rect">
            <a:avLst/>
          </a:prstGeom>
        </p:spPr>
        <p:txBody>
          <a:bodyPr wrap="none">
            <a:spAutoFit/>
          </a:bodyPr>
          <a:lstStyle/>
          <a:p>
            <a:pPr lvl="0" algn="just">
              <a:defRPr/>
            </a:pPr>
            <a:r>
              <a:rPr lang="en-US" altLang="zh-CN" sz="4800" b="1" dirty="0">
                <a:solidFill>
                  <a:schemeClr val="tx2"/>
                </a:solidFill>
              </a:rPr>
              <a:t>A</a:t>
            </a:r>
            <a:endParaRPr lang="zh-CN" altLang="en-US" sz="4800" b="1" dirty="0">
              <a:solidFill>
                <a:schemeClr val="tx2"/>
              </a:solidFill>
            </a:endParaRPr>
          </a:p>
        </p:txBody>
      </p:sp>
      <p:sp>
        <p:nvSpPr>
          <p:cNvPr id="24" name="标题 23"/>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500"/>
                                        <p:tgtEl>
                                          <p:spTgt spid="13"/>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par>
                          <p:cTn id="57" fill="hold">
                            <p:stCondLst>
                              <p:cond delay="5500"/>
                            </p:stCondLst>
                            <p:childTnLst>
                              <p:par>
                                <p:cTn id="58" presetID="2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right)">
                                      <p:cBhvr>
                                        <p:cTn id="60" dur="500"/>
                                        <p:tgtEl>
                                          <p:spTgt spid="10"/>
                                        </p:tgtEl>
                                      </p:cBhvr>
                                    </p:animEffect>
                                  </p:childTnLst>
                                </p:cTn>
                              </p:par>
                            </p:childTnLst>
                          </p:cTn>
                        </p:par>
                        <p:par>
                          <p:cTn id="61" fill="hold">
                            <p:stCondLst>
                              <p:cond delay="6000"/>
                            </p:stCondLst>
                            <p:childTnLst>
                              <p:par>
                                <p:cTn id="62" presetID="2" presetClass="entr" presetSubtype="4"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par>
                          <p:cTn id="66" fill="hold">
                            <p:stCondLst>
                              <p:cond delay="6500"/>
                            </p:stCondLst>
                            <p:childTnLst>
                              <p:par>
                                <p:cTn id="67" presetID="22" presetClass="entr" presetSubtype="1"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up)">
                                      <p:cBhvr>
                                        <p:cTn id="69" dur="500"/>
                                        <p:tgtEl>
                                          <p:spTgt spid="11"/>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7500"/>
                            </p:stCondLst>
                            <p:childTnLst>
                              <p:par>
                                <p:cTn id="77" presetID="22" presetClass="entr" presetSubtype="8"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3" grpId="0" animBg="1"/>
      <p:bldP spid="15" grpId="0" animBg="1"/>
      <p:bldP spid="17" grpId="0" animBg="1"/>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8"/>
          <p:cNvGrpSpPr/>
          <p:nvPr/>
        </p:nvGrpSpPr>
        <p:grpSpPr bwMode="auto">
          <a:xfrm>
            <a:off x="892141" y="5513042"/>
            <a:ext cx="3592542" cy="673602"/>
            <a:chOff x="0" y="0"/>
            <a:chExt cx="928" cy="174"/>
          </a:xfrm>
        </p:grpSpPr>
        <p:sp>
          <p:nvSpPr>
            <p:cNvPr id="9" name="Line 55"/>
            <p:cNvSpPr>
              <a:spLocks noChangeShapeType="1"/>
            </p:cNvSpPr>
            <p:nvPr/>
          </p:nvSpPr>
          <p:spPr bwMode="auto">
            <a:xfrm rot="10800000" flipH="1">
              <a:off x="912" y="0"/>
              <a:ext cx="16" cy="2"/>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0" name="Line 56"/>
            <p:cNvSpPr>
              <a:spLocks noChangeShapeType="1"/>
            </p:cNvSpPr>
            <p:nvPr/>
          </p:nvSpPr>
          <p:spPr bwMode="auto">
            <a:xfrm rot="10800000" flipH="1">
              <a:off x="31" y="8"/>
              <a:ext cx="850" cy="160"/>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1" name="Line 57"/>
            <p:cNvSpPr>
              <a:spLocks noChangeShapeType="1"/>
            </p:cNvSpPr>
            <p:nvPr/>
          </p:nvSpPr>
          <p:spPr bwMode="auto">
            <a:xfrm rot="10800000" flipH="1">
              <a:off x="0" y="171"/>
              <a:ext cx="15" cy="3"/>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grpSp>
        <p:nvGrpSpPr>
          <p:cNvPr id="12" name="Group 62"/>
          <p:cNvGrpSpPr/>
          <p:nvPr/>
        </p:nvGrpSpPr>
        <p:grpSpPr bwMode="auto">
          <a:xfrm>
            <a:off x="896015" y="2385052"/>
            <a:ext cx="1792401" cy="3801590"/>
            <a:chOff x="0" y="0"/>
            <a:chExt cx="463" cy="982"/>
          </a:xfrm>
        </p:grpSpPr>
        <p:sp>
          <p:nvSpPr>
            <p:cNvPr id="13" name="Line 59"/>
            <p:cNvSpPr>
              <a:spLocks noChangeShapeType="1"/>
            </p:cNvSpPr>
            <p:nvPr/>
          </p:nvSpPr>
          <p:spPr bwMode="auto">
            <a:xfrm rot="10800000" flipH="1">
              <a:off x="456" y="0"/>
              <a:ext cx="7" cy="14"/>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4" name="Line 60"/>
            <p:cNvSpPr>
              <a:spLocks noChangeShapeType="1"/>
            </p:cNvSpPr>
            <p:nvPr/>
          </p:nvSpPr>
          <p:spPr bwMode="auto">
            <a:xfrm rot="10800000" flipH="1">
              <a:off x="13" y="43"/>
              <a:ext cx="429" cy="910"/>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5" name="Line 61"/>
            <p:cNvSpPr>
              <a:spLocks noChangeShapeType="1"/>
            </p:cNvSpPr>
            <p:nvPr/>
          </p:nvSpPr>
          <p:spPr bwMode="auto">
            <a:xfrm rot="10800000" flipH="1">
              <a:off x="0" y="967"/>
              <a:ext cx="6" cy="15"/>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grpSp>
        <p:nvGrpSpPr>
          <p:cNvPr id="16" name="Group 66"/>
          <p:cNvGrpSpPr/>
          <p:nvPr/>
        </p:nvGrpSpPr>
        <p:grpSpPr bwMode="auto">
          <a:xfrm>
            <a:off x="896015" y="4800724"/>
            <a:ext cx="1780785" cy="1385916"/>
            <a:chOff x="0" y="0"/>
            <a:chExt cx="460" cy="358"/>
          </a:xfrm>
        </p:grpSpPr>
        <p:sp>
          <p:nvSpPr>
            <p:cNvPr id="17" name="Line 63"/>
            <p:cNvSpPr>
              <a:spLocks noChangeShapeType="1"/>
            </p:cNvSpPr>
            <p:nvPr/>
          </p:nvSpPr>
          <p:spPr bwMode="auto">
            <a:xfrm rot="10800000" flipH="1">
              <a:off x="448" y="0"/>
              <a:ext cx="12" cy="9"/>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8" name="Line 64"/>
            <p:cNvSpPr>
              <a:spLocks noChangeShapeType="1"/>
            </p:cNvSpPr>
            <p:nvPr/>
          </p:nvSpPr>
          <p:spPr bwMode="auto">
            <a:xfrm rot="10800000" flipH="1">
              <a:off x="25" y="174"/>
              <a:ext cx="211" cy="164"/>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9" name="Line 65"/>
            <p:cNvSpPr>
              <a:spLocks noChangeShapeType="1"/>
            </p:cNvSpPr>
            <p:nvPr/>
          </p:nvSpPr>
          <p:spPr bwMode="auto">
            <a:xfrm rot="10800000" flipH="1">
              <a:off x="0" y="348"/>
              <a:ext cx="12" cy="10"/>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sp>
        <p:nvSpPr>
          <p:cNvPr id="20" name="AutoShape 67"/>
          <p:cNvSpPr/>
          <p:nvPr/>
        </p:nvSpPr>
        <p:spPr bwMode="auto">
          <a:xfrm>
            <a:off x="2684540" y="2396666"/>
            <a:ext cx="1804013" cy="3124118"/>
          </a:xfrm>
          <a:custGeom>
            <a:avLst/>
            <a:gdLst>
              <a:gd name="T0" fmla="*/ 739775 w 21540"/>
              <a:gd name="T1" fmla="*/ 1281113 h 21600"/>
              <a:gd name="T2" fmla="*/ 0 w 21540"/>
              <a:gd name="T3" fmla="*/ 990253 h 21600"/>
              <a:gd name="T4" fmla="*/ 3744 w 21540"/>
              <a:gd name="T5" fmla="*/ 0 h 21600"/>
              <a:gd name="T6" fmla="*/ 739775 w 21540"/>
              <a:gd name="T7" fmla="*/ 12811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6" y="2708"/>
                  <a:pt x="21600" y="12379"/>
                  <a:pt x="21540" y="21600"/>
                </a:cubicBezTo>
              </a:path>
            </a:pathLst>
          </a:custGeom>
          <a:solidFill>
            <a:schemeClr val="tx2"/>
          </a:solidFill>
          <a:ln>
            <a:noFill/>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1" name="AutoShape 68"/>
          <p:cNvSpPr/>
          <p:nvPr/>
        </p:nvSpPr>
        <p:spPr bwMode="auto">
          <a:xfrm>
            <a:off x="2374837" y="3016065"/>
            <a:ext cx="1502054" cy="2601496"/>
          </a:xfrm>
          <a:custGeom>
            <a:avLst/>
            <a:gdLst>
              <a:gd name="T0" fmla="*/ 615950 w 21540"/>
              <a:gd name="T1" fmla="*/ 1066800 h 21600"/>
              <a:gd name="T2" fmla="*/ 0 w 21540"/>
              <a:gd name="T3" fmla="*/ 824597 h 21600"/>
              <a:gd name="T4" fmla="*/ 3117 w 21540"/>
              <a:gd name="T5" fmla="*/ 0 h 21600"/>
              <a:gd name="T6" fmla="*/ 615950 w 21540"/>
              <a:gd name="T7" fmla="*/ 10668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4" y="2708"/>
                  <a:pt x="21600" y="12379"/>
                  <a:pt x="21540" y="21600"/>
                </a:cubicBezTo>
              </a:path>
            </a:pathLst>
          </a:custGeom>
          <a:solidFill>
            <a:schemeClr val="accent1"/>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2" name="AutoShape 69"/>
          <p:cNvSpPr/>
          <p:nvPr/>
        </p:nvSpPr>
        <p:spPr bwMode="auto">
          <a:xfrm>
            <a:off x="2096109" y="3666441"/>
            <a:ext cx="1203968" cy="2082745"/>
          </a:xfrm>
          <a:custGeom>
            <a:avLst/>
            <a:gdLst>
              <a:gd name="T0" fmla="*/ 493713 w 21540"/>
              <a:gd name="T1" fmla="*/ 854075 h 21600"/>
              <a:gd name="T2" fmla="*/ 0 w 21540"/>
              <a:gd name="T3" fmla="*/ 660168 h 21600"/>
              <a:gd name="T4" fmla="*/ 2498 w 21540"/>
              <a:gd name="T5" fmla="*/ 0 h 21600"/>
              <a:gd name="T6" fmla="*/ 493713 w 21540"/>
              <a:gd name="T7" fmla="*/ 8540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7" y="2709"/>
                  <a:pt x="21600" y="12378"/>
                  <a:pt x="21540" y="21600"/>
                </a:cubicBezTo>
              </a:path>
            </a:pathLst>
          </a:custGeom>
          <a:solidFill>
            <a:schemeClr val="accent2"/>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3" name="AutoShape 70"/>
          <p:cNvSpPr/>
          <p:nvPr/>
        </p:nvSpPr>
        <p:spPr bwMode="auto">
          <a:xfrm>
            <a:off x="1786404" y="4285844"/>
            <a:ext cx="902008" cy="1560124"/>
          </a:xfrm>
          <a:custGeom>
            <a:avLst/>
            <a:gdLst>
              <a:gd name="T0" fmla="*/ 369888 w 21540"/>
              <a:gd name="T1" fmla="*/ 639763 h 21600"/>
              <a:gd name="T2" fmla="*/ 0 w 21540"/>
              <a:gd name="T3" fmla="*/ 494483 h 21600"/>
              <a:gd name="T4" fmla="*/ 1872 w 21540"/>
              <a:gd name="T5" fmla="*/ 0 h 21600"/>
              <a:gd name="T6" fmla="*/ 369888 w 21540"/>
              <a:gd name="T7" fmla="*/ 639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5"/>
                </a:lnTo>
                <a:lnTo>
                  <a:pt x="109" y="0"/>
                </a:lnTo>
                <a:cubicBezTo>
                  <a:pt x="12005" y="2709"/>
                  <a:pt x="21600" y="12380"/>
                  <a:pt x="21540" y="21600"/>
                </a:cubicBezTo>
              </a:path>
            </a:pathLst>
          </a:custGeom>
          <a:solidFill>
            <a:schemeClr val="accent3"/>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4" name="AutoShape 71"/>
          <p:cNvSpPr/>
          <p:nvPr/>
        </p:nvSpPr>
        <p:spPr bwMode="auto">
          <a:xfrm>
            <a:off x="857301" y="6144057"/>
            <a:ext cx="73556" cy="73556"/>
          </a:xfrm>
          <a:custGeom>
            <a:avLst/>
            <a:gdLst>
              <a:gd name="T0" fmla="*/ 30163 w 21598"/>
              <a:gd name="T1" fmla="*/ 15081 h 21598"/>
              <a:gd name="T2" fmla="*/ 29015 w 21598"/>
              <a:gd name="T3" fmla="*/ 9309 h 21598"/>
              <a:gd name="T4" fmla="*/ 25746 w 21598"/>
              <a:gd name="T5" fmla="*/ 4417 h 21598"/>
              <a:gd name="T6" fmla="*/ 20854 w 21598"/>
              <a:gd name="T7" fmla="*/ 1148 h 21598"/>
              <a:gd name="T8" fmla="*/ 15081 w 21598"/>
              <a:gd name="T9" fmla="*/ 0 h 21598"/>
              <a:gd name="T10" fmla="*/ 9309 w 21598"/>
              <a:gd name="T11" fmla="*/ 1148 h 21598"/>
              <a:gd name="T12" fmla="*/ 4417 w 21598"/>
              <a:gd name="T13" fmla="*/ 4417 h 21598"/>
              <a:gd name="T14" fmla="*/ 1148 w 21598"/>
              <a:gd name="T15" fmla="*/ 9309 h 21598"/>
              <a:gd name="T16" fmla="*/ 0 w 21598"/>
              <a:gd name="T17" fmla="*/ 15081 h 21598"/>
              <a:gd name="T18" fmla="*/ 1148 w 21598"/>
              <a:gd name="T19" fmla="*/ 20854 h 21598"/>
              <a:gd name="T20" fmla="*/ 4417 w 21598"/>
              <a:gd name="T21" fmla="*/ 25746 h 21598"/>
              <a:gd name="T22" fmla="*/ 9309 w 21598"/>
              <a:gd name="T23" fmla="*/ 29015 h 21598"/>
              <a:gd name="T24" fmla="*/ 15081 w 21598"/>
              <a:gd name="T25" fmla="*/ 30163 h 21598"/>
              <a:gd name="T26" fmla="*/ 20854 w 21598"/>
              <a:gd name="T27" fmla="*/ 29015 h 21598"/>
              <a:gd name="T28" fmla="*/ 25746 w 21598"/>
              <a:gd name="T29" fmla="*/ 25746 h 21598"/>
              <a:gd name="T30" fmla="*/ 29015 w 21598"/>
              <a:gd name="T31" fmla="*/ 20854 h 21598"/>
              <a:gd name="T32" fmla="*/ 30163 w 21598"/>
              <a:gd name="T33" fmla="*/ 15081 h 21598"/>
              <a:gd name="T34" fmla="*/ 30163 w 21598"/>
              <a:gd name="T35" fmla="*/ 1508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rgbClr val="506C74"/>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cxnSp>
        <p:nvCxnSpPr>
          <p:cNvPr id="25" name="Elbow Connector 21"/>
          <p:cNvCxnSpPr/>
          <p:nvPr/>
        </p:nvCxnSpPr>
        <p:spPr>
          <a:xfrm flipV="1">
            <a:off x="3876895" y="1788106"/>
            <a:ext cx="3277166" cy="2070177"/>
          </a:xfrm>
          <a:prstGeom prst="bentConnector3">
            <a:avLst>
              <a:gd name="adj1" fmla="val 69630"/>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6" name="Elbow Connector 22"/>
          <p:cNvCxnSpPr/>
          <p:nvPr/>
        </p:nvCxnSpPr>
        <p:spPr>
          <a:xfrm flipV="1">
            <a:off x="3218084" y="2930804"/>
            <a:ext cx="3935975" cy="1381720"/>
          </a:xfrm>
          <a:prstGeom prst="bentConnector3">
            <a:avLst>
              <a:gd name="adj1" fmla="val 78387"/>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7" name="Elbow Connector 23"/>
          <p:cNvCxnSpPr/>
          <p:nvPr/>
        </p:nvCxnSpPr>
        <p:spPr>
          <a:xfrm flipV="1">
            <a:off x="2688415" y="4056578"/>
            <a:ext cx="4465646" cy="706112"/>
          </a:xfrm>
          <a:prstGeom prst="bentConnector3">
            <a:avLst>
              <a:gd name="adj1" fmla="val 83929"/>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8" name="Elbow Connector 24"/>
          <p:cNvCxnSpPr/>
          <p:nvPr/>
        </p:nvCxnSpPr>
        <p:spPr>
          <a:xfrm flipV="1">
            <a:off x="2096106" y="5212852"/>
            <a:ext cx="5057952" cy="3"/>
          </a:xfrm>
          <a:prstGeom prst="bentConnector3">
            <a:avLst>
              <a:gd name="adj1" fmla="val 50000"/>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grpSp>
        <p:nvGrpSpPr>
          <p:cNvPr id="29" name="Group 31"/>
          <p:cNvGrpSpPr/>
          <p:nvPr/>
        </p:nvGrpSpPr>
        <p:grpSpPr>
          <a:xfrm>
            <a:off x="7411401" y="1298722"/>
            <a:ext cx="4072365" cy="906917"/>
            <a:chOff x="4826000" y="920370"/>
            <a:chExt cx="3055069" cy="680365"/>
          </a:xfrm>
        </p:grpSpPr>
        <p:sp>
          <p:nvSpPr>
            <p:cNvPr id="30"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8565">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1"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en-US" altLang="ko-KR"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 </a:t>
              </a: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项目资金短缺</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2" name="Group 31"/>
          <p:cNvGrpSpPr/>
          <p:nvPr/>
        </p:nvGrpSpPr>
        <p:grpSpPr>
          <a:xfrm>
            <a:off x="7411401" y="2606740"/>
            <a:ext cx="4072365" cy="906917"/>
            <a:chOff x="4826000" y="920370"/>
            <a:chExt cx="3055069" cy="680365"/>
          </a:xfrm>
        </p:grpSpPr>
        <p:sp>
          <p:nvSpPr>
            <p:cNvPr id="33"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8565">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4"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缺乏相关专业技能人才</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5" name="Group 31"/>
          <p:cNvGrpSpPr/>
          <p:nvPr/>
        </p:nvGrpSpPr>
        <p:grpSpPr>
          <a:xfrm>
            <a:off x="7411401" y="3789209"/>
            <a:ext cx="4072365" cy="906917"/>
            <a:chOff x="4826000" y="920370"/>
            <a:chExt cx="3055069" cy="680365"/>
          </a:xfrm>
        </p:grpSpPr>
        <p:sp>
          <p:nvSpPr>
            <p:cNvPr id="36"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8565">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7"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市场容量有限</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8" name="Group 31"/>
          <p:cNvGrpSpPr/>
          <p:nvPr/>
        </p:nvGrpSpPr>
        <p:grpSpPr>
          <a:xfrm>
            <a:off x="7411401" y="4858475"/>
            <a:ext cx="4072365" cy="906917"/>
            <a:chOff x="4826000" y="920370"/>
            <a:chExt cx="3055069" cy="680365"/>
          </a:xfrm>
        </p:grpSpPr>
        <p:sp>
          <p:nvSpPr>
            <p:cNvPr id="39"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8565">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40"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竞争压力较大</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sp>
        <p:nvSpPr>
          <p:cNvPr id="41" name="标题 40"/>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500"/>
                            </p:stCondLst>
                            <p:childTnLst>
                              <p:par>
                                <p:cTn id="15" presetID="2" presetClass="entr" presetSubtype="3"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250" fill="hold"/>
                                        <p:tgtEl>
                                          <p:spTgt spid="23"/>
                                        </p:tgtEl>
                                        <p:attrNameLst>
                                          <p:attrName>ppt_x</p:attrName>
                                        </p:attrNameLst>
                                      </p:cBhvr>
                                      <p:tavLst>
                                        <p:tav tm="0">
                                          <p:val>
                                            <p:strVal val="1+#ppt_w/2"/>
                                          </p:val>
                                        </p:tav>
                                        <p:tav tm="100000">
                                          <p:val>
                                            <p:strVal val="#ppt_x"/>
                                          </p:val>
                                        </p:tav>
                                      </p:tavLst>
                                    </p:anim>
                                    <p:anim calcmode="lin" valueType="num">
                                      <p:cBhvr additive="base">
                                        <p:cTn id="18" dur="250" fill="hold"/>
                                        <p:tgtEl>
                                          <p:spTgt spid="23"/>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3"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50" fill="hold"/>
                                        <p:tgtEl>
                                          <p:spTgt spid="22"/>
                                        </p:tgtEl>
                                        <p:attrNameLst>
                                          <p:attrName>ppt_x</p:attrName>
                                        </p:attrNameLst>
                                      </p:cBhvr>
                                      <p:tavLst>
                                        <p:tav tm="0">
                                          <p:val>
                                            <p:strVal val="1+#ppt_w/2"/>
                                          </p:val>
                                        </p:tav>
                                        <p:tav tm="100000">
                                          <p:val>
                                            <p:strVal val="#ppt_x"/>
                                          </p:val>
                                        </p:tav>
                                      </p:tavLst>
                                    </p:anim>
                                    <p:anim calcmode="lin" valueType="num">
                                      <p:cBhvr additive="base">
                                        <p:cTn id="23" dur="250" fill="hold"/>
                                        <p:tgtEl>
                                          <p:spTgt spid="22"/>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2" presetClass="entr" presetSubtype="3"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fill="hold"/>
                                        <p:tgtEl>
                                          <p:spTgt spid="21"/>
                                        </p:tgtEl>
                                        <p:attrNameLst>
                                          <p:attrName>ppt_x</p:attrName>
                                        </p:attrNameLst>
                                      </p:cBhvr>
                                      <p:tavLst>
                                        <p:tav tm="0">
                                          <p:val>
                                            <p:strVal val="1+#ppt_w/2"/>
                                          </p:val>
                                        </p:tav>
                                        <p:tav tm="100000">
                                          <p:val>
                                            <p:strVal val="#ppt_x"/>
                                          </p:val>
                                        </p:tav>
                                      </p:tavLst>
                                    </p:anim>
                                    <p:anim calcmode="lin" valueType="num">
                                      <p:cBhvr additive="base">
                                        <p:cTn id="28" dur="250" fill="hold"/>
                                        <p:tgtEl>
                                          <p:spTgt spid="21"/>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3"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50" fill="hold"/>
                                        <p:tgtEl>
                                          <p:spTgt spid="20"/>
                                        </p:tgtEl>
                                        <p:attrNameLst>
                                          <p:attrName>ppt_x</p:attrName>
                                        </p:attrNameLst>
                                      </p:cBhvr>
                                      <p:tavLst>
                                        <p:tav tm="0">
                                          <p:val>
                                            <p:strVal val="1+#ppt_w/2"/>
                                          </p:val>
                                        </p:tav>
                                        <p:tav tm="100000">
                                          <p:val>
                                            <p:strVal val="#ppt_x"/>
                                          </p:val>
                                        </p:tav>
                                      </p:tavLst>
                                    </p:anim>
                                    <p:anim calcmode="lin" valueType="num">
                                      <p:cBhvr additive="base">
                                        <p:cTn id="33" dur="250" fill="hold"/>
                                        <p:tgtEl>
                                          <p:spTgt spid="20"/>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750"/>
                                        <p:tgtEl>
                                          <p:spTgt spid="25"/>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750"/>
                                        <p:tgtEl>
                                          <p:spTgt spid="26"/>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par>
                          <p:cTn id="50" fill="hold">
                            <p:stCondLst>
                              <p:cond delay="5500"/>
                            </p:stCondLst>
                            <p:childTnLst>
                              <p:par>
                                <p:cTn id="51" presetID="22" presetClass="entr" presetSubtype="8"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750"/>
                                        <p:tgtEl>
                                          <p:spTgt spid="27"/>
                                        </p:tgtEl>
                                      </p:cBhvr>
                                    </p:animEffect>
                                  </p:childTnLst>
                                </p:cTn>
                              </p:par>
                            </p:childTnLst>
                          </p:cTn>
                        </p:par>
                        <p:par>
                          <p:cTn id="54" fill="hold">
                            <p:stCondLst>
                              <p:cond delay="6500"/>
                            </p:stCondLst>
                            <p:childTnLst>
                              <p:par>
                                <p:cTn id="55" presetID="22" presetClass="entr" presetSubtype="8"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750"/>
                                        <p:tgtEl>
                                          <p:spTgt spid="28"/>
                                        </p:tgtEl>
                                      </p:cBhvr>
                                    </p:animEffect>
                                  </p:childTnLst>
                                </p:cTn>
                              </p:par>
                            </p:childTnLst>
                          </p:cTn>
                        </p:par>
                        <p:par>
                          <p:cTn id="62" fill="hold">
                            <p:stCondLst>
                              <p:cond delay="8000"/>
                            </p:stCondLst>
                            <p:childTnLst>
                              <p:par>
                                <p:cTn id="63" presetID="22" presetClass="entr" presetSubtype="8"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588" y="5114574"/>
            <a:ext cx="9549896" cy="850231"/>
          </a:xfrm>
          <a:prstGeom prst="rect">
            <a:avLst/>
          </a:prstGeom>
          <a:solidFill>
            <a:schemeClr val="bg1">
              <a:lumMod val="85000"/>
            </a:schemeClr>
          </a:solidFill>
          <a:ln w="9525">
            <a:solidFill>
              <a:srgbClr val="EAEAEA"/>
            </a:solidFill>
            <a:miter lim="800000"/>
          </a:ln>
        </p:spPr>
        <p:txBody>
          <a:bodyPr wrap="none" lIns="89442" tIns="44720" rIns="89442" bIns="44720" anchor="ctr"/>
          <a:lstStyle/>
          <a:p>
            <a:endParaRPr lang="zh-CN" altLang="en-US" sz="3200" kern="0" dirty="0">
              <a:solidFill>
                <a:sysClr val="windowText" lastClr="000000"/>
              </a:solidFill>
              <a:ea typeface="微软雅黑" panose="020B0503020204020204" pitchFamily="34" charset="-122"/>
            </a:endParaRPr>
          </a:p>
        </p:txBody>
      </p:sp>
      <p:sp>
        <p:nvSpPr>
          <p:cNvPr id="3" name="Line 43"/>
          <p:cNvSpPr>
            <a:spLocks noChangeShapeType="1"/>
          </p:cNvSpPr>
          <p:nvPr/>
        </p:nvSpPr>
        <p:spPr bwMode="auto">
          <a:xfrm rot="5400000">
            <a:off x="4378591" y="2004658"/>
            <a:ext cx="0" cy="7357949"/>
          </a:xfrm>
          <a:prstGeom prst="line">
            <a:avLst/>
          </a:prstGeom>
          <a:noFill/>
          <a:ln w="9525">
            <a:solidFill>
              <a:schemeClr val="tx1">
                <a:lumMod val="65000"/>
                <a:lumOff val="35000"/>
              </a:schemeClr>
            </a:solidFill>
            <a:prstDash val="lg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4" name="Rectangle 6"/>
          <p:cNvSpPr>
            <a:spLocks noChangeArrowheads="1"/>
          </p:cNvSpPr>
          <p:nvPr/>
        </p:nvSpPr>
        <p:spPr bwMode="auto">
          <a:xfrm>
            <a:off x="3700613" y="3273982"/>
            <a:ext cx="5850872" cy="844769"/>
          </a:xfrm>
          <a:prstGeom prst="rect">
            <a:avLst/>
          </a:prstGeom>
          <a:solidFill>
            <a:schemeClr val="bg1">
              <a:lumMod val="85000"/>
            </a:schemeClr>
          </a:solidFill>
          <a:ln w="9525">
            <a:solidFill>
              <a:srgbClr val="EAEAEA"/>
            </a:solidFill>
            <a:miter lim="800000"/>
          </a:ln>
        </p:spPr>
        <p:txBody>
          <a:bodyPr wrap="none" lIns="89442" tIns="44720" rIns="89442" bIns="44720" anchor="ctr"/>
          <a:lstStyle/>
          <a:p>
            <a:pPr>
              <a:defRPr/>
            </a:pPr>
            <a:endParaRPr lang="zh-CN" altLang="en-US" sz="3200" kern="0" dirty="0">
              <a:solidFill>
                <a:sysClr val="windowText" lastClr="000000"/>
              </a:solidFill>
              <a:ea typeface="微软雅黑" panose="020B0503020204020204" pitchFamily="34" charset="-122"/>
            </a:endParaRPr>
          </a:p>
        </p:txBody>
      </p:sp>
      <p:sp>
        <p:nvSpPr>
          <p:cNvPr id="5" name="Line 43"/>
          <p:cNvSpPr>
            <a:spLocks noChangeShapeType="1"/>
          </p:cNvSpPr>
          <p:nvPr/>
        </p:nvSpPr>
        <p:spPr bwMode="auto">
          <a:xfrm rot="16200000" flipH="1">
            <a:off x="6438865" y="2013634"/>
            <a:ext cx="0" cy="3742462"/>
          </a:xfrm>
          <a:prstGeom prst="line">
            <a:avLst/>
          </a:prstGeom>
          <a:noFill/>
          <a:ln w="9525">
            <a:solidFill>
              <a:schemeClr val="tx1">
                <a:lumMod val="65000"/>
                <a:lumOff val="35000"/>
              </a:schemeClr>
            </a:solidFill>
            <a:prstDash val="lg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6" name="Rectangle 5"/>
          <p:cNvSpPr>
            <a:spLocks noChangeArrowheads="1"/>
          </p:cNvSpPr>
          <p:nvPr/>
        </p:nvSpPr>
        <p:spPr bwMode="auto">
          <a:xfrm rot="5400000">
            <a:off x="7970237" y="4418719"/>
            <a:ext cx="2324889" cy="841141"/>
          </a:xfrm>
          <a:prstGeom prst="rect">
            <a:avLst/>
          </a:prstGeom>
          <a:solidFill>
            <a:srgbClr val="FFFFFF"/>
          </a:solidFill>
          <a:ln w="9525">
            <a:solidFill>
              <a:srgbClr val="EAEAEA"/>
            </a:solidFill>
            <a:miter lim="800000"/>
          </a:ln>
        </p:spPr>
        <p:txBody>
          <a:bodyPr wrap="none" lIns="89442" tIns="44720" rIns="89442" bIns="44720" anchor="ctr"/>
          <a:lstStyle/>
          <a:p>
            <a:pPr>
              <a:defRPr/>
            </a:pPr>
            <a:endParaRPr lang="zh-CN" altLang="en-US" sz="3200" kern="0" dirty="0">
              <a:solidFill>
                <a:sysClr val="windowText" lastClr="000000"/>
              </a:solidFill>
              <a:ea typeface="微软雅黑" panose="020B0503020204020204" pitchFamily="34" charset="-122"/>
            </a:endParaRPr>
          </a:p>
        </p:txBody>
      </p:sp>
      <p:sp>
        <p:nvSpPr>
          <p:cNvPr id="7" name="Line 44"/>
          <p:cNvSpPr>
            <a:spLocks noChangeShapeType="1"/>
          </p:cNvSpPr>
          <p:nvPr/>
        </p:nvSpPr>
        <p:spPr bwMode="auto">
          <a:xfrm>
            <a:off x="9150350" y="4400932"/>
            <a:ext cx="0" cy="402863"/>
          </a:xfrm>
          <a:prstGeom prst="line">
            <a:avLst/>
          </a:prstGeom>
          <a:noFill/>
          <a:ln w="12700">
            <a:solidFill>
              <a:schemeClr val="tx1">
                <a:lumMod val="65000"/>
                <a:lumOff val="35000"/>
              </a:schemeClr>
            </a:solidFill>
            <a:prstDash val="sys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8" name="Rectangle 7"/>
          <p:cNvSpPr>
            <a:spLocks noChangeArrowheads="1"/>
          </p:cNvSpPr>
          <p:nvPr/>
        </p:nvSpPr>
        <p:spPr bwMode="auto">
          <a:xfrm>
            <a:off x="4181264" y="1502810"/>
            <a:ext cx="5370221" cy="850231"/>
          </a:xfrm>
          <a:prstGeom prst="rect">
            <a:avLst/>
          </a:prstGeom>
          <a:solidFill>
            <a:schemeClr val="bg1">
              <a:lumMod val="85000"/>
            </a:schemeClr>
          </a:solidFill>
          <a:ln w="9525">
            <a:solidFill>
              <a:srgbClr val="EAEAEA"/>
            </a:solidFill>
            <a:miter lim="800000"/>
          </a:ln>
        </p:spPr>
        <p:txBody>
          <a:bodyPr wrap="none" lIns="89442" tIns="44720" rIns="89442" bIns="44720" anchor="ctr"/>
          <a:lstStyle/>
          <a:p>
            <a:endParaRPr lang="zh-CN" altLang="en-US" sz="3200" kern="0" dirty="0">
              <a:solidFill>
                <a:sysClr val="windowText" lastClr="000000"/>
              </a:solidFill>
              <a:ea typeface="微软雅黑" panose="020B0503020204020204" pitchFamily="34" charset="-122"/>
            </a:endParaRPr>
          </a:p>
        </p:txBody>
      </p:sp>
      <p:sp>
        <p:nvSpPr>
          <p:cNvPr id="9" name="Line 43"/>
          <p:cNvSpPr>
            <a:spLocks noChangeShapeType="1"/>
          </p:cNvSpPr>
          <p:nvPr/>
        </p:nvSpPr>
        <p:spPr bwMode="auto">
          <a:xfrm rot="5400000">
            <a:off x="6435652" y="145012"/>
            <a:ext cx="0" cy="3736041"/>
          </a:xfrm>
          <a:prstGeom prst="line">
            <a:avLst/>
          </a:prstGeom>
          <a:noFill/>
          <a:ln w="9525">
            <a:solidFill>
              <a:schemeClr val="tx1">
                <a:lumMod val="65000"/>
                <a:lumOff val="35000"/>
              </a:schemeClr>
            </a:solidFill>
            <a:prstDash val="lg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10" name="Rectangle 8"/>
          <p:cNvSpPr>
            <a:spLocks noChangeArrowheads="1"/>
          </p:cNvSpPr>
          <p:nvPr/>
        </p:nvSpPr>
        <p:spPr bwMode="auto">
          <a:xfrm rot="5400000">
            <a:off x="2491603" y="2390208"/>
            <a:ext cx="2615941" cy="841141"/>
          </a:xfrm>
          <a:prstGeom prst="rect">
            <a:avLst/>
          </a:prstGeom>
          <a:solidFill>
            <a:schemeClr val="bg1">
              <a:lumMod val="85000"/>
            </a:schemeClr>
          </a:solidFill>
          <a:ln w="9525">
            <a:solidFill>
              <a:srgbClr val="EAEAEA"/>
            </a:solidFill>
            <a:miter lim="800000"/>
          </a:ln>
        </p:spPr>
        <p:txBody>
          <a:bodyPr wrap="none" lIns="89442" tIns="44720" rIns="89442" bIns="44720" anchor="ctr"/>
          <a:lstStyle/>
          <a:p>
            <a:pPr>
              <a:defRPr/>
            </a:pPr>
            <a:endParaRPr lang="zh-CN" altLang="en-US" sz="3200" kern="0" dirty="0">
              <a:solidFill>
                <a:sysClr val="windowText" lastClr="000000"/>
              </a:solidFill>
              <a:ea typeface="微软雅黑" panose="020B0503020204020204" pitchFamily="34" charset="-122"/>
            </a:endParaRPr>
          </a:p>
        </p:txBody>
      </p:sp>
      <p:sp>
        <p:nvSpPr>
          <p:cNvPr id="11" name="Line 42"/>
          <p:cNvSpPr>
            <a:spLocks noChangeShapeType="1"/>
          </p:cNvSpPr>
          <p:nvPr/>
        </p:nvSpPr>
        <p:spPr bwMode="auto">
          <a:xfrm>
            <a:off x="3780131" y="2579139"/>
            <a:ext cx="0" cy="453297"/>
          </a:xfrm>
          <a:prstGeom prst="line">
            <a:avLst/>
          </a:prstGeom>
          <a:noFill/>
          <a:ln w="9525">
            <a:solidFill>
              <a:schemeClr val="tx1">
                <a:lumMod val="65000"/>
                <a:lumOff val="35000"/>
              </a:schemeClr>
            </a:solidFill>
            <a:prstDash val="lgDash"/>
            <a:round/>
            <a:tailEnd type="triangle" w="lg" len="lg"/>
          </a:ln>
          <a:extLst>
            <a:ext uri="{909E8E84-426E-40DD-AFC4-6F175D3DCCD1}">
              <a14:hiddenFill xmlns:a14="http://schemas.microsoft.com/office/drawing/2010/main">
                <a:noFill/>
              </a14:hiddenFill>
            </a:ext>
          </a:extLst>
        </p:spPr>
        <p:txBody>
          <a:bodyPr lIns="89442" tIns="44720" rIns="89442" bIns="44720"/>
          <a:lstStyle/>
          <a:p>
            <a:pPr>
              <a:defRPr/>
            </a:pPr>
            <a:endParaRPr lang="zh-CN" altLang="en-US" sz="3200" kern="0" dirty="0">
              <a:solidFill>
                <a:sysClr val="windowText" lastClr="000000"/>
              </a:solidFill>
              <a:ea typeface="微软雅黑" panose="020B0503020204020204" pitchFamily="34" charset="-122"/>
            </a:endParaRPr>
          </a:p>
        </p:txBody>
      </p:sp>
      <p:sp>
        <p:nvSpPr>
          <p:cNvPr id="12" name="Oval 38"/>
          <p:cNvSpPr>
            <a:spLocks noChangeArrowheads="1"/>
          </p:cNvSpPr>
          <p:nvPr/>
        </p:nvSpPr>
        <p:spPr bwMode="auto">
          <a:xfrm>
            <a:off x="8452712" y="1221330"/>
            <a:ext cx="1374285" cy="1357806"/>
          </a:xfrm>
          <a:prstGeom prst="ellipse">
            <a:avLst/>
          </a:prstGeom>
          <a:solidFill>
            <a:schemeClr val="accent1"/>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起点</a:t>
            </a:r>
          </a:p>
        </p:txBody>
      </p:sp>
      <p:sp>
        <p:nvSpPr>
          <p:cNvPr id="13" name="矩形 12"/>
          <p:cNvSpPr/>
          <p:nvPr/>
        </p:nvSpPr>
        <p:spPr>
          <a:xfrm>
            <a:off x="4849735" y="1569007"/>
            <a:ext cx="3549922" cy="459645"/>
          </a:xfrm>
          <a:prstGeom prst="rect">
            <a:avLst/>
          </a:prstGeom>
        </p:spPr>
        <p:txBody>
          <a:bodyPr wrap="square" lIns="89442" tIns="44720" rIns="89442" bIns="44720" anchor="ctr">
            <a:spAutoFit/>
          </a:bodyPr>
          <a:lstStyle/>
          <a:p>
            <a:pPr algn="ct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点击添加文本点击添加文本点击添加</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Oval 38"/>
          <p:cNvSpPr>
            <a:spLocks noChangeArrowheads="1"/>
          </p:cNvSpPr>
          <p:nvPr/>
        </p:nvSpPr>
        <p:spPr bwMode="auto">
          <a:xfrm>
            <a:off x="3112427" y="1221330"/>
            <a:ext cx="1374285" cy="1357806"/>
          </a:xfrm>
          <a:prstGeom prst="ellipse">
            <a:avLst/>
          </a:prstGeom>
          <a:solidFill>
            <a:schemeClr val="accent2"/>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第一季度</a:t>
            </a:r>
          </a:p>
        </p:txBody>
      </p:sp>
      <p:sp>
        <p:nvSpPr>
          <p:cNvPr id="15" name="Oval 38"/>
          <p:cNvSpPr>
            <a:spLocks noChangeArrowheads="1"/>
          </p:cNvSpPr>
          <p:nvPr/>
        </p:nvSpPr>
        <p:spPr bwMode="auto">
          <a:xfrm>
            <a:off x="3112427" y="2997940"/>
            <a:ext cx="1374285" cy="1357806"/>
          </a:xfrm>
          <a:prstGeom prst="ellipse">
            <a:avLst/>
          </a:prstGeom>
          <a:solidFill>
            <a:schemeClr val="accent3"/>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第二季度</a:t>
            </a:r>
          </a:p>
        </p:txBody>
      </p:sp>
      <p:sp>
        <p:nvSpPr>
          <p:cNvPr id="16" name="矩形 15"/>
          <p:cNvSpPr/>
          <p:nvPr/>
        </p:nvSpPr>
        <p:spPr>
          <a:xfrm>
            <a:off x="4574532" y="3447023"/>
            <a:ext cx="3549922" cy="459645"/>
          </a:xfrm>
          <a:prstGeom prst="rect">
            <a:avLst/>
          </a:prstGeom>
        </p:spPr>
        <p:txBody>
          <a:bodyPr wrap="square" lIns="89442" tIns="44720" rIns="89442" bIns="44720" anchor="ctr">
            <a:spAutoFit/>
          </a:bodyPr>
          <a:lstStyle/>
          <a:p>
            <a:pPr algn="ct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点击添加文本点击添加文本点击添加</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Oval 38"/>
          <p:cNvSpPr>
            <a:spLocks noChangeArrowheads="1"/>
          </p:cNvSpPr>
          <p:nvPr/>
        </p:nvSpPr>
        <p:spPr bwMode="auto">
          <a:xfrm>
            <a:off x="8463210" y="2997940"/>
            <a:ext cx="1374285" cy="1357806"/>
          </a:xfrm>
          <a:prstGeom prst="ellipse">
            <a:avLst/>
          </a:prstGeom>
          <a:solidFill>
            <a:schemeClr val="accent4"/>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第三季度</a:t>
            </a:r>
          </a:p>
        </p:txBody>
      </p:sp>
      <p:sp>
        <p:nvSpPr>
          <p:cNvPr id="18" name="Oval 38"/>
          <p:cNvSpPr>
            <a:spLocks noChangeArrowheads="1"/>
          </p:cNvSpPr>
          <p:nvPr/>
        </p:nvSpPr>
        <p:spPr bwMode="auto">
          <a:xfrm>
            <a:off x="8463210" y="4851842"/>
            <a:ext cx="1374285" cy="1357806"/>
          </a:xfrm>
          <a:prstGeom prst="ellipse">
            <a:avLst/>
          </a:prstGeom>
          <a:solidFill>
            <a:schemeClr val="accent5"/>
          </a:solidFill>
          <a:ln w="19050">
            <a:noFill/>
            <a:round/>
          </a:ln>
        </p:spPr>
        <p:txBody>
          <a:bodyPr wrap="none" lIns="89442" tIns="44720" rIns="89442" bIns="44720" anchor="ctr"/>
          <a:lstStyle/>
          <a:p>
            <a:pPr algn="ctr">
              <a:defRPr/>
            </a:pPr>
            <a:r>
              <a:rPr lang="zh-CN" altLang="en-US" sz="2000" kern="0" dirty="0">
                <a:solidFill>
                  <a:schemeClr val="bg1"/>
                </a:solidFill>
                <a:ea typeface="微软雅黑" panose="020B0503020204020204" pitchFamily="34" charset="-122"/>
              </a:rPr>
              <a:t>第四季度</a:t>
            </a:r>
          </a:p>
        </p:txBody>
      </p:sp>
      <p:sp>
        <p:nvSpPr>
          <p:cNvPr id="19" name="矩形 18"/>
          <p:cNvSpPr/>
          <p:nvPr/>
        </p:nvSpPr>
        <p:spPr>
          <a:xfrm>
            <a:off x="1165171" y="5224047"/>
            <a:ext cx="6892397" cy="459645"/>
          </a:xfrm>
          <a:prstGeom prst="rect">
            <a:avLst/>
          </a:prstGeom>
        </p:spPr>
        <p:txBody>
          <a:bodyPr wrap="square" lIns="89442" tIns="44720" rIns="89442" bIns="44720" anchor="ctr">
            <a:spAutoFit/>
          </a:bodyPr>
          <a:lstStyle/>
          <a:p>
            <a:pPr algn="ct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点击添加文本点击添加文本点击添加文本点击添加文本</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标题 26"/>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000"/>
                                </p:stCondLst>
                                <p:childTnLst>
                                  <p:par>
                                    <p:cTn id="17" presetID="2" presetClass="entr" presetSubtype="1" fill="hold" grpId="0" nodeType="after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3"/>
                                            </p:tgtEl>
                                            <p:attrNameLst>
                                              <p:attrName>style.visibility</p:attrName>
                                            </p:attrNameLst>
                                          </p:cBhvr>
                                          <p:to>
                                            <p:strVal val="visible"/>
                                          </p:to>
                                        </p:set>
                                        <p:animEffect transition="in" filter="wipe(left)">
                                          <p:cBhvr>
                                            <p:cTn id="24" dur="100"/>
                                            <p:tgtEl>
                                              <p:spTgt spid="13"/>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3"/>
                                            </p:tgtEl>
                                          </p:cBhvr>
                                          <p:to x="80000" y="100000"/>
                                        </p:animScale>
                                        <p:anim by="(#ppt_w*0.10)" calcmode="lin" valueType="num">
                                          <p:cBhvr>
                                            <p:cTn id="27" dur="50" autoRev="1" fill="hold">
                                              <p:stCondLst>
                                                <p:cond delay="0"/>
                                              </p:stCondLst>
                                            </p:cTn>
                                            <p:tgtEl>
                                              <p:spTgt spid="13"/>
                                            </p:tgtEl>
                                            <p:attrNameLst>
                                              <p:attrName>ppt_x</p:attrName>
                                            </p:attrNameLst>
                                          </p:cBhvr>
                                        </p:anim>
                                        <p:anim by="(-#ppt_w*0.10)" calcmode="lin" valueType="num">
                                          <p:cBhvr>
                                            <p:cTn id="28" dur="50" autoRev="1" fill="hold">
                                              <p:stCondLst>
                                                <p:cond delay="0"/>
                                              </p:stCondLst>
                                            </p:cTn>
                                            <p:tgtEl>
                                              <p:spTgt spid="13"/>
                                            </p:tgtEl>
                                            <p:attrNameLst>
                                              <p:attrName>ppt_y</p:attrName>
                                            </p:attrNameLst>
                                          </p:cBhvr>
                                        </p:anim>
                                        <p:animRot by="-480000">
                                          <p:cBhvr>
                                            <p:cTn id="29" dur="50" autoRev="1" fill="hold">
                                              <p:stCondLst>
                                                <p:cond delay="0"/>
                                              </p:stCondLst>
                                            </p:cTn>
                                            <p:tgtEl>
                                              <p:spTgt spid="13"/>
                                            </p:tgtEl>
                                            <p:attrNameLst>
                                              <p:attrName>r</p:attrName>
                                            </p:attrNameLst>
                                          </p:cBhvr>
                                        </p:animRot>
                                      </p:childTnLst>
                                    </p:cTn>
                                  </p:par>
                                </p:childTnLst>
                              </p:cTn>
                            </p:par>
                            <p:par>
                              <p:cTn id="30" fill="hold">
                                <p:stCondLst>
                                  <p:cond delay="2049"/>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2549"/>
                                </p:stCondLst>
                                <p:childTnLst>
                                  <p:par>
                                    <p:cTn id="38" presetID="2" presetClass="entr" presetSubtype="1" fill="hold" grpId="0" nodeType="afterEffect" p14:presetBounceEnd="50000">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14:bounceEnd="50000">
                                          <p:cBhvr additive="base">
                                            <p:cTn id="40"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3049"/>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par>
                              <p:cTn id="49" fill="hold">
                                <p:stCondLst>
                                  <p:cond delay="3549"/>
                                </p:stCondLst>
                                <p:childTnLst>
                                  <p:par>
                                    <p:cTn id="50" presetID="2" presetClass="entr" presetSubtype="1" fill="hold" grpId="0" nodeType="afterEffect" p14:presetBounceEnd="50000">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14:bounceEnd="50000">
                                          <p:cBhvr additive="base">
                                            <p:cTn id="52"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17"/>
                                            </p:tgtEl>
                                            <p:attrNameLst>
                                              <p:attrName>ppt_y</p:attrName>
                                            </p:attrNameLst>
                                          </p:cBhvr>
                                          <p:tavLst>
                                            <p:tav tm="0">
                                              <p:val>
                                                <p:strVal val="0-#ppt_h/2"/>
                                              </p:val>
                                            </p:tav>
                                            <p:tav tm="100000">
                                              <p:val>
                                                <p:strVal val="#ppt_y"/>
                                              </p:val>
                                            </p:tav>
                                          </p:tavLst>
                                        </p:anim>
                                      </p:childTnLst>
                                    </p:cTn>
                                  </p:par>
                                </p:childTnLst>
                              </p:cTn>
                            </p:par>
                            <p:par>
                              <p:cTn id="54" fill="hold">
                                <p:stCondLst>
                                  <p:cond delay="4049"/>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16"/>
                                            </p:tgtEl>
                                            <p:attrNameLst>
                                              <p:attrName>style.visibility</p:attrName>
                                            </p:attrNameLst>
                                          </p:cBhvr>
                                          <p:to>
                                            <p:strVal val="visible"/>
                                          </p:to>
                                        </p:set>
                                        <p:animEffect transition="in" filter="wipe(left)">
                                          <p:cBhvr>
                                            <p:cTn id="57" dur="100"/>
                                            <p:tgtEl>
                                              <p:spTgt spid="16"/>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16"/>
                                            </p:tgtEl>
                                          </p:cBhvr>
                                          <p:to x="80000" y="100000"/>
                                        </p:animScale>
                                        <p:anim by="(#ppt_w*0.10)" calcmode="lin" valueType="num">
                                          <p:cBhvr>
                                            <p:cTn id="60" dur="50" autoRev="1" fill="hold">
                                              <p:stCondLst>
                                                <p:cond delay="0"/>
                                              </p:stCondLst>
                                            </p:cTn>
                                            <p:tgtEl>
                                              <p:spTgt spid="16"/>
                                            </p:tgtEl>
                                            <p:attrNameLst>
                                              <p:attrName>ppt_x</p:attrName>
                                            </p:attrNameLst>
                                          </p:cBhvr>
                                        </p:anim>
                                        <p:anim by="(-#ppt_w*0.10)" calcmode="lin" valueType="num">
                                          <p:cBhvr>
                                            <p:cTn id="61" dur="50" autoRev="1" fill="hold">
                                              <p:stCondLst>
                                                <p:cond delay="0"/>
                                              </p:stCondLst>
                                            </p:cTn>
                                            <p:tgtEl>
                                              <p:spTgt spid="16"/>
                                            </p:tgtEl>
                                            <p:attrNameLst>
                                              <p:attrName>ppt_y</p:attrName>
                                            </p:attrNameLst>
                                          </p:cBhvr>
                                        </p:anim>
                                        <p:animRot by="-480000">
                                          <p:cBhvr>
                                            <p:cTn id="62" dur="50" autoRev="1" fill="hold">
                                              <p:stCondLst>
                                                <p:cond delay="0"/>
                                              </p:stCondLst>
                                            </p:cTn>
                                            <p:tgtEl>
                                              <p:spTgt spid="16"/>
                                            </p:tgtEl>
                                            <p:attrNameLst>
                                              <p:attrName>r</p:attrName>
                                            </p:attrNameLst>
                                          </p:cBhvr>
                                        </p:animRot>
                                      </p:childTnLst>
                                    </p:cTn>
                                  </p:par>
                                </p:childTnLst>
                              </p:cTn>
                            </p:par>
                            <p:par>
                              <p:cTn id="63" fill="hold">
                                <p:stCondLst>
                                  <p:cond delay="4599"/>
                                </p:stCondLst>
                                <p:childTnLst>
                                  <p:par>
                                    <p:cTn id="64" presetID="22" presetClass="entr" presetSubtype="1"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up)">
                                          <p:cBhvr>
                                            <p:cTn id="66" dur="500"/>
                                            <p:tgtEl>
                                              <p:spTgt spid="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up)">
                                          <p:cBhvr>
                                            <p:cTn id="69" dur="500"/>
                                            <p:tgtEl>
                                              <p:spTgt spid="6"/>
                                            </p:tgtEl>
                                          </p:cBhvr>
                                        </p:animEffect>
                                      </p:childTnLst>
                                    </p:cTn>
                                  </p:par>
                                </p:childTnLst>
                              </p:cTn>
                            </p:par>
                            <p:par>
                              <p:cTn id="70" fill="hold">
                                <p:stCondLst>
                                  <p:cond delay="5099"/>
                                </p:stCondLst>
                                <p:childTnLst>
                                  <p:par>
                                    <p:cTn id="71" presetID="2" presetClass="entr" presetSubtype="1" fill="hold" grpId="0" nodeType="afterEffect" p14:presetBounceEnd="50000">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14:bounceEnd="50000">
                                          <p:cBhvr additive="base">
                                            <p:cTn id="73"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5599"/>
                                </p:stCondLst>
                                <p:childTnLst>
                                  <p:par>
                                    <p:cTn id="76" presetID="22" presetClass="entr" presetSubtype="2" fill="hold" grpId="0"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right)">
                                          <p:cBhvr>
                                            <p:cTn id="78" dur="500"/>
                                            <p:tgtEl>
                                              <p:spTgt spid="2"/>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6099"/>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19"/>
                                            </p:tgtEl>
                                            <p:attrNameLst>
                                              <p:attrName>style.visibility</p:attrName>
                                            </p:attrNameLst>
                                          </p:cBhvr>
                                          <p:to>
                                            <p:strVal val="visible"/>
                                          </p:to>
                                        </p:set>
                                        <p:animEffect transition="in" filter="wipe(left)">
                                          <p:cBhvr>
                                            <p:cTn id="85" dur="100"/>
                                            <p:tgtEl>
                                              <p:spTgt spid="19"/>
                                            </p:tgtEl>
                                          </p:cBhvr>
                                        </p:animEffect>
                                      </p:childTnLst>
                                    </p:cTn>
                                  </p:par>
                                  <p:par>
                                    <p:cTn id="86" presetID="36" presetClass="emph" presetSubtype="0" fill="hold" grpId="1" nodeType="withEffect">
                                      <p:stCondLst>
                                        <p:cond delay="0"/>
                                      </p:stCondLst>
                                      <p:iterate type="lt">
                                        <p:tmPct val="30000"/>
                                      </p:iterate>
                                      <p:childTnLst>
                                        <p:animScale>
                                          <p:cBhvr>
                                            <p:cTn id="87" dur="50" autoRev="1" fill="hold">
                                              <p:stCondLst>
                                                <p:cond delay="0"/>
                                              </p:stCondLst>
                                            </p:cTn>
                                            <p:tgtEl>
                                              <p:spTgt spid="19"/>
                                            </p:tgtEl>
                                          </p:cBhvr>
                                          <p:to x="80000" y="100000"/>
                                        </p:animScale>
                                        <p:anim by="(#ppt_w*0.10)" calcmode="lin" valueType="num">
                                          <p:cBhvr>
                                            <p:cTn id="88" dur="50" autoRev="1" fill="hold">
                                              <p:stCondLst>
                                                <p:cond delay="0"/>
                                              </p:stCondLst>
                                            </p:cTn>
                                            <p:tgtEl>
                                              <p:spTgt spid="19"/>
                                            </p:tgtEl>
                                            <p:attrNameLst>
                                              <p:attrName>ppt_x</p:attrName>
                                            </p:attrNameLst>
                                          </p:cBhvr>
                                        </p:anim>
                                        <p:anim by="(-#ppt_w*0.10)" calcmode="lin" valueType="num">
                                          <p:cBhvr>
                                            <p:cTn id="89" dur="50" autoRev="1" fill="hold">
                                              <p:stCondLst>
                                                <p:cond delay="0"/>
                                              </p:stCondLst>
                                            </p:cTn>
                                            <p:tgtEl>
                                              <p:spTgt spid="19"/>
                                            </p:tgtEl>
                                            <p:attrNameLst>
                                              <p:attrName>ppt_y</p:attrName>
                                            </p:attrNameLst>
                                          </p:cBhvr>
                                        </p:anim>
                                        <p:animRot by="-480000">
                                          <p:cBhvr>
                                            <p:cTn id="90" dur="50" autoRev="1"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p:bldP spid="13" grpId="1"/>
          <p:bldP spid="14" grpId="0" animBg="1"/>
          <p:bldP spid="15" grpId="0" animBg="1"/>
          <p:bldP spid="16" grpId="0"/>
          <p:bldP spid="16" grpId="1"/>
          <p:bldP spid="17" grpId="0" animBg="1"/>
          <p:bldP spid="18" grpId="0" animBg="1"/>
          <p:bldP spid="19" grpId="0"/>
          <p:bldP spid="1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000"/>
                                </p:stCondLst>
                                <p:childTnLst>
                                  <p:par>
                                    <p:cTn id="17" presetID="2"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3"/>
                                            </p:tgtEl>
                                            <p:attrNameLst>
                                              <p:attrName>style.visibility</p:attrName>
                                            </p:attrNameLst>
                                          </p:cBhvr>
                                          <p:to>
                                            <p:strVal val="visible"/>
                                          </p:to>
                                        </p:set>
                                        <p:animEffect transition="in" filter="wipe(left)">
                                          <p:cBhvr>
                                            <p:cTn id="24" dur="100"/>
                                            <p:tgtEl>
                                              <p:spTgt spid="13"/>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13"/>
                                            </p:tgtEl>
                                          </p:cBhvr>
                                          <p:to x="80000" y="100000"/>
                                        </p:animScale>
                                        <p:anim by="(#ppt_w*0.10)" calcmode="lin" valueType="num">
                                          <p:cBhvr>
                                            <p:cTn id="27" dur="50" autoRev="1" fill="hold">
                                              <p:stCondLst>
                                                <p:cond delay="0"/>
                                              </p:stCondLst>
                                            </p:cTn>
                                            <p:tgtEl>
                                              <p:spTgt spid="13"/>
                                            </p:tgtEl>
                                            <p:attrNameLst>
                                              <p:attrName>ppt_x</p:attrName>
                                            </p:attrNameLst>
                                          </p:cBhvr>
                                        </p:anim>
                                        <p:anim by="(-#ppt_w*0.10)" calcmode="lin" valueType="num">
                                          <p:cBhvr>
                                            <p:cTn id="28" dur="50" autoRev="1" fill="hold">
                                              <p:stCondLst>
                                                <p:cond delay="0"/>
                                              </p:stCondLst>
                                            </p:cTn>
                                            <p:tgtEl>
                                              <p:spTgt spid="13"/>
                                            </p:tgtEl>
                                            <p:attrNameLst>
                                              <p:attrName>ppt_y</p:attrName>
                                            </p:attrNameLst>
                                          </p:cBhvr>
                                        </p:anim>
                                        <p:animRot by="-480000">
                                          <p:cBhvr>
                                            <p:cTn id="29" dur="50" autoRev="1" fill="hold">
                                              <p:stCondLst>
                                                <p:cond delay="0"/>
                                              </p:stCondLst>
                                            </p:cTn>
                                            <p:tgtEl>
                                              <p:spTgt spid="13"/>
                                            </p:tgtEl>
                                            <p:attrNameLst>
                                              <p:attrName>r</p:attrName>
                                            </p:attrNameLst>
                                          </p:cBhvr>
                                        </p:animRot>
                                      </p:childTnLst>
                                    </p:cTn>
                                  </p:par>
                                </p:childTnLst>
                              </p:cTn>
                            </p:par>
                            <p:par>
                              <p:cTn id="30" fill="hold">
                                <p:stCondLst>
                                  <p:cond delay="2049"/>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2549"/>
                                </p:stCondLst>
                                <p:childTnLst>
                                  <p:par>
                                    <p:cTn id="38" presetID="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3049"/>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par>
                              <p:cTn id="49" fill="hold">
                                <p:stCondLst>
                                  <p:cond delay="3549"/>
                                </p:stCondLst>
                                <p:childTnLst>
                                  <p:par>
                                    <p:cTn id="50" presetID="2" presetClass="entr" presetSubtype="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childTnLst>
                              </p:cTn>
                            </p:par>
                            <p:par>
                              <p:cTn id="54" fill="hold">
                                <p:stCondLst>
                                  <p:cond delay="4049"/>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16"/>
                                            </p:tgtEl>
                                            <p:attrNameLst>
                                              <p:attrName>style.visibility</p:attrName>
                                            </p:attrNameLst>
                                          </p:cBhvr>
                                          <p:to>
                                            <p:strVal val="visible"/>
                                          </p:to>
                                        </p:set>
                                        <p:animEffect transition="in" filter="wipe(left)">
                                          <p:cBhvr>
                                            <p:cTn id="57" dur="100"/>
                                            <p:tgtEl>
                                              <p:spTgt spid="16"/>
                                            </p:tgtEl>
                                          </p:cBhvr>
                                        </p:animEffect>
                                      </p:childTnLst>
                                    </p:cTn>
                                  </p:par>
                                  <p:par>
                                    <p:cTn id="58" presetID="36" presetClass="emph" presetSubtype="0" fill="hold" grpId="1" nodeType="withEffect">
                                      <p:stCondLst>
                                        <p:cond delay="0"/>
                                      </p:stCondLst>
                                      <p:iterate type="lt">
                                        <p:tmPct val="30000"/>
                                      </p:iterate>
                                      <p:childTnLst>
                                        <p:animScale>
                                          <p:cBhvr>
                                            <p:cTn id="59" dur="50" autoRev="1" fill="hold">
                                              <p:stCondLst>
                                                <p:cond delay="0"/>
                                              </p:stCondLst>
                                            </p:cTn>
                                            <p:tgtEl>
                                              <p:spTgt spid="16"/>
                                            </p:tgtEl>
                                          </p:cBhvr>
                                          <p:to x="80000" y="100000"/>
                                        </p:animScale>
                                        <p:anim by="(#ppt_w*0.10)" calcmode="lin" valueType="num">
                                          <p:cBhvr>
                                            <p:cTn id="60" dur="50" autoRev="1" fill="hold">
                                              <p:stCondLst>
                                                <p:cond delay="0"/>
                                              </p:stCondLst>
                                            </p:cTn>
                                            <p:tgtEl>
                                              <p:spTgt spid="16"/>
                                            </p:tgtEl>
                                            <p:attrNameLst>
                                              <p:attrName>ppt_x</p:attrName>
                                            </p:attrNameLst>
                                          </p:cBhvr>
                                        </p:anim>
                                        <p:anim by="(-#ppt_w*0.10)" calcmode="lin" valueType="num">
                                          <p:cBhvr>
                                            <p:cTn id="61" dur="50" autoRev="1" fill="hold">
                                              <p:stCondLst>
                                                <p:cond delay="0"/>
                                              </p:stCondLst>
                                            </p:cTn>
                                            <p:tgtEl>
                                              <p:spTgt spid="16"/>
                                            </p:tgtEl>
                                            <p:attrNameLst>
                                              <p:attrName>ppt_y</p:attrName>
                                            </p:attrNameLst>
                                          </p:cBhvr>
                                        </p:anim>
                                        <p:animRot by="-480000">
                                          <p:cBhvr>
                                            <p:cTn id="62" dur="50" autoRev="1" fill="hold">
                                              <p:stCondLst>
                                                <p:cond delay="0"/>
                                              </p:stCondLst>
                                            </p:cTn>
                                            <p:tgtEl>
                                              <p:spTgt spid="16"/>
                                            </p:tgtEl>
                                            <p:attrNameLst>
                                              <p:attrName>r</p:attrName>
                                            </p:attrNameLst>
                                          </p:cBhvr>
                                        </p:animRot>
                                      </p:childTnLst>
                                    </p:cTn>
                                  </p:par>
                                </p:childTnLst>
                              </p:cTn>
                            </p:par>
                            <p:par>
                              <p:cTn id="63" fill="hold">
                                <p:stCondLst>
                                  <p:cond delay="4599"/>
                                </p:stCondLst>
                                <p:childTnLst>
                                  <p:par>
                                    <p:cTn id="64" presetID="22" presetClass="entr" presetSubtype="1"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up)">
                                          <p:cBhvr>
                                            <p:cTn id="66" dur="500"/>
                                            <p:tgtEl>
                                              <p:spTgt spid="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up)">
                                          <p:cBhvr>
                                            <p:cTn id="69" dur="500"/>
                                            <p:tgtEl>
                                              <p:spTgt spid="6"/>
                                            </p:tgtEl>
                                          </p:cBhvr>
                                        </p:animEffect>
                                      </p:childTnLst>
                                    </p:cTn>
                                  </p:par>
                                </p:childTnLst>
                              </p:cTn>
                            </p:par>
                            <p:par>
                              <p:cTn id="70" fill="hold">
                                <p:stCondLst>
                                  <p:cond delay="5099"/>
                                </p:stCondLst>
                                <p:childTnLst>
                                  <p:par>
                                    <p:cTn id="71" presetID="2" presetClass="entr" presetSubtype="1"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5599"/>
                                </p:stCondLst>
                                <p:childTnLst>
                                  <p:par>
                                    <p:cTn id="76" presetID="22" presetClass="entr" presetSubtype="2" fill="hold" grpId="0"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right)">
                                          <p:cBhvr>
                                            <p:cTn id="78" dur="500"/>
                                            <p:tgtEl>
                                              <p:spTgt spid="2"/>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6099"/>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19"/>
                                            </p:tgtEl>
                                            <p:attrNameLst>
                                              <p:attrName>style.visibility</p:attrName>
                                            </p:attrNameLst>
                                          </p:cBhvr>
                                          <p:to>
                                            <p:strVal val="visible"/>
                                          </p:to>
                                        </p:set>
                                        <p:animEffect transition="in" filter="wipe(left)">
                                          <p:cBhvr>
                                            <p:cTn id="85" dur="100"/>
                                            <p:tgtEl>
                                              <p:spTgt spid="19"/>
                                            </p:tgtEl>
                                          </p:cBhvr>
                                        </p:animEffect>
                                      </p:childTnLst>
                                    </p:cTn>
                                  </p:par>
                                  <p:par>
                                    <p:cTn id="86" presetID="36" presetClass="emph" presetSubtype="0" fill="hold" grpId="1" nodeType="withEffect">
                                      <p:stCondLst>
                                        <p:cond delay="0"/>
                                      </p:stCondLst>
                                      <p:iterate type="lt">
                                        <p:tmPct val="30000"/>
                                      </p:iterate>
                                      <p:childTnLst>
                                        <p:animScale>
                                          <p:cBhvr>
                                            <p:cTn id="87" dur="50" autoRev="1" fill="hold">
                                              <p:stCondLst>
                                                <p:cond delay="0"/>
                                              </p:stCondLst>
                                            </p:cTn>
                                            <p:tgtEl>
                                              <p:spTgt spid="19"/>
                                            </p:tgtEl>
                                          </p:cBhvr>
                                          <p:to x="80000" y="100000"/>
                                        </p:animScale>
                                        <p:anim by="(#ppt_w*0.10)" calcmode="lin" valueType="num">
                                          <p:cBhvr>
                                            <p:cTn id="88" dur="50" autoRev="1" fill="hold">
                                              <p:stCondLst>
                                                <p:cond delay="0"/>
                                              </p:stCondLst>
                                            </p:cTn>
                                            <p:tgtEl>
                                              <p:spTgt spid="19"/>
                                            </p:tgtEl>
                                            <p:attrNameLst>
                                              <p:attrName>ppt_x</p:attrName>
                                            </p:attrNameLst>
                                          </p:cBhvr>
                                        </p:anim>
                                        <p:anim by="(-#ppt_w*0.10)" calcmode="lin" valueType="num">
                                          <p:cBhvr>
                                            <p:cTn id="89" dur="50" autoRev="1" fill="hold">
                                              <p:stCondLst>
                                                <p:cond delay="0"/>
                                              </p:stCondLst>
                                            </p:cTn>
                                            <p:tgtEl>
                                              <p:spTgt spid="19"/>
                                            </p:tgtEl>
                                            <p:attrNameLst>
                                              <p:attrName>ppt_y</p:attrName>
                                            </p:attrNameLst>
                                          </p:cBhvr>
                                        </p:anim>
                                        <p:animRot by="-480000">
                                          <p:cBhvr>
                                            <p:cTn id="90" dur="50" autoRev="1"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p:bldP spid="13" grpId="1"/>
          <p:bldP spid="14" grpId="0" animBg="1"/>
          <p:bldP spid="15" grpId="0" animBg="1"/>
          <p:bldP spid="16" grpId="0"/>
          <p:bldP spid="16" grpId="1"/>
          <p:bldP spid="17" grpId="0" animBg="1"/>
          <p:bldP spid="18" grpId="0" animBg="1"/>
          <p:bldP spid="19" grpId="0"/>
          <p:bldP spid="19" grpId="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53305" y="1490492"/>
            <a:ext cx="3839401" cy="46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dirty="0">
                <a:latin typeface="微软雅黑" panose="020B0503020204020204" pitchFamily="34" charset="-122"/>
                <a:ea typeface="微软雅黑" panose="020B0503020204020204" pitchFamily="34" charset="-122"/>
              </a:rPr>
              <a:t>点击添加小标题</a:t>
            </a:r>
          </a:p>
        </p:txBody>
      </p:sp>
      <p:sp>
        <p:nvSpPr>
          <p:cNvPr id="3" name="椭圆 2"/>
          <p:cNvSpPr/>
          <p:nvPr/>
        </p:nvSpPr>
        <p:spPr>
          <a:xfrm>
            <a:off x="1690434" y="2800293"/>
            <a:ext cx="1684551" cy="168455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4" name="Freeform 5"/>
          <p:cNvSpPr/>
          <p:nvPr/>
        </p:nvSpPr>
        <p:spPr bwMode="auto">
          <a:xfrm>
            <a:off x="1749396" y="3820661"/>
            <a:ext cx="1566627" cy="625481"/>
          </a:xfrm>
          <a:custGeom>
            <a:avLst/>
            <a:gdLst>
              <a:gd name="T0" fmla="*/ 536 w 536"/>
              <a:gd name="T1" fmla="*/ 0 h 214"/>
              <a:gd name="T2" fmla="*/ 536 w 536"/>
              <a:gd name="T3" fmla="*/ 0 h 214"/>
              <a:gd name="T4" fmla="*/ 530 w 536"/>
              <a:gd name="T5" fmla="*/ 22 h 214"/>
              <a:gd name="T6" fmla="*/ 522 w 536"/>
              <a:gd name="T7" fmla="*/ 44 h 214"/>
              <a:gd name="T8" fmla="*/ 512 w 536"/>
              <a:gd name="T9" fmla="*/ 66 h 214"/>
              <a:gd name="T10" fmla="*/ 500 w 536"/>
              <a:gd name="T11" fmla="*/ 86 h 214"/>
              <a:gd name="T12" fmla="*/ 488 w 536"/>
              <a:gd name="T13" fmla="*/ 104 h 214"/>
              <a:gd name="T14" fmla="*/ 472 w 536"/>
              <a:gd name="T15" fmla="*/ 122 h 214"/>
              <a:gd name="T16" fmla="*/ 458 w 536"/>
              <a:gd name="T17" fmla="*/ 138 h 214"/>
              <a:gd name="T18" fmla="*/ 440 w 536"/>
              <a:gd name="T19" fmla="*/ 152 h 214"/>
              <a:gd name="T20" fmla="*/ 422 w 536"/>
              <a:gd name="T21" fmla="*/ 166 h 214"/>
              <a:gd name="T22" fmla="*/ 402 w 536"/>
              <a:gd name="T23" fmla="*/ 178 h 214"/>
              <a:gd name="T24" fmla="*/ 382 w 536"/>
              <a:gd name="T25" fmla="*/ 188 h 214"/>
              <a:gd name="T26" fmla="*/ 360 w 536"/>
              <a:gd name="T27" fmla="*/ 198 h 214"/>
              <a:gd name="T28" fmla="*/ 338 w 536"/>
              <a:gd name="T29" fmla="*/ 204 h 214"/>
              <a:gd name="T30" fmla="*/ 316 w 536"/>
              <a:gd name="T31" fmla="*/ 210 h 214"/>
              <a:gd name="T32" fmla="*/ 292 w 536"/>
              <a:gd name="T33" fmla="*/ 212 h 214"/>
              <a:gd name="T34" fmla="*/ 268 w 536"/>
              <a:gd name="T35" fmla="*/ 214 h 214"/>
              <a:gd name="T36" fmla="*/ 268 w 536"/>
              <a:gd name="T37" fmla="*/ 214 h 214"/>
              <a:gd name="T38" fmla="*/ 244 w 536"/>
              <a:gd name="T39" fmla="*/ 212 h 214"/>
              <a:gd name="T40" fmla="*/ 220 w 536"/>
              <a:gd name="T41" fmla="*/ 210 h 214"/>
              <a:gd name="T42" fmla="*/ 196 w 536"/>
              <a:gd name="T43" fmla="*/ 204 h 214"/>
              <a:gd name="T44" fmla="*/ 174 w 536"/>
              <a:gd name="T45" fmla="*/ 198 h 214"/>
              <a:gd name="T46" fmla="*/ 154 w 536"/>
              <a:gd name="T47" fmla="*/ 188 h 214"/>
              <a:gd name="T48" fmla="*/ 132 w 536"/>
              <a:gd name="T49" fmla="*/ 178 h 214"/>
              <a:gd name="T50" fmla="*/ 114 w 536"/>
              <a:gd name="T51" fmla="*/ 166 h 214"/>
              <a:gd name="T52" fmla="*/ 94 w 536"/>
              <a:gd name="T53" fmla="*/ 152 h 214"/>
              <a:gd name="T54" fmla="*/ 78 w 536"/>
              <a:gd name="T55" fmla="*/ 138 h 214"/>
              <a:gd name="T56" fmla="*/ 62 w 536"/>
              <a:gd name="T57" fmla="*/ 122 h 214"/>
              <a:gd name="T58" fmla="*/ 48 w 536"/>
              <a:gd name="T59" fmla="*/ 104 h 214"/>
              <a:gd name="T60" fmla="*/ 34 w 536"/>
              <a:gd name="T61" fmla="*/ 86 h 214"/>
              <a:gd name="T62" fmla="*/ 24 w 536"/>
              <a:gd name="T63" fmla="*/ 66 h 214"/>
              <a:gd name="T64" fmla="*/ 14 w 536"/>
              <a:gd name="T65" fmla="*/ 44 h 214"/>
              <a:gd name="T66" fmla="*/ 6 w 536"/>
              <a:gd name="T67" fmla="*/ 22 h 214"/>
              <a:gd name="T68" fmla="*/ 0 w 536"/>
              <a:gd name="T69" fmla="*/ 0 h 214"/>
              <a:gd name="T70" fmla="*/ 536 w 536"/>
              <a:gd name="T7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6" h="214">
                <a:moveTo>
                  <a:pt x="536" y="0"/>
                </a:moveTo>
                <a:lnTo>
                  <a:pt x="536" y="0"/>
                </a:lnTo>
                <a:lnTo>
                  <a:pt x="530" y="22"/>
                </a:lnTo>
                <a:lnTo>
                  <a:pt x="522" y="44"/>
                </a:lnTo>
                <a:lnTo>
                  <a:pt x="512" y="66"/>
                </a:lnTo>
                <a:lnTo>
                  <a:pt x="500" y="86"/>
                </a:lnTo>
                <a:lnTo>
                  <a:pt x="488" y="104"/>
                </a:lnTo>
                <a:lnTo>
                  <a:pt x="472" y="122"/>
                </a:lnTo>
                <a:lnTo>
                  <a:pt x="458" y="138"/>
                </a:lnTo>
                <a:lnTo>
                  <a:pt x="440" y="152"/>
                </a:lnTo>
                <a:lnTo>
                  <a:pt x="422" y="166"/>
                </a:lnTo>
                <a:lnTo>
                  <a:pt x="402" y="178"/>
                </a:lnTo>
                <a:lnTo>
                  <a:pt x="382" y="188"/>
                </a:lnTo>
                <a:lnTo>
                  <a:pt x="360" y="198"/>
                </a:lnTo>
                <a:lnTo>
                  <a:pt x="338" y="204"/>
                </a:lnTo>
                <a:lnTo>
                  <a:pt x="316" y="210"/>
                </a:lnTo>
                <a:lnTo>
                  <a:pt x="292" y="212"/>
                </a:lnTo>
                <a:lnTo>
                  <a:pt x="268" y="214"/>
                </a:lnTo>
                <a:lnTo>
                  <a:pt x="268" y="214"/>
                </a:lnTo>
                <a:lnTo>
                  <a:pt x="244" y="212"/>
                </a:lnTo>
                <a:lnTo>
                  <a:pt x="220" y="210"/>
                </a:lnTo>
                <a:lnTo>
                  <a:pt x="196" y="204"/>
                </a:lnTo>
                <a:lnTo>
                  <a:pt x="174" y="198"/>
                </a:lnTo>
                <a:lnTo>
                  <a:pt x="154" y="188"/>
                </a:lnTo>
                <a:lnTo>
                  <a:pt x="132" y="178"/>
                </a:lnTo>
                <a:lnTo>
                  <a:pt x="114" y="166"/>
                </a:lnTo>
                <a:lnTo>
                  <a:pt x="94" y="152"/>
                </a:lnTo>
                <a:lnTo>
                  <a:pt x="78" y="138"/>
                </a:lnTo>
                <a:lnTo>
                  <a:pt x="62" y="122"/>
                </a:lnTo>
                <a:lnTo>
                  <a:pt x="48" y="104"/>
                </a:lnTo>
                <a:lnTo>
                  <a:pt x="34" y="86"/>
                </a:lnTo>
                <a:lnTo>
                  <a:pt x="24" y="66"/>
                </a:lnTo>
                <a:lnTo>
                  <a:pt x="14" y="44"/>
                </a:lnTo>
                <a:lnTo>
                  <a:pt x="6" y="22"/>
                </a:lnTo>
                <a:lnTo>
                  <a:pt x="0" y="0"/>
                </a:lnTo>
                <a:lnTo>
                  <a:pt x="536" y="0"/>
                </a:lnTo>
                <a:close/>
              </a:path>
            </a:pathLst>
          </a:custGeom>
          <a:solidFill>
            <a:schemeClr val="accent2"/>
          </a:solidFill>
          <a:ln>
            <a:noFill/>
          </a:ln>
        </p:spPr>
        <p:txBody>
          <a:bodyPr vert="horz" wrap="square" lIns="121888" tIns="60944" rIns="121888" bIns="60944" numCol="1" anchor="t" anchorCtr="0" compatLnSpc="1"/>
          <a:lstStyle/>
          <a:p>
            <a:endParaRPr lang="zh-CN" altLang="en-US">
              <a:solidFill>
                <a:schemeClr val="tx1">
                  <a:lumMod val="50000"/>
                  <a:lumOff val="50000"/>
                </a:schemeClr>
              </a:solidFill>
            </a:endParaRPr>
          </a:p>
        </p:txBody>
      </p:sp>
      <p:sp>
        <p:nvSpPr>
          <p:cNvPr id="5" name="TextBox 4"/>
          <p:cNvSpPr txBox="1"/>
          <p:nvPr/>
        </p:nvSpPr>
        <p:spPr>
          <a:xfrm>
            <a:off x="1793164" y="3396411"/>
            <a:ext cx="1120820"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投入</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20%</a:t>
            </a:r>
          </a:p>
        </p:txBody>
      </p:sp>
      <p:sp>
        <p:nvSpPr>
          <p:cNvPr id="6" name="椭圆 5"/>
          <p:cNvSpPr/>
          <p:nvPr/>
        </p:nvSpPr>
        <p:spPr>
          <a:xfrm>
            <a:off x="4065962" y="2800293"/>
            <a:ext cx="1684551" cy="1684551"/>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7" name="Freeform 6"/>
          <p:cNvSpPr/>
          <p:nvPr/>
        </p:nvSpPr>
        <p:spPr bwMode="auto">
          <a:xfrm>
            <a:off x="4104465" y="3656980"/>
            <a:ext cx="1607545" cy="789160"/>
          </a:xfrm>
          <a:custGeom>
            <a:avLst/>
            <a:gdLst>
              <a:gd name="T0" fmla="*/ 550 w 550"/>
              <a:gd name="T1" fmla="*/ 0 h 270"/>
              <a:gd name="T2" fmla="*/ 550 w 550"/>
              <a:gd name="T3" fmla="*/ 0 h 270"/>
              <a:gd name="T4" fmla="*/ 548 w 550"/>
              <a:gd name="T5" fmla="*/ 26 h 270"/>
              <a:gd name="T6" fmla="*/ 544 w 550"/>
              <a:gd name="T7" fmla="*/ 54 h 270"/>
              <a:gd name="T8" fmla="*/ 536 w 550"/>
              <a:gd name="T9" fmla="*/ 80 h 270"/>
              <a:gd name="T10" fmla="*/ 526 w 550"/>
              <a:gd name="T11" fmla="*/ 104 h 270"/>
              <a:gd name="T12" fmla="*/ 514 w 550"/>
              <a:gd name="T13" fmla="*/ 128 h 270"/>
              <a:gd name="T14" fmla="*/ 502 w 550"/>
              <a:gd name="T15" fmla="*/ 150 h 270"/>
              <a:gd name="T16" fmla="*/ 486 w 550"/>
              <a:gd name="T17" fmla="*/ 172 h 270"/>
              <a:gd name="T18" fmla="*/ 468 w 550"/>
              <a:gd name="T19" fmla="*/ 190 h 270"/>
              <a:gd name="T20" fmla="*/ 448 w 550"/>
              <a:gd name="T21" fmla="*/ 208 h 270"/>
              <a:gd name="T22" fmla="*/ 428 w 550"/>
              <a:gd name="T23" fmla="*/ 224 h 270"/>
              <a:gd name="T24" fmla="*/ 404 w 550"/>
              <a:gd name="T25" fmla="*/ 238 h 270"/>
              <a:gd name="T26" fmla="*/ 380 w 550"/>
              <a:gd name="T27" fmla="*/ 248 h 270"/>
              <a:gd name="T28" fmla="*/ 356 w 550"/>
              <a:gd name="T29" fmla="*/ 258 h 270"/>
              <a:gd name="T30" fmla="*/ 330 w 550"/>
              <a:gd name="T31" fmla="*/ 264 h 270"/>
              <a:gd name="T32" fmla="*/ 302 w 550"/>
              <a:gd name="T33" fmla="*/ 268 h 270"/>
              <a:gd name="T34" fmla="*/ 274 w 550"/>
              <a:gd name="T35" fmla="*/ 270 h 270"/>
              <a:gd name="T36" fmla="*/ 274 w 550"/>
              <a:gd name="T37" fmla="*/ 270 h 270"/>
              <a:gd name="T38" fmla="*/ 246 w 550"/>
              <a:gd name="T39" fmla="*/ 268 h 270"/>
              <a:gd name="T40" fmla="*/ 220 w 550"/>
              <a:gd name="T41" fmla="*/ 264 h 270"/>
              <a:gd name="T42" fmla="*/ 194 w 550"/>
              <a:gd name="T43" fmla="*/ 258 h 270"/>
              <a:gd name="T44" fmla="*/ 168 w 550"/>
              <a:gd name="T45" fmla="*/ 248 h 270"/>
              <a:gd name="T46" fmla="*/ 144 w 550"/>
              <a:gd name="T47" fmla="*/ 238 h 270"/>
              <a:gd name="T48" fmla="*/ 122 w 550"/>
              <a:gd name="T49" fmla="*/ 224 h 270"/>
              <a:gd name="T50" fmla="*/ 102 w 550"/>
              <a:gd name="T51" fmla="*/ 208 h 270"/>
              <a:gd name="T52" fmla="*/ 82 w 550"/>
              <a:gd name="T53" fmla="*/ 190 h 270"/>
              <a:gd name="T54" fmla="*/ 64 w 550"/>
              <a:gd name="T55" fmla="*/ 172 h 270"/>
              <a:gd name="T56" fmla="*/ 48 w 550"/>
              <a:gd name="T57" fmla="*/ 150 h 270"/>
              <a:gd name="T58" fmla="*/ 34 w 550"/>
              <a:gd name="T59" fmla="*/ 128 h 270"/>
              <a:gd name="T60" fmla="*/ 22 w 550"/>
              <a:gd name="T61" fmla="*/ 104 h 270"/>
              <a:gd name="T62" fmla="*/ 14 w 550"/>
              <a:gd name="T63" fmla="*/ 80 h 270"/>
              <a:gd name="T64" fmla="*/ 6 w 550"/>
              <a:gd name="T65" fmla="*/ 54 h 270"/>
              <a:gd name="T66" fmla="*/ 2 w 550"/>
              <a:gd name="T67" fmla="*/ 26 h 270"/>
              <a:gd name="T68" fmla="*/ 0 w 550"/>
              <a:gd name="T69" fmla="*/ 0 h 270"/>
              <a:gd name="T70" fmla="*/ 550 w 550"/>
              <a:gd name="T71"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 h="270">
                <a:moveTo>
                  <a:pt x="550" y="0"/>
                </a:moveTo>
                <a:lnTo>
                  <a:pt x="550" y="0"/>
                </a:lnTo>
                <a:lnTo>
                  <a:pt x="548" y="26"/>
                </a:lnTo>
                <a:lnTo>
                  <a:pt x="544" y="54"/>
                </a:lnTo>
                <a:lnTo>
                  <a:pt x="536" y="80"/>
                </a:lnTo>
                <a:lnTo>
                  <a:pt x="526" y="104"/>
                </a:lnTo>
                <a:lnTo>
                  <a:pt x="514" y="128"/>
                </a:lnTo>
                <a:lnTo>
                  <a:pt x="502" y="150"/>
                </a:lnTo>
                <a:lnTo>
                  <a:pt x="486" y="172"/>
                </a:lnTo>
                <a:lnTo>
                  <a:pt x="468" y="190"/>
                </a:lnTo>
                <a:lnTo>
                  <a:pt x="448" y="208"/>
                </a:lnTo>
                <a:lnTo>
                  <a:pt x="428" y="224"/>
                </a:lnTo>
                <a:lnTo>
                  <a:pt x="404" y="238"/>
                </a:lnTo>
                <a:lnTo>
                  <a:pt x="380" y="248"/>
                </a:lnTo>
                <a:lnTo>
                  <a:pt x="356" y="258"/>
                </a:lnTo>
                <a:lnTo>
                  <a:pt x="330" y="264"/>
                </a:lnTo>
                <a:lnTo>
                  <a:pt x="302" y="268"/>
                </a:lnTo>
                <a:lnTo>
                  <a:pt x="274" y="270"/>
                </a:lnTo>
                <a:lnTo>
                  <a:pt x="274" y="270"/>
                </a:lnTo>
                <a:lnTo>
                  <a:pt x="246" y="268"/>
                </a:lnTo>
                <a:lnTo>
                  <a:pt x="220" y="264"/>
                </a:lnTo>
                <a:lnTo>
                  <a:pt x="194" y="258"/>
                </a:lnTo>
                <a:lnTo>
                  <a:pt x="168" y="248"/>
                </a:lnTo>
                <a:lnTo>
                  <a:pt x="144" y="238"/>
                </a:lnTo>
                <a:lnTo>
                  <a:pt x="122" y="224"/>
                </a:lnTo>
                <a:lnTo>
                  <a:pt x="102" y="208"/>
                </a:lnTo>
                <a:lnTo>
                  <a:pt x="82" y="190"/>
                </a:lnTo>
                <a:lnTo>
                  <a:pt x="64" y="172"/>
                </a:lnTo>
                <a:lnTo>
                  <a:pt x="48" y="150"/>
                </a:lnTo>
                <a:lnTo>
                  <a:pt x="34" y="128"/>
                </a:lnTo>
                <a:lnTo>
                  <a:pt x="22" y="104"/>
                </a:lnTo>
                <a:lnTo>
                  <a:pt x="14" y="80"/>
                </a:lnTo>
                <a:lnTo>
                  <a:pt x="6" y="54"/>
                </a:lnTo>
                <a:lnTo>
                  <a:pt x="2" y="26"/>
                </a:lnTo>
                <a:lnTo>
                  <a:pt x="0" y="0"/>
                </a:lnTo>
                <a:lnTo>
                  <a:pt x="550" y="0"/>
                </a:lnTo>
                <a:close/>
              </a:path>
            </a:pathLst>
          </a:custGeom>
          <a:solidFill>
            <a:schemeClr val="accent3"/>
          </a:solidFill>
          <a:ln>
            <a:noFill/>
          </a:ln>
        </p:spPr>
        <p:txBody>
          <a:bodyPr vert="horz" wrap="square" lIns="121888" tIns="60944" rIns="121888" bIns="60944" numCol="1" anchor="t" anchorCtr="0" compatLnSpc="1"/>
          <a:lstStyle/>
          <a:p>
            <a:endParaRPr lang="zh-CN" altLang="en-US"/>
          </a:p>
        </p:txBody>
      </p:sp>
      <p:sp>
        <p:nvSpPr>
          <p:cNvPr id="8" name="TextBox 7"/>
          <p:cNvSpPr txBox="1"/>
          <p:nvPr/>
        </p:nvSpPr>
        <p:spPr>
          <a:xfrm>
            <a:off x="4199876" y="3396411"/>
            <a:ext cx="1120820"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支出</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40%</a:t>
            </a:r>
          </a:p>
        </p:txBody>
      </p:sp>
      <p:sp>
        <p:nvSpPr>
          <p:cNvPr id="9" name="椭圆 8"/>
          <p:cNvSpPr/>
          <p:nvPr/>
        </p:nvSpPr>
        <p:spPr>
          <a:xfrm>
            <a:off x="6441489" y="2800293"/>
            <a:ext cx="1684551" cy="16845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0" name="Freeform 7"/>
          <p:cNvSpPr/>
          <p:nvPr/>
        </p:nvSpPr>
        <p:spPr bwMode="auto">
          <a:xfrm>
            <a:off x="6479994" y="3429003"/>
            <a:ext cx="1607545" cy="1017138"/>
          </a:xfrm>
          <a:custGeom>
            <a:avLst/>
            <a:gdLst>
              <a:gd name="T0" fmla="*/ 540 w 550"/>
              <a:gd name="T1" fmla="*/ 0 h 348"/>
              <a:gd name="T2" fmla="*/ 540 w 550"/>
              <a:gd name="T3" fmla="*/ 0 h 348"/>
              <a:gd name="T4" fmla="*/ 544 w 550"/>
              <a:gd name="T5" fmla="*/ 18 h 348"/>
              <a:gd name="T6" fmla="*/ 546 w 550"/>
              <a:gd name="T7" fmla="*/ 36 h 348"/>
              <a:gd name="T8" fmla="*/ 548 w 550"/>
              <a:gd name="T9" fmla="*/ 54 h 348"/>
              <a:gd name="T10" fmla="*/ 550 w 550"/>
              <a:gd name="T11" fmla="*/ 74 h 348"/>
              <a:gd name="T12" fmla="*/ 550 w 550"/>
              <a:gd name="T13" fmla="*/ 74 h 348"/>
              <a:gd name="T14" fmla="*/ 548 w 550"/>
              <a:gd name="T15" fmla="*/ 102 h 348"/>
              <a:gd name="T16" fmla="*/ 544 w 550"/>
              <a:gd name="T17" fmla="*/ 128 h 348"/>
              <a:gd name="T18" fmla="*/ 536 w 550"/>
              <a:gd name="T19" fmla="*/ 154 h 348"/>
              <a:gd name="T20" fmla="*/ 528 w 550"/>
              <a:gd name="T21" fmla="*/ 180 h 348"/>
              <a:gd name="T22" fmla="*/ 516 w 550"/>
              <a:gd name="T23" fmla="*/ 204 h 348"/>
              <a:gd name="T24" fmla="*/ 502 w 550"/>
              <a:gd name="T25" fmla="*/ 226 h 348"/>
              <a:gd name="T26" fmla="*/ 486 w 550"/>
              <a:gd name="T27" fmla="*/ 248 h 348"/>
              <a:gd name="T28" fmla="*/ 468 w 550"/>
              <a:gd name="T29" fmla="*/ 268 h 348"/>
              <a:gd name="T30" fmla="*/ 450 w 550"/>
              <a:gd name="T31" fmla="*/ 286 h 348"/>
              <a:gd name="T32" fmla="*/ 428 w 550"/>
              <a:gd name="T33" fmla="*/ 300 h 348"/>
              <a:gd name="T34" fmla="*/ 406 w 550"/>
              <a:gd name="T35" fmla="*/ 314 h 348"/>
              <a:gd name="T36" fmla="*/ 382 w 550"/>
              <a:gd name="T37" fmla="*/ 326 h 348"/>
              <a:gd name="T38" fmla="*/ 356 w 550"/>
              <a:gd name="T39" fmla="*/ 336 h 348"/>
              <a:gd name="T40" fmla="*/ 330 w 550"/>
              <a:gd name="T41" fmla="*/ 342 h 348"/>
              <a:gd name="T42" fmla="*/ 302 w 550"/>
              <a:gd name="T43" fmla="*/ 346 h 348"/>
              <a:gd name="T44" fmla="*/ 274 w 550"/>
              <a:gd name="T45" fmla="*/ 348 h 348"/>
              <a:gd name="T46" fmla="*/ 274 w 550"/>
              <a:gd name="T47" fmla="*/ 348 h 348"/>
              <a:gd name="T48" fmla="*/ 246 w 550"/>
              <a:gd name="T49" fmla="*/ 346 h 348"/>
              <a:gd name="T50" fmla="*/ 220 w 550"/>
              <a:gd name="T51" fmla="*/ 342 h 348"/>
              <a:gd name="T52" fmla="*/ 192 w 550"/>
              <a:gd name="T53" fmla="*/ 336 h 348"/>
              <a:gd name="T54" fmla="*/ 168 w 550"/>
              <a:gd name="T55" fmla="*/ 326 h 348"/>
              <a:gd name="T56" fmla="*/ 144 w 550"/>
              <a:gd name="T57" fmla="*/ 314 h 348"/>
              <a:gd name="T58" fmla="*/ 120 w 550"/>
              <a:gd name="T59" fmla="*/ 300 h 348"/>
              <a:gd name="T60" fmla="*/ 100 w 550"/>
              <a:gd name="T61" fmla="*/ 286 h 348"/>
              <a:gd name="T62" fmla="*/ 80 w 550"/>
              <a:gd name="T63" fmla="*/ 268 h 348"/>
              <a:gd name="T64" fmla="*/ 62 w 550"/>
              <a:gd name="T65" fmla="*/ 248 h 348"/>
              <a:gd name="T66" fmla="*/ 46 w 550"/>
              <a:gd name="T67" fmla="*/ 226 h 348"/>
              <a:gd name="T68" fmla="*/ 32 w 550"/>
              <a:gd name="T69" fmla="*/ 204 h 348"/>
              <a:gd name="T70" fmla="*/ 22 w 550"/>
              <a:gd name="T71" fmla="*/ 180 h 348"/>
              <a:gd name="T72" fmla="*/ 12 w 550"/>
              <a:gd name="T73" fmla="*/ 154 h 348"/>
              <a:gd name="T74" fmla="*/ 6 w 550"/>
              <a:gd name="T75" fmla="*/ 128 h 348"/>
              <a:gd name="T76" fmla="*/ 2 w 550"/>
              <a:gd name="T77" fmla="*/ 102 h 348"/>
              <a:gd name="T78" fmla="*/ 0 w 550"/>
              <a:gd name="T79" fmla="*/ 74 h 348"/>
              <a:gd name="T80" fmla="*/ 0 w 550"/>
              <a:gd name="T81" fmla="*/ 74 h 348"/>
              <a:gd name="T82" fmla="*/ 0 w 550"/>
              <a:gd name="T83" fmla="*/ 54 h 348"/>
              <a:gd name="T84" fmla="*/ 2 w 550"/>
              <a:gd name="T85" fmla="*/ 36 h 348"/>
              <a:gd name="T86" fmla="*/ 6 w 550"/>
              <a:gd name="T87" fmla="*/ 18 h 348"/>
              <a:gd name="T88" fmla="*/ 10 w 550"/>
              <a:gd name="T89" fmla="*/ 0 h 348"/>
              <a:gd name="T90" fmla="*/ 540 w 550"/>
              <a:gd name="T91"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0" h="348">
                <a:moveTo>
                  <a:pt x="540" y="0"/>
                </a:moveTo>
                <a:lnTo>
                  <a:pt x="540" y="0"/>
                </a:lnTo>
                <a:lnTo>
                  <a:pt x="544" y="18"/>
                </a:lnTo>
                <a:lnTo>
                  <a:pt x="546" y="36"/>
                </a:lnTo>
                <a:lnTo>
                  <a:pt x="548" y="54"/>
                </a:lnTo>
                <a:lnTo>
                  <a:pt x="550" y="74"/>
                </a:lnTo>
                <a:lnTo>
                  <a:pt x="550" y="74"/>
                </a:lnTo>
                <a:lnTo>
                  <a:pt x="548" y="102"/>
                </a:lnTo>
                <a:lnTo>
                  <a:pt x="544" y="128"/>
                </a:lnTo>
                <a:lnTo>
                  <a:pt x="536" y="154"/>
                </a:lnTo>
                <a:lnTo>
                  <a:pt x="528" y="180"/>
                </a:lnTo>
                <a:lnTo>
                  <a:pt x="516" y="204"/>
                </a:lnTo>
                <a:lnTo>
                  <a:pt x="502" y="226"/>
                </a:lnTo>
                <a:lnTo>
                  <a:pt x="486" y="248"/>
                </a:lnTo>
                <a:lnTo>
                  <a:pt x="468" y="268"/>
                </a:lnTo>
                <a:lnTo>
                  <a:pt x="450" y="286"/>
                </a:lnTo>
                <a:lnTo>
                  <a:pt x="428" y="300"/>
                </a:lnTo>
                <a:lnTo>
                  <a:pt x="406" y="314"/>
                </a:lnTo>
                <a:lnTo>
                  <a:pt x="382" y="326"/>
                </a:lnTo>
                <a:lnTo>
                  <a:pt x="356" y="336"/>
                </a:lnTo>
                <a:lnTo>
                  <a:pt x="330" y="342"/>
                </a:lnTo>
                <a:lnTo>
                  <a:pt x="302" y="346"/>
                </a:lnTo>
                <a:lnTo>
                  <a:pt x="274" y="348"/>
                </a:lnTo>
                <a:lnTo>
                  <a:pt x="274" y="348"/>
                </a:lnTo>
                <a:lnTo>
                  <a:pt x="246" y="346"/>
                </a:lnTo>
                <a:lnTo>
                  <a:pt x="220" y="342"/>
                </a:lnTo>
                <a:lnTo>
                  <a:pt x="192" y="336"/>
                </a:lnTo>
                <a:lnTo>
                  <a:pt x="168" y="326"/>
                </a:lnTo>
                <a:lnTo>
                  <a:pt x="144" y="314"/>
                </a:lnTo>
                <a:lnTo>
                  <a:pt x="120" y="300"/>
                </a:lnTo>
                <a:lnTo>
                  <a:pt x="100" y="286"/>
                </a:lnTo>
                <a:lnTo>
                  <a:pt x="80" y="268"/>
                </a:lnTo>
                <a:lnTo>
                  <a:pt x="62" y="248"/>
                </a:lnTo>
                <a:lnTo>
                  <a:pt x="46" y="226"/>
                </a:lnTo>
                <a:lnTo>
                  <a:pt x="32" y="204"/>
                </a:lnTo>
                <a:lnTo>
                  <a:pt x="22" y="180"/>
                </a:lnTo>
                <a:lnTo>
                  <a:pt x="12" y="154"/>
                </a:lnTo>
                <a:lnTo>
                  <a:pt x="6" y="128"/>
                </a:lnTo>
                <a:lnTo>
                  <a:pt x="2" y="102"/>
                </a:lnTo>
                <a:lnTo>
                  <a:pt x="0" y="74"/>
                </a:lnTo>
                <a:lnTo>
                  <a:pt x="0" y="74"/>
                </a:lnTo>
                <a:lnTo>
                  <a:pt x="0" y="54"/>
                </a:lnTo>
                <a:lnTo>
                  <a:pt x="2" y="36"/>
                </a:lnTo>
                <a:lnTo>
                  <a:pt x="6" y="18"/>
                </a:lnTo>
                <a:lnTo>
                  <a:pt x="10" y="0"/>
                </a:lnTo>
                <a:lnTo>
                  <a:pt x="540" y="0"/>
                </a:lnTo>
                <a:close/>
              </a:path>
            </a:pathLst>
          </a:custGeom>
          <a:solidFill>
            <a:schemeClr val="accent4"/>
          </a:solidFill>
          <a:ln>
            <a:noFill/>
          </a:ln>
        </p:spPr>
        <p:txBody>
          <a:bodyPr vert="horz" wrap="square" lIns="121888" tIns="60944" rIns="121888" bIns="60944" numCol="1" anchor="t" anchorCtr="0" compatLnSpc="1"/>
          <a:lstStyle/>
          <a:p>
            <a:endParaRPr lang="zh-CN" altLang="en-US"/>
          </a:p>
        </p:txBody>
      </p:sp>
      <p:sp>
        <p:nvSpPr>
          <p:cNvPr id="11" name="TextBox 10"/>
          <p:cNvSpPr txBox="1"/>
          <p:nvPr/>
        </p:nvSpPr>
        <p:spPr>
          <a:xfrm>
            <a:off x="6552339" y="3396411"/>
            <a:ext cx="1120820"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利润</a:t>
            </a:r>
            <a:r>
              <a:rPr lang="en-US" altLang="zh-CN" dirty="0">
                <a:solidFill>
                  <a:schemeClr val="bg1"/>
                </a:solidFill>
                <a:latin typeface="微软雅黑" panose="020B0503020204020204" pitchFamily="34" charset="-122"/>
                <a:ea typeface="微软雅黑" panose="020B0503020204020204" pitchFamily="34" charset="-122"/>
              </a:rPr>
              <a:t>60%</a:t>
            </a:r>
          </a:p>
        </p:txBody>
      </p:sp>
      <p:sp>
        <p:nvSpPr>
          <p:cNvPr id="12" name="椭圆 11"/>
          <p:cNvSpPr/>
          <p:nvPr/>
        </p:nvSpPr>
        <p:spPr>
          <a:xfrm>
            <a:off x="8817019" y="2800293"/>
            <a:ext cx="1684551" cy="1684551"/>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3" name="Freeform 8"/>
          <p:cNvSpPr/>
          <p:nvPr/>
        </p:nvSpPr>
        <p:spPr bwMode="auto">
          <a:xfrm>
            <a:off x="8855524" y="3113338"/>
            <a:ext cx="1607545" cy="1332802"/>
          </a:xfrm>
          <a:custGeom>
            <a:avLst/>
            <a:gdLst>
              <a:gd name="T0" fmla="*/ 482 w 550"/>
              <a:gd name="T1" fmla="*/ 0 h 456"/>
              <a:gd name="T2" fmla="*/ 482 w 550"/>
              <a:gd name="T3" fmla="*/ 0 h 456"/>
              <a:gd name="T4" fmla="*/ 496 w 550"/>
              <a:gd name="T5" fmla="*/ 18 h 456"/>
              <a:gd name="T6" fmla="*/ 510 w 550"/>
              <a:gd name="T7" fmla="*/ 38 h 456"/>
              <a:gd name="T8" fmla="*/ 522 w 550"/>
              <a:gd name="T9" fmla="*/ 60 h 456"/>
              <a:gd name="T10" fmla="*/ 532 w 550"/>
              <a:gd name="T11" fmla="*/ 82 h 456"/>
              <a:gd name="T12" fmla="*/ 540 w 550"/>
              <a:gd name="T13" fmla="*/ 106 h 456"/>
              <a:gd name="T14" fmla="*/ 546 w 550"/>
              <a:gd name="T15" fmla="*/ 130 h 456"/>
              <a:gd name="T16" fmla="*/ 550 w 550"/>
              <a:gd name="T17" fmla="*/ 156 h 456"/>
              <a:gd name="T18" fmla="*/ 550 w 550"/>
              <a:gd name="T19" fmla="*/ 182 h 456"/>
              <a:gd name="T20" fmla="*/ 550 w 550"/>
              <a:gd name="T21" fmla="*/ 182 h 456"/>
              <a:gd name="T22" fmla="*/ 548 w 550"/>
              <a:gd name="T23" fmla="*/ 210 h 456"/>
              <a:gd name="T24" fmla="*/ 544 w 550"/>
              <a:gd name="T25" fmla="*/ 236 h 456"/>
              <a:gd name="T26" fmla="*/ 538 w 550"/>
              <a:gd name="T27" fmla="*/ 262 h 456"/>
              <a:gd name="T28" fmla="*/ 528 w 550"/>
              <a:gd name="T29" fmla="*/ 288 h 456"/>
              <a:gd name="T30" fmla="*/ 518 w 550"/>
              <a:gd name="T31" fmla="*/ 312 h 456"/>
              <a:gd name="T32" fmla="*/ 504 w 550"/>
              <a:gd name="T33" fmla="*/ 334 h 456"/>
              <a:gd name="T34" fmla="*/ 488 w 550"/>
              <a:gd name="T35" fmla="*/ 356 h 456"/>
              <a:gd name="T36" fmla="*/ 470 w 550"/>
              <a:gd name="T37" fmla="*/ 376 h 456"/>
              <a:gd name="T38" fmla="*/ 450 w 550"/>
              <a:gd name="T39" fmla="*/ 394 h 456"/>
              <a:gd name="T40" fmla="*/ 430 w 550"/>
              <a:gd name="T41" fmla="*/ 408 h 456"/>
              <a:gd name="T42" fmla="*/ 406 w 550"/>
              <a:gd name="T43" fmla="*/ 422 h 456"/>
              <a:gd name="T44" fmla="*/ 382 w 550"/>
              <a:gd name="T45" fmla="*/ 434 h 456"/>
              <a:gd name="T46" fmla="*/ 358 w 550"/>
              <a:gd name="T47" fmla="*/ 444 h 456"/>
              <a:gd name="T48" fmla="*/ 330 w 550"/>
              <a:gd name="T49" fmla="*/ 450 h 456"/>
              <a:gd name="T50" fmla="*/ 304 w 550"/>
              <a:gd name="T51" fmla="*/ 454 h 456"/>
              <a:gd name="T52" fmla="*/ 276 w 550"/>
              <a:gd name="T53" fmla="*/ 456 h 456"/>
              <a:gd name="T54" fmla="*/ 276 w 550"/>
              <a:gd name="T55" fmla="*/ 456 h 456"/>
              <a:gd name="T56" fmla="*/ 248 w 550"/>
              <a:gd name="T57" fmla="*/ 454 h 456"/>
              <a:gd name="T58" fmla="*/ 220 w 550"/>
              <a:gd name="T59" fmla="*/ 450 h 456"/>
              <a:gd name="T60" fmla="*/ 194 w 550"/>
              <a:gd name="T61" fmla="*/ 444 h 456"/>
              <a:gd name="T62" fmla="*/ 168 w 550"/>
              <a:gd name="T63" fmla="*/ 434 h 456"/>
              <a:gd name="T64" fmla="*/ 144 w 550"/>
              <a:gd name="T65" fmla="*/ 422 h 456"/>
              <a:gd name="T66" fmla="*/ 122 w 550"/>
              <a:gd name="T67" fmla="*/ 408 h 456"/>
              <a:gd name="T68" fmla="*/ 100 w 550"/>
              <a:gd name="T69" fmla="*/ 394 h 456"/>
              <a:gd name="T70" fmla="*/ 82 w 550"/>
              <a:gd name="T71" fmla="*/ 376 h 456"/>
              <a:gd name="T72" fmla="*/ 64 w 550"/>
              <a:gd name="T73" fmla="*/ 356 h 456"/>
              <a:gd name="T74" fmla="*/ 48 w 550"/>
              <a:gd name="T75" fmla="*/ 334 h 456"/>
              <a:gd name="T76" fmla="*/ 34 w 550"/>
              <a:gd name="T77" fmla="*/ 312 h 456"/>
              <a:gd name="T78" fmla="*/ 22 w 550"/>
              <a:gd name="T79" fmla="*/ 288 h 456"/>
              <a:gd name="T80" fmla="*/ 14 w 550"/>
              <a:gd name="T81" fmla="*/ 262 h 456"/>
              <a:gd name="T82" fmla="*/ 6 w 550"/>
              <a:gd name="T83" fmla="*/ 236 h 456"/>
              <a:gd name="T84" fmla="*/ 2 w 550"/>
              <a:gd name="T85" fmla="*/ 210 h 456"/>
              <a:gd name="T86" fmla="*/ 0 w 550"/>
              <a:gd name="T87" fmla="*/ 182 h 456"/>
              <a:gd name="T88" fmla="*/ 0 w 550"/>
              <a:gd name="T89" fmla="*/ 182 h 456"/>
              <a:gd name="T90" fmla="*/ 2 w 550"/>
              <a:gd name="T91" fmla="*/ 156 h 456"/>
              <a:gd name="T92" fmla="*/ 6 w 550"/>
              <a:gd name="T93" fmla="*/ 130 h 456"/>
              <a:gd name="T94" fmla="*/ 12 w 550"/>
              <a:gd name="T95" fmla="*/ 106 h 456"/>
              <a:gd name="T96" fmla="*/ 20 w 550"/>
              <a:gd name="T97" fmla="*/ 82 h 456"/>
              <a:gd name="T98" fmla="*/ 30 w 550"/>
              <a:gd name="T99" fmla="*/ 60 h 456"/>
              <a:gd name="T100" fmla="*/ 40 w 550"/>
              <a:gd name="T101" fmla="*/ 38 h 456"/>
              <a:gd name="T102" fmla="*/ 54 w 550"/>
              <a:gd name="T103" fmla="*/ 18 h 456"/>
              <a:gd name="T104" fmla="*/ 70 w 550"/>
              <a:gd name="T105" fmla="*/ 0 h 456"/>
              <a:gd name="T106" fmla="*/ 482 w 550"/>
              <a:gd name="T10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 h="456">
                <a:moveTo>
                  <a:pt x="482" y="0"/>
                </a:moveTo>
                <a:lnTo>
                  <a:pt x="482" y="0"/>
                </a:lnTo>
                <a:lnTo>
                  <a:pt x="496" y="18"/>
                </a:lnTo>
                <a:lnTo>
                  <a:pt x="510" y="38"/>
                </a:lnTo>
                <a:lnTo>
                  <a:pt x="522" y="60"/>
                </a:lnTo>
                <a:lnTo>
                  <a:pt x="532" y="82"/>
                </a:lnTo>
                <a:lnTo>
                  <a:pt x="540" y="106"/>
                </a:lnTo>
                <a:lnTo>
                  <a:pt x="546" y="130"/>
                </a:lnTo>
                <a:lnTo>
                  <a:pt x="550" y="156"/>
                </a:lnTo>
                <a:lnTo>
                  <a:pt x="550" y="182"/>
                </a:lnTo>
                <a:lnTo>
                  <a:pt x="550" y="182"/>
                </a:lnTo>
                <a:lnTo>
                  <a:pt x="548" y="210"/>
                </a:lnTo>
                <a:lnTo>
                  <a:pt x="544" y="236"/>
                </a:lnTo>
                <a:lnTo>
                  <a:pt x="538" y="262"/>
                </a:lnTo>
                <a:lnTo>
                  <a:pt x="528" y="288"/>
                </a:lnTo>
                <a:lnTo>
                  <a:pt x="518" y="312"/>
                </a:lnTo>
                <a:lnTo>
                  <a:pt x="504" y="334"/>
                </a:lnTo>
                <a:lnTo>
                  <a:pt x="488" y="356"/>
                </a:lnTo>
                <a:lnTo>
                  <a:pt x="470" y="376"/>
                </a:lnTo>
                <a:lnTo>
                  <a:pt x="450" y="394"/>
                </a:lnTo>
                <a:lnTo>
                  <a:pt x="430" y="408"/>
                </a:lnTo>
                <a:lnTo>
                  <a:pt x="406" y="422"/>
                </a:lnTo>
                <a:lnTo>
                  <a:pt x="382" y="434"/>
                </a:lnTo>
                <a:lnTo>
                  <a:pt x="358" y="444"/>
                </a:lnTo>
                <a:lnTo>
                  <a:pt x="330" y="450"/>
                </a:lnTo>
                <a:lnTo>
                  <a:pt x="304" y="454"/>
                </a:lnTo>
                <a:lnTo>
                  <a:pt x="276" y="456"/>
                </a:lnTo>
                <a:lnTo>
                  <a:pt x="276" y="456"/>
                </a:lnTo>
                <a:lnTo>
                  <a:pt x="248" y="454"/>
                </a:lnTo>
                <a:lnTo>
                  <a:pt x="220" y="450"/>
                </a:lnTo>
                <a:lnTo>
                  <a:pt x="194" y="444"/>
                </a:lnTo>
                <a:lnTo>
                  <a:pt x="168" y="434"/>
                </a:lnTo>
                <a:lnTo>
                  <a:pt x="144" y="422"/>
                </a:lnTo>
                <a:lnTo>
                  <a:pt x="122" y="408"/>
                </a:lnTo>
                <a:lnTo>
                  <a:pt x="100" y="394"/>
                </a:lnTo>
                <a:lnTo>
                  <a:pt x="82" y="376"/>
                </a:lnTo>
                <a:lnTo>
                  <a:pt x="64" y="356"/>
                </a:lnTo>
                <a:lnTo>
                  <a:pt x="48" y="334"/>
                </a:lnTo>
                <a:lnTo>
                  <a:pt x="34" y="312"/>
                </a:lnTo>
                <a:lnTo>
                  <a:pt x="22" y="288"/>
                </a:lnTo>
                <a:lnTo>
                  <a:pt x="14" y="262"/>
                </a:lnTo>
                <a:lnTo>
                  <a:pt x="6" y="236"/>
                </a:lnTo>
                <a:lnTo>
                  <a:pt x="2" y="210"/>
                </a:lnTo>
                <a:lnTo>
                  <a:pt x="0" y="182"/>
                </a:lnTo>
                <a:lnTo>
                  <a:pt x="0" y="182"/>
                </a:lnTo>
                <a:lnTo>
                  <a:pt x="2" y="156"/>
                </a:lnTo>
                <a:lnTo>
                  <a:pt x="6" y="130"/>
                </a:lnTo>
                <a:lnTo>
                  <a:pt x="12" y="106"/>
                </a:lnTo>
                <a:lnTo>
                  <a:pt x="20" y="82"/>
                </a:lnTo>
                <a:lnTo>
                  <a:pt x="30" y="60"/>
                </a:lnTo>
                <a:lnTo>
                  <a:pt x="40" y="38"/>
                </a:lnTo>
                <a:lnTo>
                  <a:pt x="54" y="18"/>
                </a:lnTo>
                <a:lnTo>
                  <a:pt x="70" y="0"/>
                </a:lnTo>
                <a:lnTo>
                  <a:pt x="482" y="0"/>
                </a:lnTo>
                <a:close/>
              </a:path>
            </a:pathLst>
          </a:custGeom>
          <a:solidFill>
            <a:schemeClr val="accent5"/>
          </a:solidFill>
          <a:ln>
            <a:noFill/>
          </a:ln>
        </p:spPr>
        <p:txBody>
          <a:bodyPr vert="horz" wrap="square" lIns="121888" tIns="60944" rIns="121888" bIns="60944" numCol="1" anchor="t" anchorCtr="0" compatLnSpc="1"/>
          <a:lstStyle/>
          <a:p>
            <a:endParaRPr lang="zh-CN" altLang="en-US"/>
          </a:p>
        </p:txBody>
      </p:sp>
      <p:sp>
        <p:nvSpPr>
          <p:cNvPr id="14" name="TextBox 13"/>
          <p:cNvSpPr txBox="1"/>
          <p:nvPr/>
        </p:nvSpPr>
        <p:spPr>
          <a:xfrm>
            <a:off x="8946535" y="3396411"/>
            <a:ext cx="1120820"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完成</a:t>
            </a:r>
            <a:r>
              <a:rPr lang="en-US" altLang="zh-CN" dirty="0">
                <a:solidFill>
                  <a:schemeClr val="bg1"/>
                </a:solidFill>
                <a:latin typeface="微软雅黑" panose="020B0503020204020204" pitchFamily="34" charset="-122"/>
                <a:ea typeface="微软雅黑" panose="020B0503020204020204" pitchFamily="34" charset="-122"/>
              </a:rPr>
              <a:t>80%</a:t>
            </a:r>
          </a:p>
        </p:txBody>
      </p:sp>
      <p:grpSp>
        <p:nvGrpSpPr>
          <p:cNvPr id="15" name="组合 14"/>
          <p:cNvGrpSpPr/>
          <p:nvPr/>
        </p:nvGrpSpPr>
        <p:grpSpPr>
          <a:xfrm>
            <a:off x="1082819" y="4731585"/>
            <a:ext cx="2827439" cy="905086"/>
            <a:chOff x="794684" y="3476935"/>
            <a:chExt cx="2121132" cy="678991"/>
          </a:xfrm>
        </p:grpSpPr>
        <p:sp>
          <p:nvSpPr>
            <p:cNvPr id="16" name="Text Placeholder 2"/>
            <p:cNvSpPr txBox="1"/>
            <p:nvPr/>
          </p:nvSpPr>
          <p:spPr bwMode="auto">
            <a:xfrm>
              <a:off x="1093404" y="3476935"/>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Text Placeholder 2"/>
            <p:cNvSpPr txBox="1"/>
            <p:nvPr/>
          </p:nvSpPr>
          <p:spPr bwMode="auto">
            <a:xfrm>
              <a:off x="794684" y="3734008"/>
              <a:ext cx="2121132"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内容需概括精炼不用多</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余的文字修饰</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482461" y="4731585"/>
            <a:ext cx="2827439" cy="905086"/>
            <a:chOff x="2627784" y="3476935"/>
            <a:chExt cx="2121132" cy="678991"/>
          </a:xfrm>
        </p:grpSpPr>
        <p:sp>
          <p:nvSpPr>
            <p:cNvPr id="19" name="Text Placeholder 2"/>
            <p:cNvSpPr txBox="1"/>
            <p:nvPr/>
          </p:nvSpPr>
          <p:spPr bwMode="auto">
            <a:xfrm>
              <a:off x="2926504" y="3476935"/>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 Placeholder 2"/>
            <p:cNvSpPr txBox="1"/>
            <p:nvPr/>
          </p:nvSpPr>
          <p:spPr bwMode="auto">
            <a:xfrm>
              <a:off x="2627784" y="3734008"/>
              <a:ext cx="2121132"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内容需概括精炼不用多</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余的文字修饰</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882102" y="4731585"/>
            <a:ext cx="2827439" cy="905086"/>
            <a:chOff x="4427984" y="3476935"/>
            <a:chExt cx="2121132" cy="678991"/>
          </a:xfrm>
        </p:grpSpPr>
        <p:sp>
          <p:nvSpPr>
            <p:cNvPr id="22" name="Text Placeholder 2"/>
            <p:cNvSpPr txBox="1"/>
            <p:nvPr/>
          </p:nvSpPr>
          <p:spPr bwMode="auto">
            <a:xfrm>
              <a:off x="4726704" y="3476935"/>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Text Placeholder 2"/>
            <p:cNvSpPr txBox="1"/>
            <p:nvPr/>
          </p:nvSpPr>
          <p:spPr bwMode="auto">
            <a:xfrm>
              <a:off x="4427984" y="3734008"/>
              <a:ext cx="2121132"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内容需概括精炼不用多</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余的文字修饰</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281744" y="4731585"/>
            <a:ext cx="2827439" cy="905086"/>
            <a:chOff x="6195284" y="3476935"/>
            <a:chExt cx="2121132" cy="678991"/>
          </a:xfrm>
        </p:grpSpPr>
        <p:sp>
          <p:nvSpPr>
            <p:cNvPr id="25" name="Text Placeholder 2"/>
            <p:cNvSpPr txBox="1"/>
            <p:nvPr/>
          </p:nvSpPr>
          <p:spPr bwMode="auto">
            <a:xfrm>
              <a:off x="6494004" y="3476935"/>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Text Placeholder 2"/>
            <p:cNvSpPr txBox="1"/>
            <p:nvPr/>
          </p:nvSpPr>
          <p:spPr bwMode="auto">
            <a:xfrm>
              <a:off x="6195284" y="3734008"/>
              <a:ext cx="2121132"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内容需概括精炼不用多</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buNone/>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余的文字修饰</a:t>
              </a:r>
              <a:endPar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4" name="标题 33"/>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6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2500"/>
                            </p:stCondLst>
                            <p:childTnLst>
                              <p:par>
                                <p:cTn id="42" presetID="2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par>
                          <p:cTn id="49" fill="hold">
                            <p:stCondLst>
                              <p:cond delay="3500"/>
                            </p:stCondLst>
                            <p:childTnLst>
                              <p:par>
                                <p:cTn id="50" presetID="22" presetClass="entr" presetSubtype="4"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4500"/>
                            </p:stCondLst>
                            <p:childTnLst>
                              <p:par>
                                <p:cTn id="58" presetID="22" presetClass="entr" presetSubtype="4"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par>
                          <p:cTn id="65" fill="hold">
                            <p:stCondLst>
                              <p:cond delay="5500"/>
                            </p:stCondLst>
                            <p:childTnLst>
                              <p:par>
                                <p:cTn id="66" presetID="42"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40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6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animBg="1"/>
      <p:bldP spid="8" grpId="0"/>
      <p:bldP spid="9" grpId="0" animBg="1"/>
      <p:bldP spid="10" grpId="0" animBg="1"/>
      <p:bldP spid="11" grpId="0"/>
      <p:bldP spid="12" grpId="0" animBg="1"/>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301318" y="1651775"/>
            <a:ext cx="2856084" cy="4310847"/>
            <a:chOff x="224856" y="1238483"/>
            <a:chExt cx="2142621" cy="3233977"/>
          </a:xfrm>
        </p:grpSpPr>
        <p:cxnSp>
          <p:nvCxnSpPr>
            <p:cNvPr id="2" name="直接连接符 1"/>
            <p:cNvCxnSpPr/>
            <p:nvPr/>
          </p:nvCxnSpPr>
          <p:spPr>
            <a:xfrm>
              <a:off x="474555" y="2294853"/>
              <a:ext cx="1745751"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474555" y="3423772"/>
              <a:ext cx="1745751"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224856" y="1238483"/>
              <a:ext cx="2132620" cy="974643"/>
              <a:chOff x="8636122" y="1965859"/>
              <a:chExt cx="2682646" cy="1223318"/>
            </a:xfrm>
          </p:grpSpPr>
          <p:sp>
            <p:nvSpPr>
              <p:cNvPr id="5" name="文本框 11"/>
              <p:cNvSpPr txBox="1"/>
              <p:nvPr/>
            </p:nvSpPr>
            <p:spPr>
              <a:xfrm>
                <a:off x="8636122" y="1965859"/>
                <a:ext cx="1646164" cy="344504"/>
              </a:xfrm>
              <a:prstGeom prst="rect">
                <a:avLst/>
              </a:prstGeom>
              <a:noFill/>
            </p:spPr>
            <p:txBody>
              <a:bodyPr wrap="square" rtlCol="0">
                <a:spAutoFit/>
              </a:bodyPr>
              <a:lstStyle/>
              <a:p>
                <a:pPr algn="ctr"/>
                <a:r>
                  <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6" name="文本框 12"/>
              <p:cNvSpPr txBox="1"/>
              <p:nvPr/>
            </p:nvSpPr>
            <p:spPr>
              <a:xfrm>
                <a:off x="8872836" y="2273941"/>
                <a:ext cx="2445932" cy="915236"/>
              </a:xfrm>
              <a:prstGeom prst="rect">
                <a:avLst/>
              </a:prstGeom>
              <a:noFill/>
            </p:spPr>
            <p:txBody>
              <a:bodyPr wrap="square"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375316" y="2355726"/>
              <a:ext cx="1974445" cy="947081"/>
              <a:chOff x="8835092" y="2114253"/>
              <a:chExt cx="2483676" cy="1188713"/>
            </a:xfrm>
          </p:grpSpPr>
          <p:sp>
            <p:nvSpPr>
              <p:cNvPr id="8" name="文本框 14"/>
              <p:cNvSpPr txBox="1"/>
              <p:nvPr/>
            </p:nvSpPr>
            <p:spPr>
              <a:xfrm>
                <a:off x="8835092" y="2114253"/>
                <a:ext cx="1248229" cy="344500"/>
              </a:xfrm>
              <a:prstGeom prst="rect">
                <a:avLst/>
              </a:prstGeom>
              <a:noFill/>
            </p:spPr>
            <p:txBody>
              <a:bodyPr wrap="square" rtlCol="0">
                <a:spAutoFit/>
              </a:bodyPr>
              <a:lstStyle/>
              <a:p>
                <a:pPr algn="ctr"/>
                <a:r>
                  <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9" name="文本框 15"/>
              <p:cNvSpPr txBox="1"/>
              <p:nvPr/>
            </p:nvSpPr>
            <p:spPr>
              <a:xfrm>
                <a:off x="8872836" y="2387739"/>
                <a:ext cx="2445932" cy="915227"/>
              </a:xfrm>
              <a:prstGeom prst="rect">
                <a:avLst/>
              </a:prstGeom>
              <a:noFill/>
            </p:spPr>
            <p:txBody>
              <a:bodyPr wrap="square"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92955" y="3489963"/>
              <a:ext cx="1974522" cy="982497"/>
              <a:chOff x="8847576" y="2069829"/>
              <a:chExt cx="2483773" cy="1233174"/>
            </a:xfrm>
          </p:grpSpPr>
          <p:sp>
            <p:nvSpPr>
              <p:cNvPr id="11" name="文本框 17"/>
              <p:cNvSpPr txBox="1"/>
              <p:nvPr/>
            </p:nvSpPr>
            <p:spPr>
              <a:xfrm>
                <a:off x="8847576" y="2069829"/>
                <a:ext cx="1248229" cy="344503"/>
              </a:xfrm>
              <a:prstGeom prst="rect">
                <a:avLst/>
              </a:prstGeom>
              <a:noFill/>
            </p:spPr>
            <p:txBody>
              <a:bodyPr wrap="square" rtlCol="0">
                <a:spAutoFit/>
              </a:bodyPr>
              <a:lstStyle/>
              <a:p>
                <a:pPr algn="ctr"/>
                <a:r>
                  <a:rPr lang="zh-CN" altLang="en-US" sz="2665" b="1"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2" name="文本框 18"/>
              <p:cNvSpPr txBox="1"/>
              <p:nvPr/>
            </p:nvSpPr>
            <p:spPr>
              <a:xfrm>
                <a:off x="8885416" y="2387768"/>
                <a:ext cx="2445933" cy="915235"/>
              </a:xfrm>
              <a:prstGeom prst="rect">
                <a:avLst/>
              </a:prstGeom>
              <a:noFill/>
            </p:spPr>
            <p:txBody>
              <a:bodyPr wrap="square"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46" name="组合 45"/>
          <p:cNvGrpSpPr/>
          <p:nvPr/>
        </p:nvGrpSpPr>
        <p:grpSpPr>
          <a:xfrm>
            <a:off x="3465044" y="1868365"/>
            <a:ext cx="2470882" cy="3900623"/>
            <a:chOff x="2598269" y="1400968"/>
            <a:chExt cx="1853644" cy="2926229"/>
          </a:xfrm>
        </p:grpSpPr>
        <p:grpSp>
          <p:nvGrpSpPr>
            <p:cNvPr id="13" name="组合 12"/>
            <p:cNvGrpSpPr/>
            <p:nvPr/>
          </p:nvGrpSpPr>
          <p:grpSpPr>
            <a:xfrm>
              <a:off x="2598269" y="2930863"/>
              <a:ext cx="1853644" cy="1396334"/>
              <a:chOff x="3474720" y="4038600"/>
              <a:chExt cx="2331720" cy="1752600"/>
            </a:xfrm>
          </p:grpSpPr>
          <p:sp>
            <p:nvSpPr>
              <p:cNvPr id="14" name="文本框 19"/>
              <p:cNvSpPr txBox="1"/>
              <p:nvPr/>
            </p:nvSpPr>
            <p:spPr>
              <a:xfrm>
                <a:off x="3987799" y="475822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5" name="文本框 20"/>
              <p:cNvSpPr txBox="1"/>
              <p:nvPr/>
            </p:nvSpPr>
            <p:spPr>
              <a:xfrm>
                <a:off x="3987799" y="529908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6" name="文本框 21"/>
              <p:cNvSpPr txBox="1"/>
              <p:nvPr/>
            </p:nvSpPr>
            <p:spPr>
              <a:xfrm>
                <a:off x="3987799" y="421736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7" name="矩形 16"/>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b="1">
                  <a:ln w="12700">
                    <a:solidFill>
                      <a:schemeClr val="tx2">
                        <a:satMod val="155000"/>
                      </a:schemeClr>
                    </a:solidFill>
                    <a:prstDash val="solid"/>
                  </a:ln>
                  <a:solidFill>
                    <a:schemeClr val="tx1">
                      <a:lumMod val="50000"/>
                      <a:lumOff val="5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2598269" y="1400968"/>
              <a:ext cx="1853644" cy="1529897"/>
              <a:chOff x="3569970" y="1908810"/>
              <a:chExt cx="2331720" cy="1920240"/>
            </a:xfrm>
          </p:grpSpPr>
          <p:sp>
            <p:nvSpPr>
              <p:cNvPr id="35" name="矩形 34"/>
              <p:cNvSpPr/>
              <p:nvPr/>
            </p:nvSpPr>
            <p:spPr>
              <a:xfrm>
                <a:off x="3569970" y="1908810"/>
                <a:ext cx="2331720" cy="1920240"/>
              </a:xfrm>
              <a:prstGeom prst="rect">
                <a:avLst/>
              </a:prstGeom>
              <a:gradFill flip="none" rotWithShape="1">
                <a:gsLst>
                  <a:gs pos="50000">
                    <a:srgbClr val="E7E7E7"/>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Freeform 151"/>
              <p:cNvSpPr>
                <a:spLocks noEditPoints="1"/>
              </p:cNvSpPr>
              <p:nvPr/>
            </p:nvSpPr>
            <p:spPr bwMode="auto">
              <a:xfrm>
                <a:off x="4271368" y="2245834"/>
                <a:ext cx="928925" cy="97361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accent1"/>
              </a:solidFill>
              <a:ln>
                <a:noFill/>
              </a:ln>
            </p:spPr>
            <p:txBody>
              <a:bodyPr vert="horz" wrap="square" lIns="121888" tIns="60944" rIns="121888" bIns="60944" numCol="1" anchor="t" anchorCtr="0" compatLnSpc="1"/>
              <a:lstStyle/>
              <a:p>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文本框 47"/>
              <p:cNvSpPr txBox="1"/>
              <p:nvPr/>
            </p:nvSpPr>
            <p:spPr>
              <a:xfrm>
                <a:off x="4111716" y="3381327"/>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grpSp>
      </p:grpSp>
      <p:grpSp>
        <p:nvGrpSpPr>
          <p:cNvPr id="48" name="组合 47"/>
          <p:cNvGrpSpPr/>
          <p:nvPr/>
        </p:nvGrpSpPr>
        <p:grpSpPr>
          <a:xfrm>
            <a:off x="9137578" y="1868365"/>
            <a:ext cx="2478956" cy="3900623"/>
            <a:chOff x="6853777" y="1400968"/>
            <a:chExt cx="1859701" cy="2926229"/>
          </a:xfrm>
        </p:grpSpPr>
        <p:grpSp>
          <p:nvGrpSpPr>
            <p:cNvPr id="27" name="组合 26"/>
            <p:cNvGrpSpPr/>
            <p:nvPr/>
          </p:nvGrpSpPr>
          <p:grpSpPr>
            <a:xfrm>
              <a:off x="6853777" y="2930863"/>
              <a:ext cx="1853644" cy="1396334"/>
              <a:chOff x="3474720" y="4038600"/>
              <a:chExt cx="2331720" cy="1752600"/>
            </a:xfrm>
          </p:grpSpPr>
          <p:sp>
            <p:nvSpPr>
              <p:cNvPr id="28" name="文本框 37"/>
              <p:cNvSpPr txBox="1"/>
              <p:nvPr/>
            </p:nvSpPr>
            <p:spPr>
              <a:xfrm>
                <a:off x="3987799" y="475822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29" name="文本框 38"/>
              <p:cNvSpPr txBox="1"/>
              <p:nvPr/>
            </p:nvSpPr>
            <p:spPr>
              <a:xfrm>
                <a:off x="3987799" y="529908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30" name="文本框 39"/>
              <p:cNvSpPr txBox="1"/>
              <p:nvPr/>
            </p:nvSpPr>
            <p:spPr>
              <a:xfrm>
                <a:off x="3987799" y="421736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31" name="矩形 30"/>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6859834" y="1400968"/>
              <a:ext cx="1853644" cy="1529897"/>
              <a:chOff x="9025890" y="1908810"/>
              <a:chExt cx="2331720" cy="1920240"/>
            </a:xfrm>
          </p:grpSpPr>
          <p:sp>
            <p:nvSpPr>
              <p:cNvPr id="42" name="矩形 41"/>
              <p:cNvSpPr/>
              <p:nvPr/>
            </p:nvSpPr>
            <p:spPr>
              <a:xfrm>
                <a:off x="9025890" y="1908810"/>
                <a:ext cx="2331720" cy="1920240"/>
              </a:xfrm>
              <a:prstGeom prst="rect">
                <a:avLst/>
              </a:prstGeom>
              <a:gradFill flip="none" rotWithShape="1">
                <a:gsLst>
                  <a:gs pos="50000">
                    <a:srgbClr val="E7E7E7">
                      <a:alpha val="90000"/>
                    </a:srgbClr>
                  </a:gs>
                  <a:gs pos="50000">
                    <a:srgbClr val="E7E7E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Freeform 145"/>
              <p:cNvSpPr>
                <a:spLocks noChangeAspect="1" noEditPoints="1"/>
              </p:cNvSpPr>
              <p:nvPr/>
            </p:nvSpPr>
            <p:spPr bwMode="auto">
              <a:xfrm>
                <a:off x="9740033" y="2282642"/>
                <a:ext cx="903435" cy="900000"/>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chemeClr val="accent3"/>
              </a:solidFill>
              <a:ln>
                <a:noFill/>
              </a:ln>
            </p:spPr>
            <p:txBody>
              <a:bodyPr vert="horz" wrap="square" lIns="121888" tIns="60944" rIns="121888" bIns="60944" numCol="1" anchor="t" anchorCtr="0" compatLnSpc="1"/>
              <a:lstStyle/>
              <a:p>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文本框 49"/>
              <p:cNvSpPr txBox="1"/>
              <p:nvPr/>
            </p:nvSpPr>
            <p:spPr>
              <a:xfrm>
                <a:off x="9567636" y="3381327"/>
                <a:ext cx="1248229" cy="357303"/>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grpSp>
      </p:grpSp>
      <p:grpSp>
        <p:nvGrpSpPr>
          <p:cNvPr id="47" name="组合 46"/>
          <p:cNvGrpSpPr/>
          <p:nvPr/>
        </p:nvGrpSpPr>
        <p:grpSpPr>
          <a:xfrm>
            <a:off x="6291219" y="1868365"/>
            <a:ext cx="2487031" cy="3900623"/>
            <a:chOff x="4718451" y="1400968"/>
            <a:chExt cx="1865759" cy="2926229"/>
          </a:xfrm>
        </p:grpSpPr>
        <p:grpSp>
          <p:nvGrpSpPr>
            <p:cNvPr id="20" name="组合 19"/>
            <p:cNvGrpSpPr/>
            <p:nvPr/>
          </p:nvGrpSpPr>
          <p:grpSpPr>
            <a:xfrm>
              <a:off x="4718451" y="2930863"/>
              <a:ext cx="1853644" cy="1396334"/>
              <a:chOff x="3474720" y="4038600"/>
              <a:chExt cx="2331720" cy="1752600"/>
            </a:xfrm>
          </p:grpSpPr>
          <p:sp>
            <p:nvSpPr>
              <p:cNvPr id="21" name="文本框 30"/>
              <p:cNvSpPr txBox="1"/>
              <p:nvPr/>
            </p:nvSpPr>
            <p:spPr>
              <a:xfrm>
                <a:off x="3987799" y="475822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22" name="文本框 31"/>
              <p:cNvSpPr txBox="1"/>
              <p:nvPr/>
            </p:nvSpPr>
            <p:spPr>
              <a:xfrm>
                <a:off x="3987799" y="529908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23" name="文本框 32"/>
              <p:cNvSpPr txBox="1"/>
              <p:nvPr/>
            </p:nvSpPr>
            <p:spPr>
              <a:xfrm>
                <a:off x="3987799" y="4217364"/>
                <a:ext cx="1248229" cy="344503"/>
              </a:xfrm>
              <a:prstGeom prst="rect">
                <a:avLst/>
              </a:prstGeom>
              <a:noFill/>
            </p:spPr>
            <p:txBody>
              <a:bodyPr wrap="square" rtlCol="0">
                <a:spAutoFit/>
              </a:bodyPr>
              <a:lstStyle/>
              <a:p>
                <a:pPr algn="ctr"/>
                <a:r>
                  <a:rPr lang="zh-CN" altLang="en-US" sz="2665" baseline="-3000"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24" name="矩形 23"/>
              <p:cNvSpPr/>
              <p:nvPr/>
            </p:nvSpPr>
            <p:spPr>
              <a:xfrm>
                <a:off x="3474720" y="4038600"/>
                <a:ext cx="2331720" cy="1752600"/>
              </a:xfrm>
              <a:prstGeom prst="rect">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3596580" y="464348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596580" y="5189592"/>
                <a:ext cx="2088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4730566" y="1400968"/>
              <a:ext cx="1853644" cy="1529897"/>
              <a:chOff x="6252210" y="1908810"/>
              <a:chExt cx="2331720" cy="1920240"/>
            </a:xfrm>
          </p:grpSpPr>
          <p:sp>
            <p:nvSpPr>
              <p:cNvPr id="39" name="矩形 38"/>
              <p:cNvSpPr/>
              <p:nvPr/>
            </p:nvSpPr>
            <p:spPr>
              <a:xfrm>
                <a:off x="6252210" y="1908810"/>
                <a:ext cx="2331720" cy="1920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tx1"/>
                  </a:solidFill>
                  <a:latin typeface="微软雅黑" panose="020B0503020204020204" pitchFamily="34" charset="-122"/>
                  <a:ea typeface="微软雅黑" panose="020B0503020204020204" pitchFamily="34" charset="-122"/>
                </a:endParaRPr>
              </a:p>
            </p:txBody>
          </p:sp>
          <p:sp>
            <p:nvSpPr>
              <p:cNvPr id="40" name="文本框 48"/>
              <p:cNvSpPr txBox="1"/>
              <p:nvPr/>
            </p:nvSpPr>
            <p:spPr>
              <a:xfrm>
                <a:off x="6793956" y="3381327"/>
                <a:ext cx="1248229" cy="357303"/>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1865" dirty="0">
                    <a:solidFill>
                      <a:schemeClr val="bg1"/>
                    </a:solidFill>
                    <a:latin typeface="微软雅黑" panose="020B0503020204020204" pitchFamily="34" charset="-122"/>
                    <a:ea typeface="微软雅黑" panose="020B0503020204020204" pitchFamily="34" charset="-122"/>
                  </a:rPr>
                  <a:t>添加标题</a:t>
                </a:r>
              </a:p>
            </p:txBody>
          </p:sp>
        </p:grpSp>
        <p:sp>
          <p:nvSpPr>
            <p:cNvPr id="45" name="Freeform 73"/>
            <p:cNvSpPr>
              <a:spLocks noEditPoints="1"/>
            </p:cNvSpPr>
            <p:nvPr/>
          </p:nvSpPr>
          <p:spPr bwMode="auto">
            <a:xfrm>
              <a:off x="5333322" y="1722488"/>
              <a:ext cx="648132" cy="665262"/>
            </a:xfrm>
            <a:custGeom>
              <a:avLst/>
              <a:gdLst>
                <a:gd name="T0" fmla="*/ 437 w 437"/>
                <a:gd name="T1" fmla="*/ 191 h 447"/>
                <a:gd name="T2" fmla="*/ 412 w 437"/>
                <a:gd name="T3" fmla="*/ 291 h 447"/>
                <a:gd name="T4" fmla="*/ 322 w 437"/>
                <a:gd name="T5" fmla="*/ 342 h 447"/>
                <a:gd name="T6" fmla="*/ 284 w 437"/>
                <a:gd name="T7" fmla="*/ 330 h 447"/>
                <a:gd name="T8" fmla="*/ 267 w 437"/>
                <a:gd name="T9" fmla="*/ 310 h 447"/>
                <a:gd name="T10" fmla="*/ 205 w 437"/>
                <a:gd name="T11" fmla="*/ 340 h 447"/>
                <a:gd name="T12" fmla="*/ 138 w 437"/>
                <a:gd name="T13" fmla="*/ 309 h 447"/>
                <a:gd name="T14" fmla="*/ 115 w 437"/>
                <a:gd name="T15" fmla="*/ 231 h 447"/>
                <a:gd name="T16" fmla="*/ 142 w 437"/>
                <a:gd name="T17" fmla="*/ 150 h 447"/>
                <a:gd name="T18" fmla="*/ 219 w 437"/>
                <a:gd name="T19" fmla="*/ 115 h 447"/>
                <a:gd name="T20" fmla="*/ 269 w 437"/>
                <a:gd name="T21" fmla="*/ 135 h 447"/>
                <a:gd name="T22" fmla="*/ 273 w 437"/>
                <a:gd name="T23" fmla="*/ 121 h 447"/>
                <a:gd name="T24" fmla="*/ 320 w 437"/>
                <a:gd name="T25" fmla="*/ 121 h 447"/>
                <a:gd name="T26" fmla="*/ 310 w 437"/>
                <a:gd name="T27" fmla="*/ 263 h 447"/>
                <a:gd name="T28" fmla="*/ 315 w 437"/>
                <a:gd name="T29" fmla="*/ 287 h 447"/>
                <a:gd name="T30" fmla="*/ 326 w 437"/>
                <a:gd name="T31" fmla="*/ 291 h 447"/>
                <a:gd name="T32" fmla="*/ 382 w 437"/>
                <a:gd name="T33" fmla="*/ 191 h 447"/>
                <a:gd name="T34" fmla="*/ 345 w 437"/>
                <a:gd name="T35" fmla="*/ 94 h 447"/>
                <a:gd name="T36" fmla="*/ 230 w 437"/>
                <a:gd name="T37" fmla="*/ 52 h 447"/>
                <a:gd name="T38" fmla="*/ 113 w 437"/>
                <a:gd name="T39" fmla="*/ 94 h 447"/>
                <a:gd name="T40" fmla="*/ 57 w 437"/>
                <a:gd name="T41" fmla="*/ 229 h 447"/>
                <a:gd name="T42" fmla="*/ 104 w 437"/>
                <a:gd name="T43" fmla="*/ 351 h 447"/>
                <a:gd name="T44" fmla="*/ 217 w 437"/>
                <a:gd name="T45" fmla="*/ 395 h 447"/>
                <a:gd name="T46" fmla="*/ 349 w 437"/>
                <a:gd name="T47" fmla="*/ 370 h 447"/>
                <a:gd name="T48" fmla="*/ 357 w 437"/>
                <a:gd name="T49" fmla="*/ 366 h 447"/>
                <a:gd name="T50" fmla="*/ 357 w 437"/>
                <a:gd name="T51" fmla="*/ 419 h 447"/>
                <a:gd name="T52" fmla="*/ 354 w 437"/>
                <a:gd name="T53" fmla="*/ 420 h 447"/>
                <a:gd name="T54" fmla="*/ 216 w 437"/>
                <a:gd name="T55" fmla="*/ 447 h 447"/>
                <a:gd name="T56" fmla="*/ 68 w 437"/>
                <a:gd name="T57" fmla="*/ 394 h 447"/>
                <a:gd name="T58" fmla="*/ 0 w 437"/>
                <a:gd name="T59" fmla="*/ 225 h 447"/>
                <a:gd name="T60" fmla="*/ 64 w 437"/>
                <a:gd name="T61" fmla="*/ 63 h 447"/>
                <a:gd name="T62" fmla="*/ 137 w 437"/>
                <a:gd name="T63" fmla="*/ 17 h 447"/>
                <a:gd name="T64" fmla="*/ 230 w 437"/>
                <a:gd name="T65" fmla="*/ 0 h 447"/>
                <a:gd name="T66" fmla="*/ 386 w 437"/>
                <a:gd name="T67" fmla="*/ 58 h 447"/>
                <a:gd name="T68" fmla="*/ 423 w 437"/>
                <a:gd name="T69" fmla="*/ 115 h 447"/>
                <a:gd name="T70" fmla="*/ 437 w 437"/>
                <a:gd name="T71" fmla="*/ 191 h 447"/>
                <a:gd name="T72" fmla="*/ 250 w 437"/>
                <a:gd name="T73" fmla="*/ 267 h 447"/>
                <a:gd name="T74" fmla="*/ 260 w 437"/>
                <a:gd name="T75" fmla="*/ 221 h 447"/>
                <a:gd name="T76" fmla="*/ 251 w 437"/>
                <a:gd name="T77" fmla="*/ 180 h 447"/>
                <a:gd name="T78" fmla="*/ 218 w 437"/>
                <a:gd name="T79" fmla="*/ 164 h 447"/>
                <a:gd name="T80" fmla="*/ 183 w 437"/>
                <a:gd name="T81" fmla="*/ 186 h 447"/>
                <a:gd name="T82" fmla="*/ 173 w 437"/>
                <a:gd name="T83" fmla="*/ 231 h 447"/>
                <a:gd name="T84" fmla="*/ 212 w 437"/>
                <a:gd name="T85" fmla="*/ 289 h 447"/>
                <a:gd name="T86" fmla="*/ 250 w 437"/>
                <a:gd name="T87" fmla="*/ 26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7" h="447">
                  <a:moveTo>
                    <a:pt x="437" y="191"/>
                  </a:moveTo>
                  <a:cubicBezTo>
                    <a:pt x="437" y="228"/>
                    <a:pt x="427" y="264"/>
                    <a:pt x="412" y="291"/>
                  </a:cubicBezTo>
                  <a:cubicBezTo>
                    <a:pt x="390" y="324"/>
                    <a:pt x="360" y="342"/>
                    <a:pt x="322" y="342"/>
                  </a:cubicBezTo>
                  <a:cubicBezTo>
                    <a:pt x="307" y="342"/>
                    <a:pt x="293" y="337"/>
                    <a:pt x="284" y="330"/>
                  </a:cubicBezTo>
                  <a:cubicBezTo>
                    <a:pt x="277" y="325"/>
                    <a:pt x="271" y="318"/>
                    <a:pt x="267" y="310"/>
                  </a:cubicBezTo>
                  <a:cubicBezTo>
                    <a:pt x="253" y="329"/>
                    <a:pt x="230" y="340"/>
                    <a:pt x="205" y="340"/>
                  </a:cubicBezTo>
                  <a:cubicBezTo>
                    <a:pt x="177" y="340"/>
                    <a:pt x="153" y="330"/>
                    <a:pt x="138" y="309"/>
                  </a:cubicBezTo>
                  <a:cubicBezTo>
                    <a:pt x="122" y="289"/>
                    <a:pt x="115" y="263"/>
                    <a:pt x="115" y="231"/>
                  </a:cubicBezTo>
                  <a:cubicBezTo>
                    <a:pt x="115" y="199"/>
                    <a:pt x="124" y="171"/>
                    <a:pt x="142" y="150"/>
                  </a:cubicBezTo>
                  <a:cubicBezTo>
                    <a:pt x="160" y="127"/>
                    <a:pt x="187" y="115"/>
                    <a:pt x="219" y="115"/>
                  </a:cubicBezTo>
                  <a:cubicBezTo>
                    <a:pt x="239" y="115"/>
                    <a:pt x="256" y="123"/>
                    <a:pt x="269" y="135"/>
                  </a:cubicBezTo>
                  <a:cubicBezTo>
                    <a:pt x="273" y="121"/>
                    <a:pt x="273" y="121"/>
                    <a:pt x="273" y="121"/>
                  </a:cubicBezTo>
                  <a:cubicBezTo>
                    <a:pt x="320" y="121"/>
                    <a:pt x="320" y="121"/>
                    <a:pt x="320" y="121"/>
                  </a:cubicBezTo>
                  <a:cubicBezTo>
                    <a:pt x="310" y="263"/>
                    <a:pt x="310" y="263"/>
                    <a:pt x="310" y="263"/>
                  </a:cubicBezTo>
                  <a:cubicBezTo>
                    <a:pt x="309" y="275"/>
                    <a:pt x="311" y="283"/>
                    <a:pt x="315" y="287"/>
                  </a:cubicBezTo>
                  <a:cubicBezTo>
                    <a:pt x="317" y="290"/>
                    <a:pt x="320" y="291"/>
                    <a:pt x="326" y="291"/>
                  </a:cubicBezTo>
                  <a:cubicBezTo>
                    <a:pt x="368" y="291"/>
                    <a:pt x="382" y="224"/>
                    <a:pt x="382" y="191"/>
                  </a:cubicBezTo>
                  <a:cubicBezTo>
                    <a:pt x="382" y="151"/>
                    <a:pt x="369" y="118"/>
                    <a:pt x="345" y="94"/>
                  </a:cubicBezTo>
                  <a:cubicBezTo>
                    <a:pt x="318" y="66"/>
                    <a:pt x="278" y="52"/>
                    <a:pt x="230" y="52"/>
                  </a:cubicBezTo>
                  <a:cubicBezTo>
                    <a:pt x="184" y="52"/>
                    <a:pt x="144" y="67"/>
                    <a:pt x="113" y="94"/>
                  </a:cubicBezTo>
                  <a:cubicBezTo>
                    <a:pt x="77" y="127"/>
                    <a:pt x="57" y="173"/>
                    <a:pt x="57" y="229"/>
                  </a:cubicBezTo>
                  <a:cubicBezTo>
                    <a:pt x="57" y="276"/>
                    <a:pt x="74" y="320"/>
                    <a:pt x="104" y="351"/>
                  </a:cubicBezTo>
                  <a:cubicBezTo>
                    <a:pt x="133" y="379"/>
                    <a:pt x="171" y="395"/>
                    <a:pt x="217" y="395"/>
                  </a:cubicBezTo>
                  <a:cubicBezTo>
                    <a:pt x="269" y="395"/>
                    <a:pt x="309" y="388"/>
                    <a:pt x="349" y="370"/>
                  </a:cubicBezTo>
                  <a:cubicBezTo>
                    <a:pt x="357" y="366"/>
                    <a:pt x="357" y="366"/>
                    <a:pt x="357" y="366"/>
                  </a:cubicBezTo>
                  <a:cubicBezTo>
                    <a:pt x="357" y="419"/>
                    <a:pt x="357" y="419"/>
                    <a:pt x="357" y="419"/>
                  </a:cubicBezTo>
                  <a:cubicBezTo>
                    <a:pt x="354" y="420"/>
                    <a:pt x="354" y="420"/>
                    <a:pt x="354" y="420"/>
                  </a:cubicBezTo>
                  <a:cubicBezTo>
                    <a:pt x="316" y="438"/>
                    <a:pt x="272" y="447"/>
                    <a:pt x="216" y="447"/>
                  </a:cubicBezTo>
                  <a:cubicBezTo>
                    <a:pt x="157" y="447"/>
                    <a:pt x="106" y="429"/>
                    <a:pt x="68" y="394"/>
                  </a:cubicBezTo>
                  <a:cubicBezTo>
                    <a:pt x="23" y="354"/>
                    <a:pt x="0" y="293"/>
                    <a:pt x="0" y="225"/>
                  </a:cubicBezTo>
                  <a:cubicBezTo>
                    <a:pt x="0" y="159"/>
                    <a:pt x="22" y="104"/>
                    <a:pt x="64" y="63"/>
                  </a:cubicBezTo>
                  <a:cubicBezTo>
                    <a:pt x="85" y="43"/>
                    <a:pt x="109" y="28"/>
                    <a:pt x="137" y="17"/>
                  </a:cubicBezTo>
                  <a:cubicBezTo>
                    <a:pt x="166" y="6"/>
                    <a:pt x="197" y="0"/>
                    <a:pt x="230" y="0"/>
                  </a:cubicBezTo>
                  <a:cubicBezTo>
                    <a:pt x="292" y="0"/>
                    <a:pt x="348" y="21"/>
                    <a:pt x="386" y="58"/>
                  </a:cubicBezTo>
                  <a:cubicBezTo>
                    <a:pt x="402" y="74"/>
                    <a:pt x="415" y="94"/>
                    <a:pt x="423" y="115"/>
                  </a:cubicBezTo>
                  <a:cubicBezTo>
                    <a:pt x="432" y="138"/>
                    <a:pt x="437" y="163"/>
                    <a:pt x="437" y="191"/>
                  </a:cubicBezTo>
                  <a:close/>
                  <a:moveTo>
                    <a:pt x="250" y="267"/>
                  </a:moveTo>
                  <a:cubicBezTo>
                    <a:pt x="258" y="254"/>
                    <a:pt x="260" y="234"/>
                    <a:pt x="260" y="221"/>
                  </a:cubicBezTo>
                  <a:cubicBezTo>
                    <a:pt x="260" y="203"/>
                    <a:pt x="256" y="190"/>
                    <a:pt x="251" y="180"/>
                  </a:cubicBezTo>
                  <a:cubicBezTo>
                    <a:pt x="243" y="169"/>
                    <a:pt x="232" y="164"/>
                    <a:pt x="218" y="164"/>
                  </a:cubicBezTo>
                  <a:cubicBezTo>
                    <a:pt x="202" y="164"/>
                    <a:pt x="190" y="171"/>
                    <a:pt x="183" y="186"/>
                  </a:cubicBezTo>
                  <a:cubicBezTo>
                    <a:pt x="176" y="197"/>
                    <a:pt x="173" y="214"/>
                    <a:pt x="173" y="231"/>
                  </a:cubicBezTo>
                  <a:cubicBezTo>
                    <a:pt x="173" y="249"/>
                    <a:pt x="177" y="289"/>
                    <a:pt x="212" y="289"/>
                  </a:cubicBezTo>
                  <a:cubicBezTo>
                    <a:pt x="229" y="289"/>
                    <a:pt x="242" y="282"/>
                    <a:pt x="250" y="267"/>
                  </a:cubicBezTo>
                  <a:close/>
                </a:path>
              </a:pathLst>
            </a:custGeom>
            <a:solidFill>
              <a:schemeClr val="bg1"/>
            </a:solidFill>
            <a:ln>
              <a:noFill/>
            </a:ln>
          </p:spPr>
          <p:txBody>
            <a:bodyPr vert="horz" wrap="square" lIns="121888" tIns="60944" rIns="121888" bIns="60944" numCol="1" anchor="t" anchorCtr="0" compatLnSpc="1"/>
            <a:lstStyle/>
            <a:p>
              <a:endParaRPr lang="zh-CN" altLang="en-US" sz="3200"/>
            </a:p>
          </p:txBody>
        </p:sp>
      </p:grpSp>
      <p:sp>
        <p:nvSpPr>
          <p:cNvPr id="57" name="标题 56"/>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inVertical)">
                                      <p:cBhvr>
                                        <p:cTn id="11" dur="500"/>
                                        <p:tgtEl>
                                          <p:spTgt spid="4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barn(inVertical)">
                                      <p:cBhvr>
                                        <p:cTn id="15" dur="500"/>
                                        <p:tgtEl>
                                          <p:spTgt spid="4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randombar(horizont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图片 105"/>
          <p:cNvPicPr>
            <a:picLocks noChangeAspect="1"/>
          </p:cNvPicPr>
          <p:nvPr/>
        </p:nvPicPr>
        <p:blipFill>
          <a:blip r:embed="rId3" cstate="print"/>
          <a:stretch>
            <a:fillRect/>
          </a:stretch>
        </p:blipFill>
        <p:spPr>
          <a:xfrm>
            <a:off x="672397" y="2032364"/>
            <a:ext cx="4001574" cy="3555074"/>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grpSp>
        <p:nvGrpSpPr>
          <p:cNvPr id="192" name="Group 191"/>
          <p:cNvGrpSpPr/>
          <p:nvPr/>
        </p:nvGrpSpPr>
        <p:grpSpPr>
          <a:xfrm>
            <a:off x="5083337" y="1907082"/>
            <a:ext cx="3143870" cy="1428382"/>
            <a:chOff x="3812304" y="1430014"/>
            <a:chExt cx="2358517" cy="1071566"/>
          </a:xfrm>
        </p:grpSpPr>
        <p:sp>
          <p:nvSpPr>
            <p:cNvPr id="104" name="矩形 31"/>
            <p:cNvSpPr/>
            <p:nvPr/>
          </p:nvSpPr>
          <p:spPr>
            <a:xfrm>
              <a:off x="3812304" y="1906021"/>
              <a:ext cx="235851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p>
          </p:txBody>
        </p:sp>
        <p:grpSp>
          <p:nvGrpSpPr>
            <p:cNvPr id="191" name="Group 190"/>
            <p:cNvGrpSpPr/>
            <p:nvPr/>
          </p:nvGrpSpPr>
          <p:grpSpPr>
            <a:xfrm>
              <a:off x="3836537" y="1430014"/>
              <a:ext cx="1864276" cy="457200"/>
              <a:chOff x="3836537" y="1430014"/>
              <a:chExt cx="1864276" cy="457200"/>
            </a:xfrm>
          </p:grpSpPr>
          <p:sp>
            <p:nvSpPr>
              <p:cNvPr id="113" name="椭圆 35"/>
              <p:cNvSpPr/>
              <p:nvPr/>
            </p:nvSpPr>
            <p:spPr>
              <a:xfrm>
                <a:off x="3836537" y="1430014"/>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9" name="矩形 34"/>
              <p:cNvSpPr/>
              <p:nvPr/>
            </p:nvSpPr>
            <p:spPr>
              <a:xfrm>
                <a:off x="4272962" y="1518080"/>
                <a:ext cx="1427851" cy="284671"/>
              </a:xfrm>
              <a:prstGeom prst="rect">
                <a:avLst/>
              </a:prstGeom>
            </p:spPr>
            <p:txBody>
              <a:bodyPr wrap="squar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75" name="组合 101"/>
              <p:cNvGrpSpPr>
                <a:grpSpLocks noChangeAspect="1"/>
              </p:cNvGrpSpPr>
              <p:nvPr/>
            </p:nvGrpSpPr>
            <p:grpSpPr>
              <a:xfrm>
                <a:off x="3896246" y="1529508"/>
                <a:ext cx="345473" cy="265571"/>
                <a:chOff x="8204201" y="339725"/>
                <a:chExt cx="954087" cy="733425"/>
              </a:xfrm>
              <a:solidFill>
                <a:schemeClr val="bg1"/>
              </a:solidFill>
            </p:grpSpPr>
            <p:sp>
              <p:nvSpPr>
                <p:cNvPr id="176" name="Freeform 6"/>
                <p:cNvSpPr>
                  <a:spLocks noEditPoints="1"/>
                </p:cNvSpPr>
                <p:nvPr/>
              </p:nvSpPr>
              <p:spPr bwMode="auto">
                <a:xfrm>
                  <a:off x="8204201" y="438150"/>
                  <a:ext cx="631825" cy="635000"/>
                </a:xfrm>
                <a:custGeom>
                  <a:avLst/>
                  <a:gdLst>
                    <a:gd name="T0" fmla="*/ 168 w 168"/>
                    <a:gd name="T1" fmla="*/ 95 h 167"/>
                    <a:gd name="T2" fmla="*/ 168 w 168"/>
                    <a:gd name="T3" fmla="*/ 73 h 167"/>
                    <a:gd name="T4" fmla="*/ 151 w 168"/>
                    <a:gd name="T5" fmla="*/ 69 h 167"/>
                    <a:gd name="T6" fmla="*/ 147 w 168"/>
                    <a:gd name="T7" fmla="*/ 56 h 167"/>
                    <a:gd name="T8" fmla="*/ 158 w 168"/>
                    <a:gd name="T9" fmla="*/ 43 h 167"/>
                    <a:gd name="T10" fmla="*/ 146 w 168"/>
                    <a:gd name="T11" fmla="*/ 25 h 167"/>
                    <a:gd name="T12" fmla="*/ 130 w 168"/>
                    <a:gd name="T13" fmla="*/ 32 h 167"/>
                    <a:gd name="T14" fmla="*/ 119 w 168"/>
                    <a:gd name="T15" fmla="*/ 24 h 167"/>
                    <a:gd name="T16" fmla="*/ 120 w 168"/>
                    <a:gd name="T17" fmla="*/ 7 h 167"/>
                    <a:gd name="T18" fmla="*/ 99 w 168"/>
                    <a:gd name="T19" fmla="*/ 0 h 167"/>
                    <a:gd name="T20" fmla="*/ 91 w 168"/>
                    <a:gd name="T21" fmla="*/ 15 h 167"/>
                    <a:gd name="T22" fmla="*/ 84 w 168"/>
                    <a:gd name="T23" fmla="*/ 15 h 167"/>
                    <a:gd name="T24" fmla="*/ 77 w 168"/>
                    <a:gd name="T25" fmla="*/ 15 h 167"/>
                    <a:gd name="T26" fmla="*/ 69 w 168"/>
                    <a:gd name="T27" fmla="*/ 0 h 167"/>
                    <a:gd name="T28" fmla="*/ 48 w 168"/>
                    <a:gd name="T29" fmla="*/ 7 h 167"/>
                    <a:gd name="T30" fmla="*/ 49 w 168"/>
                    <a:gd name="T31" fmla="*/ 24 h 167"/>
                    <a:gd name="T32" fmla="*/ 38 w 168"/>
                    <a:gd name="T33" fmla="*/ 32 h 167"/>
                    <a:gd name="T34" fmla="*/ 23 w 168"/>
                    <a:gd name="T35" fmla="*/ 25 h 167"/>
                    <a:gd name="T36" fmla="*/ 10 w 168"/>
                    <a:gd name="T37" fmla="*/ 43 h 167"/>
                    <a:gd name="T38" fmla="*/ 21 w 168"/>
                    <a:gd name="T39" fmla="*/ 56 h 167"/>
                    <a:gd name="T40" fmla="*/ 17 w 168"/>
                    <a:gd name="T41" fmla="*/ 69 h 167"/>
                    <a:gd name="T42" fmla="*/ 0 w 168"/>
                    <a:gd name="T43" fmla="*/ 73 h 167"/>
                    <a:gd name="T44" fmla="*/ 0 w 168"/>
                    <a:gd name="T45" fmla="*/ 95 h 167"/>
                    <a:gd name="T46" fmla="*/ 17 w 168"/>
                    <a:gd name="T47" fmla="*/ 98 h 167"/>
                    <a:gd name="T48" fmla="*/ 21 w 168"/>
                    <a:gd name="T49" fmla="*/ 111 h 167"/>
                    <a:gd name="T50" fmla="*/ 10 w 168"/>
                    <a:gd name="T51" fmla="*/ 124 h 167"/>
                    <a:gd name="T52" fmla="*/ 23 w 168"/>
                    <a:gd name="T53" fmla="*/ 142 h 167"/>
                    <a:gd name="T54" fmla="*/ 38 w 168"/>
                    <a:gd name="T55" fmla="*/ 135 h 167"/>
                    <a:gd name="T56" fmla="*/ 49 w 168"/>
                    <a:gd name="T57" fmla="*/ 143 h 167"/>
                    <a:gd name="T58" fmla="*/ 48 w 168"/>
                    <a:gd name="T59" fmla="*/ 160 h 167"/>
                    <a:gd name="T60" fmla="*/ 69 w 168"/>
                    <a:gd name="T61" fmla="*/ 167 h 167"/>
                    <a:gd name="T62" fmla="*/ 77 w 168"/>
                    <a:gd name="T63" fmla="*/ 152 h 167"/>
                    <a:gd name="T64" fmla="*/ 84 w 168"/>
                    <a:gd name="T65" fmla="*/ 152 h 167"/>
                    <a:gd name="T66" fmla="*/ 91 w 168"/>
                    <a:gd name="T67" fmla="*/ 152 h 167"/>
                    <a:gd name="T68" fmla="*/ 100 w 168"/>
                    <a:gd name="T69" fmla="*/ 167 h 167"/>
                    <a:gd name="T70" fmla="*/ 121 w 168"/>
                    <a:gd name="T71" fmla="*/ 160 h 167"/>
                    <a:gd name="T72" fmla="*/ 119 w 168"/>
                    <a:gd name="T73" fmla="*/ 143 h 167"/>
                    <a:gd name="T74" fmla="*/ 130 w 168"/>
                    <a:gd name="T75" fmla="*/ 135 h 167"/>
                    <a:gd name="T76" fmla="*/ 146 w 168"/>
                    <a:gd name="T77" fmla="*/ 142 h 167"/>
                    <a:gd name="T78" fmla="*/ 158 w 168"/>
                    <a:gd name="T79" fmla="*/ 124 h 167"/>
                    <a:gd name="T80" fmla="*/ 147 w 168"/>
                    <a:gd name="T81" fmla="*/ 111 h 167"/>
                    <a:gd name="T82" fmla="*/ 151 w 168"/>
                    <a:gd name="T83" fmla="*/ 98 h 167"/>
                    <a:gd name="T84" fmla="*/ 168 w 168"/>
                    <a:gd name="T85" fmla="*/ 95 h 167"/>
                    <a:gd name="T86" fmla="*/ 84 w 168"/>
                    <a:gd name="T87" fmla="*/ 133 h 167"/>
                    <a:gd name="T88" fmla="*/ 35 w 168"/>
                    <a:gd name="T89" fmla="*/ 84 h 167"/>
                    <a:gd name="T90" fmla="*/ 84 w 168"/>
                    <a:gd name="T91" fmla="*/ 34 h 167"/>
                    <a:gd name="T92" fmla="*/ 133 w 168"/>
                    <a:gd name="T93" fmla="*/ 84 h 167"/>
                    <a:gd name="T94" fmla="*/ 84 w 168"/>
                    <a:gd name="T95" fmla="*/ 13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 h="167">
                      <a:moveTo>
                        <a:pt x="168" y="95"/>
                      </a:moveTo>
                      <a:cubicBezTo>
                        <a:pt x="168" y="73"/>
                        <a:pt x="168" y="73"/>
                        <a:pt x="168" y="73"/>
                      </a:cubicBezTo>
                      <a:cubicBezTo>
                        <a:pt x="151" y="69"/>
                        <a:pt x="151" y="69"/>
                        <a:pt x="151" y="69"/>
                      </a:cubicBezTo>
                      <a:cubicBezTo>
                        <a:pt x="150" y="64"/>
                        <a:pt x="149" y="60"/>
                        <a:pt x="147" y="56"/>
                      </a:cubicBezTo>
                      <a:cubicBezTo>
                        <a:pt x="158" y="43"/>
                        <a:pt x="158" y="43"/>
                        <a:pt x="158" y="43"/>
                      </a:cubicBezTo>
                      <a:cubicBezTo>
                        <a:pt x="146" y="25"/>
                        <a:pt x="146" y="25"/>
                        <a:pt x="146" y="25"/>
                      </a:cubicBezTo>
                      <a:cubicBezTo>
                        <a:pt x="130" y="32"/>
                        <a:pt x="130" y="32"/>
                        <a:pt x="130" y="32"/>
                      </a:cubicBezTo>
                      <a:cubicBezTo>
                        <a:pt x="126" y="29"/>
                        <a:pt x="123" y="27"/>
                        <a:pt x="119" y="24"/>
                      </a:cubicBezTo>
                      <a:cubicBezTo>
                        <a:pt x="120" y="7"/>
                        <a:pt x="120" y="7"/>
                        <a:pt x="120" y="7"/>
                      </a:cubicBezTo>
                      <a:cubicBezTo>
                        <a:pt x="99" y="0"/>
                        <a:pt x="99" y="0"/>
                        <a:pt x="99" y="0"/>
                      </a:cubicBezTo>
                      <a:cubicBezTo>
                        <a:pt x="91" y="15"/>
                        <a:pt x="91" y="15"/>
                        <a:pt x="91" y="15"/>
                      </a:cubicBezTo>
                      <a:cubicBezTo>
                        <a:pt x="89" y="15"/>
                        <a:pt x="86" y="15"/>
                        <a:pt x="84" y="15"/>
                      </a:cubicBezTo>
                      <a:cubicBezTo>
                        <a:pt x="82" y="15"/>
                        <a:pt x="79" y="15"/>
                        <a:pt x="77" y="15"/>
                      </a:cubicBezTo>
                      <a:cubicBezTo>
                        <a:pt x="69" y="0"/>
                        <a:pt x="69" y="0"/>
                        <a:pt x="69" y="0"/>
                      </a:cubicBezTo>
                      <a:cubicBezTo>
                        <a:pt x="48" y="7"/>
                        <a:pt x="48" y="7"/>
                        <a:pt x="48" y="7"/>
                      </a:cubicBezTo>
                      <a:cubicBezTo>
                        <a:pt x="49" y="24"/>
                        <a:pt x="49" y="24"/>
                        <a:pt x="49" y="24"/>
                      </a:cubicBezTo>
                      <a:cubicBezTo>
                        <a:pt x="45" y="27"/>
                        <a:pt x="42" y="29"/>
                        <a:pt x="38" y="32"/>
                      </a:cubicBezTo>
                      <a:cubicBezTo>
                        <a:pt x="23" y="25"/>
                        <a:pt x="23" y="25"/>
                        <a:pt x="23" y="25"/>
                      </a:cubicBezTo>
                      <a:cubicBezTo>
                        <a:pt x="10" y="43"/>
                        <a:pt x="10" y="43"/>
                        <a:pt x="10" y="43"/>
                      </a:cubicBezTo>
                      <a:cubicBezTo>
                        <a:pt x="21" y="56"/>
                        <a:pt x="21" y="56"/>
                        <a:pt x="21" y="56"/>
                      </a:cubicBezTo>
                      <a:cubicBezTo>
                        <a:pt x="19" y="60"/>
                        <a:pt x="18" y="65"/>
                        <a:pt x="17" y="69"/>
                      </a:cubicBezTo>
                      <a:cubicBezTo>
                        <a:pt x="0" y="73"/>
                        <a:pt x="0" y="73"/>
                        <a:pt x="0" y="73"/>
                      </a:cubicBezTo>
                      <a:cubicBezTo>
                        <a:pt x="0" y="95"/>
                        <a:pt x="0" y="95"/>
                        <a:pt x="0" y="95"/>
                      </a:cubicBezTo>
                      <a:cubicBezTo>
                        <a:pt x="17" y="98"/>
                        <a:pt x="17" y="98"/>
                        <a:pt x="17" y="98"/>
                      </a:cubicBezTo>
                      <a:cubicBezTo>
                        <a:pt x="18" y="103"/>
                        <a:pt x="19" y="107"/>
                        <a:pt x="21" y="111"/>
                      </a:cubicBezTo>
                      <a:cubicBezTo>
                        <a:pt x="10" y="124"/>
                        <a:pt x="10" y="124"/>
                        <a:pt x="10" y="124"/>
                      </a:cubicBezTo>
                      <a:cubicBezTo>
                        <a:pt x="23" y="142"/>
                        <a:pt x="23" y="142"/>
                        <a:pt x="23" y="142"/>
                      </a:cubicBezTo>
                      <a:cubicBezTo>
                        <a:pt x="38" y="135"/>
                        <a:pt x="38" y="135"/>
                        <a:pt x="38" y="135"/>
                      </a:cubicBezTo>
                      <a:cubicBezTo>
                        <a:pt x="42" y="138"/>
                        <a:pt x="46" y="141"/>
                        <a:pt x="49" y="143"/>
                      </a:cubicBezTo>
                      <a:cubicBezTo>
                        <a:pt x="48" y="160"/>
                        <a:pt x="48" y="160"/>
                        <a:pt x="48" y="160"/>
                      </a:cubicBezTo>
                      <a:cubicBezTo>
                        <a:pt x="69" y="167"/>
                        <a:pt x="69" y="167"/>
                        <a:pt x="69" y="167"/>
                      </a:cubicBezTo>
                      <a:cubicBezTo>
                        <a:pt x="77" y="152"/>
                        <a:pt x="77" y="152"/>
                        <a:pt x="77" y="152"/>
                      </a:cubicBezTo>
                      <a:cubicBezTo>
                        <a:pt x="80" y="152"/>
                        <a:pt x="82" y="152"/>
                        <a:pt x="84" y="152"/>
                      </a:cubicBezTo>
                      <a:cubicBezTo>
                        <a:pt x="86" y="152"/>
                        <a:pt x="89" y="152"/>
                        <a:pt x="91" y="152"/>
                      </a:cubicBezTo>
                      <a:cubicBezTo>
                        <a:pt x="100" y="167"/>
                        <a:pt x="100" y="167"/>
                        <a:pt x="100" y="167"/>
                      </a:cubicBezTo>
                      <a:cubicBezTo>
                        <a:pt x="121" y="160"/>
                        <a:pt x="121" y="160"/>
                        <a:pt x="121" y="160"/>
                      </a:cubicBezTo>
                      <a:cubicBezTo>
                        <a:pt x="119" y="143"/>
                        <a:pt x="119" y="143"/>
                        <a:pt x="119" y="143"/>
                      </a:cubicBezTo>
                      <a:cubicBezTo>
                        <a:pt x="123" y="141"/>
                        <a:pt x="126" y="138"/>
                        <a:pt x="130" y="135"/>
                      </a:cubicBezTo>
                      <a:cubicBezTo>
                        <a:pt x="146" y="142"/>
                        <a:pt x="146" y="142"/>
                        <a:pt x="146" y="142"/>
                      </a:cubicBezTo>
                      <a:cubicBezTo>
                        <a:pt x="158" y="124"/>
                        <a:pt x="158" y="124"/>
                        <a:pt x="158" y="124"/>
                      </a:cubicBezTo>
                      <a:cubicBezTo>
                        <a:pt x="147" y="111"/>
                        <a:pt x="147" y="111"/>
                        <a:pt x="147" y="111"/>
                      </a:cubicBezTo>
                      <a:cubicBezTo>
                        <a:pt x="149" y="107"/>
                        <a:pt x="150" y="103"/>
                        <a:pt x="151" y="98"/>
                      </a:cubicBezTo>
                      <a:lnTo>
                        <a:pt x="168" y="95"/>
                      </a:lnTo>
                      <a:close/>
                      <a:moveTo>
                        <a:pt x="84" y="133"/>
                      </a:moveTo>
                      <a:cubicBezTo>
                        <a:pt x="57" y="133"/>
                        <a:pt x="35" y="111"/>
                        <a:pt x="35" y="84"/>
                      </a:cubicBezTo>
                      <a:cubicBezTo>
                        <a:pt x="35" y="56"/>
                        <a:pt x="57" y="34"/>
                        <a:pt x="84" y="34"/>
                      </a:cubicBezTo>
                      <a:cubicBezTo>
                        <a:pt x="111" y="34"/>
                        <a:pt x="133" y="56"/>
                        <a:pt x="133" y="84"/>
                      </a:cubicBezTo>
                      <a:cubicBezTo>
                        <a:pt x="133" y="111"/>
                        <a:pt x="111" y="133"/>
                        <a:pt x="84"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77" name="Freeform 7"/>
                <p:cNvSpPr>
                  <a:spLocks noEditPoints="1"/>
                </p:cNvSpPr>
                <p:nvPr/>
              </p:nvSpPr>
              <p:spPr bwMode="auto">
                <a:xfrm>
                  <a:off x="8783638" y="339725"/>
                  <a:ext cx="374650" cy="379413"/>
                </a:xfrm>
                <a:custGeom>
                  <a:avLst/>
                  <a:gdLst>
                    <a:gd name="T0" fmla="*/ 100 w 100"/>
                    <a:gd name="T1" fmla="*/ 57 h 100"/>
                    <a:gd name="T2" fmla="*/ 100 w 100"/>
                    <a:gd name="T3" fmla="*/ 43 h 100"/>
                    <a:gd name="T4" fmla="*/ 90 w 100"/>
                    <a:gd name="T5" fmla="*/ 41 h 100"/>
                    <a:gd name="T6" fmla="*/ 87 w 100"/>
                    <a:gd name="T7" fmla="*/ 34 h 100"/>
                    <a:gd name="T8" fmla="*/ 94 w 100"/>
                    <a:gd name="T9" fmla="*/ 26 h 100"/>
                    <a:gd name="T10" fmla="*/ 86 w 100"/>
                    <a:gd name="T11" fmla="*/ 15 h 100"/>
                    <a:gd name="T12" fmla="*/ 77 w 100"/>
                    <a:gd name="T13" fmla="*/ 20 h 100"/>
                    <a:gd name="T14" fmla="*/ 70 w 100"/>
                    <a:gd name="T15" fmla="*/ 15 h 100"/>
                    <a:gd name="T16" fmla="*/ 72 w 100"/>
                    <a:gd name="T17" fmla="*/ 5 h 100"/>
                    <a:gd name="T18" fmla="*/ 59 w 100"/>
                    <a:gd name="T19" fmla="*/ 0 h 100"/>
                    <a:gd name="T20" fmla="*/ 54 w 100"/>
                    <a:gd name="T21" fmla="*/ 9 h 100"/>
                    <a:gd name="T22" fmla="*/ 50 w 100"/>
                    <a:gd name="T23" fmla="*/ 9 h 100"/>
                    <a:gd name="T24" fmla="*/ 46 w 100"/>
                    <a:gd name="T25" fmla="*/ 9 h 100"/>
                    <a:gd name="T26" fmla="*/ 41 w 100"/>
                    <a:gd name="T27" fmla="*/ 1 h 100"/>
                    <a:gd name="T28" fmla="*/ 28 w 100"/>
                    <a:gd name="T29" fmla="*/ 5 h 100"/>
                    <a:gd name="T30" fmla="*/ 29 w 100"/>
                    <a:gd name="T31" fmla="*/ 15 h 100"/>
                    <a:gd name="T32" fmla="*/ 23 w 100"/>
                    <a:gd name="T33" fmla="*/ 20 h 100"/>
                    <a:gd name="T34" fmla="*/ 13 w 100"/>
                    <a:gd name="T35" fmla="*/ 15 h 100"/>
                    <a:gd name="T36" fmla="*/ 6 w 100"/>
                    <a:gd name="T37" fmla="*/ 26 h 100"/>
                    <a:gd name="T38" fmla="*/ 13 w 100"/>
                    <a:gd name="T39" fmla="*/ 34 h 100"/>
                    <a:gd name="T40" fmla="*/ 10 w 100"/>
                    <a:gd name="T41" fmla="*/ 41 h 100"/>
                    <a:gd name="T42" fmla="*/ 0 w 100"/>
                    <a:gd name="T43" fmla="*/ 43 h 100"/>
                    <a:gd name="T44" fmla="*/ 0 w 100"/>
                    <a:gd name="T45" fmla="*/ 57 h 100"/>
                    <a:gd name="T46" fmla="*/ 10 w 100"/>
                    <a:gd name="T47" fmla="*/ 59 h 100"/>
                    <a:gd name="T48" fmla="*/ 13 w 100"/>
                    <a:gd name="T49" fmla="*/ 66 h 100"/>
                    <a:gd name="T50" fmla="*/ 6 w 100"/>
                    <a:gd name="T51" fmla="*/ 74 h 100"/>
                    <a:gd name="T52" fmla="*/ 13 w 100"/>
                    <a:gd name="T53" fmla="*/ 85 h 100"/>
                    <a:gd name="T54" fmla="*/ 23 w 100"/>
                    <a:gd name="T55" fmla="*/ 80 h 100"/>
                    <a:gd name="T56" fmla="*/ 29 w 100"/>
                    <a:gd name="T57" fmla="*/ 85 h 100"/>
                    <a:gd name="T58" fmla="*/ 28 w 100"/>
                    <a:gd name="T59" fmla="*/ 95 h 100"/>
                    <a:gd name="T60" fmla="*/ 41 w 100"/>
                    <a:gd name="T61" fmla="*/ 100 h 100"/>
                    <a:gd name="T62" fmla="*/ 46 w 100"/>
                    <a:gd name="T63" fmla="*/ 91 h 100"/>
                    <a:gd name="T64" fmla="*/ 50 w 100"/>
                    <a:gd name="T65" fmla="*/ 91 h 100"/>
                    <a:gd name="T66" fmla="*/ 54 w 100"/>
                    <a:gd name="T67" fmla="*/ 91 h 100"/>
                    <a:gd name="T68" fmla="*/ 59 w 100"/>
                    <a:gd name="T69" fmla="*/ 99 h 100"/>
                    <a:gd name="T70" fmla="*/ 72 w 100"/>
                    <a:gd name="T71" fmla="*/ 95 h 100"/>
                    <a:gd name="T72" fmla="*/ 71 w 100"/>
                    <a:gd name="T73" fmla="*/ 85 h 100"/>
                    <a:gd name="T74" fmla="*/ 77 w 100"/>
                    <a:gd name="T75" fmla="*/ 80 h 100"/>
                    <a:gd name="T76" fmla="*/ 86 w 100"/>
                    <a:gd name="T77" fmla="*/ 85 h 100"/>
                    <a:gd name="T78" fmla="*/ 94 w 100"/>
                    <a:gd name="T79" fmla="*/ 74 h 100"/>
                    <a:gd name="T80" fmla="*/ 87 w 100"/>
                    <a:gd name="T81" fmla="*/ 66 h 100"/>
                    <a:gd name="T82" fmla="*/ 90 w 100"/>
                    <a:gd name="T83" fmla="*/ 59 h 100"/>
                    <a:gd name="T84" fmla="*/ 100 w 100"/>
                    <a:gd name="T85" fmla="*/ 57 h 100"/>
                    <a:gd name="T86" fmla="*/ 50 w 100"/>
                    <a:gd name="T87" fmla="*/ 79 h 100"/>
                    <a:gd name="T88" fmla="*/ 21 w 100"/>
                    <a:gd name="T89" fmla="*/ 50 h 100"/>
                    <a:gd name="T90" fmla="*/ 50 w 100"/>
                    <a:gd name="T91" fmla="*/ 21 h 100"/>
                    <a:gd name="T92" fmla="*/ 79 w 100"/>
                    <a:gd name="T93" fmla="*/ 50 h 100"/>
                    <a:gd name="T94" fmla="*/ 50 w 100"/>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00">
                      <a:moveTo>
                        <a:pt x="100" y="57"/>
                      </a:moveTo>
                      <a:cubicBezTo>
                        <a:pt x="100" y="43"/>
                        <a:pt x="100" y="43"/>
                        <a:pt x="100" y="43"/>
                      </a:cubicBezTo>
                      <a:cubicBezTo>
                        <a:pt x="90" y="41"/>
                        <a:pt x="90" y="41"/>
                        <a:pt x="90" y="41"/>
                      </a:cubicBezTo>
                      <a:cubicBezTo>
                        <a:pt x="89" y="39"/>
                        <a:pt x="88" y="36"/>
                        <a:pt x="87" y="34"/>
                      </a:cubicBezTo>
                      <a:cubicBezTo>
                        <a:pt x="94" y="26"/>
                        <a:pt x="94" y="26"/>
                        <a:pt x="94" y="26"/>
                      </a:cubicBezTo>
                      <a:cubicBezTo>
                        <a:pt x="86" y="15"/>
                        <a:pt x="86" y="15"/>
                        <a:pt x="86" y="15"/>
                      </a:cubicBezTo>
                      <a:cubicBezTo>
                        <a:pt x="77" y="20"/>
                        <a:pt x="77" y="20"/>
                        <a:pt x="77" y="20"/>
                      </a:cubicBezTo>
                      <a:cubicBezTo>
                        <a:pt x="75" y="18"/>
                        <a:pt x="73" y="16"/>
                        <a:pt x="70" y="15"/>
                      </a:cubicBezTo>
                      <a:cubicBezTo>
                        <a:pt x="72" y="5"/>
                        <a:pt x="72" y="5"/>
                        <a:pt x="72" y="5"/>
                      </a:cubicBezTo>
                      <a:cubicBezTo>
                        <a:pt x="59" y="0"/>
                        <a:pt x="59" y="0"/>
                        <a:pt x="59" y="0"/>
                      </a:cubicBezTo>
                      <a:cubicBezTo>
                        <a:pt x="54" y="9"/>
                        <a:pt x="54" y="9"/>
                        <a:pt x="54" y="9"/>
                      </a:cubicBezTo>
                      <a:cubicBezTo>
                        <a:pt x="53" y="9"/>
                        <a:pt x="51" y="9"/>
                        <a:pt x="50" y="9"/>
                      </a:cubicBezTo>
                      <a:cubicBezTo>
                        <a:pt x="49" y="9"/>
                        <a:pt x="47" y="9"/>
                        <a:pt x="46" y="9"/>
                      </a:cubicBezTo>
                      <a:cubicBezTo>
                        <a:pt x="41" y="1"/>
                        <a:pt x="41" y="1"/>
                        <a:pt x="41" y="1"/>
                      </a:cubicBezTo>
                      <a:cubicBezTo>
                        <a:pt x="28" y="5"/>
                        <a:pt x="28" y="5"/>
                        <a:pt x="28" y="5"/>
                      </a:cubicBezTo>
                      <a:cubicBezTo>
                        <a:pt x="29" y="15"/>
                        <a:pt x="29" y="15"/>
                        <a:pt x="29" y="15"/>
                      </a:cubicBezTo>
                      <a:cubicBezTo>
                        <a:pt x="27" y="16"/>
                        <a:pt x="25" y="18"/>
                        <a:pt x="23" y="20"/>
                      </a:cubicBezTo>
                      <a:cubicBezTo>
                        <a:pt x="13" y="15"/>
                        <a:pt x="13" y="15"/>
                        <a:pt x="13" y="15"/>
                      </a:cubicBezTo>
                      <a:cubicBezTo>
                        <a:pt x="6" y="26"/>
                        <a:pt x="6" y="26"/>
                        <a:pt x="6" y="26"/>
                      </a:cubicBezTo>
                      <a:cubicBezTo>
                        <a:pt x="13" y="34"/>
                        <a:pt x="13" y="34"/>
                        <a:pt x="13" y="34"/>
                      </a:cubicBezTo>
                      <a:cubicBezTo>
                        <a:pt x="11" y="36"/>
                        <a:pt x="11" y="39"/>
                        <a:pt x="10" y="41"/>
                      </a:cubicBezTo>
                      <a:cubicBezTo>
                        <a:pt x="0" y="43"/>
                        <a:pt x="0" y="43"/>
                        <a:pt x="0" y="43"/>
                      </a:cubicBezTo>
                      <a:cubicBezTo>
                        <a:pt x="0" y="57"/>
                        <a:pt x="0" y="57"/>
                        <a:pt x="0" y="57"/>
                      </a:cubicBezTo>
                      <a:cubicBezTo>
                        <a:pt x="10" y="59"/>
                        <a:pt x="10" y="59"/>
                        <a:pt x="10" y="59"/>
                      </a:cubicBezTo>
                      <a:cubicBezTo>
                        <a:pt x="11" y="61"/>
                        <a:pt x="11" y="64"/>
                        <a:pt x="13" y="66"/>
                      </a:cubicBezTo>
                      <a:cubicBezTo>
                        <a:pt x="6" y="74"/>
                        <a:pt x="6" y="74"/>
                        <a:pt x="6" y="74"/>
                      </a:cubicBezTo>
                      <a:cubicBezTo>
                        <a:pt x="13" y="85"/>
                        <a:pt x="13" y="85"/>
                        <a:pt x="13" y="85"/>
                      </a:cubicBezTo>
                      <a:cubicBezTo>
                        <a:pt x="23" y="80"/>
                        <a:pt x="23" y="80"/>
                        <a:pt x="23" y="80"/>
                      </a:cubicBezTo>
                      <a:cubicBezTo>
                        <a:pt x="25" y="82"/>
                        <a:pt x="27" y="84"/>
                        <a:pt x="29" y="85"/>
                      </a:cubicBezTo>
                      <a:cubicBezTo>
                        <a:pt x="28" y="95"/>
                        <a:pt x="28" y="95"/>
                        <a:pt x="28" y="95"/>
                      </a:cubicBezTo>
                      <a:cubicBezTo>
                        <a:pt x="41" y="100"/>
                        <a:pt x="41" y="100"/>
                        <a:pt x="41" y="100"/>
                      </a:cubicBezTo>
                      <a:cubicBezTo>
                        <a:pt x="46" y="91"/>
                        <a:pt x="46" y="91"/>
                        <a:pt x="46" y="91"/>
                      </a:cubicBezTo>
                      <a:cubicBezTo>
                        <a:pt x="47" y="91"/>
                        <a:pt x="49" y="91"/>
                        <a:pt x="50" y="91"/>
                      </a:cubicBezTo>
                      <a:cubicBezTo>
                        <a:pt x="51" y="91"/>
                        <a:pt x="53" y="91"/>
                        <a:pt x="54" y="91"/>
                      </a:cubicBezTo>
                      <a:cubicBezTo>
                        <a:pt x="59" y="99"/>
                        <a:pt x="59" y="99"/>
                        <a:pt x="59" y="99"/>
                      </a:cubicBezTo>
                      <a:cubicBezTo>
                        <a:pt x="72" y="95"/>
                        <a:pt x="72" y="95"/>
                        <a:pt x="72" y="95"/>
                      </a:cubicBezTo>
                      <a:cubicBezTo>
                        <a:pt x="71" y="85"/>
                        <a:pt x="71" y="85"/>
                        <a:pt x="71" y="85"/>
                      </a:cubicBezTo>
                      <a:cubicBezTo>
                        <a:pt x="73" y="84"/>
                        <a:pt x="75" y="82"/>
                        <a:pt x="77" y="80"/>
                      </a:cubicBezTo>
                      <a:cubicBezTo>
                        <a:pt x="86" y="85"/>
                        <a:pt x="86" y="85"/>
                        <a:pt x="86" y="85"/>
                      </a:cubicBezTo>
                      <a:cubicBezTo>
                        <a:pt x="94" y="74"/>
                        <a:pt x="94" y="74"/>
                        <a:pt x="94" y="74"/>
                      </a:cubicBezTo>
                      <a:cubicBezTo>
                        <a:pt x="87" y="66"/>
                        <a:pt x="87" y="66"/>
                        <a:pt x="87" y="66"/>
                      </a:cubicBezTo>
                      <a:cubicBezTo>
                        <a:pt x="88" y="64"/>
                        <a:pt x="89" y="61"/>
                        <a:pt x="90" y="59"/>
                      </a:cubicBezTo>
                      <a:lnTo>
                        <a:pt x="100" y="57"/>
                      </a:lnTo>
                      <a:close/>
                      <a:moveTo>
                        <a:pt x="50" y="79"/>
                      </a:moveTo>
                      <a:cubicBezTo>
                        <a:pt x="34" y="79"/>
                        <a:pt x="21" y="66"/>
                        <a:pt x="21" y="50"/>
                      </a:cubicBezTo>
                      <a:cubicBezTo>
                        <a:pt x="21" y="34"/>
                        <a:pt x="34" y="21"/>
                        <a:pt x="50" y="21"/>
                      </a:cubicBezTo>
                      <a:cubicBezTo>
                        <a:pt x="66" y="21"/>
                        <a:pt x="79" y="34"/>
                        <a:pt x="79" y="50"/>
                      </a:cubicBezTo>
                      <a:cubicBezTo>
                        <a:pt x="79" y="66"/>
                        <a:pt x="66" y="79"/>
                        <a:pt x="50"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grpSp>
      <p:grpSp>
        <p:nvGrpSpPr>
          <p:cNvPr id="194" name="Group 193"/>
          <p:cNvGrpSpPr/>
          <p:nvPr/>
        </p:nvGrpSpPr>
        <p:grpSpPr>
          <a:xfrm>
            <a:off x="5083337" y="4033447"/>
            <a:ext cx="3143870" cy="1454100"/>
            <a:chOff x="3812304" y="3025203"/>
            <a:chExt cx="2358517" cy="1090859"/>
          </a:xfrm>
        </p:grpSpPr>
        <p:sp>
          <p:nvSpPr>
            <p:cNvPr id="153" name="矩形 84"/>
            <p:cNvSpPr/>
            <p:nvPr/>
          </p:nvSpPr>
          <p:spPr>
            <a:xfrm>
              <a:off x="3812304" y="3520503"/>
              <a:ext cx="235851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p>
          </p:txBody>
        </p:sp>
        <p:sp>
          <p:nvSpPr>
            <p:cNvPr id="155" name="矩形 86"/>
            <p:cNvSpPr/>
            <p:nvPr/>
          </p:nvSpPr>
          <p:spPr>
            <a:xfrm>
              <a:off x="4272962" y="3132562"/>
              <a:ext cx="1427851" cy="284671"/>
            </a:xfrm>
            <a:prstGeom prst="rect">
              <a:avLst/>
            </a:prstGeom>
          </p:spPr>
          <p:txBody>
            <a:bodyPr wrap="squar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8" name="椭圆 35"/>
            <p:cNvSpPr/>
            <p:nvPr/>
          </p:nvSpPr>
          <p:spPr>
            <a:xfrm>
              <a:off x="3915559" y="3025203"/>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82" name="组合 98"/>
            <p:cNvGrpSpPr/>
            <p:nvPr/>
          </p:nvGrpSpPr>
          <p:grpSpPr>
            <a:xfrm>
              <a:off x="3985732" y="3103987"/>
              <a:ext cx="308005" cy="270079"/>
              <a:chOff x="1123950" y="3781426"/>
              <a:chExt cx="850900" cy="746125"/>
            </a:xfrm>
            <a:solidFill>
              <a:schemeClr val="bg1"/>
            </a:solidFill>
          </p:grpSpPr>
          <p:sp>
            <p:nvSpPr>
              <p:cNvPr id="183" name="Freeform 10"/>
              <p:cNvSpPr/>
              <p:nvPr/>
            </p:nvSpPr>
            <p:spPr bwMode="auto">
              <a:xfrm>
                <a:off x="1123950" y="3897313"/>
                <a:ext cx="850900" cy="630238"/>
              </a:xfrm>
              <a:custGeom>
                <a:avLst/>
                <a:gdLst>
                  <a:gd name="T0" fmla="*/ 377 w 377"/>
                  <a:gd name="T1" fmla="*/ 258 h 280"/>
                  <a:gd name="T2" fmla="*/ 356 w 377"/>
                  <a:gd name="T3" fmla="*/ 280 h 280"/>
                  <a:gd name="T4" fmla="*/ 22 w 377"/>
                  <a:gd name="T5" fmla="*/ 280 h 280"/>
                  <a:gd name="T6" fmla="*/ 0 w 377"/>
                  <a:gd name="T7" fmla="*/ 258 h 280"/>
                  <a:gd name="T8" fmla="*/ 0 w 377"/>
                  <a:gd name="T9" fmla="*/ 22 h 280"/>
                  <a:gd name="T10" fmla="*/ 22 w 377"/>
                  <a:gd name="T11" fmla="*/ 0 h 280"/>
                  <a:gd name="T12" fmla="*/ 356 w 377"/>
                  <a:gd name="T13" fmla="*/ 0 h 280"/>
                  <a:gd name="T14" fmla="*/ 377 w 377"/>
                  <a:gd name="T15" fmla="*/ 22 h 280"/>
                  <a:gd name="T16" fmla="*/ 377 w 377"/>
                  <a:gd name="T17" fmla="*/ 25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280">
                    <a:moveTo>
                      <a:pt x="377" y="258"/>
                    </a:moveTo>
                    <a:cubicBezTo>
                      <a:pt x="377" y="270"/>
                      <a:pt x="368" y="280"/>
                      <a:pt x="356" y="280"/>
                    </a:cubicBezTo>
                    <a:cubicBezTo>
                      <a:pt x="22" y="280"/>
                      <a:pt x="22" y="280"/>
                      <a:pt x="22" y="280"/>
                    </a:cubicBezTo>
                    <a:cubicBezTo>
                      <a:pt x="10" y="280"/>
                      <a:pt x="0" y="270"/>
                      <a:pt x="0" y="258"/>
                    </a:cubicBezTo>
                    <a:cubicBezTo>
                      <a:pt x="0" y="22"/>
                      <a:pt x="0" y="22"/>
                      <a:pt x="0" y="22"/>
                    </a:cubicBezTo>
                    <a:cubicBezTo>
                      <a:pt x="0" y="10"/>
                      <a:pt x="10" y="0"/>
                      <a:pt x="22" y="0"/>
                    </a:cubicBezTo>
                    <a:cubicBezTo>
                      <a:pt x="356" y="0"/>
                      <a:pt x="356" y="0"/>
                      <a:pt x="356" y="0"/>
                    </a:cubicBezTo>
                    <a:cubicBezTo>
                      <a:pt x="368" y="0"/>
                      <a:pt x="377" y="10"/>
                      <a:pt x="377" y="22"/>
                    </a:cubicBezTo>
                    <a:lnTo>
                      <a:pt x="377" y="2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84" name="Freeform 11"/>
              <p:cNvSpPr/>
              <p:nvPr/>
            </p:nvSpPr>
            <p:spPr bwMode="auto">
              <a:xfrm>
                <a:off x="1341438" y="3781426"/>
                <a:ext cx="415925" cy="95250"/>
              </a:xfrm>
              <a:custGeom>
                <a:avLst/>
                <a:gdLst>
                  <a:gd name="T0" fmla="*/ 13 w 185"/>
                  <a:gd name="T1" fmla="*/ 43 h 43"/>
                  <a:gd name="T2" fmla="*/ 13 w 185"/>
                  <a:gd name="T3" fmla="*/ 34 h 43"/>
                  <a:gd name="T4" fmla="*/ 32 w 185"/>
                  <a:gd name="T5" fmla="*/ 16 h 43"/>
                  <a:gd name="T6" fmla="*/ 150 w 185"/>
                  <a:gd name="T7" fmla="*/ 16 h 43"/>
                  <a:gd name="T8" fmla="*/ 168 w 185"/>
                  <a:gd name="T9" fmla="*/ 34 h 43"/>
                  <a:gd name="T10" fmla="*/ 168 w 185"/>
                  <a:gd name="T11" fmla="*/ 43 h 43"/>
                  <a:gd name="T12" fmla="*/ 185 w 185"/>
                  <a:gd name="T13" fmla="*/ 43 h 43"/>
                  <a:gd name="T14" fmla="*/ 185 w 185"/>
                  <a:gd name="T15" fmla="*/ 22 h 43"/>
                  <a:gd name="T16" fmla="*/ 163 w 185"/>
                  <a:gd name="T17" fmla="*/ 0 h 43"/>
                  <a:gd name="T18" fmla="*/ 22 w 185"/>
                  <a:gd name="T19" fmla="*/ 0 h 43"/>
                  <a:gd name="T20" fmla="*/ 0 w 185"/>
                  <a:gd name="T21" fmla="*/ 22 h 43"/>
                  <a:gd name="T22" fmla="*/ 0 w 185"/>
                  <a:gd name="T23" fmla="*/ 43 h 43"/>
                  <a:gd name="T24" fmla="*/ 13 w 185"/>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43">
                    <a:moveTo>
                      <a:pt x="13" y="43"/>
                    </a:moveTo>
                    <a:cubicBezTo>
                      <a:pt x="13" y="34"/>
                      <a:pt x="13" y="34"/>
                      <a:pt x="13" y="34"/>
                    </a:cubicBezTo>
                    <a:cubicBezTo>
                      <a:pt x="13" y="24"/>
                      <a:pt x="22" y="16"/>
                      <a:pt x="32" y="16"/>
                    </a:cubicBezTo>
                    <a:cubicBezTo>
                      <a:pt x="150" y="16"/>
                      <a:pt x="150" y="16"/>
                      <a:pt x="150" y="16"/>
                    </a:cubicBezTo>
                    <a:cubicBezTo>
                      <a:pt x="160" y="16"/>
                      <a:pt x="168" y="24"/>
                      <a:pt x="168" y="34"/>
                    </a:cubicBezTo>
                    <a:cubicBezTo>
                      <a:pt x="168" y="43"/>
                      <a:pt x="168" y="43"/>
                      <a:pt x="168" y="43"/>
                    </a:cubicBezTo>
                    <a:cubicBezTo>
                      <a:pt x="185" y="43"/>
                      <a:pt x="185" y="43"/>
                      <a:pt x="185" y="43"/>
                    </a:cubicBezTo>
                    <a:cubicBezTo>
                      <a:pt x="185" y="22"/>
                      <a:pt x="185" y="22"/>
                      <a:pt x="185" y="22"/>
                    </a:cubicBezTo>
                    <a:cubicBezTo>
                      <a:pt x="185" y="10"/>
                      <a:pt x="175" y="0"/>
                      <a:pt x="163" y="0"/>
                    </a:cubicBezTo>
                    <a:cubicBezTo>
                      <a:pt x="22" y="0"/>
                      <a:pt x="22" y="0"/>
                      <a:pt x="22" y="0"/>
                    </a:cubicBezTo>
                    <a:cubicBezTo>
                      <a:pt x="10" y="0"/>
                      <a:pt x="0" y="10"/>
                      <a:pt x="0" y="22"/>
                    </a:cubicBezTo>
                    <a:cubicBezTo>
                      <a:pt x="0" y="43"/>
                      <a:pt x="0" y="43"/>
                      <a:pt x="0" y="43"/>
                    </a:cubicBezTo>
                    <a:lnTo>
                      <a:pt x="13"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grpSp>
        <p:nvGrpSpPr>
          <p:cNvPr id="193" name="Group 192"/>
          <p:cNvGrpSpPr/>
          <p:nvPr/>
        </p:nvGrpSpPr>
        <p:grpSpPr>
          <a:xfrm>
            <a:off x="8487891" y="1918117"/>
            <a:ext cx="3143870" cy="1417348"/>
            <a:chOff x="6366383" y="1438292"/>
            <a:chExt cx="2358517" cy="1063288"/>
          </a:xfrm>
        </p:grpSpPr>
        <p:sp>
          <p:nvSpPr>
            <p:cNvPr id="138" name="矩形 44"/>
            <p:cNvSpPr/>
            <p:nvPr/>
          </p:nvSpPr>
          <p:spPr>
            <a:xfrm>
              <a:off x="6366383" y="1906021"/>
              <a:ext cx="235851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p>
          </p:txBody>
        </p:sp>
        <p:sp>
          <p:nvSpPr>
            <p:cNvPr id="140" name="矩形 52"/>
            <p:cNvSpPr/>
            <p:nvPr/>
          </p:nvSpPr>
          <p:spPr>
            <a:xfrm>
              <a:off x="6827041" y="1518080"/>
              <a:ext cx="1427851" cy="284671"/>
            </a:xfrm>
            <a:prstGeom prst="rect">
              <a:avLst/>
            </a:prstGeom>
          </p:spPr>
          <p:txBody>
            <a:bodyPr wrap="squar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5" name="椭圆 35"/>
            <p:cNvSpPr/>
            <p:nvPr/>
          </p:nvSpPr>
          <p:spPr>
            <a:xfrm>
              <a:off x="6369841" y="1438292"/>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6" name="Freeform 5"/>
            <p:cNvSpPr>
              <a:spLocks noEditPoints="1"/>
            </p:cNvSpPr>
            <p:nvPr/>
          </p:nvSpPr>
          <p:spPr bwMode="auto">
            <a:xfrm>
              <a:off x="6515100" y="1506856"/>
              <a:ext cx="193652" cy="320072"/>
            </a:xfrm>
            <a:custGeom>
              <a:avLst/>
              <a:gdLst>
                <a:gd name="T0" fmla="*/ 220 w 237"/>
                <a:gd name="T1" fmla="*/ 0 h 393"/>
                <a:gd name="T2" fmla="*/ 16 w 237"/>
                <a:gd name="T3" fmla="*/ 0 h 393"/>
                <a:gd name="T4" fmla="*/ 0 w 237"/>
                <a:gd name="T5" fmla="*/ 17 h 393"/>
                <a:gd name="T6" fmla="*/ 0 w 237"/>
                <a:gd name="T7" fmla="*/ 377 h 393"/>
                <a:gd name="T8" fmla="*/ 16 w 237"/>
                <a:gd name="T9" fmla="*/ 393 h 393"/>
                <a:gd name="T10" fmla="*/ 220 w 237"/>
                <a:gd name="T11" fmla="*/ 393 h 393"/>
                <a:gd name="T12" fmla="*/ 237 w 237"/>
                <a:gd name="T13" fmla="*/ 377 h 393"/>
                <a:gd name="T14" fmla="*/ 237 w 237"/>
                <a:gd name="T15" fmla="*/ 17 h 393"/>
                <a:gd name="T16" fmla="*/ 220 w 237"/>
                <a:gd name="T17" fmla="*/ 0 h 393"/>
                <a:gd name="T18" fmla="*/ 99 w 237"/>
                <a:gd name="T19" fmla="*/ 11 h 393"/>
                <a:gd name="T20" fmla="*/ 138 w 237"/>
                <a:gd name="T21" fmla="*/ 11 h 393"/>
                <a:gd name="T22" fmla="*/ 143 w 237"/>
                <a:gd name="T23" fmla="*/ 16 h 393"/>
                <a:gd name="T24" fmla="*/ 138 w 237"/>
                <a:gd name="T25" fmla="*/ 21 h 393"/>
                <a:gd name="T26" fmla="*/ 99 w 237"/>
                <a:gd name="T27" fmla="*/ 21 h 393"/>
                <a:gd name="T28" fmla="*/ 94 w 237"/>
                <a:gd name="T29" fmla="*/ 16 h 393"/>
                <a:gd name="T30" fmla="*/ 99 w 237"/>
                <a:gd name="T31" fmla="*/ 11 h 393"/>
                <a:gd name="T32" fmla="*/ 118 w 237"/>
                <a:gd name="T33" fmla="*/ 383 h 393"/>
                <a:gd name="T34" fmla="*/ 96 w 237"/>
                <a:gd name="T35" fmla="*/ 360 h 393"/>
                <a:gd name="T36" fmla="*/ 118 w 237"/>
                <a:gd name="T37" fmla="*/ 338 h 393"/>
                <a:gd name="T38" fmla="*/ 141 w 237"/>
                <a:gd name="T39" fmla="*/ 360 h 393"/>
                <a:gd name="T40" fmla="*/ 118 w 237"/>
                <a:gd name="T41" fmla="*/ 383 h 393"/>
                <a:gd name="T42" fmla="*/ 227 w 237"/>
                <a:gd name="T43" fmla="*/ 311 h 393"/>
                <a:gd name="T44" fmla="*/ 209 w 237"/>
                <a:gd name="T45" fmla="*/ 327 h 393"/>
                <a:gd name="T46" fmla="*/ 27 w 237"/>
                <a:gd name="T47" fmla="*/ 327 h 393"/>
                <a:gd name="T48" fmla="*/ 10 w 237"/>
                <a:gd name="T49" fmla="*/ 311 h 393"/>
                <a:gd name="T50" fmla="*/ 10 w 237"/>
                <a:gd name="T51" fmla="*/ 53 h 393"/>
                <a:gd name="T52" fmla="*/ 27 w 237"/>
                <a:gd name="T53" fmla="*/ 37 h 393"/>
                <a:gd name="T54" fmla="*/ 209 w 237"/>
                <a:gd name="T55" fmla="*/ 37 h 393"/>
                <a:gd name="T56" fmla="*/ 227 w 237"/>
                <a:gd name="T57" fmla="*/ 53 h 393"/>
                <a:gd name="T58" fmla="*/ 227 w 237"/>
                <a:gd name="T59" fmla="*/ 31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393">
                  <a:moveTo>
                    <a:pt x="220" y="0"/>
                  </a:moveTo>
                  <a:cubicBezTo>
                    <a:pt x="16" y="0"/>
                    <a:pt x="16" y="0"/>
                    <a:pt x="16" y="0"/>
                  </a:cubicBezTo>
                  <a:cubicBezTo>
                    <a:pt x="7" y="0"/>
                    <a:pt x="0" y="8"/>
                    <a:pt x="0" y="17"/>
                  </a:cubicBezTo>
                  <a:cubicBezTo>
                    <a:pt x="0" y="377"/>
                    <a:pt x="0" y="377"/>
                    <a:pt x="0" y="377"/>
                  </a:cubicBezTo>
                  <a:cubicBezTo>
                    <a:pt x="0" y="386"/>
                    <a:pt x="7" y="393"/>
                    <a:pt x="16" y="393"/>
                  </a:cubicBezTo>
                  <a:cubicBezTo>
                    <a:pt x="220" y="393"/>
                    <a:pt x="220" y="393"/>
                    <a:pt x="220" y="393"/>
                  </a:cubicBezTo>
                  <a:cubicBezTo>
                    <a:pt x="229" y="393"/>
                    <a:pt x="237" y="386"/>
                    <a:pt x="237" y="377"/>
                  </a:cubicBezTo>
                  <a:cubicBezTo>
                    <a:pt x="237" y="17"/>
                    <a:pt x="237" y="17"/>
                    <a:pt x="237" y="17"/>
                  </a:cubicBezTo>
                  <a:cubicBezTo>
                    <a:pt x="237" y="8"/>
                    <a:pt x="229" y="0"/>
                    <a:pt x="220" y="0"/>
                  </a:cubicBezTo>
                  <a:close/>
                  <a:moveTo>
                    <a:pt x="99" y="11"/>
                  </a:moveTo>
                  <a:cubicBezTo>
                    <a:pt x="138" y="11"/>
                    <a:pt x="138" y="11"/>
                    <a:pt x="138" y="11"/>
                  </a:cubicBezTo>
                  <a:cubicBezTo>
                    <a:pt x="140" y="11"/>
                    <a:pt x="143" y="13"/>
                    <a:pt x="143" y="16"/>
                  </a:cubicBezTo>
                  <a:cubicBezTo>
                    <a:pt x="143" y="19"/>
                    <a:pt x="140" y="21"/>
                    <a:pt x="138" y="21"/>
                  </a:cubicBezTo>
                  <a:cubicBezTo>
                    <a:pt x="99" y="21"/>
                    <a:pt x="99" y="21"/>
                    <a:pt x="99" y="21"/>
                  </a:cubicBezTo>
                  <a:cubicBezTo>
                    <a:pt x="96" y="21"/>
                    <a:pt x="94" y="19"/>
                    <a:pt x="94" y="16"/>
                  </a:cubicBezTo>
                  <a:cubicBezTo>
                    <a:pt x="94" y="13"/>
                    <a:pt x="96" y="11"/>
                    <a:pt x="99" y="11"/>
                  </a:cubicBezTo>
                  <a:close/>
                  <a:moveTo>
                    <a:pt x="118" y="383"/>
                  </a:moveTo>
                  <a:cubicBezTo>
                    <a:pt x="106" y="383"/>
                    <a:pt x="96" y="373"/>
                    <a:pt x="96" y="360"/>
                  </a:cubicBezTo>
                  <a:cubicBezTo>
                    <a:pt x="96" y="348"/>
                    <a:pt x="106" y="338"/>
                    <a:pt x="118" y="338"/>
                  </a:cubicBezTo>
                  <a:cubicBezTo>
                    <a:pt x="131" y="338"/>
                    <a:pt x="141" y="348"/>
                    <a:pt x="141" y="360"/>
                  </a:cubicBezTo>
                  <a:cubicBezTo>
                    <a:pt x="141" y="373"/>
                    <a:pt x="131" y="383"/>
                    <a:pt x="118" y="383"/>
                  </a:cubicBezTo>
                  <a:close/>
                  <a:moveTo>
                    <a:pt x="227" y="311"/>
                  </a:moveTo>
                  <a:cubicBezTo>
                    <a:pt x="227" y="320"/>
                    <a:pt x="219" y="327"/>
                    <a:pt x="209" y="327"/>
                  </a:cubicBezTo>
                  <a:cubicBezTo>
                    <a:pt x="27" y="327"/>
                    <a:pt x="27" y="327"/>
                    <a:pt x="27" y="327"/>
                  </a:cubicBezTo>
                  <a:cubicBezTo>
                    <a:pt x="17" y="327"/>
                    <a:pt x="10" y="320"/>
                    <a:pt x="10" y="311"/>
                  </a:cubicBezTo>
                  <a:cubicBezTo>
                    <a:pt x="10" y="53"/>
                    <a:pt x="10" y="53"/>
                    <a:pt x="10" y="53"/>
                  </a:cubicBezTo>
                  <a:cubicBezTo>
                    <a:pt x="10" y="44"/>
                    <a:pt x="17" y="37"/>
                    <a:pt x="27" y="37"/>
                  </a:cubicBezTo>
                  <a:cubicBezTo>
                    <a:pt x="209" y="37"/>
                    <a:pt x="209" y="37"/>
                    <a:pt x="209" y="37"/>
                  </a:cubicBezTo>
                  <a:cubicBezTo>
                    <a:pt x="219" y="37"/>
                    <a:pt x="227" y="44"/>
                    <a:pt x="227" y="53"/>
                  </a:cubicBezTo>
                  <a:lnTo>
                    <a:pt x="227" y="311"/>
                  </a:lnTo>
                  <a:close/>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95" name="Group 194"/>
          <p:cNvGrpSpPr/>
          <p:nvPr/>
        </p:nvGrpSpPr>
        <p:grpSpPr>
          <a:xfrm>
            <a:off x="8487891" y="4033447"/>
            <a:ext cx="3143870" cy="1454100"/>
            <a:chOff x="6366383" y="3025203"/>
            <a:chExt cx="2358517" cy="1090859"/>
          </a:xfrm>
        </p:grpSpPr>
        <p:sp>
          <p:nvSpPr>
            <p:cNvPr id="166" name="矩形 97"/>
            <p:cNvSpPr/>
            <p:nvPr/>
          </p:nvSpPr>
          <p:spPr>
            <a:xfrm>
              <a:off x="6366383" y="3520503"/>
              <a:ext cx="235851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p>
          </p:txBody>
        </p:sp>
        <p:sp>
          <p:nvSpPr>
            <p:cNvPr id="168" name="矩形 99"/>
            <p:cNvSpPr/>
            <p:nvPr/>
          </p:nvSpPr>
          <p:spPr>
            <a:xfrm>
              <a:off x="6827041" y="3132562"/>
              <a:ext cx="1427851" cy="284671"/>
            </a:xfrm>
            <a:prstGeom prst="rect">
              <a:avLst/>
            </a:prstGeom>
          </p:spPr>
          <p:txBody>
            <a:bodyPr wrap="square">
              <a:spAutoFit/>
            </a:bodyPr>
            <a:lstStyle/>
            <a:p>
              <a:pPr>
                <a:defRP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7" name="椭圆 35"/>
            <p:cNvSpPr/>
            <p:nvPr/>
          </p:nvSpPr>
          <p:spPr>
            <a:xfrm>
              <a:off x="6398416" y="3025203"/>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88" name="组合 78"/>
            <p:cNvGrpSpPr>
              <a:grpSpLocks noChangeAspect="1"/>
            </p:cNvGrpSpPr>
            <p:nvPr/>
          </p:nvGrpSpPr>
          <p:grpSpPr>
            <a:xfrm>
              <a:off x="6479377" y="3103987"/>
              <a:ext cx="319089" cy="273198"/>
              <a:chOff x="2162176" y="-104775"/>
              <a:chExt cx="1655763" cy="1417638"/>
            </a:xfrm>
            <a:solidFill>
              <a:schemeClr val="bg1"/>
            </a:solidFill>
          </p:grpSpPr>
          <p:sp>
            <p:nvSpPr>
              <p:cNvPr id="189"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90"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anim calcmode="lin" valueType="num">
                                      <p:cBhvr>
                                        <p:cTn id="8" dur="1000" fill="hold"/>
                                        <p:tgtEl>
                                          <p:spTgt spid="174"/>
                                        </p:tgtEl>
                                        <p:attrNameLst>
                                          <p:attrName>ppt_x</p:attrName>
                                        </p:attrNameLst>
                                      </p:cBhvr>
                                      <p:tavLst>
                                        <p:tav tm="0">
                                          <p:val>
                                            <p:strVal val="#ppt_x"/>
                                          </p:val>
                                        </p:tav>
                                        <p:tav tm="100000">
                                          <p:val>
                                            <p:strVal val="#ppt_x"/>
                                          </p:val>
                                        </p:tav>
                                      </p:tavLst>
                                    </p:anim>
                                    <p:anim calcmode="lin" valueType="num">
                                      <p:cBhvr>
                                        <p:cTn id="9" dur="1000" fill="hold"/>
                                        <p:tgtEl>
                                          <p:spTgt spid="17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5" presetClass="entr" presetSubtype="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 calcmode="lin" valueType="num">
                                      <p:cBhvr>
                                        <p:cTn id="13" dur="500" decel="50000" fill="hold">
                                          <p:stCondLst>
                                            <p:cond delay="0"/>
                                          </p:stCondLst>
                                        </p:cTn>
                                        <p:tgtEl>
                                          <p:spTgt spid="19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9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92"/>
                                        </p:tgtEl>
                                        <p:attrNameLst>
                                          <p:attrName>ppt_w</p:attrName>
                                        </p:attrNameLst>
                                      </p:cBhvr>
                                      <p:tavLst>
                                        <p:tav tm="0">
                                          <p:val>
                                            <p:strVal val="#ppt_w*.05"/>
                                          </p:val>
                                        </p:tav>
                                        <p:tav tm="100000">
                                          <p:val>
                                            <p:strVal val="#ppt_w"/>
                                          </p:val>
                                        </p:tav>
                                      </p:tavLst>
                                    </p:anim>
                                    <p:anim calcmode="lin" valueType="num">
                                      <p:cBhvr>
                                        <p:cTn id="16" dur="1000" fill="hold"/>
                                        <p:tgtEl>
                                          <p:spTgt spid="19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9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9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9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92"/>
                                        </p:tgtEl>
                                      </p:cBhvr>
                                    </p:animEffect>
                                  </p:childTnLst>
                                </p:cTn>
                              </p:par>
                            </p:childTnLst>
                          </p:cTn>
                        </p:par>
                        <p:par>
                          <p:cTn id="21" fill="hold">
                            <p:stCondLst>
                              <p:cond delay="2500"/>
                            </p:stCondLst>
                            <p:childTnLst>
                              <p:par>
                                <p:cTn id="22" presetID="25" presetClass="entr" presetSubtype="0" fill="hold" nodeType="afterEffect">
                                  <p:stCondLst>
                                    <p:cond delay="0"/>
                                  </p:stCondLst>
                                  <p:childTnLst>
                                    <p:set>
                                      <p:cBhvr>
                                        <p:cTn id="23" dur="1" fill="hold">
                                          <p:stCondLst>
                                            <p:cond delay="0"/>
                                          </p:stCondLst>
                                        </p:cTn>
                                        <p:tgtEl>
                                          <p:spTgt spid="193"/>
                                        </p:tgtEl>
                                        <p:attrNameLst>
                                          <p:attrName>style.visibility</p:attrName>
                                        </p:attrNameLst>
                                      </p:cBhvr>
                                      <p:to>
                                        <p:strVal val="visible"/>
                                      </p:to>
                                    </p:set>
                                    <p:anim calcmode="lin" valueType="num">
                                      <p:cBhvr>
                                        <p:cTn id="24" dur="500" decel="50000" fill="hold">
                                          <p:stCondLst>
                                            <p:cond delay="0"/>
                                          </p:stCondLst>
                                        </p:cTn>
                                        <p:tgtEl>
                                          <p:spTgt spid="19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9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93"/>
                                        </p:tgtEl>
                                        <p:attrNameLst>
                                          <p:attrName>ppt_w</p:attrName>
                                        </p:attrNameLst>
                                      </p:cBhvr>
                                      <p:tavLst>
                                        <p:tav tm="0">
                                          <p:val>
                                            <p:strVal val="#ppt_w*.05"/>
                                          </p:val>
                                        </p:tav>
                                        <p:tav tm="100000">
                                          <p:val>
                                            <p:strVal val="#ppt_w"/>
                                          </p:val>
                                        </p:tav>
                                      </p:tavLst>
                                    </p:anim>
                                    <p:anim calcmode="lin" valueType="num">
                                      <p:cBhvr>
                                        <p:cTn id="27" dur="1000" fill="hold"/>
                                        <p:tgtEl>
                                          <p:spTgt spid="19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9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9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9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93"/>
                                        </p:tgtEl>
                                      </p:cBhvr>
                                    </p:animEffect>
                                  </p:childTnLst>
                                </p:cTn>
                              </p:par>
                            </p:childTnLst>
                          </p:cTn>
                        </p:par>
                        <p:par>
                          <p:cTn id="32" fill="hold">
                            <p:stCondLst>
                              <p:cond delay="3500"/>
                            </p:stCondLst>
                            <p:childTnLst>
                              <p:par>
                                <p:cTn id="33" presetID="25" presetClass="entr" presetSubtype="0" fill="hold" nodeType="afterEffect">
                                  <p:stCondLst>
                                    <p:cond delay="0"/>
                                  </p:stCondLst>
                                  <p:childTnLst>
                                    <p:set>
                                      <p:cBhvr>
                                        <p:cTn id="34" dur="1" fill="hold">
                                          <p:stCondLst>
                                            <p:cond delay="0"/>
                                          </p:stCondLst>
                                        </p:cTn>
                                        <p:tgtEl>
                                          <p:spTgt spid="194"/>
                                        </p:tgtEl>
                                        <p:attrNameLst>
                                          <p:attrName>style.visibility</p:attrName>
                                        </p:attrNameLst>
                                      </p:cBhvr>
                                      <p:to>
                                        <p:strVal val="visible"/>
                                      </p:to>
                                    </p:set>
                                    <p:anim calcmode="lin" valueType="num">
                                      <p:cBhvr>
                                        <p:cTn id="35" dur="500" decel="50000" fill="hold">
                                          <p:stCondLst>
                                            <p:cond delay="0"/>
                                          </p:stCondLst>
                                        </p:cTn>
                                        <p:tgtEl>
                                          <p:spTgt spid="194"/>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94"/>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94"/>
                                        </p:tgtEl>
                                        <p:attrNameLst>
                                          <p:attrName>ppt_w</p:attrName>
                                        </p:attrNameLst>
                                      </p:cBhvr>
                                      <p:tavLst>
                                        <p:tav tm="0">
                                          <p:val>
                                            <p:strVal val="#ppt_w*.05"/>
                                          </p:val>
                                        </p:tav>
                                        <p:tav tm="100000">
                                          <p:val>
                                            <p:strVal val="#ppt_w"/>
                                          </p:val>
                                        </p:tav>
                                      </p:tavLst>
                                    </p:anim>
                                    <p:anim calcmode="lin" valueType="num">
                                      <p:cBhvr>
                                        <p:cTn id="38" dur="1000" fill="hold"/>
                                        <p:tgtEl>
                                          <p:spTgt spid="194"/>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94"/>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94"/>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94"/>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94"/>
                                        </p:tgtEl>
                                      </p:cBhvr>
                                    </p:animEffect>
                                  </p:childTnLst>
                                </p:cTn>
                              </p:par>
                            </p:childTnLst>
                          </p:cTn>
                        </p:par>
                        <p:par>
                          <p:cTn id="43" fill="hold">
                            <p:stCondLst>
                              <p:cond delay="4500"/>
                            </p:stCondLst>
                            <p:childTnLst>
                              <p:par>
                                <p:cTn id="44" presetID="25" presetClass="entr" presetSubtype="0" fill="hold" nodeType="afterEffect">
                                  <p:stCondLst>
                                    <p:cond delay="0"/>
                                  </p:stCondLst>
                                  <p:childTnLst>
                                    <p:set>
                                      <p:cBhvr>
                                        <p:cTn id="45" dur="1" fill="hold">
                                          <p:stCondLst>
                                            <p:cond delay="0"/>
                                          </p:stCondLst>
                                        </p:cTn>
                                        <p:tgtEl>
                                          <p:spTgt spid="195"/>
                                        </p:tgtEl>
                                        <p:attrNameLst>
                                          <p:attrName>style.visibility</p:attrName>
                                        </p:attrNameLst>
                                      </p:cBhvr>
                                      <p:to>
                                        <p:strVal val="visible"/>
                                      </p:to>
                                    </p:set>
                                    <p:anim calcmode="lin" valueType="num">
                                      <p:cBhvr>
                                        <p:cTn id="46" dur="500" decel="50000" fill="hold">
                                          <p:stCondLst>
                                            <p:cond delay="0"/>
                                          </p:stCondLst>
                                        </p:cTn>
                                        <p:tgtEl>
                                          <p:spTgt spid="195"/>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95"/>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95"/>
                                        </p:tgtEl>
                                        <p:attrNameLst>
                                          <p:attrName>ppt_w</p:attrName>
                                        </p:attrNameLst>
                                      </p:cBhvr>
                                      <p:tavLst>
                                        <p:tav tm="0">
                                          <p:val>
                                            <p:strVal val="#ppt_w*.05"/>
                                          </p:val>
                                        </p:tav>
                                        <p:tav tm="100000">
                                          <p:val>
                                            <p:strVal val="#ppt_w"/>
                                          </p:val>
                                        </p:tav>
                                      </p:tavLst>
                                    </p:anim>
                                    <p:anim calcmode="lin" valueType="num">
                                      <p:cBhvr>
                                        <p:cTn id="49" dur="1000" fill="hold"/>
                                        <p:tgtEl>
                                          <p:spTgt spid="195"/>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95"/>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95"/>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95"/>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p:cNvSpPr/>
          <p:nvPr/>
        </p:nvSpPr>
        <p:spPr>
          <a:xfrm>
            <a:off x="1603392" y="1890567"/>
            <a:ext cx="6132120" cy="681392"/>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133112" bIns="66556" rtlCol="0" anchor="ctr"/>
          <a:lstStyle/>
          <a:p>
            <a:pPr algn="ctr"/>
            <a:r>
              <a:rPr lang="zh-CN" altLang="en-US" sz="3735" dirty="0">
                <a:solidFill>
                  <a:schemeClr val="bg1"/>
                </a:solidFill>
                <a:latin typeface="微软雅黑" panose="020B0503020204020204" pitchFamily="34" charset="-122"/>
                <a:ea typeface="微软雅黑" panose="020B0503020204020204" pitchFamily="34" charset="-122"/>
              </a:rPr>
              <a:t>医院情况介绍</a:t>
            </a:r>
            <a:endParaRPr lang="en-US" altLang="zh-CN" sz="3735" dirty="0">
              <a:solidFill>
                <a:schemeClr val="bg1"/>
              </a:solidFill>
              <a:latin typeface="微软雅黑" panose="020B0503020204020204" pitchFamily="34" charset="-122"/>
              <a:ea typeface="微软雅黑" panose="020B0503020204020204" pitchFamily="34" charset="-122"/>
            </a:endParaRPr>
          </a:p>
        </p:txBody>
      </p:sp>
      <p:sp>
        <p:nvSpPr>
          <p:cNvPr id="3" name="圆角矩形 1"/>
          <p:cNvSpPr/>
          <p:nvPr/>
        </p:nvSpPr>
        <p:spPr>
          <a:xfrm>
            <a:off x="451265" y="1890567"/>
            <a:ext cx="1344149" cy="681392"/>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432000" bIns="66556" rtlCol="0" anchor="ctr"/>
          <a:lstStyle/>
          <a:p>
            <a:pPr algn="ctr"/>
            <a:r>
              <a:rPr lang="en-US" altLang="zh-CN" sz="3200" b="1" dirty="0">
                <a:solidFill>
                  <a:schemeClr val="bg1"/>
                </a:solidFill>
                <a:latin typeface="微软雅黑" panose="020B0503020204020204" pitchFamily="34" charset="-122"/>
                <a:ea typeface="微软雅黑" panose="020B0503020204020204" pitchFamily="34" charset="-122"/>
              </a:rPr>
              <a:t>01</a:t>
            </a:r>
          </a:p>
        </p:txBody>
      </p:sp>
      <p:sp>
        <p:nvSpPr>
          <p:cNvPr id="4" name="圆角矩形 3"/>
          <p:cNvSpPr/>
          <p:nvPr/>
        </p:nvSpPr>
        <p:spPr>
          <a:xfrm>
            <a:off x="1603392" y="2981793"/>
            <a:ext cx="6132120" cy="681392"/>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133112" bIns="66556" rtlCol="0" anchor="ctr"/>
          <a:lstStyle/>
          <a:p>
            <a:pPr algn="ctr"/>
            <a:r>
              <a:rPr lang="zh-CN" altLang="en-US" sz="3735" dirty="0">
                <a:solidFill>
                  <a:schemeClr val="bg1"/>
                </a:solidFill>
                <a:latin typeface="微软雅黑" panose="020B0503020204020204" pitchFamily="34" charset="-122"/>
                <a:ea typeface="微软雅黑" panose="020B0503020204020204" pitchFamily="34" charset="-122"/>
              </a:rPr>
              <a:t>去年工作计划</a:t>
            </a:r>
            <a:endParaRPr lang="en-US" altLang="zh-CN" sz="3735" dirty="0">
              <a:solidFill>
                <a:schemeClr val="bg1"/>
              </a:solidFill>
              <a:latin typeface="微软雅黑" panose="020B0503020204020204" pitchFamily="34" charset="-122"/>
              <a:ea typeface="微软雅黑" panose="020B0503020204020204" pitchFamily="34" charset="-122"/>
            </a:endParaRPr>
          </a:p>
        </p:txBody>
      </p:sp>
      <p:sp>
        <p:nvSpPr>
          <p:cNvPr id="5" name="圆角矩形 1"/>
          <p:cNvSpPr/>
          <p:nvPr/>
        </p:nvSpPr>
        <p:spPr>
          <a:xfrm>
            <a:off x="451265" y="2981793"/>
            <a:ext cx="1344149" cy="681392"/>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432000" bIns="66556" rtlCol="0" anchor="ctr"/>
          <a:lstStyle/>
          <a:p>
            <a:pPr algn="ctr"/>
            <a:r>
              <a:rPr lang="en-US" altLang="zh-CN" sz="3200" b="1" dirty="0">
                <a:solidFill>
                  <a:schemeClr val="bg1"/>
                </a:solidFill>
                <a:latin typeface="微软雅黑" panose="020B0503020204020204" pitchFamily="34" charset="-122"/>
                <a:ea typeface="微软雅黑" panose="020B0503020204020204" pitchFamily="34" charset="-122"/>
              </a:rPr>
              <a:t>02</a:t>
            </a:r>
          </a:p>
        </p:txBody>
      </p:sp>
      <p:sp>
        <p:nvSpPr>
          <p:cNvPr id="6" name="圆角矩形 3"/>
          <p:cNvSpPr/>
          <p:nvPr/>
        </p:nvSpPr>
        <p:spPr>
          <a:xfrm>
            <a:off x="1603392" y="4073020"/>
            <a:ext cx="6132120" cy="681392"/>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133112" bIns="66556" rtlCol="0" anchor="ctr"/>
          <a:lstStyle/>
          <a:p>
            <a:pPr algn="ctr"/>
            <a:r>
              <a:rPr lang="zh-CN" altLang="en-US" sz="3735" dirty="0">
                <a:solidFill>
                  <a:schemeClr val="bg1"/>
                </a:solidFill>
                <a:latin typeface="微软雅黑" panose="020B0503020204020204" pitchFamily="34" charset="-122"/>
                <a:ea typeface="微软雅黑" panose="020B0503020204020204" pitchFamily="34" charset="-122"/>
              </a:rPr>
              <a:t>工作不足之处</a:t>
            </a:r>
            <a:endParaRPr lang="en-US" altLang="zh-CN" sz="3735" dirty="0">
              <a:solidFill>
                <a:schemeClr val="bg1"/>
              </a:solidFill>
              <a:latin typeface="微软雅黑" panose="020B0503020204020204" pitchFamily="34" charset="-122"/>
              <a:ea typeface="微软雅黑" panose="020B0503020204020204" pitchFamily="34" charset="-122"/>
            </a:endParaRPr>
          </a:p>
        </p:txBody>
      </p:sp>
      <p:sp>
        <p:nvSpPr>
          <p:cNvPr id="7" name="圆角矩形 1"/>
          <p:cNvSpPr/>
          <p:nvPr/>
        </p:nvSpPr>
        <p:spPr>
          <a:xfrm>
            <a:off x="451265" y="4073020"/>
            <a:ext cx="1344149" cy="681392"/>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432000" bIns="66556" rtlCol="0" anchor="ctr"/>
          <a:lstStyle/>
          <a:p>
            <a:pPr algn="ctr"/>
            <a:r>
              <a:rPr lang="en-US" altLang="zh-CN" sz="3200" b="1" dirty="0">
                <a:solidFill>
                  <a:schemeClr val="bg1"/>
                </a:solidFill>
                <a:latin typeface="微软雅黑" panose="020B0503020204020204" pitchFamily="34" charset="-122"/>
                <a:ea typeface="微软雅黑" panose="020B0503020204020204" pitchFamily="34" charset="-122"/>
              </a:rPr>
              <a:t>03</a:t>
            </a:r>
          </a:p>
        </p:txBody>
      </p:sp>
      <p:sp>
        <p:nvSpPr>
          <p:cNvPr id="8" name="圆角矩形 3"/>
          <p:cNvSpPr/>
          <p:nvPr/>
        </p:nvSpPr>
        <p:spPr>
          <a:xfrm>
            <a:off x="1603392" y="5164247"/>
            <a:ext cx="6132120" cy="681392"/>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133112" bIns="66556" rtlCol="0" anchor="ctr"/>
          <a:lstStyle/>
          <a:p>
            <a:pPr algn="ctr"/>
            <a:r>
              <a:rPr lang="zh-CN" altLang="en-US" sz="3735" dirty="0">
                <a:solidFill>
                  <a:schemeClr val="bg1"/>
                </a:solidFill>
                <a:latin typeface="微软雅黑" panose="020B0503020204020204" pitchFamily="34" charset="-122"/>
                <a:ea typeface="微软雅黑" panose="020B0503020204020204" pitchFamily="34" charset="-122"/>
              </a:rPr>
              <a:t>明年工作计划</a:t>
            </a:r>
            <a:endParaRPr lang="en-US" altLang="zh-CN" sz="3735" dirty="0">
              <a:solidFill>
                <a:schemeClr val="bg1"/>
              </a:solidFill>
              <a:latin typeface="微软雅黑" panose="020B0503020204020204" pitchFamily="34" charset="-122"/>
              <a:ea typeface="微软雅黑" panose="020B0503020204020204" pitchFamily="34" charset="-122"/>
            </a:endParaRPr>
          </a:p>
        </p:txBody>
      </p:sp>
      <p:sp>
        <p:nvSpPr>
          <p:cNvPr id="9" name="圆角矩形 1"/>
          <p:cNvSpPr/>
          <p:nvPr/>
        </p:nvSpPr>
        <p:spPr>
          <a:xfrm>
            <a:off x="451265" y="5164247"/>
            <a:ext cx="1344149" cy="681392"/>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3112" tIns="66556" rIns="432000" bIns="66556" rtlCol="0" anchor="ctr"/>
          <a:lstStyle/>
          <a:p>
            <a:pPr algn="ctr"/>
            <a:r>
              <a:rPr lang="en-US" altLang="zh-CN" sz="3200" b="1" dirty="0">
                <a:solidFill>
                  <a:schemeClr val="bg1"/>
                </a:solidFill>
                <a:latin typeface="微软雅黑" panose="020B0503020204020204" pitchFamily="34" charset="-122"/>
                <a:ea typeface="微软雅黑" panose="020B0503020204020204" pitchFamily="34" charset="-122"/>
              </a:rPr>
              <a:t>04</a:t>
            </a:r>
          </a:p>
        </p:txBody>
      </p:sp>
      <p:sp>
        <p:nvSpPr>
          <p:cNvPr id="10" name="1"/>
          <p:cNvSpPr txBox="1"/>
          <p:nvPr/>
        </p:nvSpPr>
        <p:spPr>
          <a:xfrm>
            <a:off x="198163" y="533371"/>
            <a:ext cx="1877437" cy="1107996"/>
          </a:xfrm>
          <a:prstGeom prst="rect">
            <a:avLst/>
          </a:prstGeom>
          <a:noFill/>
        </p:spPr>
        <p:txBody>
          <a:bodyPr wrap="none" lIns="91440" tIns="45720" rIns="91440" bIns="45720" rtlCol="0">
            <a:spAutoFit/>
          </a:bodyPr>
          <a:lstStyle/>
          <a:p>
            <a:r>
              <a:rPr lang="zh-CN" altLang="en-US" sz="6600" dirty="0">
                <a:solidFill>
                  <a:schemeClr val="bg1"/>
                </a:solidFill>
                <a:latin typeface="方正大黑简体" panose="02010601030101010101" pitchFamily="2" charset="-122"/>
                <a:ea typeface="方正大黑简体" panose="02010601030101010101" pitchFamily="2" charset="-122"/>
                <a:cs typeface="方正兰亭细黑_GBK_M" panose="02010600010101010101" pitchFamily="2" charset="2"/>
              </a:rPr>
              <a:t>目录</a:t>
            </a:r>
          </a:p>
        </p:txBody>
      </p:sp>
      <p:sp>
        <p:nvSpPr>
          <p:cNvPr id="11" name="1"/>
          <p:cNvSpPr/>
          <p:nvPr/>
        </p:nvSpPr>
        <p:spPr>
          <a:xfrm>
            <a:off x="2043516" y="1119453"/>
            <a:ext cx="1561197" cy="400110"/>
          </a:xfrm>
          <a:prstGeom prst="rect">
            <a:avLst/>
          </a:prstGeom>
        </p:spPr>
        <p:txBody>
          <a:bodyPr wrap="none" lIns="91440" tIns="45720" rIns="91440" bIns="4572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CONTENTS</a:t>
            </a: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par>
                          <p:cTn id="27" fill="hold">
                            <p:stCondLst>
                              <p:cond delay="1500"/>
                            </p:stCondLst>
                            <p:childTnLst>
                              <p:par>
                                <p:cTn id="28" presetID="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par>
                          <p:cTn id="36" fill="hold">
                            <p:stCondLst>
                              <p:cond delay="2500"/>
                            </p:stCondLst>
                            <p:childTnLst>
                              <p:par>
                                <p:cTn id="37" presetID="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par>
                          <p:cTn id="45" fill="hold">
                            <p:stCondLst>
                              <p:cond delay="3500"/>
                            </p:stCondLst>
                            <p:childTnLst>
                              <p:par>
                                <p:cTn id="46" presetID="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0-#ppt_w/2"/>
                                          </p:val>
                                        </p:tav>
                                        <p:tav tm="100000">
                                          <p:val>
                                            <p:strVal val="#ppt_x"/>
                                          </p:val>
                                        </p:tav>
                                      </p:tavLst>
                                    </p:anim>
                                    <p:anim calcmode="lin" valueType="num">
                                      <p:cBhvr additive="base">
                                        <p:cTn id="49" dur="500" fill="hold"/>
                                        <p:tgtEl>
                                          <p:spTgt spid="9"/>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组合 81"/>
          <p:cNvGrpSpPr/>
          <p:nvPr/>
        </p:nvGrpSpPr>
        <p:grpSpPr>
          <a:xfrm>
            <a:off x="3890256" y="1505453"/>
            <a:ext cx="4794161" cy="4218359"/>
            <a:chOff x="3802432" y="815742"/>
            <a:chExt cx="4795409" cy="4219457"/>
          </a:xfrm>
          <a:solidFill>
            <a:schemeClr val="bg1">
              <a:lumMod val="75000"/>
              <a:alpha val="36000"/>
            </a:schemeClr>
          </a:solidFill>
        </p:grpSpPr>
        <p:sp>
          <p:nvSpPr>
            <p:cNvPr id="112" name="任意多边形 76"/>
            <p:cNvSpPr/>
            <p:nvPr/>
          </p:nvSpPr>
          <p:spPr>
            <a:xfrm>
              <a:off x="3802432" y="1726704"/>
              <a:ext cx="1114740" cy="1114740"/>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3" name="任意多边形 77"/>
            <p:cNvSpPr/>
            <p:nvPr/>
          </p:nvSpPr>
          <p:spPr>
            <a:xfrm>
              <a:off x="4111394" y="2638732"/>
              <a:ext cx="1708758" cy="1708758"/>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任意多边形 78"/>
            <p:cNvSpPr/>
            <p:nvPr/>
          </p:nvSpPr>
          <p:spPr>
            <a:xfrm>
              <a:off x="6251249" y="2688607"/>
              <a:ext cx="2346592" cy="2346592"/>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任意多边形 79"/>
            <p:cNvSpPr/>
            <p:nvPr/>
          </p:nvSpPr>
          <p:spPr>
            <a:xfrm>
              <a:off x="6189737" y="815742"/>
              <a:ext cx="1569762" cy="1569762"/>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任意多边形 80"/>
            <p:cNvSpPr/>
            <p:nvPr/>
          </p:nvSpPr>
          <p:spPr>
            <a:xfrm>
              <a:off x="5248156" y="1719897"/>
              <a:ext cx="1708758" cy="1708758"/>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7" name="组合 26"/>
          <p:cNvGrpSpPr/>
          <p:nvPr/>
        </p:nvGrpSpPr>
        <p:grpSpPr>
          <a:xfrm>
            <a:off x="4497740" y="1563938"/>
            <a:ext cx="3199567" cy="5108185"/>
            <a:chOff x="2628900" y="0"/>
            <a:chExt cx="3924300" cy="6265240"/>
          </a:xfrm>
        </p:grpSpPr>
        <p:sp>
          <p:nvSpPr>
            <p:cNvPr id="118" name="圆角矩形 10"/>
            <p:cNvSpPr/>
            <p:nvPr/>
          </p:nvSpPr>
          <p:spPr>
            <a:xfrm>
              <a:off x="4210045" y="6028873"/>
              <a:ext cx="762006" cy="217714"/>
            </a:xfrm>
            <a:prstGeom prst="roundRect">
              <a:avLst/>
            </a:prstGeom>
            <a:gradFill>
              <a:gsLst>
                <a:gs pos="53000">
                  <a:schemeClr val="bg1">
                    <a:lumMod val="75000"/>
                  </a:schemeClr>
                </a:gs>
                <a:gs pos="100000">
                  <a:schemeClr val="bg1">
                    <a:lumMod val="6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任意多边形 9"/>
            <p:cNvSpPr/>
            <p:nvPr/>
          </p:nvSpPr>
          <p:spPr>
            <a:xfrm rot="18900000">
              <a:off x="3939602" y="4936160"/>
              <a:ext cx="1302892" cy="1329080"/>
            </a:xfrm>
            <a:custGeom>
              <a:avLst/>
              <a:gdLst>
                <a:gd name="connsiteX0" fmla="*/ 221518 w 1329080"/>
                <a:gd name="connsiteY0" fmla="*/ 0 h 1329080"/>
                <a:gd name="connsiteX1" fmla="*/ 1329080 w 1329080"/>
                <a:gd name="connsiteY1" fmla="*/ 1107563 h 1329080"/>
                <a:gd name="connsiteX2" fmla="*/ 1107563 w 1329080"/>
                <a:gd name="connsiteY2" fmla="*/ 1329080 h 1329080"/>
                <a:gd name="connsiteX3" fmla="*/ 543947 w 1329080"/>
                <a:gd name="connsiteY3" fmla="*/ 1329080 h 1329080"/>
                <a:gd name="connsiteX4" fmla="*/ 0 w 1329080"/>
                <a:gd name="connsiteY4" fmla="*/ 785133 h 1329080"/>
                <a:gd name="connsiteX5" fmla="*/ 0 w 1329080"/>
                <a:gd name="connsiteY5" fmla="*/ 221518 h 1329080"/>
                <a:gd name="connsiteX6" fmla="*/ 221518 w 1329080"/>
                <a:gd name="connsiteY6" fmla="*/ 0 h 13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080" h="1329080">
                  <a:moveTo>
                    <a:pt x="221518" y="0"/>
                  </a:moveTo>
                  <a:lnTo>
                    <a:pt x="1329080" y="1107563"/>
                  </a:lnTo>
                  <a:cubicBezTo>
                    <a:pt x="1329080" y="1229903"/>
                    <a:pt x="1229903" y="1329080"/>
                    <a:pt x="1107563" y="1329080"/>
                  </a:cubicBezTo>
                  <a:lnTo>
                    <a:pt x="543947" y="1329080"/>
                  </a:lnTo>
                  <a:lnTo>
                    <a:pt x="0" y="785133"/>
                  </a:lnTo>
                  <a:lnTo>
                    <a:pt x="0" y="221518"/>
                  </a:lnTo>
                  <a:cubicBezTo>
                    <a:pt x="0" y="99177"/>
                    <a:pt x="99177" y="0"/>
                    <a:pt x="221518" y="0"/>
                  </a:cubicBezTo>
                  <a:close/>
                </a:path>
              </a:pathLst>
            </a:custGeom>
            <a:gradFill>
              <a:gsLst>
                <a:gs pos="48000">
                  <a:schemeClr val="bg1">
                    <a:lumMod val="65000"/>
                  </a:schemeClr>
                </a:gs>
                <a:gs pos="100000">
                  <a:schemeClr val="bg1">
                    <a:lumMod val="75000"/>
                    <a:alpha val="82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0" name="任意多边形 12"/>
            <p:cNvSpPr/>
            <p:nvPr/>
          </p:nvSpPr>
          <p:spPr>
            <a:xfrm>
              <a:off x="3748087" y="4667248"/>
              <a:ext cx="1685925" cy="933452"/>
            </a:xfrm>
            <a:custGeom>
              <a:avLst/>
              <a:gdLst>
                <a:gd name="connsiteX0" fmla="*/ 0 w 1685925"/>
                <a:gd name="connsiteY0" fmla="*/ 0 h 933452"/>
                <a:gd name="connsiteX1" fmla="*/ 1685925 w 1685925"/>
                <a:gd name="connsiteY1" fmla="*/ 0 h 933452"/>
                <a:gd name="connsiteX2" fmla="*/ 1685925 w 1685925"/>
                <a:gd name="connsiteY2" fmla="*/ 933452 h 933452"/>
                <a:gd name="connsiteX3" fmla="*/ 0 w 1685925"/>
                <a:gd name="connsiteY3" fmla="*/ 933452 h 933452"/>
              </a:gdLst>
              <a:ahLst/>
              <a:cxnLst>
                <a:cxn ang="0">
                  <a:pos x="connsiteX0" y="connsiteY0"/>
                </a:cxn>
                <a:cxn ang="0">
                  <a:pos x="connsiteX1" y="connsiteY1"/>
                </a:cxn>
                <a:cxn ang="0">
                  <a:pos x="connsiteX2" y="connsiteY2"/>
                </a:cxn>
                <a:cxn ang="0">
                  <a:pos x="connsiteX3" y="connsiteY3"/>
                </a:cxn>
              </a:cxnLst>
              <a:rect l="l" t="t" r="r" b="b"/>
              <a:pathLst>
                <a:path w="1685925" h="933452">
                  <a:moveTo>
                    <a:pt x="0" y="0"/>
                  </a:moveTo>
                  <a:lnTo>
                    <a:pt x="1685925" y="0"/>
                  </a:lnTo>
                  <a:lnTo>
                    <a:pt x="1685925" y="933452"/>
                  </a:lnTo>
                  <a:lnTo>
                    <a:pt x="0" y="933452"/>
                  </a:lnTo>
                  <a:close/>
                </a:path>
              </a:pathLst>
            </a:custGeom>
            <a:gradFill>
              <a:gsLst>
                <a:gs pos="88000">
                  <a:schemeClr val="bg1">
                    <a:lumMod val="75000"/>
                  </a:schemeClr>
                </a:gs>
                <a:gs pos="51000">
                  <a:schemeClr val="bg1">
                    <a:lumMod val="65000"/>
                  </a:schemeClr>
                </a:gs>
                <a:gs pos="64000">
                  <a:schemeClr val="bg1">
                    <a:lumMod val="85000"/>
                  </a:schemeClr>
                </a:gs>
                <a:gs pos="76000">
                  <a:schemeClr val="bg1"/>
                </a:gs>
                <a:gs pos="37000">
                  <a:schemeClr val="bg1">
                    <a:lumMod val="85000"/>
                  </a:schemeClr>
                </a:gs>
                <a:gs pos="22000">
                  <a:schemeClr val="bg1"/>
                </a:gs>
                <a:gs pos="100000">
                  <a:schemeClr val="bg1">
                    <a:lumMod val="65000"/>
                  </a:schemeClr>
                </a:gs>
                <a:gs pos="3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圆角矩形 23"/>
            <p:cNvSpPr/>
            <p:nvPr/>
          </p:nvSpPr>
          <p:spPr>
            <a:xfrm rot="-300000">
              <a:off x="3745777" y="5473848"/>
              <a:ext cx="1674823" cy="82848"/>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圆角矩形 20"/>
            <p:cNvSpPr/>
            <p:nvPr/>
          </p:nvSpPr>
          <p:spPr>
            <a:xfrm rot="-300000">
              <a:off x="3745777" y="5003011"/>
              <a:ext cx="1674823" cy="78828"/>
            </a:xfrm>
            <a:prstGeom prst="roundRect">
              <a:avLst>
                <a:gd name="adj" fmla="val 18590"/>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3" name="圆角矩形 21"/>
            <p:cNvSpPr/>
            <p:nvPr/>
          </p:nvSpPr>
          <p:spPr>
            <a:xfrm rot="-300000">
              <a:off x="3745777" y="5169689"/>
              <a:ext cx="1674823" cy="78828"/>
            </a:xfrm>
            <a:prstGeom prst="roundRect">
              <a:avLst>
                <a:gd name="adj" fmla="val 1062"/>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4" name="圆角矩形 22"/>
            <p:cNvSpPr/>
            <p:nvPr/>
          </p:nvSpPr>
          <p:spPr>
            <a:xfrm rot="-300000">
              <a:off x="3745777" y="5338507"/>
              <a:ext cx="1674823" cy="78828"/>
            </a:xfrm>
            <a:prstGeom prst="roundRect">
              <a:avLst>
                <a:gd name="adj" fmla="val 14265"/>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5" name="任意多边形 4"/>
            <p:cNvSpPr/>
            <p:nvPr/>
          </p:nvSpPr>
          <p:spPr>
            <a:xfrm>
              <a:off x="2628900" y="0"/>
              <a:ext cx="3924300" cy="4667248"/>
            </a:xfrm>
            <a:custGeom>
              <a:avLst/>
              <a:gdLst>
                <a:gd name="connsiteX0" fmla="*/ 1962150 w 3924300"/>
                <a:gd name="connsiteY0" fmla="*/ 0 h 4667248"/>
                <a:gd name="connsiteX1" fmla="*/ 3924300 w 3924300"/>
                <a:gd name="connsiteY1" fmla="*/ 1962150 h 4667248"/>
                <a:gd name="connsiteX2" fmla="*/ 3770105 w 3924300"/>
                <a:gd name="connsiteY2" fmla="*/ 2725908 h 4667248"/>
                <a:gd name="connsiteX3" fmla="*/ 3769902 w 3924300"/>
                <a:gd name="connsiteY3" fmla="*/ 2726328 h 4667248"/>
                <a:gd name="connsiteX4" fmla="*/ 3802289 w 3924300"/>
                <a:gd name="connsiteY4" fmla="*/ 2740482 h 4667248"/>
                <a:gd name="connsiteX5" fmla="*/ 3076575 w 3924300"/>
                <a:gd name="connsiteY5" fmla="*/ 4362442 h 4667248"/>
                <a:gd name="connsiteX6" fmla="*/ 2771769 w 3924300"/>
                <a:gd name="connsiteY6" fmla="*/ 4667248 h 4667248"/>
                <a:gd name="connsiteX7" fmla="*/ 1152531 w 3924300"/>
                <a:gd name="connsiteY7" fmla="*/ 4667248 h 4667248"/>
                <a:gd name="connsiteX8" fmla="*/ 847725 w 3924300"/>
                <a:gd name="connsiteY8" fmla="*/ 4362442 h 4667248"/>
                <a:gd name="connsiteX9" fmla="*/ 165554 w 3924300"/>
                <a:gd name="connsiteY9" fmla="*/ 2765883 h 4667248"/>
                <a:gd name="connsiteX10" fmla="*/ 172070 w 3924300"/>
                <a:gd name="connsiteY10" fmla="*/ 2763013 h 4667248"/>
                <a:gd name="connsiteX11" fmla="*/ 154196 w 3924300"/>
                <a:gd name="connsiteY11" fmla="*/ 2725908 h 4667248"/>
                <a:gd name="connsiteX12" fmla="*/ 0 w 3924300"/>
                <a:gd name="connsiteY12" fmla="*/ 1962150 h 4667248"/>
                <a:gd name="connsiteX13" fmla="*/ 1962150 w 3924300"/>
                <a:gd name="connsiteY13" fmla="*/ 0 h 4667248"/>
                <a:gd name="connsiteX0-1" fmla="*/ 1962150 w 3924300"/>
                <a:gd name="connsiteY0-2" fmla="*/ 0 h 4667248"/>
                <a:gd name="connsiteX1-3" fmla="*/ 3924300 w 3924300"/>
                <a:gd name="connsiteY1-4" fmla="*/ 1962150 h 4667248"/>
                <a:gd name="connsiteX2-5" fmla="*/ 3770105 w 3924300"/>
                <a:gd name="connsiteY2-6" fmla="*/ 2725908 h 4667248"/>
                <a:gd name="connsiteX3-7" fmla="*/ 3802289 w 3924300"/>
                <a:gd name="connsiteY3-8" fmla="*/ 2740482 h 4667248"/>
                <a:gd name="connsiteX4-9" fmla="*/ 3076575 w 3924300"/>
                <a:gd name="connsiteY4-10" fmla="*/ 4362442 h 4667248"/>
                <a:gd name="connsiteX5-11" fmla="*/ 2771769 w 3924300"/>
                <a:gd name="connsiteY5-12" fmla="*/ 4667248 h 4667248"/>
                <a:gd name="connsiteX6-13" fmla="*/ 1152531 w 3924300"/>
                <a:gd name="connsiteY6-14" fmla="*/ 4667248 h 4667248"/>
                <a:gd name="connsiteX7-15" fmla="*/ 847725 w 3924300"/>
                <a:gd name="connsiteY7-16" fmla="*/ 4362442 h 4667248"/>
                <a:gd name="connsiteX8-17" fmla="*/ 165554 w 3924300"/>
                <a:gd name="connsiteY8-18" fmla="*/ 2765883 h 4667248"/>
                <a:gd name="connsiteX9-19" fmla="*/ 172070 w 3924300"/>
                <a:gd name="connsiteY9-20" fmla="*/ 2763013 h 4667248"/>
                <a:gd name="connsiteX10-21" fmla="*/ 154196 w 3924300"/>
                <a:gd name="connsiteY10-22" fmla="*/ 2725908 h 4667248"/>
                <a:gd name="connsiteX11-23" fmla="*/ 0 w 3924300"/>
                <a:gd name="connsiteY11-24" fmla="*/ 1962150 h 4667248"/>
                <a:gd name="connsiteX12-25" fmla="*/ 1962150 w 3924300"/>
                <a:gd name="connsiteY12-26" fmla="*/ 0 h 4667248"/>
                <a:gd name="connsiteX0-27" fmla="*/ 1962150 w 3924300"/>
                <a:gd name="connsiteY0-28" fmla="*/ 0 h 4667248"/>
                <a:gd name="connsiteX1-29" fmla="*/ 3924300 w 3924300"/>
                <a:gd name="connsiteY1-30" fmla="*/ 1962150 h 4667248"/>
                <a:gd name="connsiteX2-31" fmla="*/ 3770105 w 3924300"/>
                <a:gd name="connsiteY2-32" fmla="*/ 2725908 h 4667248"/>
                <a:gd name="connsiteX3-33" fmla="*/ 3076575 w 3924300"/>
                <a:gd name="connsiteY3-34" fmla="*/ 4362442 h 4667248"/>
                <a:gd name="connsiteX4-35" fmla="*/ 2771769 w 3924300"/>
                <a:gd name="connsiteY4-36" fmla="*/ 4667248 h 4667248"/>
                <a:gd name="connsiteX5-37" fmla="*/ 1152531 w 3924300"/>
                <a:gd name="connsiteY5-38" fmla="*/ 4667248 h 4667248"/>
                <a:gd name="connsiteX6-39" fmla="*/ 847725 w 3924300"/>
                <a:gd name="connsiteY6-40" fmla="*/ 4362442 h 4667248"/>
                <a:gd name="connsiteX7-41" fmla="*/ 165554 w 3924300"/>
                <a:gd name="connsiteY7-42" fmla="*/ 2765883 h 4667248"/>
                <a:gd name="connsiteX8-43" fmla="*/ 172070 w 3924300"/>
                <a:gd name="connsiteY8-44" fmla="*/ 2763013 h 4667248"/>
                <a:gd name="connsiteX9-45" fmla="*/ 154196 w 3924300"/>
                <a:gd name="connsiteY9-46" fmla="*/ 2725908 h 4667248"/>
                <a:gd name="connsiteX10-47" fmla="*/ 0 w 3924300"/>
                <a:gd name="connsiteY10-48" fmla="*/ 1962150 h 4667248"/>
                <a:gd name="connsiteX11-49" fmla="*/ 1962150 w 3924300"/>
                <a:gd name="connsiteY11-50" fmla="*/ 0 h 4667248"/>
                <a:gd name="connsiteX0-51" fmla="*/ 1962150 w 3924300"/>
                <a:gd name="connsiteY0-52" fmla="*/ 0 h 4667248"/>
                <a:gd name="connsiteX1-53" fmla="*/ 3924300 w 3924300"/>
                <a:gd name="connsiteY1-54" fmla="*/ 1962150 h 4667248"/>
                <a:gd name="connsiteX2-55" fmla="*/ 3770105 w 3924300"/>
                <a:gd name="connsiteY2-56" fmla="*/ 2725908 h 4667248"/>
                <a:gd name="connsiteX3-57" fmla="*/ 3076575 w 3924300"/>
                <a:gd name="connsiteY3-58" fmla="*/ 4362442 h 4667248"/>
                <a:gd name="connsiteX4-59" fmla="*/ 2771769 w 3924300"/>
                <a:gd name="connsiteY4-60" fmla="*/ 4667248 h 4667248"/>
                <a:gd name="connsiteX5-61" fmla="*/ 1152531 w 3924300"/>
                <a:gd name="connsiteY5-62" fmla="*/ 4667248 h 4667248"/>
                <a:gd name="connsiteX6-63" fmla="*/ 847725 w 3924300"/>
                <a:gd name="connsiteY6-64" fmla="*/ 4362442 h 4667248"/>
                <a:gd name="connsiteX7-65" fmla="*/ 165554 w 3924300"/>
                <a:gd name="connsiteY7-66" fmla="*/ 2765883 h 4667248"/>
                <a:gd name="connsiteX8-67" fmla="*/ 172070 w 3924300"/>
                <a:gd name="connsiteY8-68" fmla="*/ 2763013 h 4667248"/>
                <a:gd name="connsiteX9-69" fmla="*/ 154196 w 3924300"/>
                <a:gd name="connsiteY9-70" fmla="*/ 2725908 h 4667248"/>
                <a:gd name="connsiteX10-71" fmla="*/ 0 w 3924300"/>
                <a:gd name="connsiteY10-72" fmla="*/ 1962150 h 4667248"/>
                <a:gd name="connsiteX11-73" fmla="*/ 1962150 w 3924300"/>
                <a:gd name="connsiteY11-74" fmla="*/ 0 h 4667248"/>
                <a:gd name="connsiteX0-75" fmla="*/ 1962150 w 3924300"/>
                <a:gd name="connsiteY0-76" fmla="*/ 0 h 4667248"/>
                <a:gd name="connsiteX1-77" fmla="*/ 3924300 w 3924300"/>
                <a:gd name="connsiteY1-78" fmla="*/ 1962150 h 4667248"/>
                <a:gd name="connsiteX2-79" fmla="*/ 3770105 w 3924300"/>
                <a:gd name="connsiteY2-80" fmla="*/ 2725908 h 4667248"/>
                <a:gd name="connsiteX3-81" fmla="*/ 3076575 w 3924300"/>
                <a:gd name="connsiteY3-82" fmla="*/ 4362442 h 4667248"/>
                <a:gd name="connsiteX4-83" fmla="*/ 2771769 w 3924300"/>
                <a:gd name="connsiteY4-84" fmla="*/ 4667248 h 4667248"/>
                <a:gd name="connsiteX5-85" fmla="*/ 1152531 w 3924300"/>
                <a:gd name="connsiteY5-86" fmla="*/ 4667248 h 4667248"/>
                <a:gd name="connsiteX6-87" fmla="*/ 847725 w 3924300"/>
                <a:gd name="connsiteY6-88" fmla="*/ 4362442 h 4667248"/>
                <a:gd name="connsiteX7-89" fmla="*/ 165554 w 3924300"/>
                <a:gd name="connsiteY7-90" fmla="*/ 2765883 h 4667248"/>
                <a:gd name="connsiteX8-91" fmla="*/ 172070 w 3924300"/>
                <a:gd name="connsiteY8-92" fmla="*/ 2763013 h 4667248"/>
                <a:gd name="connsiteX9-93" fmla="*/ 154196 w 3924300"/>
                <a:gd name="connsiteY9-94" fmla="*/ 2725908 h 4667248"/>
                <a:gd name="connsiteX10-95" fmla="*/ 0 w 3924300"/>
                <a:gd name="connsiteY10-96" fmla="*/ 1962150 h 4667248"/>
                <a:gd name="connsiteX11-97" fmla="*/ 1962150 w 3924300"/>
                <a:gd name="connsiteY11-98" fmla="*/ 0 h 46672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3924300" h="4667248">
                  <a:moveTo>
                    <a:pt x="1962150" y="0"/>
                  </a:moveTo>
                  <a:cubicBezTo>
                    <a:pt x="3045816" y="0"/>
                    <a:pt x="3924300" y="878484"/>
                    <a:pt x="3924300" y="1962150"/>
                  </a:cubicBezTo>
                  <a:cubicBezTo>
                    <a:pt x="3924300" y="2233067"/>
                    <a:pt x="3869395" y="2491159"/>
                    <a:pt x="3770105" y="2725908"/>
                  </a:cubicBezTo>
                  <a:cubicBezTo>
                    <a:pt x="3628818" y="3125957"/>
                    <a:pt x="3071514" y="3695985"/>
                    <a:pt x="3076575" y="4362442"/>
                  </a:cubicBezTo>
                  <a:cubicBezTo>
                    <a:pt x="3076575" y="4530782"/>
                    <a:pt x="2940109" y="4667248"/>
                    <a:pt x="2771769" y="4667248"/>
                  </a:cubicBezTo>
                  <a:lnTo>
                    <a:pt x="1152531" y="4667248"/>
                  </a:lnTo>
                  <a:cubicBezTo>
                    <a:pt x="984191" y="4667248"/>
                    <a:pt x="847725" y="4530782"/>
                    <a:pt x="847725" y="4362442"/>
                  </a:cubicBezTo>
                  <a:cubicBezTo>
                    <a:pt x="870101" y="3728807"/>
                    <a:pt x="388106" y="3288393"/>
                    <a:pt x="165554" y="2765883"/>
                  </a:cubicBezTo>
                  <a:lnTo>
                    <a:pt x="172070" y="2763013"/>
                  </a:lnTo>
                  <a:lnTo>
                    <a:pt x="154196" y="2725908"/>
                  </a:lnTo>
                  <a:cubicBezTo>
                    <a:pt x="54905" y="2491159"/>
                    <a:pt x="0" y="2233067"/>
                    <a:pt x="0" y="1962150"/>
                  </a:cubicBezTo>
                  <a:cubicBezTo>
                    <a:pt x="0" y="878484"/>
                    <a:pt x="878484" y="0"/>
                    <a:pt x="1962150" y="0"/>
                  </a:cubicBezTo>
                  <a:close/>
                </a:path>
              </a:pathLst>
            </a:custGeom>
            <a:gradFill flip="none" rotWithShape="1">
              <a:gsLst>
                <a:gs pos="94000">
                  <a:schemeClr val="bg1"/>
                </a:gs>
                <a:gs pos="84000">
                  <a:schemeClr val="bg1"/>
                </a:gs>
                <a:gs pos="0">
                  <a:srgbClr val="DADADA">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6" name="圆角矩形 13"/>
            <p:cNvSpPr/>
            <p:nvPr/>
          </p:nvSpPr>
          <p:spPr>
            <a:xfrm>
              <a:off x="3710114" y="4705817"/>
              <a:ext cx="1788889" cy="32662"/>
            </a:xfrm>
            <a:prstGeom prst="roundRect">
              <a:avLst>
                <a:gd name="adj" fmla="val 50000"/>
              </a:avLst>
            </a:prstGeom>
            <a:gradFill>
              <a:gsLst>
                <a:gs pos="100000">
                  <a:schemeClr val="bg1">
                    <a:lumMod val="50000"/>
                  </a:schemeClr>
                </a:gs>
                <a:gs pos="51500">
                  <a:schemeClr val="bg1">
                    <a:lumMod val="85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圆角矩形 14"/>
            <p:cNvSpPr/>
            <p:nvPr/>
          </p:nvSpPr>
          <p:spPr>
            <a:xfrm rot="-300000">
              <a:off x="3667323" y="4909975"/>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8" name="圆角矩形 15"/>
            <p:cNvSpPr/>
            <p:nvPr/>
          </p:nvSpPr>
          <p:spPr>
            <a:xfrm rot="-300000">
              <a:off x="3667323" y="5070121"/>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9" name="圆角矩形 16"/>
            <p:cNvSpPr/>
            <p:nvPr/>
          </p:nvSpPr>
          <p:spPr>
            <a:xfrm rot="-300000">
              <a:off x="3667323" y="5236799"/>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圆角矩形 17"/>
            <p:cNvSpPr/>
            <p:nvPr/>
          </p:nvSpPr>
          <p:spPr>
            <a:xfrm rot="-300000">
              <a:off x="3667323" y="5405617"/>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1" name="圆角矩形 18"/>
            <p:cNvSpPr/>
            <p:nvPr/>
          </p:nvSpPr>
          <p:spPr>
            <a:xfrm rot="-300000">
              <a:off x="3667323" y="5540958"/>
              <a:ext cx="1831730" cy="8284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2" name="圆角矩形 24"/>
            <p:cNvSpPr/>
            <p:nvPr/>
          </p:nvSpPr>
          <p:spPr>
            <a:xfrm>
              <a:off x="4009769" y="5933116"/>
              <a:ext cx="1178588" cy="35135"/>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圆角矩形 25"/>
            <p:cNvSpPr/>
            <p:nvPr/>
          </p:nvSpPr>
          <p:spPr>
            <a:xfrm>
              <a:off x="4201536" y="6135966"/>
              <a:ext cx="776005" cy="16227"/>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4" name="任意多边形 51"/>
          <p:cNvSpPr/>
          <p:nvPr/>
        </p:nvSpPr>
        <p:spPr>
          <a:xfrm>
            <a:off x="5361805" y="3668207"/>
            <a:ext cx="1035110" cy="1035110"/>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35" name="任意多边形 53"/>
          <p:cNvSpPr/>
          <p:nvPr/>
        </p:nvSpPr>
        <p:spPr>
          <a:xfrm>
            <a:off x="6281687" y="3397321"/>
            <a:ext cx="774034" cy="774034"/>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grpSp>
        <p:nvGrpSpPr>
          <p:cNvPr id="136" name="组合 74"/>
          <p:cNvGrpSpPr/>
          <p:nvPr/>
        </p:nvGrpSpPr>
        <p:grpSpPr>
          <a:xfrm>
            <a:off x="5155016" y="2062284"/>
            <a:ext cx="1658423" cy="1658423"/>
            <a:chOff x="1325410" y="1372731"/>
            <a:chExt cx="1251559" cy="1251560"/>
          </a:xfrm>
          <a:solidFill>
            <a:schemeClr val="accent1"/>
          </a:solidFill>
          <a:effectLst>
            <a:outerShdw blurRad="76200" dist="38100" dir="2700000" algn="tl" rotWithShape="0">
              <a:prstClr val="black">
                <a:alpha val="40000"/>
              </a:prstClr>
            </a:outerShdw>
          </a:effectLst>
        </p:grpSpPr>
        <p:sp>
          <p:nvSpPr>
            <p:cNvPr id="137" name="任意多边形 68"/>
            <p:cNvSpPr/>
            <p:nvPr/>
          </p:nvSpPr>
          <p:spPr>
            <a:xfrm>
              <a:off x="1325410"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8" name="任意多边形 69"/>
            <p:cNvSpPr/>
            <p:nvPr/>
          </p:nvSpPr>
          <p:spPr>
            <a:xfrm rot="5400000">
              <a:off x="1951189" y="1372732"/>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9" name="任意多边形 70"/>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任意多边形 71"/>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1" name="Group 4"/>
          <p:cNvGrpSpPr>
            <a:grpSpLocks noChangeAspect="1"/>
          </p:cNvGrpSpPr>
          <p:nvPr/>
        </p:nvGrpSpPr>
        <p:grpSpPr bwMode="auto">
          <a:xfrm>
            <a:off x="3479357" y="2349470"/>
            <a:ext cx="420477" cy="492750"/>
            <a:chOff x="1776" y="1776"/>
            <a:chExt cx="64" cy="75"/>
          </a:xfrm>
          <a:solidFill>
            <a:schemeClr val="accent2"/>
          </a:solidFill>
        </p:grpSpPr>
        <p:sp>
          <p:nvSpPr>
            <p:cNvPr id="142"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3"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4"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5"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grpSp>
      <p:grpSp>
        <p:nvGrpSpPr>
          <p:cNvPr id="146" name="Group 18"/>
          <p:cNvGrpSpPr>
            <a:grpSpLocks noChangeAspect="1"/>
          </p:cNvGrpSpPr>
          <p:nvPr/>
        </p:nvGrpSpPr>
        <p:grpSpPr bwMode="auto">
          <a:xfrm>
            <a:off x="7553376" y="4845558"/>
            <a:ext cx="427030" cy="397912"/>
            <a:chOff x="3802" y="2858"/>
            <a:chExt cx="616" cy="574"/>
          </a:xfrm>
          <a:solidFill>
            <a:schemeClr val="accent4"/>
          </a:solidFill>
        </p:grpSpPr>
        <p:sp>
          <p:nvSpPr>
            <p:cNvPr id="147"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8"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49"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0"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1"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grpSp>
      <p:grpSp>
        <p:nvGrpSpPr>
          <p:cNvPr id="152" name="Group 13"/>
          <p:cNvGrpSpPr>
            <a:grpSpLocks noChangeAspect="1"/>
          </p:cNvGrpSpPr>
          <p:nvPr/>
        </p:nvGrpSpPr>
        <p:grpSpPr bwMode="auto">
          <a:xfrm>
            <a:off x="8194421" y="2318338"/>
            <a:ext cx="512758" cy="521404"/>
            <a:chOff x="2426" y="2745"/>
            <a:chExt cx="593" cy="603"/>
          </a:xfrm>
          <a:solidFill>
            <a:schemeClr val="accent3"/>
          </a:solidFill>
        </p:grpSpPr>
        <p:sp>
          <p:nvSpPr>
            <p:cNvPr id="153" name="Freeform 14"/>
            <p:cNvSpPr/>
            <p:nvPr/>
          </p:nvSpPr>
          <p:spPr bwMode="auto">
            <a:xfrm>
              <a:off x="2442" y="2772"/>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4" name="Freeform 15"/>
            <p:cNvSpPr>
              <a:spLocks noEditPoints="1"/>
            </p:cNvSpPr>
            <p:nvPr/>
          </p:nvSpPr>
          <p:spPr bwMode="auto">
            <a:xfrm>
              <a:off x="2426" y="2745"/>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grpSp>
      <p:grpSp>
        <p:nvGrpSpPr>
          <p:cNvPr id="155" name="组合 97"/>
          <p:cNvGrpSpPr/>
          <p:nvPr/>
        </p:nvGrpSpPr>
        <p:grpSpPr>
          <a:xfrm>
            <a:off x="4156290" y="4764031"/>
            <a:ext cx="440637" cy="479515"/>
            <a:chOff x="4873626" y="1965325"/>
            <a:chExt cx="269876" cy="293688"/>
          </a:xfrm>
          <a:solidFill>
            <a:schemeClr val="accent1"/>
          </a:solidFill>
        </p:grpSpPr>
        <p:sp>
          <p:nvSpPr>
            <p:cNvPr id="156"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7"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8"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sp>
          <p:nvSpPr>
            <p:cNvPr id="159"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solidFill>
                  <a:prstClr val="black"/>
                </a:solidFill>
              </a:endParaRPr>
            </a:p>
          </p:txBody>
        </p:sp>
      </p:grpSp>
      <p:grpSp>
        <p:nvGrpSpPr>
          <p:cNvPr id="160" name="组合 104"/>
          <p:cNvGrpSpPr/>
          <p:nvPr/>
        </p:nvGrpSpPr>
        <p:grpSpPr>
          <a:xfrm>
            <a:off x="915749" y="2830812"/>
            <a:ext cx="3441448" cy="928053"/>
            <a:chOff x="6514886" y="3179834"/>
            <a:chExt cx="2517564" cy="638644"/>
          </a:xfrm>
        </p:grpSpPr>
        <p:sp>
          <p:nvSpPr>
            <p:cNvPr id="161" name="文本框 102"/>
            <p:cNvSpPr txBox="1"/>
            <p:nvPr/>
          </p:nvSpPr>
          <p:spPr>
            <a:xfrm>
              <a:off x="7109327" y="3179834"/>
              <a:ext cx="1923123" cy="254158"/>
            </a:xfrm>
            <a:prstGeom prst="rect">
              <a:avLst/>
            </a:prstGeom>
            <a:noFill/>
          </p:spPr>
          <p:txBody>
            <a:bodyPr wrap="square" rtlCol="0">
              <a:spAutoFit/>
            </a:bodyPr>
            <a:lstStyle/>
            <a:p>
              <a:r>
                <a:rPr lang="zh-CN" altLang="en-US" dirty="0">
                  <a:solidFill>
                    <a:schemeClr val="accent1"/>
                  </a:solidFill>
                  <a:latin typeface="+mn-ea"/>
                </a:rPr>
                <a:t>在此添加标题</a:t>
              </a:r>
            </a:p>
          </p:txBody>
        </p:sp>
        <p:sp>
          <p:nvSpPr>
            <p:cNvPr id="162" name="文本框 103"/>
            <p:cNvSpPr txBox="1"/>
            <p:nvPr/>
          </p:nvSpPr>
          <p:spPr>
            <a:xfrm>
              <a:off x="6514886" y="3465217"/>
              <a:ext cx="2159680" cy="353261"/>
            </a:xfrm>
            <a:prstGeom prst="rect">
              <a:avLst/>
            </a:prstGeom>
            <a:noFill/>
          </p:spPr>
          <p:txBody>
            <a:bodyPr wrap="square" rtlCol="0">
              <a:spAutoFit/>
            </a:bodyPr>
            <a:lstStyle/>
            <a:p>
              <a:pPr algn="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63" name="组合 105"/>
          <p:cNvGrpSpPr/>
          <p:nvPr/>
        </p:nvGrpSpPr>
        <p:grpSpPr>
          <a:xfrm>
            <a:off x="2033062" y="5155754"/>
            <a:ext cx="3073651" cy="1080292"/>
            <a:chOff x="7109327" y="3179834"/>
            <a:chExt cx="1923123" cy="882511"/>
          </a:xfrm>
        </p:grpSpPr>
        <p:sp>
          <p:nvSpPr>
            <p:cNvPr id="164" name="文本框 106"/>
            <p:cNvSpPr txBox="1"/>
            <p:nvPr/>
          </p:nvSpPr>
          <p:spPr>
            <a:xfrm>
              <a:off x="7109327" y="3179834"/>
              <a:ext cx="1923123" cy="301714"/>
            </a:xfrm>
            <a:prstGeom prst="rect">
              <a:avLst/>
            </a:prstGeom>
            <a:noFill/>
          </p:spPr>
          <p:txBody>
            <a:bodyPr wrap="square" rtlCol="0">
              <a:spAutoFit/>
            </a:bodyPr>
            <a:lstStyle/>
            <a:p>
              <a:r>
                <a:rPr lang="zh-CN" altLang="en-US" dirty="0">
                  <a:solidFill>
                    <a:schemeClr val="accent1"/>
                  </a:solidFill>
                  <a:latin typeface="+mn-ea"/>
                </a:rPr>
                <a:t>在此添加标题</a:t>
              </a:r>
            </a:p>
          </p:txBody>
        </p:sp>
        <p:sp>
          <p:nvSpPr>
            <p:cNvPr id="165" name="文本框 107"/>
            <p:cNvSpPr txBox="1"/>
            <p:nvPr/>
          </p:nvSpPr>
          <p:spPr>
            <a:xfrm>
              <a:off x="7115247" y="3642983"/>
              <a:ext cx="1900656" cy="419362"/>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66" name="组合 108"/>
          <p:cNvGrpSpPr/>
          <p:nvPr/>
        </p:nvGrpSpPr>
        <p:grpSpPr>
          <a:xfrm>
            <a:off x="7424559" y="5258459"/>
            <a:ext cx="3140677" cy="955383"/>
            <a:chOff x="7109327" y="3179834"/>
            <a:chExt cx="2056118" cy="616792"/>
          </a:xfrm>
        </p:grpSpPr>
        <p:sp>
          <p:nvSpPr>
            <p:cNvPr id="167" name="文本框 109"/>
            <p:cNvSpPr txBox="1"/>
            <p:nvPr/>
          </p:nvSpPr>
          <p:spPr>
            <a:xfrm>
              <a:off x="7109327" y="3179834"/>
              <a:ext cx="1923123" cy="238439"/>
            </a:xfrm>
            <a:prstGeom prst="rect">
              <a:avLst/>
            </a:prstGeom>
            <a:noFill/>
          </p:spPr>
          <p:txBody>
            <a:bodyPr wrap="square" rtlCol="0">
              <a:spAutoFit/>
            </a:bodyPr>
            <a:lstStyle/>
            <a:p>
              <a:r>
                <a:rPr lang="zh-CN" altLang="en-US" dirty="0">
                  <a:solidFill>
                    <a:schemeClr val="accent1"/>
                  </a:solidFill>
                  <a:latin typeface="+mn-ea"/>
                </a:rPr>
                <a:t>在此添加标题</a:t>
              </a:r>
            </a:p>
          </p:txBody>
        </p:sp>
        <p:sp>
          <p:nvSpPr>
            <p:cNvPr id="168" name="文本框 110"/>
            <p:cNvSpPr txBox="1"/>
            <p:nvPr/>
          </p:nvSpPr>
          <p:spPr>
            <a:xfrm>
              <a:off x="7115247" y="3465212"/>
              <a:ext cx="2050198" cy="331414"/>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69" name="组合 111"/>
          <p:cNvGrpSpPr/>
          <p:nvPr/>
        </p:nvGrpSpPr>
        <p:grpSpPr>
          <a:xfrm>
            <a:off x="8101433" y="2819557"/>
            <a:ext cx="3073245" cy="946371"/>
            <a:chOff x="7109327" y="3132035"/>
            <a:chExt cx="1923123" cy="711476"/>
          </a:xfrm>
        </p:grpSpPr>
        <p:sp>
          <p:nvSpPr>
            <p:cNvPr id="170" name="文本框 112"/>
            <p:cNvSpPr txBox="1"/>
            <p:nvPr/>
          </p:nvSpPr>
          <p:spPr>
            <a:xfrm>
              <a:off x="7109327" y="3132035"/>
              <a:ext cx="1923123" cy="277662"/>
            </a:xfrm>
            <a:prstGeom prst="rect">
              <a:avLst/>
            </a:prstGeom>
            <a:noFill/>
          </p:spPr>
          <p:txBody>
            <a:bodyPr wrap="square" rtlCol="0">
              <a:spAutoFit/>
            </a:bodyPr>
            <a:lstStyle/>
            <a:p>
              <a:r>
                <a:rPr lang="zh-CN" altLang="en-US" dirty="0">
                  <a:solidFill>
                    <a:schemeClr val="accent1"/>
                  </a:solidFill>
                  <a:latin typeface="+mn-ea"/>
                </a:rPr>
                <a:t>在此添加标题</a:t>
              </a:r>
            </a:p>
          </p:txBody>
        </p:sp>
        <p:sp>
          <p:nvSpPr>
            <p:cNvPr id="171" name="文本框 113"/>
            <p:cNvSpPr txBox="1"/>
            <p:nvPr/>
          </p:nvSpPr>
          <p:spPr>
            <a:xfrm>
              <a:off x="7125621" y="3457581"/>
              <a:ext cx="1790080" cy="385930"/>
            </a:xfrm>
            <a:prstGeom prst="rect">
              <a:avLst/>
            </a:prstGeom>
            <a:noFill/>
          </p:spPr>
          <p:txBody>
            <a:bodyPr wrap="square" rtlCol="0">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grpSp>
      <p:sp>
        <p:nvSpPr>
          <p:cNvPr id="172" name="椭圆 264"/>
          <p:cNvSpPr/>
          <p:nvPr/>
        </p:nvSpPr>
        <p:spPr>
          <a:xfrm rot="1860000">
            <a:off x="6090132" y="3365517"/>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3" name="椭圆 140"/>
          <p:cNvSpPr/>
          <p:nvPr/>
        </p:nvSpPr>
        <p:spPr>
          <a:xfrm>
            <a:off x="4009534" y="222169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4" name="椭圆 141"/>
          <p:cNvSpPr/>
          <p:nvPr/>
        </p:nvSpPr>
        <p:spPr>
          <a:xfrm>
            <a:off x="4085460" y="209331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5" name="椭圆 142"/>
          <p:cNvSpPr/>
          <p:nvPr/>
        </p:nvSpPr>
        <p:spPr>
          <a:xfrm>
            <a:off x="4169298" y="196994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6" name="椭圆 143"/>
          <p:cNvSpPr/>
          <p:nvPr/>
        </p:nvSpPr>
        <p:spPr>
          <a:xfrm>
            <a:off x="4260717" y="185209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7" name="椭圆 144"/>
          <p:cNvSpPr/>
          <p:nvPr/>
        </p:nvSpPr>
        <p:spPr>
          <a:xfrm>
            <a:off x="4359355" y="174020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8" name="椭圆 145"/>
          <p:cNvSpPr/>
          <p:nvPr/>
        </p:nvSpPr>
        <p:spPr>
          <a:xfrm>
            <a:off x="4464825" y="163474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79" name="椭圆 146"/>
          <p:cNvSpPr/>
          <p:nvPr/>
        </p:nvSpPr>
        <p:spPr>
          <a:xfrm>
            <a:off x="4576709" y="153610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0" name="椭圆 147"/>
          <p:cNvSpPr/>
          <p:nvPr/>
        </p:nvSpPr>
        <p:spPr>
          <a:xfrm>
            <a:off x="4694565" y="1444684"/>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1" name="椭圆 148"/>
          <p:cNvSpPr/>
          <p:nvPr/>
        </p:nvSpPr>
        <p:spPr>
          <a:xfrm>
            <a:off x="4817929" y="136084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2" name="椭圆 149"/>
          <p:cNvSpPr/>
          <p:nvPr/>
        </p:nvSpPr>
        <p:spPr>
          <a:xfrm>
            <a:off x="4946313" y="128491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3" name="椭圆 150"/>
          <p:cNvSpPr/>
          <p:nvPr/>
        </p:nvSpPr>
        <p:spPr>
          <a:xfrm>
            <a:off x="5079212" y="121720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4" name="椭圆 151"/>
          <p:cNvSpPr/>
          <p:nvPr/>
        </p:nvSpPr>
        <p:spPr>
          <a:xfrm>
            <a:off x="5216101" y="1157966"/>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5" name="椭圆 152"/>
          <p:cNvSpPr/>
          <p:nvPr/>
        </p:nvSpPr>
        <p:spPr>
          <a:xfrm>
            <a:off x="5356439" y="110744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6" name="椭圆 153"/>
          <p:cNvSpPr/>
          <p:nvPr/>
        </p:nvSpPr>
        <p:spPr>
          <a:xfrm>
            <a:off x="5499673" y="1065828"/>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7" name="椭圆 154"/>
          <p:cNvSpPr/>
          <p:nvPr/>
        </p:nvSpPr>
        <p:spPr>
          <a:xfrm>
            <a:off x="5645236" y="103329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8" name="椭圆 155"/>
          <p:cNvSpPr/>
          <p:nvPr/>
        </p:nvSpPr>
        <p:spPr>
          <a:xfrm>
            <a:off x="5792556" y="1009958"/>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89" name="椭圆 156"/>
          <p:cNvSpPr/>
          <p:nvPr/>
        </p:nvSpPr>
        <p:spPr>
          <a:xfrm>
            <a:off x="5941050" y="995920"/>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0" name="椭圆 157"/>
          <p:cNvSpPr/>
          <p:nvPr/>
        </p:nvSpPr>
        <p:spPr>
          <a:xfrm>
            <a:off x="6090132" y="99123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1" name="椭圆 158"/>
          <p:cNvSpPr/>
          <p:nvPr/>
        </p:nvSpPr>
        <p:spPr>
          <a:xfrm>
            <a:off x="6239215" y="995920"/>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2" name="椭圆 159"/>
          <p:cNvSpPr/>
          <p:nvPr/>
        </p:nvSpPr>
        <p:spPr>
          <a:xfrm>
            <a:off x="6387709" y="1009958"/>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3" name="椭圆 160"/>
          <p:cNvSpPr/>
          <p:nvPr/>
        </p:nvSpPr>
        <p:spPr>
          <a:xfrm>
            <a:off x="6535028" y="103329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4" name="椭圆 161"/>
          <p:cNvSpPr/>
          <p:nvPr/>
        </p:nvSpPr>
        <p:spPr>
          <a:xfrm>
            <a:off x="6680592" y="1065828"/>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5" name="椭圆 162"/>
          <p:cNvSpPr/>
          <p:nvPr/>
        </p:nvSpPr>
        <p:spPr>
          <a:xfrm>
            <a:off x="6823825" y="110744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6" name="椭圆 163"/>
          <p:cNvSpPr/>
          <p:nvPr/>
        </p:nvSpPr>
        <p:spPr>
          <a:xfrm>
            <a:off x="6964165" y="1157966"/>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7" name="椭圆 164"/>
          <p:cNvSpPr/>
          <p:nvPr/>
        </p:nvSpPr>
        <p:spPr>
          <a:xfrm>
            <a:off x="7101053" y="121720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8" name="椭圆 165"/>
          <p:cNvSpPr/>
          <p:nvPr/>
        </p:nvSpPr>
        <p:spPr>
          <a:xfrm>
            <a:off x="7233952" y="128491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199" name="椭圆 166"/>
          <p:cNvSpPr/>
          <p:nvPr/>
        </p:nvSpPr>
        <p:spPr>
          <a:xfrm>
            <a:off x="7362336" y="136084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0" name="椭圆 167"/>
          <p:cNvSpPr/>
          <p:nvPr/>
        </p:nvSpPr>
        <p:spPr>
          <a:xfrm>
            <a:off x="7485701" y="1444684"/>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1" name="椭圆 168"/>
          <p:cNvSpPr/>
          <p:nvPr/>
        </p:nvSpPr>
        <p:spPr>
          <a:xfrm>
            <a:off x="7603557" y="153610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2" name="椭圆 169"/>
          <p:cNvSpPr/>
          <p:nvPr/>
        </p:nvSpPr>
        <p:spPr>
          <a:xfrm>
            <a:off x="7715441" y="163473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3" name="椭圆 170"/>
          <p:cNvSpPr/>
          <p:nvPr/>
        </p:nvSpPr>
        <p:spPr>
          <a:xfrm>
            <a:off x="7820909" y="174020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4" name="椭圆 171"/>
          <p:cNvSpPr/>
          <p:nvPr/>
        </p:nvSpPr>
        <p:spPr>
          <a:xfrm>
            <a:off x="7919548" y="185209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5" name="椭圆 172"/>
          <p:cNvSpPr/>
          <p:nvPr/>
        </p:nvSpPr>
        <p:spPr>
          <a:xfrm>
            <a:off x="8010967" y="196994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6" name="椭圆 173"/>
          <p:cNvSpPr/>
          <p:nvPr/>
        </p:nvSpPr>
        <p:spPr>
          <a:xfrm>
            <a:off x="8094805" y="209331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7" name="椭圆 174"/>
          <p:cNvSpPr/>
          <p:nvPr/>
        </p:nvSpPr>
        <p:spPr>
          <a:xfrm>
            <a:off x="8170732" y="222169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8" name="椭圆 185"/>
          <p:cNvSpPr/>
          <p:nvPr/>
        </p:nvSpPr>
        <p:spPr>
          <a:xfrm>
            <a:off x="8422359" y="3810413"/>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09" name="椭圆 186"/>
          <p:cNvSpPr/>
          <p:nvPr/>
        </p:nvSpPr>
        <p:spPr>
          <a:xfrm>
            <a:off x="8389821" y="3955977"/>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0" name="椭圆 187"/>
          <p:cNvSpPr/>
          <p:nvPr/>
        </p:nvSpPr>
        <p:spPr>
          <a:xfrm>
            <a:off x="8348208" y="409921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1" name="椭圆 188"/>
          <p:cNvSpPr/>
          <p:nvPr/>
        </p:nvSpPr>
        <p:spPr>
          <a:xfrm>
            <a:off x="8297684" y="423954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2" name="椭圆 189"/>
          <p:cNvSpPr/>
          <p:nvPr/>
        </p:nvSpPr>
        <p:spPr>
          <a:xfrm>
            <a:off x="8238447" y="4376437"/>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3" name="椭圆 190"/>
          <p:cNvSpPr/>
          <p:nvPr/>
        </p:nvSpPr>
        <p:spPr>
          <a:xfrm>
            <a:off x="8170732" y="450933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4" name="椭圆 191"/>
          <p:cNvSpPr/>
          <p:nvPr/>
        </p:nvSpPr>
        <p:spPr>
          <a:xfrm>
            <a:off x="8094805" y="463772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5" name="椭圆 280"/>
          <p:cNvSpPr/>
          <p:nvPr/>
        </p:nvSpPr>
        <p:spPr>
          <a:xfrm>
            <a:off x="4085460" y="463772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6" name="椭圆 281"/>
          <p:cNvSpPr/>
          <p:nvPr/>
        </p:nvSpPr>
        <p:spPr>
          <a:xfrm>
            <a:off x="4009534" y="4509336"/>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7" name="椭圆 282"/>
          <p:cNvSpPr/>
          <p:nvPr/>
        </p:nvSpPr>
        <p:spPr>
          <a:xfrm>
            <a:off x="3941819" y="4376437"/>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8" name="椭圆 283"/>
          <p:cNvSpPr/>
          <p:nvPr/>
        </p:nvSpPr>
        <p:spPr>
          <a:xfrm>
            <a:off x="3882582" y="423954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19" name="椭圆 296"/>
          <p:cNvSpPr/>
          <p:nvPr/>
        </p:nvSpPr>
        <p:spPr>
          <a:xfrm>
            <a:off x="3832056" y="4099211"/>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20" name="椭圆 297"/>
          <p:cNvSpPr/>
          <p:nvPr/>
        </p:nvSpPr>
        <p:spPr>
          <a:xfrm>
            <a:off x="3790443" y="3955979"/>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21" name="椭圆 298"/>
          <p:cNvSpPr/>
          <p:nvPr/>
        </p:nvSpPr>
        <p:spPr>
          <a:xfrm>
            <a:off x="3757906" y="3810414"/>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22" name="椭圆 299"/>
          <p:cNvSpPr/>
          <p:nvPr/>
        </p:nvSpPr>
        <p:spPr>
          <a:xfrm>
            <a:off x="3734574" y="3663095"/>
            <a:ext cx="45708" cy="457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a:solidFill>
                <a:prstClr val="white"/>
              </a:solidFill>
            </a:endParaRPr>
          </a:p>
        </p:txBody>
      </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2000"/>
                                        <p:tgtEl>
                                          <p:spTgt spid="136"/>
                                        </p:tgtEl>
                                      </p:cBhvr>
                                    </p:animEffect>
                                    <p:anim calcmode="lin" valueType="num">
                                      <p:cBhvr>
                                        <p:cTn id="8" dur="2000" fill="hold"/>
                                        <p:tgtEl>
                                          <p:spTgt spid="136"/>
                                        </p:tgtEl>
                                        <p:attrNameLst>
                                          <p:attrName>style.rotation</p:attrName>
                                        </p:attrNameLst>
                                      </p:cBhvr>
                                      <p:tavLst>
                                        <p:tav tm="0">
                                          <p:val>
                                            <p:fltVal val="720"/>
                                          </p:val>
                                        </p:tav>
                                        <p:tav tm="100000">
                                          <p:val>
                                            <p:fltVal val="0"/>
                                          </p:val>
                                        </p:tav>
                                      </p:tavLst>
                                    </p:anim>
                                    <p:anim calcmode="lin" valueType="num">
                                      <p:cBhvr>
                                        <p:cTn id="9" dur="2000" fill="hold"/>
                                        <p:tgtEl>
                                          <p:spTgt spid="136"/>
                                        </p:tgtEl>
                                        <p:attrNameLst>
                                          <p:attrName>ppt_h</p:attrName>
                                        </p:attrNameLst>
                                      </p:cBhvr>
                                      <p:tavLst>
                                        <p:tav tm="0">
                                          <p:val>
                                            <p:fltVal val="0"/>
                                          </p:val>
                                        </p:tav>
                                        <p:tav tm="100000">
                                          <p:val>
                                            <p:strVal val="#ppt_h"/>
                                          </p:val>
                                        </p:tav>
                                      </p:tavLst>
                                    </p:anim>
                                    <p:anim calcmode="lin" valueType="num">
                                      <p:cBhvr>
                                        <p:cTn id="10" dur="2000" fill="hold"/>
                                        <p:tgtEl>
                                          <p:spTgt spid="136"/>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2000"/>
                                        <p:tgtEl>
                                          <p:spTgt spid="134"/>
                                        </p:tgtEl>
                                      </p:cBhvr>
                                    </p:animEffect>
                                    <p:anim calcmode="lin" valueType="num">
                                      <p:cBhvr>
                                        <p:cTn id="14" dur="2000" fill="hold"/>
                                        <p:tgtEl>
                                          <p:spTgt spid="134"/>
                                        </p:tgtEl>
                                        <p:attrNameLst>
                                          <p:attrName>style.rotation</p:attrName>
                                        </p:attrNameLst>
                                      </p:cBhvr>
                                      <p:tavLst>
                                        <p:tav tm="0">
                                          <p:val>
                                            <p:fltVal val="720"/>
                                          </p:val>
                                        </p:tav>
                                        <p:tav tm="100000">
                                          <p:val>
                                            <p:fltVal val="0"/>
                                          </p:val>
                                        </p:tav>
                                      </p:tavLst>
                                    </p:anim>
                                    <p:anim calcmode="lin" valueType="num">
                                      <p:cBhvr>
                                        <p:cTn id="15" dur="2000" fill="hold"/>
                                        <p:tgtEl>
                                          <p:spTgt spid="134"/>
                                        </p:tgtEl>
                                        <p:attrNameLst>
                                          <p:attrName>ppt_h</p:attrName>
                                        </p:attrNameLst>
                                      </p:cBhvr>
                                      <p:tavLst>
                                        <p:tav tm="0">
                                          <p:val>
                                            <p:fltVal val="0"/>
                                          </p:val>
                                        </p:tav>
                                        <p:tav tm="100000">
                                          <p:val>
                                            <p:strVal val="#ppt_h"/>
                                          </p:val>
                                        </p:tav>
                                      </p:tavLst>
                                    </p:anim>
                                    <p:anim calcmode="lin" valueType="num">
                                      <p:cBhvr>
                                        <p:cTn id="16" dur="2000" fill="hold"/>
                                        <p:tgtEl>
                                          <p:spTgt spid="134"/>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2000"/>
                                        <p:tgtEl>
                                          <p:spTgt spid="135"/>
                                        </p:tgtEl>
                                      </p:cBhvr>
                                    </p:animEffect>
                                    <p:anim calcmode="lin" valueType="num">
                                      <p:cBhvr>
                                        <p:cTn id="20" dur="2000" fill="hold"/>
                                        <p:tgtEl>
                                          <p:spTgt spid="135"/>
                                        </p:tgtEl>
                                        <p:attrNameLst>
                                          <p:attrName>style.rotation</p:attrName>
                                        </p:attrNameLst>
                                      </p:cBhvr>
                                      <p:tavLst>
                                        <p:tav tm="0">
                                          <p:val>
                                            <p:fltVal val="720"/>
                                          </p:val>
                                        </p:tav>
                                        <p:tav tm="100000">
                                          <p:val>
                                            <p:fltVal val="0"/>
                                          </p:val>
                                        </p:tav>
                                      </p:tavLst>
                                    </p:anim>
                                    <p:anim calcmode="lin" valueType="num">
                                      <p:cBhvr>
                                        <p:cTn id="21" dur="2000" fill="hold"/>
                                        <p:tgtEl>
                                          <p:spTgt spid="135"/>
                                        </p:tgtEl>
                                        <p:attrNameLst>
                                          <p:attrName>ppt_h</p:attrName>
                                        </p:attrNameLst>
                                      </p:cBhvr>
                                      <p:tavLst>
                                        <p:tav tm="0">
                                          <p:val>
                                            <p:fltVal val="0"/>
                                          </p:val>
                                        </p:tav>
                                        <p:tav tm="100000">
                                          <p:val>
                                            <p:strVal val="#ppt_h"/>
                                          </p:val>
                                        </p:tav>
                                      </p:tavLst>
                                    </p:anim>
                                    <p:anim calcmode="lin" valueType="num">
                                      <p:cBhvr>
                                        <p:cTn id="22" dur="2000" fill="hold"/>
                                        <p:tgtEl>
                                          <p:spTgt spid="135"/>
                                        </p:tgtEl>
                                        <p:attrNameLst>
                                          <p:attrName>ppt_w</p:attrName>
                                        </p:attrNameLst>
                                      </p:cBhvr>
                                      <p:tavLst>
                                        <p:tav tm="0">
                                          <p:val>
                                            <p:fltVal val="0"/>
                                          </p:val>
                                        </p:tav>
                                        <p:tav tm="100000">
                                          <p:val>
                                            <p:strVal val="#ppt_w"/>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1000"/>
                                        <p:tgtEl>
                                          <p:spTgt spid="155"/>
                                        </p:tgtEl>
                                      </p:cBhvr>
                                    </p:animEffect>
                                    <p:anim calcmode="lin" valueType="num">
                                      <p:cBhvr>
                                        <p:cTn id="27" dur="1000" fill="hold"/>
                                        <p:tgtEl>
                                          <p:spTgt spid="155"/>
                                        </p:tgtEl>
                                        <p:attrNameLst>
                                          <p:attrName>ppt_x</p:attrName>
                                        </p:attrNameLst>
                                      </p:cBhvr>
                                      <p:tavLst>
                                        <p:tav tm="0">
                                          <p:val>
                                            <p:strVal val="#ppt_x"/>
                                          </p:val>
                                        </p:tav>
                                        <p:tav tm="100000">
                                          <p:val>
                                            <p:strVal val="#ppt_x"/>
                                          </p:val>
                                        </p:tav>
                                      </p:tavLst>
                                    </p:anim>
                                    <p:anim calcmode="lin" valueType="num">
                                      <p:cBhvr>
                                        <p:cTn id="28" dur="1000" fill="hold"/>
                                        <p:tgtEl>
                                          <p:spTgt spid="15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1000"/>
                                        <p:tgtEl>
                                          <p:spTgt spid="141"/>
                                        </p:tgtEl>
                                      </p:cBhvr>
                                    </p:animEffect>
                                    <p:anim calcmode="lin" valueType="num">
                                      <p:cBhvr>
                                        <p:cTn id="32" dur="1000" fill="hold"/>
                                        <p:tgtEl>
                                          <p:spTgt spid="141"/>
                                        </p:tgtEl>
                                        <p:attrNameLst>
                                          <p:attrName>ppt_x</p:attrName>
                                        </p:attrNameLst>
                                      </p:cBhvr>
                                      <p:tavLst>
                                        <p:tav tm="0">
                                          <p:val>
                                            <p:strVal val="#ppt_x"/>
                                          </p:val>
                                        </p:tav>
                                        <p:tav tm="100000">
                                          <p:val>
                                            <p:strVal val="#ppt_x"/>
                                          </p:val>
                                        </p:tav>
                                      </p:tavLst>
                                    </p:anim>
                                    <p:anim calcmode="lin" valueType="num">
                                      <p:cBhvr>
                                        <p:cTn id="33" dur="1000" fill="hold"/>
                                        <p:tgtEl>
                                          <p:spTgt spid="14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2"/>
                                        </p:tgtEl>
                                        <p:attrNameLst>
                                          <p:attrName>style.visibility</p:attrName>
                                        </p:attrNameLst>
                                      </p:cBhvr>
                                      <p:to>
                                        <p:strVal val="visible"/>
                                      </p:to>
                                    </p:set>
                                    <p:animEffect transition="in" filter="fade">
                                      <p:cBhvr>
                                        <p:cTn id="36" dur="1000"/>
                                        <p:tgtEl>
                                          <p:spTgt spid="152"/>
                                        </p:tgtEl>
                                      </p:cBhvr>
                                    </p:animEffect>
                                    <p:anim calcmode="lin" valueType="num">
                                      <p:cBhvr>
                                        <p:cTn id="37" dur="1000" fill="hold"/>
                                        <p:tgtEl>
                                          <p:spTgt spid="152"/>
                                        </p:tgtEl>
                                        <p:attrNameLst>
                                          <p:attrName>ppt_x</p:attrName>
                                        </p:attrNameLst>
                                      </p:cBhvr>
                                      <p:tavLst>
                                        <p:tav tm="0">
                                          <p:val>
                                            <p:strVal val="#ppt_x"/>
                                          </p:val>
                                        </p:tav>
                                        <p:tav tm="100000">
                                          <p:val>
                                            <p:strVal val="#ppt_x"/>
                                          </p:val>
                                        </p:tav>
                                      </p:tavLst>
                                    </p:anim>
                                    <p:anim calcmode="lin" valueType="num">
                                      <p:cBhvr>
                                        <p:cTn id="38" dur="1000" fill="hold"/>
                                        <p:tgtEl>
                                          <p:spTgt spid="15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1000"/>
                                        <p:tgtEl>
                                          <p:spTgt spid="146"/>
                                        </p:tgtEl>
                                      </p:cBhvr>
                                    </p:animEffect>
                                    <p:anim calcmode="lin" valueType="num">
                                      <p:cBhvr>
                                        <p:cTn id="42" dur="1000" fill="hold"/>
                                        <p:tgtEl>
                                          <p:spTgt spid="146"/>
                                        </p:tgtEl>
                                        <p:attrNameLst>
                                          <p:attrName>ppt_x</p:attrName>
                                        </p:attrNameLst>
                                      </p:cBhvr>
                                      <p:tavLst>
                                        <p:tav tm="0">
                                          <p:val>
                                            <p:strVal val="#ppt_x"/>
                                          </p:val>
                                        </p:tav>
                                        <p:tav tm="100000">
                                          <p:val>
                                            <p:strVal val="#ppt_x"/>
                                          </p:val>
                                        </p:tav>
                                      </p:tavLst>
                                    </p:anim>
                                    <p:anim calcmode="lin" valueType="num">
                                      <p:cBhvr>
                                        <p:cTn id="43" dur="1000" fill="hold"/>
                                        <p:tgtEl>
                                          <p:spTgt spid="146"/>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7" presetClass="entr" presetSubtype="0" fill="hold" nodeType="afterEffect">
                                  <p:stCondLst>
                                    <p:cond delay="0"/>
                                  </p:stCondLst>
                                  <p:childTnLst>
                                    <p:set>
                                      <p:cBhvr>
                                        <p:cTn id="46" dur="1" fill="hold">
                                          <p:stCondLst>
                                            <p:cond delay="0"/>
                                          </p:stCondLst>
                                        </p:cTn>
                                        <p:tgtEl>
                                          <p:spTgt spid="163"/>
                                        </p:tgtEl>
                                        <p:attrNameLst>
                                          <p:attrName>style.visibility</p:attrName>
                                        </p:attrNameLst>
                                      </p:cBhvr>
                                      <p:to>
                                        <p:strVal val="visible"/>
                                      </p:to>
                                    </p:set>
                                    <p:animEffect transition="in" filter="fade">
                                      <p:cBhvr>
                                        <p:cTn id="47" dur="1000"/>
                                        <p:tgtEl>
                                          <p:spTgt spid="163"/>
                                        </p:tgtEl>
                                      </p:cBhvr>
                                    </p:animEffect>
                                    <p:anim calcmode="lin" valueType="num">
                                      <p:cBhvr>
                                        <p:cTn id="48" dur="1000" fill="hold"/>
                                        <p:tgtEl>
                                          <p:spTgt spid="163"/>
                                        </p:tgtEl>
                                        <p:attrNameLst>
                                          <p:attrName>ppt_x</p:attrName>
                                        </p:attrNameLst>
                                      </p:cBhvr>
                                      <p:tavLst>
                                        <p:tav tm="0">
                                          <p:val>
                                            <p:strVal val="#ppt_x"/>
                                          </p:val>
                                        </p:tav>
                                        <p:tav tm="100000">
                                          <p:val>
                                            <p:strVal val="#ppt_x"/>
                                          </p:val>
                                        </p:tav>
                                      </p:tavLst>
                                    </p:anim>
                                    <p:anim calcmode="lin" valueType="num">
                                      <p:cBhvr>
                                        <p:cTn id="49" dur="1000" fill="hold"/>
                                        <p:tgtEl>
                                          <p:spTgt spid="163"/>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60"/>
                                        </p:tgtEl>
                                        <p:attrNameLst>
                                          <p:attrName>style.visibility</p:attrName>
                                        </p:attrNameLst>
                                      </p:cBhvr>
                                      <p:to>
                                        <p:strVal val="visible"/>
                                      </p:to>
                                    </p:set>
                                    <p:animEffect transition="in" filter="fade">
                                      <p:cBhvr>
                                        <p:cTn id="52" dur="1000"/>
                                        <p:tgtEl>
                                          <p:spTgt spid="160"/>
                                        </p:tgtEl>
                                      </p:cBhvr>
                                    </p:animEffect>
                                    <p:anim calcmode="lin" valueType="num">
                                      <p:cBhvr>
                                        <p:cTn id="53" dur="1000" fill="hold"/>
                                        <p:tgtEl>
                                          <p:spTgt spid="160"/>
                                        </p:tgtEl>
                                        <p:attrNameLst>
                                          <p:attrName>ppt_x</p:attrName>
                                        </p:attrNameLst>
                                      </p:cBhvr>
                                      <p:tavLst>
                                        <p:tav tm="0">
                                          <p:val>
                                            <p:strVal val="#ppt_x"/>
                                          </p:val>
                                        </p:tav>
                                        <p:tav tm="100000">
                                          <p:val>
                                            <p:strVal val="#ppt_x"/>
                                          </p:val>
                                        </p:tav>
                                      </p:tavLst>
                                    </p:anim>
                                    <p:anim calcmode="lin" valueType="num">
                                      <p:cBhvr>
                                        <p:cTn id="54" dur="1000" fill="hold"/>
                                        <p:tgtEl>
                                          <p:spTgt spid="160"/>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169"/>
                                        </p:tgtEl>
                                        <p:attrNameLst>
                                          <p:attrName>style.visibility</p:attrName>
                                        </p:attrNameLst>
                                      </p:cBhvr>
                                      <p:to>
                                        <p:strVal val="visible"/>
                                      </p:to>
                                    </p:set>
                                    <p:animEffect transition="in" filter="fade">
                                      <p:cBhvr>
                                        <p:cTn id="57" dur="1000"/>
                                        <p:tgtEl>
                                          <p:spTgt spid="169"/>
                                        </p:tgtEl>
                                      </p:cBhvr>
                                    </p:animEffect>
                                    <p:anim calcmode="lin" valueType="num">
                                      <p:cBhvr>
                                        <p:cTn id="58" dur="1000" fill="hold"/>
                                        <p:tgtEl>
                                          <p:spTgt spid="169"/>
                                        </p:tgtEl>
                                        <p:attrNameLst>
                                          <p:attrName>ppt_x</p:attrName>
                                        </p:attrNameLst>
                                      </p:cBhvr>
                                      <p:tavLst>
                                        <p:tav tm="0">
                                          <p:val>
                                            <p:strVal val="#ppt_x"/>
                                          </p:val>
                                        </p:tav>
                                        <p:tav tm="100000">
                                          <p:val>
                                            <p:strVal val="#ppt_x"/>
                                          </p:val>
                                        </p:tav>
                                      </p:tavLst>
                                    </p:anim>
                                    <p:anim calcmode="lin" valueType="num">
                                      <p:cBhvr>
                                        <p:cTn id="59" dur="1000" fill="hold"/>
                                        <p:tgtEl>
                                          <p:spTgt spid="169"/>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166"/>
                                        </p:tgtEl>
                                        <p:attrNameLst>
                                          <p:attrName>style.visibility</p:attrName>
                                        </p:attrNameLst>
                                      </p:cBhvr>
                                      <p:to>
                                        <p:strVal val="visible"/>
                                      </p:to>
                                    </p:set>
                                    <p:animEffect transition="in" filter="fade">
                                      <p:cBhvr>
                                        <p:cTn id="62" dur="1000"/>
                                        <p:tgtEl>
                                          <p:spTgt spid="166"/>
                                        </p:tgtEl>
                                      </p:cBhvr>
                                    </p:animEffect>
                                    <p:anim calcmode="lin" valueType="num">
                                      <p:cBhvr>
                                        <p:cTn id="63" dur="1000" fill="hold"/>
                                        <p:tgtEl>
                                          <p:spTgt spid="166"/>
                                        </p:tgtEl>
                                        <p:attrNameLst>
                                          <p:attrName>ppt_x</p:attrName>
                                        </p:attrNameLst>
                                      </p:cBhvr>
                                      <p:tavLst>
                                        <p:tav tm="0">
                                          <p:val>
                                            <p:strVal val="#ppt_x"/>
                                          </p:val>
                                        </p:tav>
                                        <p:tav tm="100000">
                                          <p:val>
                                            <p:strVal val="#ppt_x"/>
                                          </p:val>
                                        </p:tav>
                                      </p:tavLst>
                                    </p:anim>
                                    <p:anim calcmode="lin" valueType="num">
                                      <p:cBhvr>
                                        <p:cTn id="64"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2980212" y="3520680"/>
            <a:ext cx="3949977" cy="775597"/>
          </a:xfrm>
          <a:prstGeom prst="rect">
            <a:avLst/>
          </a:prstGeom>
        </p:spPr>
        <p:txBody>
          <a:bodyPr wrap="square" lIns="0" tIns="0" rIns="0" bIns="0" anchor="t" anchorCtr="0">
            <a:spAutoFit/>
          </a:bodyPr>
          <a:lstStyle>
            <a:defPPr>
              <a:defRPr lang="zh-CN"/>
            </a:defPPr>
            <a:lvl1pPr indent="0" defTabSz="1218565" fontAlgn="ctr">
              <a:lnSpc>
                <a:spcPct val="120000"/>
              </a:lnSpc>
              <a:buNone/>
              <a:defRPr sz="1400"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bg1"/>
                </a:solidFill>
                <a:sym typeface="微软雅黑" panose="020B0503020204020204" pitchFamily="34" charset="-122"/>
              </a:rPr>
              <a:t>请点击录入本章节的概括性描述文字或者复制粘贴，请添加说明文字，图像描述及总结。在此录入本章节的综合描述说明。</a:t>
            </a:r>
            <a:endParaRPr lang="en-US" altLang="zh-CN" dirty="0">
              <a:solidFill>
                <a:schemeClr val="bg1"/>
              </a:solidFill>
              <a:sym typeface="微软雅黑" panose="020B0503020204020204" pitchFamily="34" charset="-122"/>
            </a:endParaRPr>
          </a:p>
        </p:txBody>
      </p:sp>
      <p:sp>
        <p:nvSpPr>
          <p:cNvPr id="3" name="TextBox 18"/>
          <p:cNvSpPr>
            <a:spLocks noChangeArrowheads="1"/>
          </p:cNvSpPr>
          <p:nvPr/>
        </p:nvSpPr>
        <p:spPr bwMode="auto">
          <a:xfrm>
            <a:off x="2867757" y="2616310"/>
            <a:ext cx="433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工作不足之处</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4" name="标题层"/>
          <p:cNvSpPr txBox="1"/>
          <p:nvPr/>
        </p:nvSpPr>
        <p:spPr bwMode="auto">
          <a:xfrm>
            <a:off x="625642" y="2408122"/>
            <a:ext cx="2242115" cy="1969758"/>
          </a:xfrm>
          <a:prstGeom prst="rect">
            <a:avLst/>
          </a:prstGeom>
          <a:noFill/>
          <a:effectLst/>
        </p:spPr>
        <p:txBody>
          <a:bodyPr wrap="square" lIns="121908" tIns="60954" rIns="121908" bIns="60954">
            <a:spAutoFit/>
          </a:bodyPr>
          <a:lstStyle/>
          <a:p>
            <a:pPr algn="r" defTabSz="1218565">
              <a:defRPr/>
            </a:pPr>
            <a:r>
              <a:rPr lang="en-US" altLang="zh-CN" sz="120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03</a:t>
            </a:r>
            <a:endParaRPr lang="zh-CN" altLang="en-US"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25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400" fill="hold"/>
                                        <p:tgtEl>
                                          <p:spTgt spid="4"/>
                                        </p:tgtEl>
                                        <p:attrNameLst>
                                          <p:attrName>ppt_x</p:attrName>
                                        </p:attrNameLst>
                                      </p:cBhvr>
                                      <p:tavLst>
                                        <p:tav tm="0">
                                          <p:val>
                                            <p:strVal val="0-#ppt_w/2"/>
                                          </p:val>
                                        </p:tav>
                                        <p:tav tm="100000">
                                          <p:val>
                                            <p:strVal val="#ppt_x"/>
                                          </p:val>
                                        </p:tav>
                                      </p:tavLst>
                                    </p:anim>
                                    <p:anim calcmode="lin" valueType="num">
                                      <p:cBhvr additive="base">
                                        <p:cTn id="14" dur="4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nvGraphicFramePr>
        <p:xfrm>
          <a:off x="720804" y="2503570"/>
          <a:ext cx="3503477" cy="25916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图表 8"/>
          <p:cNvGraphicFramePr/>
          <p:nvPr/>
        </p:nvGraphicFramePr>
        <p:xfrm>
          <a:off x="7583779" y="2503570"/>
          <a:ext cx="3503477" cy="25916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图表 9"/>
          <p:cNvGraphicFramePr/>
          <p:nvPr/>
        </p:nvGraphicFramePr>
        <p:xfrm>
          <a:off x="4176288" y="2503570"/>
          <a:ext cx="3503477" cy="2591613"/>
        </p:xfrm>
        <a:graphic>
          <a:graphicData uri="http://schemas.openxmlformats.org/drawingml/2006/chart">
            <c:chart xmlns:c="http://schemas.openxmlformats.org/drawingml/2006/chart" xmlns:r="http://schemas.openxmlformats.org/officeDocument/2006/relationships" r:id="rId5"/>
          </a:graphicData>
        </a:graphic>
      </p:graphicFrame>
      <p:sp>
        <p:nvSpPr>
          <p:cNvPr id="11" name="文本框 13"/>
          <p:cNvSpPr txBox="1"/>
          <p:nvPr/>
        </p:nvSpPr>
        <p:spPr>
          <a:xfrm>
            <a:off x="1344710" y="3455012"/>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75%</a:t>
            </a:r>
            <a:endParaRPr lang="zh-CN" altLang="en-US" sz="4265" dirty="0">
              <a:solidFill>
                <a:schemeClr val="tx1">
                  <a:lumMod val="50000"/>
                  <a:lumOff val="50000"/>
                </a:schemeClr>
              </a:solidFill>
              <a:latin typeface="Calibri Light" panose="020F0302020204030204" pitchFamily="34" charset="0"/>
            </a:endParaRPr>
          </a:p>
        </p:txBody>
      </p:sp>
      <p:sp>
        <p:nvSpPr>
          <p:cNvPr id="12" name="文本框 14"/>
          <p:cNvSpPr txBox="1"/>
          <p:nvPr/>
        </p:nvSpPr>
        <p:spPr>
          <a:xfrm>
            <a:off x="4872183" y="3467220"/>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50%</a:t>
            </a:r>
            <a:endParaRPr lang="zh-CN" altLang="en-US" sz="4265" dirty="0">
              <a:solidFill>
                <a:schemeClr val="tx1">
                  <a:lumMod val="50000"/>
                  <a:lumOff val="50000"/>
                </a:schemeClr>
              </a:solidFill>
              <a:latin typeface="Calibri Light" panose="020F0302020204030204" pitchFamily="34" charset="0"/>
            </a:endParaRPr>
          </a:p>
        </p:txBody>
      </p:sp>
      <p:sp>
        <p:nvSpPr>
          <p:cNvPr id="13" name="文本框 15"/>
          <p:cNvSpPr txBox="1"/>
          <p:nvPr/>
        </p:nvSpPr>
        <p:spPr>
          <a:xfrm>
            <a:off x="8207685" y="3467220"/>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25%</a:t>
            </a:r>
            <a:endParaRPr lang="zh-CN" altLang="en-US" sz="4265" dirty="0">
              <a:solidFill>
                <a:schemeClr val="tx1">
                  <a:lumMod val="50000"/>
                  <a:lumOff val="50000"/>
                </a:schemeClr>
              </a:solidFill>
              <a:latin typeface="Calibri Light" panose="020F0302020204030204" pitchFamily="34" charset="0"/>
            </a:endParaRPr>
          </a:p>
        </p:txBody>
      </p:sp>
      <p:sp>
        <p:nvSpPr>
          <p:cNvPr id="14" name="文本框 7"/>
          <p:cNvSpPr txBox="1">
            <a:spLocks noChangeArrowheads="1"/>
          </p:cNvSpPr>
          <p:nvPr/>
        </p:nvSpPr>
        <p:spPr bwMode="auto">
          <a:xfrm>
            <a:off x="1296720"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p>
        </p:txBody>
      </p:sp>
      <p:sp>
        <p:nvSpPr>
          <p:cNvPr id="15" name="文本框 7"/>
          <p:cNvSpPr txBox="1">
            <a:spLocks noChangeArrowheads="1"/>
          </p:cNvSpPr>
          <p:nvPr/>
        </p:nvSpPr>
        <p:spPr bwMode="auto">
          <a:xfrm>
            <a:off x="4720688"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p>
        </p:txBody>
      </p:sp>
      <p:sp>
        <p:nvSpPr>
          <p:cNvPr id="16" name="文本框 7"/>
          <p:cNvSpPr txBox="1">
            <a:spLocks noChangeArrowheads="1"/>
          </p:cNvSpPr>
          <p:nvPr/>
        </p:nvSpPr>
        <p:spPr bwMode="auto">
          <a:xfrm>
            <a:off x="8128179"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p>
        </p:txBody>
      </p:sp>
      <p:sp>
        <p:nvSpPr>
          <p:cNvPr id="17" name="文本框 7"/>
          <p:cNvSpPr txBox="1">
            <a:spLocks noChangeArrowheads="1"/>
          </p:cNvSpPr>
          <p:nvPr/>
        </p:nvSpPr>
        <p:spPr bwMode="auto">
          <a:xfrm>
            <a:off x="1244897" y="1317315"/>
            <a:ext cx="9842359" cy="12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nSpc>
                <a:spcPct val="150000"/>
              </a:lnSpc>
              <a:spcBef>
                <a:spcPts val="400"/>
              </a:spcBef>
            </a:pPr>
            <a:r>
              <a:rPr lang="zh-CN" altLang="en-US" sz="1600">
                <a:solidFill>
                  <a:schemeClr val="tx1">
                    <a:lumMod val="50000"/>
                    <a:lumOff val="50000"/>
                  </a:schemeClr>
                </a:solidFill>
                <a:latin typeface="微软雅黑" panose="020B0503020204020204" pitchFamily="34" charset="-122"/>
              </a:rPr>
              <a:t>单击</a:t>
            </a:r>
            <a:r>
              <a:rPr lang="zh-CN" altLang="en-US" sz="1600" dirty="0">
                <a:solidFill>
                  <a:schemeClr val="tx1">
                    <a:lumMod val="50000"/>
                    <a:lumOff val="50000"/>
                  </a:schemeClr>
                </a:solidFill>
                <a:latin typeface="微软雅黑" panose="020B0503020204020204" pitchFamily="34" charset="-122"/>
              </a:rPr>
              <a:t>此处添加说明文字单击此处添加说明文字单击此处添加说明文字单击此处添加说明文字单击此处单击此处添加</a:t>
            </a:r>
            <a:r>
              <a:rPr lang="zh-CN" altLang="en-US" sz="1600">
                <a:solidFill>
                  <a:schemeClr val="tx1">
                    <a:lumMod val="50000"/>
                    <a:lumOff val="50000"/>
                  </a:schemeClr>
                </a:solidFill>
                <a:latin typeface="微软雅黑" panose="020B0503020204020204" pitchFamily="34" charset="-122"/>
              </a:rPr>
              <a:t>说明文字单击此处添加说明文字单击此处添加说明文字单击此处添加说明文字单击此处添加说明文字单击此处添加说明文字单击此处添加说明文字。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8" name="标题 17"/>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500"/>
                            </p:stCondLst>
                            <p:childTnLst>
                              <p:par>
                                <p:cTn id="15" presetID="45"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ppt_w</p:attrName>
                                        </p:attrNameLst>
                                      </p:cBhvr>
                                      <p:tavLst>
                                        <p:tav tm="0" fmla="#ppt_w*sin(2.5*pi*$)">
                                          <p:val>
                                            <p:fltVal val="0"/>
                                          </p:val>
                                        </p:tav>
                                        <p:tav tm="100000">
                                          <p:val>
                                            <p:fltVal val="1"/>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500"/>
                            </p:stCondLst>
                            <p:childTnLst>
                              <p:par>
                                <p:cTn id="30" presetID="4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ppt_w</p:attrName>
                                        </p:attrNameLst>
                                      </p:cBhvr>
                                      <p:tavLst>
                                        <p:tav tm="0" fmla="#ppt_w*sin(2.5*pi*$)">
                                          <p:val>
                                            <p:fltVal val="0"/>
                                          </p:val>
                                        </p:tav>
                                        <p:tav tm="100000">
                                          <p:val>
                                            <p:fltVal val="1"/>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3500"/>
                            </p:stCondLst>
                            <p:childTnLst>
                              <p:par>
                                <p:cTn id="45" presetID="45"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ppt_w</p:attrName>
                                        </p:attrNameLst>
                                      </p:cBhvr>
                                      <p:tavLst>
                                        <p:tav tm="0" fmla="#ppt_w*sin(2.5*pi*$)">
                                          <p:val>
                                            <p:fltVal val="0"/>
                                          </p:val>
                                        </p:tav>
                                        <p:tav tm="100000">
                                          <p:val>
                                            <p:fltVal val="1"/>
                                          </p:val>
                                        </p:tav>
                                      </p:tavLst>
                                    </p:anim>
                                    <p:anim calcmode="lin" valueType="num">
                                      <p:cBhvr>
                                        <p:cTn id="49" dur="500" fill="hold"/>
                                        <p:tgtEl>
                                          <p:spTgt spid="13"/>
                                        </p:tgtEl>
                                        <p:attrNameLst>
                                          <p:attrName>ppt_h</p:attrName>
                                        </p:attrNameLst>
                                      </p:cBhvr>
                                      <p:tavLst>
                                        <p:tav tm="0">
                                          <p:val>
                                            <p:strVal val="#ppt_h"/>
                                          </p:val>
                                        </p:tav>
                                        <p:tav tm="100000">
                                          <p:val>
                                            <p:strVal val="#ppt_h"/>
                                          </p:val>
                                        </p:tav>
                                      </p:tavLst>
                                    </p:anim>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P spid="11" grpId="0"/>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rot="10800000">
            <a:off x="1315118" y="4039856"/>
            <a:ext cx="3585057" cy="100566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lIns="96210" tIns="48106" rIns="96210" bIns="48106" rtlCol="0" anchor="ctr"/>
          <a:lstStyle/>
          <a:p>
            <a:pPr algn="ctr"/>
            <a:endParaRPr lang="zh-CN" altLang="en-US" sz="3200" dirty="0"/>
          </a:p>
        </p:txBody>
      </p:sp>
      <p:sp>
        <p:nvSpPr>
          <p:cNvPr id="3" name="AutoShape 3"/>
          <p:cNvSpPr>
            <a:spLocks noChangeArrowheads="1"/>
          </p:cNvSpPr>
          <p:nvPr/>
        </p:nvSpPr>
        <p:spPr bwMode="auto">
          <a:xfrm rot="10800000">
            <a:off x="2378119" y="2665937"/>
            <a:ext cx="1459057" cy="40721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96210" tIns="48106" rIns="96210" bIns="48106" rtlCol="0" anchor="ctr"/>
          <a:lstStyle/>
          <a:p>
            <a:pPr algn="ctr"/>
            <a:endParaRPr lang="zh-CN" altLang="en-US" sz="3200" dirty="0"/>
          </a:p>
        </p:txBody>
      </p:sp>
      <p:sp>
        <p:nvSpPr>
          <p:cNvPr id="4" name="AutoShape 6"/>
          <p:cNvSpPr>
            <a:spLocks noChangeArrowheads="1"/>
          </p:cNvSpPr>
          <p:nvPr/>
        </p:nvSpPr>
        <p:spPr bwMode="auto">
          <a:xfrm>
            <a:off x="2650881" y="1769711"/>
            <a:ext cx="913531" cy="777913"/>
          </a:xfrm>
          <a:prstGeom prst="triangle">
            <a:avLst>
              <a:gd name="adj" fmla="val 50000"/>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5" name="AutoShape 4"/>
          <p:cNvSpPr>
            <a:spLocks noChangeArrowheads="1"/>
          </p:cNvSpPr>
          <p:nvPr/>
        </p:nvSpPr>
        <p:spPr bwMode="auto">
          <a:xfrm rot="10800000">
            <a:off x="1941950" y="3235323"/>
            <a:ext cx="2331395" cy="65516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6" name="AutoShape 5"/>
          <p:cNvSpPr>
            <a:spLocks noChangeArrowheads="1"/>
          </p:cNvSpPr>
          <p:nvPr/>
        </p:nvSpPr>
        <p:spPr bwMode="auto">
          <a:xfrm rot="10800000">
            <a:off x="726369" y="5173727"/>
            <a:ext cx="4762554" cy="94287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cxnSp>
        <p:nvCxnSpPr>
          <p:cNvPr id="7" name="直接连接符 6"/>
          <p:cNvCxnSpPr/>
          <p:nvPr/>
        </p:nvCxnSpPr>
        <p:spPr>
          <a:xfrm>
            <a:off x="3142169" y="2196685"/>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3127610" y="2868165"/>
            <a:ext cx="377933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3142169" y="3564830"/>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3107647" y="4584351"/>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3107647" y="5593716"/>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7055857" y="5433373"/>
            <a:ext cx="3903778" cy="683594"/>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3" name="TextBox 12"/>
          <p:cNvSpPr txBox="1"/>
          <p:nvPr/>
        </p:nvSpPr>
        <p:spPr>
          <a:xfrm>
            <a:off x="5388703" y="515189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4" name="TextBox 13"/>
          <p:cNvSpPr txBox="1"/>
          <p:nvPr/>
        </p:nvSpPr>
        <p:spPr>
          <a:xfrm>
            <a:off x="7055857" y="443013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5" name="TextBox 14"/>
          <p:cNvSpPr txBox="1"/>
          <p:nvPr/>
        </p:nvSpPr>
        <p:spPr>
          <a:xfrm>
            <a:off x="5388703" y="415773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6" name="TextBox 15"/>
          <p:cNvSpPr txBox="1"/>
          <p:nvPr/>
        </p:nvSpPr>
        <p:spPr>
          <a:xfrm>
            <a:off x="7055857" y="3450962"/>
            <a:ext cx="3903778" cy="683594"/>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7" name="TextBox 16"/>
          <p:cNvSpPr txBox="1"/>
          <p:nvPr/>
        </p:nvSpPr>
        <p:spPr>
          <a:xfrm>
            <a:off x="5388703" y="3148220"/>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8" name="TextBox 17"/>
          <p:cNvSpPr txBox="1"/>
          <p:nvPr/>
        </p:nvSpPr>
        <p:spPr>
          <a:xfrm>
            <a:off x="7055857" y="270921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9" name="TextBox 18"/>
          <p:cNvSpPr txBox="1"/>
          <p:nvPr/>
        </p:nvSpPr>
        <p:spPr>
          <a:xfrm>
            <a:off x="5388703" y="2462316"/>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20" name="TextBox 19"/>
          <p:cNvSpPr txBox="1"/>
          <p:nvPr/>
        </p:nvSpPr>
        <p:spPr>
          <a:xfrm>
            <a:off x="7055857" y="2016259"/>
            <a:ext cx="3903778" cy="683594"/>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1" name="TextBox 20"/>
          <p:cNvSpPr txBox="1"/>
          <p:nvPr/>
        </p:nvSpPr>
        <p:spPr>
          <a:xfrm>
            <a:off x="5388703" y="1769363"/>
            <a:ext cx="1290753" cy="425383"/>
          </a:xfrm>
          <a:prstGeom prst="rect">
            <a:avLst/>
          </a:prstGeom>
          <a:noFill/>
        </p:spPr>
        <p:txBody>
          <a:bodyPr wrap="none" lIns="96210" tIns="48106" rIns="96210" bIns="48106" rtlCol="0">
            <a:spAutoFit/>
          </a:bodyPr>
          <a:lstStyle/>
          <a:p>
            <a:pPr algn="ctr"/>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29" name="标题 28"/>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4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4000">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14:bounceEnd="64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64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64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14:bounceEnd="64000">
                                          <p:cBhvr additive="base">
                                            <p:cTn id="23" dur="1000" fill="hold"/>
                                            <p:tgtEl>
                                              <p:spTgt spid="4"/>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2479" y="1892701"/>
            <a:ext cx="7704776" cy="1627293"/>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grpSp>
        <p:nvGrpSpPr>
          <p:cNvPr id="3" name="组合 2"/>
          <p:cNvGrpSpPr/>
          <p:nvPr/>
        </p:nvGrpSpPr>
        <p:grpSpPr bwMode="auto">
          <a:xfrm>
            <a:off x="2212267" y="2387871"/>
            <a:ext cx="1936246" cy="636951"/>
            <a:chOff x="1677848" y="1867118"/>
            <a:chExt cx="1453992" cy="477352"/>
          </a:xfrm>
        </p:grpSpPr>
        <p:sp>
          <p:nvSpPr>
            <p:cNvPr id="4" name="圆角矩形 3"/>
            <p:cNvSpPr/>
            <p:nvPr/>
          </p:nvSpPr>
          <p:spPr>
            <a:xfrm>
              <a:off x="1677848" y="1867118"/>
              <a:ext cx="1453992" cy="477352"/>
            </a:xfrm>
            <a:prstGeom prst="roundRect">
              <a:avLst>
                <a:gd name="adj" fmla="val 248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5" name="矩形 35"/>
            <p:cNvSpPr>
              <a:spLocks noChangeArrowheads="1"/>
            </p:cNvSpPr>
            <p:nvPr/>
          </p:nvSpPr>
          <p:spPr bwMode="auto">
            <a:xfrm>
              <a:off x="2164746" y="1921128"/>
              <a:ext cx="890580" cy="299856"/>
            </a:xfrm>
            <a:prstGeom prst="rect">
              <a:avLst/>
            </a:prstGeom>
            <a:noFill/>
            <a:ln w="9525">
              <a:noFill/>
              <a:miter lim="800000"/>
            </a:ln>
          </p:spPr>
          <p:txBody>
            <a:bodyPr>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32500</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cxnSp>
        <p:nvCxnSpPr>
          <p:cNvPr id="15" name="直接连接符 14"/>
          <p:cNvCxnSpPr/>
          <p:nvPr/>
        </p:nvCxnSpPr>
        <p:spPr>
          <a:xfrm>
            <a:off x="8186061" y="2263023"/>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361699" y="2263021"/>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3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3376131" y="4000352"/>
            <a:ext cx="7704777" cy="1625177"/>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cxnSp>
        <p:nvCxnSpPr>
          <p:cNvPr id="19" name="直接连接符 18"/>
          <p:cNvCxnSpPr/>
          <p:nvPr/>
        </p:nvCxnSpPr>
        <p:spPr>
          <a:xfrm>
            <a:off x="8179712" y="4368557"/>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355351" y="4368556"/>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3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bwMode="auto">
          <a:xfrm>
            <a:off x="2205919" y="4493414"/>
            <a:ext cx="1938362" cy="636951"/>
            <a:chOff x="1673457" y="3447102"/>
            <a:chExt cx="1453992" cy="477352"/>
          </a:xfrm>
        </p:grpSpPr>
        <p:sp>
          <p:nvSpPr>
            <p:cNvPr id="22" name="圆角矩形 21"/>
            <p:cNvSpPr/>
            <p:nvPr/>
          </p:nvSpPr>
          <p:spPr>
            <a:xfrm>
              <a:off x="1673457" y="3447102"/>
              <a:ext cx="1453992" cy="477352"/>
            </a:xfrm>
            <a:prstGeom prst="roundRect">
              <a:avLst>
                <a:gd name="adj" fmla="val 248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23" name="矩形 78"/>
            <p:cNvSpPr>
              <a:spLocks noChangeArrowheads="1"/>
            </p:cNvSpPr>
            <p:nvPr/>
          </p:nvSpPr>
          <p:spPr bwMode="auto">
            <a:xfrm>
              <a:off x="2106095" y="3501111"/>
              <a:ext cx="890580" cy="299856"/>
            </a:xfrm>
            <a:prstGeom prst="rect">
              <a:avLst/>
            </a:prstGeom>
            <a:noFill/>
            <a:ln w="9525">
              <a:noFill/>
              <a:miter lim="800000"/>
            </a:ln>
          </p:spPr>
          <p:txBody>
            <a:bodyPr>
              <a:spAutoFit/>
            </a:bodyPr>
            <a:lstStyle/>
            <a:p>
              <a:r>
                <a:rPr lang="en-US" altLang="zh-CN" sz="2000" b="1">
                  <a:solidFill>
                    <a:schemeClr val="bg1"/>
                  </a:solidFill>
                  <a:latin typeface="微软雅黑" panose="020B0503020204020204" pitchFamily="34" charset="-122"/>
                  <a:ea typeface="微软雅黑" panose="020B0503020204020204" pitchFamily="34" charset="-122"/>
                </a:rPr>
                <a:t>12340</a:t>
              </a:r>
              <a:endParaRPr lang="zh-CN" altLang="en-US" sz="2000" b="1">
                <a:solidFill>
                  <a:schemeClr val="bg1"/>
                </a:solidFill>
                <a:latin typeface="微软雅黑" panose="020B0503020204020204" pitchFamily="34" charset="-122"/>
                <a:ea typeface="微软雅黑" panose="020B0503020204020204" pitchFamily="34" charset="-122"/>
              </a:endParaRPr>
            </a:p>
          </p:txBody>
        </p:sp>
      </p:grpSp>
      <p:grpSp>
        <p:nvGrpSpPr>
          <p:cNvPr id="33" name="Group 71"/>
          <p:cNvGrpSpPr>
            <a:grpSpLocks noChangeAspect="1"/>
          </p:cNvGrpSpPr>
          <p:nvPr/>
        </p:nvGrpSpPr>
        <p:grpSpPr>
          <a:xfrm>
            <a:off x="4470097" y="2313624"/>
            <a:ext cx="303628" cy="791794"/>
            <a:chOff x="2323306" y="2203133"/>
            <a:chExt cx="979488" cy="2554287"/>
          </a:xfrm>
          <a:solidFill>
            <a:schemeClr val="accent1"/>
          </a:solidFill>
        </p:grpSpPr>
        <p:sp>
          <p:nvSpPr>
            <p:cNvPr id="43"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4"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4" name="Group 72"/>
          <p:cNvGrpSpPr>
            <a:grpSpLocks noChangeAspect="1"/>
          </p:cNvGrpSpPr>
          <p:nvPr/>
        </p:nvGrpSpPr>
        <p:grpSpPr>
          <a:xfrm>
            <a:off x="4933944" y="2313624"/>
            <a:ext cx="303628" cy="791794"/>
            <a:chOff x="2323306" y="2203133"/>
            <a:chExt cx="979488" cy="2554287"/>
          </a:xfrm>
          <a:solidFill>
            <a:schemeClr val="accent1"/>
          </a:solidFill>
        </p:grpSpPr>
        <p:sp>
          <p:nvSpPr>
            <p:cNvPr id="41"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2"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5" name="Group 73"/>
          <p:cNvGrpSpPr>
            <a:grpSpLocks noChangeAspect="1"/>
          </p:cNvGrpSpPr>
          <p:nvPr/>
        </p:nvGrpSpPr>
        <p:grpSpPr>
          <a:xfrm>
            <a:off x="5397791" y="2313624"/>
            <a:ext cx="303628" cy="791794"/>
            <a:chOff x="2323306" y="2203133"/>
            <a:chExt cx="979488" cy="2554287"/>
          </a:xfrm>
          <a:solidFill>
            <a:schemeClr val="accent1"/>
          </a:solidFill>
        </p:grpSpPr>
        <p:sp>
          <p:nvSpPr>
            <p:cNvPr id="39"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0"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6" name="Group 74"/>
          <p:cNvGrpSpPr>
            <a:grpSpLocks noChangeAspect="1"/>
          </p:cNvGrpSpPr>
          <p:nvPr/>
        </p:nvGrpSpPr>
        <p:grpSpPr>
          <a:xfrm>
            <a:off x="6325483" y="2313624"/>
            <a:ext cx="303628" cy="791794"/>
            <a:chOff x="2323306" y="2203133"/>
            <a:chExt cx="979488" cy="2554287"/>
          </a:xfrm>
          <a:solidFill>
            <a:schemeClr val="tx1">
              <a:lumMod val="65000"/>
              <a:lumOff val="35000"/>
            </a:schemeClr>
          </a:solidFill>
        </p:grpSpPr>
        <p:sp>
          <p:nvSpPr>
            <p:cNvPr id="37"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38"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46" name="Group 169"/>
          <p:cNvGrpSpPr>
            <a:grpSpLocks noChangeAspect="1"/>
          </p:cNvGrpSpPr>
          <p:nvPr/>
        </p:nvGrpSpPr>
        <p:grpSpPr>
          <a:xfrm>
            <a:off x="4435524" y="4447780"/>
            <a:ext cx="357148" cy="813777"/>
            <a:chOff x="3672681" y="1899920"/>
            <a:chExt cx="1293813" cy="2947988"/>
          </a:xfrm>
          <a:solidFill>
            <a:schemeClr val="accent2"/>
          </a:solidFill>
        </p:grpSpPr>
        <p:sp>
          <p:nvSpPr>
            <p:cNvPr id="59"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0"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7" name="Group 170"/>
          <p:cNvGrpSpPr>
            <a:grpSpLocks noChangeAspect="1"/>
          </p:cNvGrpSpPr>
          <p:nvPr/>
        </p:nvGrpSpPr>
        <p:grpSpPr>
          <a:xfrm>
            <a:off x="4899558" y="4444097"/>
            <a:ext cx="357148" cy="813777"/>
            <a:chOff x="3672681" y="1899920"/>
            <a:chExt cx="1293813" cy="2947988"/>
          </a:xfrm>
          <a:solidFill>
            <a:schemeClr val="accent2"/>
          </a:solidFill>
        </p:grpSpPr>
        <p:sp>
          <p:nvSpPr>
            <p:cNvPr id="57"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8"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8" name="Group 171"/>
          <p:cNvGrpSpPr>
            <a:grpSpLocks noChangeAspect="1"/>
          </p:cNvGrpSpPr>
          <p:nvPr/>
        </p:nvGrpSpPr>
        <p:grpSpPr>
          <a:xfrm>
            <a:off x="5363592" y="4444097"/>
            <a:ext cx="357148" cy="813777"/>
            <a:chOff x="3672681" y="1899920"/>
            <a:chExt cx="1293813" cy="2947988"/>
          </a:xfrm>
          <a:solidFill>
            <a:schemeClr val="accent2"/>
          </a:solidFill>
        </p:grpSpPr>
        <p:sp>
          <p:nvSpPr>
            <p:cNvPr id="5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9" name="Group 172"/>
          <p:cNvGrpSpPr>
            <a:grpSpLocks noChangeAspect="1"/>
          </p:cNvGrpSpPr>
          <p:nvPr/>
        </p:nvGrpSpPr>
        <p:grpSpPr>
          <a:xfrm>
            <a:off x="5827625" y="4444097"/>
            <a:ext cx="357148" cy="813777"/>
            <a:chOff x="3672681" y="1899920"/>
            <a:chExt cx="1293813" cy="2947988"/>
          </a:xfrm>
          <a:solidFill>
            <a:schemeClr val="tx1">
              <a:lumMod val="65000"/>
              <a:lumOff val="35000"/>
            </a:schemeClr>
          </a:solidFill>
        </p:grpSpPr>
        <p:sp>
          <p:nvSpPr>
            <p:cNvPr id="53"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4"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50" name="Group 173"/>
          <p:cNvGrpSpPr>
            <a:grpSpLocks noChangeAspect="1"/>
          </p:cNvGrpSpPr>
          <p:nvPr/>
        </p:nvGrpSpPr>
        <p:grpSpPr>
          <a:xfrm>
            <a:off x="6291658" y="4449519"/>
            <a:ext cx="357148" cy="813777"/>
            <a:chOff x="3672681" y="1899920"/>
            <a:chExt cx="1293813" cy="2947988"/>
          </a:xfrm>
          <a:solidFill>
            <a:schemeClr val="tx1">
              <a:lumMod val="65000"/>
              <a:lumOff val="35000"/>
            </a:schemeClr>
          </a:solidFill>
        </p:grpSpPr>
        <p:sp>
          <p:nvSpPr>
            <p:cNvPr id="51"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52"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61" name="Group 74"/>
          <p:cNvGrpSpPr>
            <a:grpSpLocks noChangeAspect="1"/>
          </p:cNvGrpSpPr>
          <p:nvPr/>
        </p:nvGrpSpPr>
        <p:grpSpPr>
          <a:xfrm>
            <a:off x="5861638" y="2313624"/>
            <a:ext cx="303628" cy="791794"/>
            <a:chOff x="2323306" y="2203133"/>
            <a:chExt cx="979488" cy="2554287"/>
          </a:xfrm>
          <a:solidFill>
            <a:schemeClr val="accent1"/>
          </a:solidFill>
        </p:grpSpPr>
        <p:sp>
          <p:nvSpPr>
            <p:cNvPr id="62"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3"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70" name="组合 69"/>
          <p:cNvGrpSpPr/>
          <p:nvPr/>
        </p:nvGrpSpPr>
        <p:grpSpPr>
          <a:xfrm>
            <a:off x="1077930" y="1893230"/>
            <a:ext cx="1626168" cy="1626168"/>
            <a:chOff x="755576" y="1419622"/>
            <a:chExt cx="1219944" cy="1219944"/>
          </a:xfrm>
        </p:grpSpPr>
        <p:sp>
          <p:nvSpPr>
            <p:cNvPr id="7" name="Oval 25"/>
            <p:cNvSpPr/>
            <p:nvPr/>
          </p:nvSpPr>
          <p:spPr>
            <a:xfrm>
              <a:off x="755576" y="1419622"/>
              <a:ext cx="1219944" cy="1219944"/>
            </a:xfrm>
            <a:prstGeom prst="ellipse">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67" name="Group 71"/>
            <p:cNvGrpSpPr>
              <a:grpSpLocks noChangeAspect="1"/>
            </p:cNvGrpSpPr>
            <p:nvPr/>
          </p:nvGrpSpPr>
          <p:grpSpPr>
            <a:xfrm>
              <a:off x="1205157" y="1600664"/>
              <a:ext cx="328962" cy="857860"/>
              <a:chOff x="2323306" y="2203133"/>
              <a:chExt cx="979488" cy="2554287"/>
            </a:xfrm>
            <a:solidFill>
              <a:schemeClr val="bg1"/>
            </a:solidFill>
          </p:grpSpPr>
          <p:sp>
            <p:nvSpPr>
              <p:cNvPr id="68"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9"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grpSp>
        <p:nvGrpSpPr>
          <p:cNvPr id="77" name="组合 76"/>
          <p:cNvGrpSpPr/>
          <p:nvPr/>
        </p:nvGrpSpPr>
        <p:grpSpPr>
          <a:xfrm>
            <a:off x="1078029" y="3999292"/>
            <a:ext cx="1625177" cy="1625177"/>
            <a:chOff x="755650" y="4219575"/>
            <a:chExt cx="1219200" cy="1219200"/>
          </a:xfrm>
        </p:grpSpPr>
        <p:sp>
          <p:nvSpPr>
            <p:cNvPr id="72" name="Oval 25"/>
            <p:cNvSpPr/>
            <p:nvPr/>
          </p:nvSpPr>
          <p:spPr bwMode="auto">
            <a:xfrm>
              <a:off x="755650" y="4219575"/>
              <a:ext cx="1219200" cy="1219200"/>
            </a:xfrm>
            <a:prstGeom prst="ellipse">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74" name="Group 169"/>
            <p:cNvGrpSpPr>
              <a:grpSpLocks noChangeAspect="1"/>
            </p:cNvGrpSpPr>
            <p:nvPr/>
          </p:nvGrpSpPr>
          <p:grpSpPr>
            <a:xfrm>
              <a:off x="1163370" y="4369183"/>
              <a:ext cx="403760" cy="919984"/>
              <a:chOff x="3672681" y="1899920"/>
              <a:chExt cx="1293813" cy="2947988"/>
            </a:xfrm>
            <a:solidFill>
              <a:schemeClr val="bg1"/>
            </a:solidFill>
          </p:grpSpPr>
          <p:sp>
            <p:nvSpPr>
              <p:cNvPr id="7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7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sp>
        <p:nvSpPr>
          <p:cNvPr id="133" name="TextBox 132"/>
          <p:cNvSpPr txBox="1"/>
          <p:nvPr/>
        </p:nvSpPr>
        <p:spPr>
          <a:xfrm>
            <a:off x="6839335" y="240797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zh-CN" altLang="en-US" sz="373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4" name="TextBox 133"/>
          <p:cNvSpPr txBox="1"/>
          <p:nvPr/>
        </p:nvSpPr>
        <p:spPr>
          <a:xfrm>
            <a:off x="6839335" y="455528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anose="020B0503020204020204" pitchFamily="34" charset="-122"/>
                <a:ea typeface="微软雅黑" panose="020B0503020204020204" pitchFamily="34" charset="-122"/>
              </a:rPr>
              <a:t>70%</a:t>
            </a:r>
            <a:endParaRPr lang="zh-CN" altLang="en-US" sz="373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标题 5"/>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
                                        <p:tgtEl>
                                          <p:spTgt spid="70"/>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100" fill="hold"/>
                                        <p:tgtEl>
                                          <p:spTgt spid="70"/>
                                        </p:tgtEl>
                                      </p:cBhvr>
                                      <p:by x="105000" y="105000"/>
                                    </p:animScale>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100" fill="hold"/>
                                        <p:tgtEl>
                                          <p:spTgt spid="70"/>
                                        </p:tgtEl>
                                      </p:cBhvr>
                                      <p:by x="95000" y="95000"/>
                                    </p:animScale>
                                  </p:childTnLst>
                                </p:cTn>
                              </p:par>
                            </p:childTnLst>
                          </p:cTn>
                        </p:par>
                        <p:par>
                          <p:cTn id="14" fill="hold">
                            <p:stCondLst>
                              <p:cond delay="1500"/>
                            </p:stCondLst>
                            <p:childTnLst>
                              <p:par>
                                <p:cTn id="15" presetID="6" presetClass="emph" presetSubtype="0" fill="hold" nodeType="afterEffect">
                                  <p:stCondLst>
                                    <p:cond delay="0"/>
                                  </p:stCondLst>
                                  <p:childTnLst>
                                    <p:animScale>
                                      <p:cBhvr>
                                        <p:cTn id="16" dur="100" fill="hold"/>
                                        <p:tgtEl>
                                          <p:spTgt spid="70"/>
                                        </p:tgtEl>
                                      </p:cBhvr>
                                      <p:by x="105000" y="105000"/>
                                    </p:animScale>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100" fill="hold"/>
                                        <p:tgtEl>
                                          <p:spTgt spid="70"/>
                                        </p:tgtEl>
                                      </p:cBhvr>
                                      <p:by x="95000" y="95000"/>
                                    </p:animScale>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200"/>
                                        <p:tgtEl>
                                          <p:spTgt spid="3"/>
                                        </p:tgtEl>
                                      </p:cBhvr>
                                    </p:animEffect>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300" fill="hold"/>
                                        <p:tgtEl>
                                          <p:spTgt spid="2"/>
                                        </p:tgtEl>
                                        <p:attrNameLst>
                                          <p:attrName>ppt_x</p:attrName>
                                        </p:attrNameLst>
                                      </p:cBhvr>
                                      <p:tavLst>
                                        <p:tav tm="0">
                                          <p:val>
                                            <p:strVal val="0-#ppt_w/2"/>
                                          </p:val>
                                        </p:tav>
                                        <p:tav tm="100000">
                                          <p:val>
                                            <p:strVal val="#ppt_x"/>
                                          </p:val>
                                        </p:tav>
                                      </p:tavLst>
                                    </p:anim>
                                    <p:anim calcmode="lin" valueType="num">
                                      <p:cBhvr additive="base">
                                        <p:cTn id="28" dur="3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300"/>
                                        <p:tgtEl>
                                          <p:spTgt spid="33"/>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300"/>
                                        <p:tgtEl>
                                          <p:spTgt spid="34"/>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300"/>
                                        <p:tgtEl>
                                          <p:spTgt spid="35"/>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300"/>
                                        <p:tgtEl>
                                          <p:spTgt spid="61"/>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300"/>
                                        <p:tgtEl>
                                          <p:spTgt spid="133"/>
                                        </p:tgtEl>
                                      </p:cBhvr>
                                    </p:animEffect>
                                  </p:childTnLst>
                                </p:cTn>
                              </p:par>
                            </p:childTnLst>
                          </p:cTn>
                        </p:par>
                        <p:par>
                          <p:cTn id="53" fill="hold">
                            <p:stCondLst>
                              <p:cond delay="6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300"/>
                                        <p:tgtEl>
                                          <p:spTgt spid="15"/>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00"/>
                                        <p:tgtEl>
                                          <p:spTgt spid="16"/>
                                        </p:tgtEl>
                                      </p:cBhvr>
                                    </p:animEffect>
                                    <p:anim calcmode="lin" valueType="num">
                                      <p:cBhvr>
                                        <p:cTn id="61" dur="300" fill="hold"/>
                                        <p:tgtEl>
                                          <p:spTgt spid="16"/>
                                        </p:tgtEl>
                                        <p:attrNameLst>
                                          <p:attrName>ppt_x</p:attrName>
                                        </p:attrNameLst>
                                      </p:cBhvr>
                                      <p:tavLst>
                                        <p:tav tm="0">
                                          <p:val>
                                            <p:strVal val="#ppt_x"/>
                                          </p:val>
                                        </p:tav>
                                        <p:tav tm="100000">
                                          <p:val>
                                            <p:strVal val="#ppt_x"/>
                                          </p:val>
                                        </p:tav>
                                      </p:tavLst>
                                    </p:anim>
                                    <p:anim calcmode="lin" valueType="num">
                                      <p:cBhvr>
                                        <p:cTn id="62" dur="3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100"/>
                                        <p:tgtEl>
                                          <p:spTgt spid="77"/>
                                        </p:tgtEl>
                                      </p:cBhvr>
                                    </p:animEffect>
                                  </p:childTnLst>
                                </p:cTn>
                              </p:par>
                            </p:childTnLst>
                          </p:cTn>
                        </p:par>
                        <p:par>
                          <p:cTn id="67" fill="hold">
                            <p:stCondLst>
                              <p:cond delay="8000"/>
                            </p:stCondLst>
                            <p:childTnLst>
                              <p:par>
                                <p:cTn id="68" presetID="6" presetClass="emph" presetSubtype="0" fill="hold" nodeType="afterEffect">
                                  <p:stCondLst>
                                    <p:cond delay="0"/>
                                  </p:stCondLst>
                                  <p:childTnLst>
                                    <p:animScale>
                                      <p:cBhvr>
                                        <p:cTn id="69" dur="100" fill="hold"/>
                                        <p:tgtEl>
                                          <p:spTgt spid="77"/>
                                        </p:tgtEl>
                                      </p:cBhvr>
                                      <p:by x="105000" y="105000"/>
                                    </p:animScale>
                                  </p:childTnLst>
                                </p:cTn>
                              </p:par>
                            </p:childTnLst>
                          </p:cTn>
                        </p:par>
                        <p:par>
                          <p:cTn id="70" fill="hold">
                            <p:stCondLst>
                              <p:cond delay="8500"/>
                            </p:stCondLst>
                            <p:childTnLst>
                              <p:par>
                                <p:cTn id="71" presetID="6" presetClass="emph" presetSubtype="0" fill="hold" nodeType="afterEffect">
                                  <p:stCondLst>
                                    <p:cond delay="0"/>
                                  </p:stCondLst>
                                  <p:childTnLst>
                                    <p:animScale>
                                      <p:cBhvr>
                                        <p:cTn id="72" dur="100" fill="hold"/>
                                        <p:tgtEl>
                                          <p:spTgt spid="77"/>
                                        </p:tgtEl>
                                      </p:cBhvr>
                                      <p:by x="95000" y="95000"/>
                                    </p:animScale>
                                  </p:childTnLst>
                                </p:cTn>
                              </p:par>
                            </p:childTnLst>
                          </p:cTn>
                        </p:par>
                        <p:par>
                          <p:cTn id="73" fill="hold">
                            <p:stCondLst>
                              <p:cond delay="9000"/>
                            </p:stCondLst>
                            <p:childTnLst>
                              <p:par>
                                <p:cTn id="74" presetID="6" presetClass="emph" presetSubtype="0" fill="hold" nodeType="afterEffect">
                                  <p:stCondLst>
                                    <p:cond delay="0"/>
                                  </p:stCondLst>
                                  <p:childTnLst>
                                    <p:animScale>
                                      <p:cBhvr>
                                        <p:cTn id="75" dur="100" fill="hold"/>
                                        <p:tgtEl>
                                          <p:spTgt spid="77"/>
                                        </p:tgtEl>
                                      </p:cBhvr>
                                      <p:by x="105000" y="105000"/>
                                    </p:animScale>
                                  </p:childTnLst>
                                </p:cTn>
                              </p:par>
                            </p:childTnLst>
                          </p:cTn>
                        </p:par>
                        <p:par>
                          <p:cTn id="76" fill="hold">
                            <p:stCondLst>
                              <p:cond delay="9500"/>
                            </p:stCondLst>
                            <p:childTnLst>
                              <p:par>
                                <p:cTn id="77" presetID="6" presetClass="emph" presetSubtype="0" fill="hold" nodeType="afterEffect">
                                  <p:stCondLst>
                                    <p:cond delay="0"/>
                                  </p:stCondLst>
                                  <p:childTnLst>
                                    <p:animScale>
                                      <p:cBhvr>
                                        <p:cTn id="78" dur="100" fill="hold"/>
                                        <p:tgtEl>
                                          <p:spTgt spid="77"/>
                                        </p:tgtEl>
                                      </p:cBhvr>
                                      <p:by x="95000" y="95000"/>
                                    </p:animScale>
                                  </p:childTnLst>
                                </p:cTn>
                              </p:par>
                            </p:childTnLst>
                          </p:cTn>
                        </p:par>
                        <p:par>
                          <p:cTn id="79" fill="hold">
                            <p:stCondLst>
                              <p:cond delay="10000"/>
                            </p:stCondLst>
                            <p:childTnLst>
                              <p:par>
                                <p:cTn id="80" presetID="22" presetClass="entr" presetSubtype="8"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200"/>
                                        <p:tgtEl>
                                          <p:spTgt spid="21"/>
                                        </p:tgtEl>
                                      </p:cBhvr>
                                    </p:animEffect>
                                  </p:childTnLst>
                                </p:cTn>
                              </p:par>
                            </p:childTnLst>
                          </p:cTn>
                        </p:par>
                        <p:par>
                          <p:cTn id="83" fill="hold">
                            <p:stCondLst>
                              <p:cond delay="10500"/>
                            </p:stCondLst>
                            <p:childTnLst>
                              <p:par>
                                <p:cTn id="84" presetID="2" presetClass="entr" presetSubtype="8"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300" fill="hold"/>
                                        <p:tgtEl>
                                          <p:spTgt spid="17"/>
                                        </p:tgtEl>
                                        <p:attrNameLst>
                                          <p:attrName>ppt_x</p:attrName>
                                        </p:attrNameLst>
                                      </p:cBhvr>
                                      <p:tavLst>
                                        <p:tav tm="0">
                                          <p:val>
                                            <p:strVal val="0-#ppt_w/2"/>
                                          </p:val>
                                        </p:tav>
                                        <p:tav tm="100000">
                                          <p:val>
                                            <p:strVal val="#ppt_x"/>
                                          </p:val>
                                        </p:tav>
                                      </p:tavLst>
                                    </p:anim>
                                    <p:anim calcmode="lin" valueType="num">
                                      <p:cBhvr additive="base">
                                        <p:cTn id="87" dur="300" fill="hold"/>
                                        <p:tgtEl>
                                          <p:spTgt spid="17"/>
                                        </p:tgtEl>
                                        <p:attrNameLst>
                                          <p:attrName>ppt_y</p:attrName>
                                        </p:attrNameLst>
                                      </p:cBhvr>
                                      <p:tavLst>
                                        <p:tav tm="0">
                                          <p:val>
                                            <p:strVal val="#ppt_y"/>
                                          </p:val>
                                        </p:tav>
                                        <p:tav tm="100000">
                                          <p:val>
                                            <p:strVal val="#ppt_y"/>
                                          </p:val>
                                        </p:tav>
                                      </p:tavLst>
                                    </p:anim>
                                  </p:childTnLst>
                                </p:cTn>
                              </p:par>
                            </p:childTnLst>
                          </p:cTn>
                        </p:par>
                        <p:par>
                          <p:cTn id="88" fill="hold">
                            <p:stCondLst>
                              <p:cond delay="11000"/>
                            </p:stCondLst>
                            <p:childTnLst>
                              <p:par>
                                <p:cTn id="89" presetID="10" presetClass="entr" presetSubtype="0" fill="hold"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300"/>
                                        <p:tgtEl>
                                          <p:spTgt spid="46"/>
                                        </p:tgtEl>
                                      </p:cBhvr>
                                    </p:animEffect>
                                  </p:childTnLst>
                                </p:cTn>
                              </p:par>
                            </p:childTnLst>
                          </p:cTn>
                        </p:par>
                        <p:par>
                          <p:cTn id="92" fill="hold">
                            <p:stCondLst>
                              <p:cond delay="11500"/>
                            </p:stCondLst>
                            <p:childTnLst>
                              <p:par>
                                <p:cTn id="93" presetID="10" presetClass="entr" presetSubtype="0" fill="hold"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300"/>
                                        <p:tgtEl>
                                          <p:spTgt spid="47"/>
                                        </p:tgtEl>
                                      </p:cBhvr>
                                    </p:animEffect>
                                  </p:childTnLst>
                                </p:cTn>
                              </p:par>
                            </p:childTnLst>
                          </p:cTn>
                        </p:par>
                        <p:par>
                          <p:cTn id="96" fill="hold">
                            <p:stCondLst>
                              <p:cond delay="12000"/>
                            </p:stCondLst>
                            <p:childTnLst>
                              <p:par>
                                <p:cTn id="97" presetID="10" presetClass="entr" presetSubtype="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300"/>
                                        <p:tgtEl>
                                          <p:spTgt spid="48"/>
                                        </p:tgtEl>
                                      </p:cBhvr>
                                    </p:animEffect>
                                  </p:childTnLst>
                                </p:cTn>
                              </p:par>
                            </p:childTnLst>
                          </p:cTn>
                        </p:par>
                        <p:par>
                          <p:cTn id="100" fill="hold">
                            <p:stCondLst>
                              <p:cond delay="12500"/>
                            </p:stCondLst>
                            <p:childTnLst>
                              <p:par>
                                <p:cTn id="101" presetID="10" presetClass="entr" presetSubtype="0" fill="hold"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300"/>
                                        <p:tgtEl>
                                          <p:spTgt spid="49"/>
                                        </p:tgtEl>
                                      </p:cBhvr>
                                    </p:animEffect>
                                  </p:childTnLst>
                                </p:cTn>
                              </p:par>
                            </p:childTnLst>
                          </p:cTn>
                        </p:par>
                        <p:par>
                          <p:cTn id="104" fill="hold">
                            <p:stCondLst>
                              <p:cond delay="13000"/>
                            </p:stCondLst>
                            <p:childTnLst>
                              <p:par>
                                <p:cTn id="105" presetID="10" presetClass="entr" presetSubtype="0" fill="hold"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300"/>
                                        <p:tgtEl>
                                          <p:spTgt spid="50"/>
                                        </p:tgtEl>
                                      </p:cBhvr>
                                    </p:animEffect>
                                  </p:childTnLst>
                                </p:cTn>
                              </p:par>
                            </p:childTnLst>
                          </p:cTn>
                        </p:par>
                        <p:par>
                          <p:cTn id="108" fill="hold">
                            <p:stCondLst>
                              <p:cond delay="13500"/>
                            </p:stCondLst>
                            <p:childTnLst>
                              <p:par>
                                <p:cTn id="109" presetID="10" presetClass="entr" presetSubtype="0" fill="hold" grpId="0" nodeType="afterEffect">
                                  <p:stCondLst>
                                    <p:cond delay="0"/>
                                  </p:stCondLst>
                                  <p:childTnLst>
                                    <p:set>
                                      <p:cBhvr>
                                        <p:cTn id="110" dur="1" fill="hold">
                                          <p:stCondLst>
                                            <p:cond delay="0"/>
                                          </p:stCondLst>
                                        </p:cTn>
                                        <p:tgtEl>
                                          <p:spTgt spid="134"/>
                                        </p:tgtEl>
                                        <p:attrNameLst>
                                          <p:attrName>style.visibility</p:attrName>
                                        </p:attrNameLst>
                                      </p:cBhvr>
                                      <p:to>
                                        <p:strVal val="visible"/>
                                      </p:to>
                                    </p:set>
                                    <p:animEffect transition="in" filter="fade">
                                      <p:cBhvr>
                                        <p:cTn id="111" dur="300"/>
                                        <p:tgtEl>
                                          <p:spTgt spid="134"/>
                                        </p:tgtEl>
                                      </p:cBhvr>
                                    </p:animEffect>
                                  </p:childTnLst>
                                </p:cTn>
                              </p:par>
                            </p:childTnLst>
                          </p:cTn>
                        </p:par>
                        <p:par>
                          <p:cTn id="112" fill="hold">
                            <p:stCondLst>
                              <p:cond delay="14000"/>
                            </p:stCondLst>
                            <p:childTnLst>
                              <p:par>
                                <p:cTn id="113" presetID="22" presetClass="entr" presetSubtype="1"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up)">
                                      <p:cBhvr>
                                        <p:cTn id="115" dur="300"/>
                                        <p:tgtEl>
                                          <p:spTgt spid="19"/>
                                        </p:tgtEl>
                                      </p:cBhvr>
                                    </p:animEffect>
                                  </p:childTnLst>
                                </p:cTn>
                              </p:par>
                            </p:childTnLst>
                          </p:cTn>
                        </p:par>
                        <p:par>
                          <p:cTn id="116" fill="hold">
                            <p:stCondLst>
                              <p:cond delay="14500"/>
                            </p:stCondLst>
                            <p:childTnLst>
                              <p:par>
                                <p:cTn id="117" presetID="42" presetClass="entr" presetSubtype="0" fill="hold" grpId="0"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300"/>
                                        <p:tgtEl>
                                          <p:spTgt spid="20"/>
                                        </p:tgtEl>
                                      </p:cBhvr>
                                    </p:animEffect>
                                    <p:anim calcmode="lin" valueType="num">
                                      <p:cBhvr>
                                        <p:cTn id="120" dur="300" fill="hold"/>
                                        <p:tgtEl>
                                          <p:spTgt spid="20"/>
                                        </p:tgtEl>
                                        <p:attrNameLst>
                                          <p:attrName>ppt_x</p:attrName>
                                        </p:attrNameLst>
                                      </p:cBhvr>
                                      <p:tavLst>
                                        <p:tav tm="0">
                                          <p:val>
                                            <p:strVal val="#ppt_x"/>
                                          </p:val>
                                        </p:tav>
                                        <p:tav tm="100000">
                                          <p:val>
                                            <p:strVal val="#ppt_x"/>
                                          </p:val>
                                        </p:tav>
                                      </p:tavLst>
                                    </p:anim>
                                    <p:anim calcmode="lin" valueType="num">
                                      <p:cBhvr>
                                        <p:cTn id="121"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animBg="1"/>
      <p:bldP spid="20" grpId="0"/>
      <p:bldP spid="133" grpId="0"/>
      <p:bldP spid="1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1093126" y="1918223"/>
            <a:ext cx="6835747" cy="2005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 name="矩形 3"/>
          <p:cNvSpPr/>
          <p:nvPr/>
        </p:nvSpPr>
        <p:spPr>
          <a:xfrm>
            <a:off x="1093124" y="3992143"/>
            <a:ext cx="3397406" cy="200569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 name="矩形 4"/>
          <p:cNvSpPr/>
          <p:nvPr/>
        </p:nvSpPr>
        <p:spPr>
          <a:xfrm>
            <a:off x="4572397" y="3992143"/>
            <a:ext cx="3356474" cy="200569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5" name="矩形 5"/>
          <p:cNvSpPr/>
          <p:nvPr/>
        </p:nvSpPr>
        <p:spPr>
          <a:xfrm>
            <a:off x="8010742" y="1918223"/>
            <a:ext cx="3315543" cy="2005698"/>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6" name="矩形 6"/>
          <p:cNvSpPr/>
          <p:nvPr/>
        </p:nvSpPr>
        <p:spPr>
          <a:xfrm>
            <a:off x="8010742" y="3992143"/>
            <a:ext cx="3315543" cy="2005698"/>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grpSp>
        <p:nvGrpSpPr>
          <p:cNvPr id="20" name="组合 25"/>
          <p:cNvGrpSpPr/>
          <p:nvPr/>
        </p:nvGrpSpPr>
        <p:grpSpPr>
          <a:xfrm>
            <a:off x="1424506" y="2174585"/>
            <a:ext cx="6059067" cy="1514161"/>
            <a:chOff x="503238" y="2713486"/>
            <a:chExt cx="3204356" cy="1135917"/>
          </a:xfrm>
        </p:grpSpPr>
        <p:sp>
          <p:nvSpPr>
            <p:cNvPr id="21" name="矩形 26"/>
            <p:cNvSpPr/>
            <p:nvPr/>
          </p:nvSpPr>
          <p:spPr>
            <a:xfrm>
              <a:off x="503238" y="3078414"/>
              <a:ext cx="3204356" cy="770989"/>
            </a:xfrm>
            <a:prstGeom prst="rect">
              <a:avLst/>
            </a:prstGeom>
          </p:spPr>
          <p:txBody>
            <a:bodyPr wrap="square">
              <a:spAutoFit/>
            </a:bodyPr>
            <a:lstStyle/>
            <a:p>
              <a:pPr algn="just">
                <a:lnSpc>
                  <a:spcPct val="114000"/>
                </a:lnSpc>
              </a:pPr>
              <a:r>
                <a:rPr lang="zh-CN" altLang="en-US" sz="1335"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bg1"/>
                  </a:solidFill>
                  <a:latin typeface="微软雅黑" panose="020B0503020204020204" pitchFamily="34" charset="-122"/>
                  <a:ea typeface="微软雅黑" panose="020B0503020204020204" pitchFamily="34" charset="-122"/>
                </a:rPr>
                <a:t>PPT</a:t>
              </a:r>
              <a:r>
                <a:rPr lang="zh-CN" altLang="en-US" sz="1335"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en-US" altLang="zh-CN" sz="1335" dirty="0">
                <a:solidFill>
                  <a:schemeClr val="bg1"/>
                </a:solidFill>
                <a:latin typeface="微软雅黑" panose="020B0503020204020204" pitchFamily="34" charset="-122"/>
                <a:ea typeface="微软雅黑" panose="020B0503020204020204" pitchFamily="34" charset="-122"/>
              </a:endParaRPr>
            </a:p>
            <a:p>
              <a:pPr algn="just">
                <a:lnSpc>
                  <a:spcPct val="114000"/>
                </a:lnSpc>
              </a:pPr>
              <a:r>
                <a:rPr lang="zh-CN" altLang="en-US" sz="1335"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bg1"/>
                  </a:solidFill>
                  <a:latin typeface="微软雅黑" panose="020B0503020204020204" pitchFamily="34" charset="-122"/>
                  <a:ea typeface="微软雅黑" panose="020B0503020204020204" pitchFamily="34" charset="-122"/>
                </a:rPr>
                <a:t>PPT</a:t>
              </a:r>
              <a:r>
                <a:rPr lang="zh-CN" altLang="en-US" sz="1335"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p>
          </p:txBody>
        </p:sp>
        <p:sp>
          <p:nvSpPr>
            <p:cNvPr id="22" name="矩形 27"/>
            <p:cNvSpPr/>
            <p:nvPr/>
          </p:nvSpPr>
          <p:spPr>
            <a:xfrm>
              <a:off x="550382" y="2713486"/>
              <a:ext cx="855553" cy="284671"/>
            </a:xfrm>
            <a:prstGeom prst="rect">
              <a:avLst/>
            </a:prstGeom>
          </p:spPr>
          <p:txBody>
            <a:bodyPr wrap="none">
              <a:spAutoFit/>
            </a:bodyPr>
            <a:lstStyle/>
            <a:p>
              <a:pPr algn="l">
                <a:defRPr/>
              </a:pPr>
              <a:r>
                <a:rPr lang="zh-CN" altLang="en-US" sz="1865" dirty="0">
                  <a:solidFill>
                    <a:schemeClr val="bg1"/>
                  </a:solidFill>
                  <a:latin typeface="微软雅黑" panose="020B0503020204020204" pitchFamily="34" charset="-122"/>
                  <a:ea typeface="微软雅黑" panose="020B0503020204020204" pitchFamily="34" charset="-122"/>
                </a:rPr>
                <a:t>点击添加标题</a:t>
              </a:r>
              <a:endParaRPr lang="en-US" altLang="zh-CN" sz="1865" dirty="0">
                <a:solidFill>
                  <a:schemeClr val="bg1"/>
                </a:solidFill>
                <a:latin typeface="微软雅黑" panose="020B0503020204020204" pitchFamily="34" charset="-122"/>
                <a:ea typeface="微软雅黑" panose="020B0503020204020204" pitchFamily="34" charset="-122"/>
              </a:endParaRPr>
            </a:p>
          </p:txBody>
        </p:sp>
      </p:grpSp>
      <p:sp>
        <p:nvSpPr>
          <p:cNvPr id="7" name="标题 6"/>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23" presetClass="entr" presetSubtype="16"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6"/>
          <p:cNvGraphicFramePr/>
          <p:nvPr/>
        </p:nvGraphicFramePr>
        <p:xfrm>
          <a:off x="2977693" y="2032365"/>
          <a:ext cx="7374239" cy="8447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图表 8"/>
          <p:cNvGraphicFramePr/>
          <p:nvPr/>
        </p:nvGraphicFramePr>
        <p:xfrm>
          <a:off x="2977693" y="3048100"/>
          <a:ext cx="7374239" cy="8447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图表 9"/>
          <p:cNvGraphicFramePr/>
          <p:nvPr/>
        </p:nvGraphicFramePr>
        <p:xfrm>
          <a:off x="2977693" y="4063836"/>
          <a:ext cx="7374239" cy="8447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图表 10"/>
          <p:cNvGraphicFramePr/>
          <p:nvPr/>
        </p:nvGraphicFramePr>
        <p:xfrm>
          <a:off x="2977693" y="5079571"/>
          <a:ext cx="7374239" cy="844753"/>
        </p:xfrm>
        <a:graphic>
          <a:graphicData uri="http://schemas.openxmlformats.org/drawingml/2006/chart">
            <c:chart xmlns:c="http://schemas.openxmlformats.org/drawingml/2006/chart" xmlns:r="http://schemas.openxmlformats.org/officeDocument/2006/relationships" r:id="rId6"/>
          </a:graphicData>
        </a:graphic>
      </p:graphicFrame>
      <p:sp>
        <p:nvSpPr>
          <p:cNvPr id="7" name="矩形 1"/>
          <p:cNvSpPr>
            <a:spLocks noChangeArrowheads="1"/>
          </p:cNvSpPr>
          <p:nvPr/>
        </p:nvSpPr>
        <p:spPr bwMode="auto">
          <a:xfrm>
            <a:off x="3142539" y="2536671"/>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1"/>
                </a:solidFill>
                <a:latin typeface="微软雅黑" panose="020B0503020204020204" pitchFamily="34" charset="-122"/>
                <a:ea typeface="微软雅黑" panose="020B0503020204020204" pitchFamily="34" charset="-122"/>
              </a:rPr>
              <a:t>PPT</a:t>
            </a:r>
            <a:r>
              <a:rPr lang="zh-CN" altLang="en-US" sz="1335" dirty="0">
                <a:solidFill>
                  <a:schemeClr val="accent1"/>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1"/>
              </a:solidFill>
              <a:latin typeface="微软雅黑" panose="020B0503020204020204" pitchFamily="34" charset="-122"/>
              <a:ea typeface="微软雅黑" panose="020B0503020204020204" pitchFamily="34" charset="-122"/>
            </a:endParaRPr>
          </a:p>
        </p:txBody>
      </p:sp>
      <p:sp>
        <p:nvSpPr>
          <p:cNvPr id="8" name="矩形 1"/>
          <p:cNvSpPr>
            <a:spLocks noChangeArrowheads="1"/>
          </p:cNvSpPr>
          <p:nvPr/>
        </p:nvSpPr>
        <p:spPr bwMode="auto">
          <a:xfrm>
            <a:off x="3142539" y="3581678"/>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2"/>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2"/>
                </a:solidFill>
                <a:latin typeface="微软雅黑" panose="020B0503020204020204" pitchFamily="34" charset="-122"/>
                <a:ea typeface="微软雅黑" panose="020B0503020204020204" pitchFamily="34" charset="-122"/>
              </a:rPr>
              <a:t>PPT</a:t>
            </a:r>
            <a:r>
              <a:rPr lang="zh-CN" altLang="en-US" sz="1335" dirty="0">
                <a:solidFill>
                  <a:schemeClr val="accent2"/>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2"/>
              </a:solidFill>
              <a:latin typeface="微软雅黑" panose="020B0503020204020204" pitchFamily="34" charset="-122"/>
              <a:ea typeface="微软雅黑" panose="020B0503020204020204" pitchFamily="34" charset="-122"/>
            </a:endParaRPr>
          </a:p>
        </p:txBody>
      </p:sp>
      <p:sp>
        <p:nvSpPr>
          <p:cNvPr id="9" name="矩形 1"/>
          <p:cNvSpPr>
            <a:spLocks noChangeArrowheads="1"/>
          </p:cNvSpPr>
          <p:nvPr/>
        </p:nvSpPr>
        <p:spPr bwMode="auto">
          <a:xfrm>
            <a:off x="3142539" y="4626684"/>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3"/>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3"/>
                </a:solidFill>
                <a:latin typeface="微软雅黑" panose="020B0503020204020204" pitchFamily="34" charset="-122"/>
                <a:ea typeface="微软雅黑" panose="020B0503020204020204" pitchFamily="34" charset="-122"/>
              </a:rPr>
              <a:t>PPT</a:t>
            </a:r>
            <a:r>
              <a:rPr lang="zh-CN" altLang="en-US" sz="1335" dirty="0">
                <a:solidFill>
                  <a:schemeClr val="accent3"/>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3"/>
              </a:solidFill>
              <a:latin typeface="微软雅黑" panose="020B0503020204020204" pitchFamily="34" charset="-122"/>
              <a:ea typeface="微软雅黑" panose="020B0503020204020204" pitchFamily="34" charset="-122"/>
            </a:endParaRPr>
          </a:p>
        </p:txBody>
      </p:sp>
      <p:sp>
        <p:nvSpPr>
          <p:cNvPr id="10" name="矩形 1"/>
          <p:cNvSpPr>
            <a:spLocks noChangeArrowheads="1"/>
          </p:cNvSpPr>
          <p:nvPr/>
        </p:nvSpPr>
        <p:spPr bwMode="auto">
          <a:xfrm>
            <a:off x="3142539" y="5671692"/>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4"/>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4"/>
                </a:solidFill>
                <a:latin typeface="微软雅黑" panose="020B0503020204020204" pitchFamily="34" charset="-122"/>
                <a:ea typeface="微软雅黑" panose="020B0503020204020204" pitchFamily="34" charset="-122"/>
              </a:rPr>
              <a:t>PPT</a:t>
            </a:r>
            <a:r>
              <a:rPr lang="zh-CN" altLang="en-US" sz="1335" dirty="0">
                <a:solidFill>
                  <a:schemeClr val="accent4"/>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4"/>
              </a:solidFill>
              <a:latin typeface="微软雅黑" panose="020B0503020204020204" pitchFamily="34" charset="-122"/>
              <a:ea typeface="微软雅黑" panose="020B0503020204020204" pitchFamily="34" charset="-122"/>
            </a:endParaRPr>
          </a:p>
        </p:txBody>
      </p:sp>
      <p:sp>
        <p:nvSpPr>
          <p:cNvPr id="11" name="TextBox 682"/>
          <p:cNvSpPr txBox="1"/>
          <p:nvPr/>
        </p:nvSpPr>
        <p:spPr>
          <a:xfrm>
            <a:off x="1816575" y="5031896"/>
            <a:ext cx="1274708"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4"/>
                </a:solidFill>
                <a:latin typeface="Impact" panose="020B0806030902050204" pitchFamily="34" charset="0"/>
                <a:ea typeface="+mn-ea"/>
              </a:rPr>
              <a:t>85</a:t>
            </a:r>
            <a:r>
              <a:rPr lang="en-US" altLang="zh-CN" sz="3200" dirty="0">
                <a:solidFill>
                  <a:schemeClr val="accent4"/>
                </a:solidFill>
                <a:latin typeface="Impact" panose="020B0806030902050204" pitchFamily="34" charset="0"/>
                <a:ea typeface="+mn-ea"/>
              </a:rPr>
              <a:t>%</a:t>
            </a:r>
            <a:endParaRPr lang="zh-CN" altLang="en-US" sz="5865" dirty="0">
              <a:solidFill>
                <a:schemeClr val="accent4"/>
              </a:solidFill>
              <a:latin typeface="Impact" panose="020B0806030902050204" pitchFamily="34" charset="0"/>
              <a:ea typeface="+mn-ea"/>
            </a:endParaRPr>
          </a:p>
        </p:txBody>
      </p:sp>
      <p:sp>
        <p:nvSpPr>
          <p:cNvPr id="12" name="TextBox 682"/>
          <p:cNvSpPr txBox="1"/>
          <p:nvPr/>
        </p:nvSpPr>
        <p:spPr>
          <a:xfrm>
            <a:off x="1831534" y="2941883"/>
            <a:ext cx="124745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2"/>
                </a:solidFill>
                <a:latin typeface="Impact" panose="020B0806030902050204" pitchFamily="34" charset="0"/>
                <a:ea typeface="+mn-ea"/>
              </a:rPr>
              <a:t>45</a:t>
            </a:r>
            <a:r>
              <a:rPr lang="en-US" altLang="zh-CN" sz="3200" dirty="0">
                <a:solidFill>
                  <a:schemeClr val="accent2"/>
                </a:solidFill>
                <a:latin typeface="Impact" panose="020B0806030902050204" pitchFamily="34" charset="0"/>
                <a:ea typeface="+mn-ea"/>
              </a:rPr>
              <a:t>%</a:t>
            </a:r>
            <a:endParaRPr lang="zh-CN" altLang="en-US" sz="5865" dirty="0">
              <a:solidFill>
                <a:schemeClr val="accent2"/>
              </a:solidFill>
              <a:latin typeface="Impact" panose="020B0806030902050204" pitchFamily="34" charset="0"/>
              <a:ea typeface="+mn-ea"/>
            </a:endParaRPr>
          </a:p>
        </p:txBody>
      </p:sp>
      <p:sp>
        <p:nvSpPr>
          <p:cNvPr id="13" name="TextBox 682"/>
          <p:cNvSpPr txBox="1"/>
          <p:nvPr/>
        </p:nvSpPr>
        <p:spPr>
          <a:xfrm>
            <a:off x="1829397" y="1881036"/>
            <a:ext cx="124745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1"/>
                </a:solidFill>
                <a:latin typeface="Impact" panose="020B0806030902050204" pitchFamily="34" charset="0"/>
                <a:ea typeface="+mn-ea"/>
              </a:rPr>
              <a:t>40</a:t>
            </a:r>
            <a:r>
              <a:rPr lang="en-US" altLang="zh-CN" sz="3200" dirty="0">
                <a:solidFill>
                  <a:schemeClr val="accent1"/>
                </a:solidFill>
                <a:latin typeface="Impact" panose="020B0806030902050204" pitchFamily="34" charset="0"/>
                <a:ea typeface="+mn-ea"/>
              </a:rPr>
              <a:t>%</a:t>
            </a:r>
            <a:endParaRPr lang="zh-CN" altLang="en-US" sz="5865" dirty="0">
              <a:solidFill>
                <a:schemeClr val="accent1"/>
              </a:solidFill>
              <a:latin typeface="Impact" panose="020B0806030902050204" pitchFamily="34" charset="0"/>
              <a:ea typeface="+mn-ea"/>
            </a:endParaRPr>
          </a:p>
        </p:txBody>
      </p:sp>
      <p:sp>
        <p:nvSpPr>
          <p:cNvPr id="14" name="TextBox 682"/>
          <p:cNvSpPr txBox="1"/>
          <p:nvPr/>
        </p:nvSpPr>
        <p:spPr>
          <a:xfrm>
            <a:off x="1813371" y="4006242"/>
            <a:ext cx="127951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3"/>
                </a:solidFill>
                <a:latin typeface="Impact" panose="020B0806030902050204" pitchFamily="34" charset="0"/>
                <a:ea typeface="+mn-ea"/>
              </a:rPr>
              <a:t>65</a:t>
            </a:r>
            <a:r>
              <a:rPr lang="en-US" altLang="zh-CN" sz="3200" dirty="0">
                <a:solidFill>
                  <a:schemeClr val="accent3"/>
                </a:solidFill>
                <a:latin typeface="Impact" panose="020B0806030902050204" pitchFamily="34" charset="0"/>
                <a:ea typeface="+mn-ea"/>
              </a:rPr>
              <a:t>%</a:t>
            </a:r>
            <a:endParaRPr lang="zh-CN" altLang="en-US" sz="5865" dirty="0">
              <a:solidFill>
                <a:schemeClr val="accent3"/>
              </a:solidFill>
              <a:latin typeface="Impact" panose="020B0806030902050204" pitchFamily="34" charset="0"/>
              <a:ea typeface="+mn-ea"/>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Left)">
                                      <p:cBhvr>
                                        <p:cTn id="16" dur="500"/>
                                        <p:tgtEl>
                                          <p:spTgt spid="4"/>
                                        </p:tgtEl>
                                      </p:cBhvr>
                                    </p:animEffect>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1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lide(fromLeft)">
                                      <p:cBhvr>
                                        <p:cTn id="25" dur="500"/>
                                        <p:tgtEl>
                                          <p:spTgt spid="5"/>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par>
                          <p:cTn id="31" fill="hold">
                            <p:stCondLst>
                              <p:cond delay="3000"/>
                            </p:stCondLst>
                            <p:childTnLst>
                              <p:par>
                                <p:cTn id="32" presetID="1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lide(fromLeft)">
                                      <p:cBhvr>
                                        <p:cTn id="34" dur="500"/>
                                        <p:tgtEl>
                                          <p:spTgt spid="6"/>
                                        </p:tgtEl>
                                      </p:cBhvr>
                                    </p:animEffect>
                                  </p:childTnLst>
                                </p:cTn>
                              </p:par>
                            </p:childTnLst>
                          </p:cTn>
                        </p:par>
                        <p:par>
                          <p:cTn id="35" fill="hold">
                            <p:stCondLst>
                              <p:cond delay="3500"/>
                            </p:stCondLst>
                            <p:childTnLst>
                              <p:par>
                                <p:cTn id="36" presetID="17"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slide(fromBottom)">
                                      <p:cBhvr>
                                        <p:cTn id="43" dur="500"/>
                                        <p:tgtEl>
                                          <p:spTgt spid="7"/>
                                        </p:tgtEl>
                                      </p:cBhvr>
                                    </p:animEffect>
                                  </p:childTnLst>
                                </p:cTn>
                              </p:par>
                            </p:childTnLst>
                          </p:cTn>
                        </p:par>
                        <p:par>
                          <p:cTn id="44" fill="hold">
                            <p:stCondLst>
                              <p:cond delay="4500"/>
                            </p:stCondLst>
                            <p:childTnLst>
                              <p:par>
                                <p:cTn id="45" presetID="12" presetClass="entr" presetSubtype="4"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slide(fromBottom)">
                                      <p:cBhvr>
                                        <p:cTn id="47" dur="500"/>
                                        <p:tgtEl>
                                          <p:spTgt spid="8"/>
                                        </p:tgtEl>
                                      </p:cBhvr>
                                    </p:animEffect>
                                  </p:childTnLst>
                                </p:cTn>
                              </p:par>
                            </p:childTnLst>
                          </p:cTn>
                        </p:par>
                        <p:par>
                          <p:cTn id="48" fill="hold">
                            <p:stCondLst>
                              <p:cond delay="5000"/>
                            </p:stCondLst>
                            <p:childTnLst>
                              <p:par>
                                <p:cTn id="49" presetID="1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slide(fromBottom)">
                                      <p:cBhvr>
                                        <p:cTn id="51" dur="500"/>
                                        <p:tgtEl>
                                          <p:spTgt spid="9"/>
                                        </p:tgtEl>
                                      </p:cBhvr>
                                    </p:animEffect>
                                  </p:childTnLst>
                                </p:cTn>
                              </p:par>
                            </p:childTnLst>
                          </p:cTn>
                        </p:par>
                        <p:par>
                          <p:cTn id="52" fill="hold">
                            <p:stCondLst>
                              <p:cond delay="5500"/>
                            </p:stCondLst>
                            <p:childTnLst>
                              <p:par>
                                <p:cTn id="53" presetID="12" presetClass="entr" presetSubtype="4"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slide(fromBottom)">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5" grpId="0">
        <p:bldAsOne/>
      </p:bldGraphic>
      <p:bldGraphic spid="6" grpId="0">
        <p:bldAsOne/>
      </p:bldGraphic>
      <p:bldP spid="7" grpId="0"/>
      <p:bldP spid="8" grpId="0"/>
      <p:bldP spid="9" grpId="0"/>
      <p:bldP spid="10"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p:nvPr/>
        </p:nvGrpSpPr>
        <p:grpSpPr>
          <a:xfrm>
            <a:off x="1606680" y="1812017"/>
            <a:ext cx="2721415" cy="2443862"/>
            <a:chOff x="1204130" y="1358696"/>
            <a:chExt cx="2041593" cy="1833374"/>
          </a:xfrm>
        </p:grpSpPr>
        <p:sp>
          <p:nvSpPr>
            <p:cNvPr id="9" name="Freeform 46"/>
            <p:cNvSpPr/>
            <p:nvPr/>
          </p:nvSpPr>
          <p:spPr bwMode="auto">
            <a:xfrm>
              <a:off x="1204130" y="1358696"/>
              <a:ext cx="2041593" cy="1833374"/>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10" name="Freeform 47"/>
            <p:cNvSpPr>
              <a:spLocks noEditPoints="1"/>
            </p:cNvSpPr>
            <p:nvPr/>
          </p:nvSpPr>
          <p:spPr bwMode="auto">
            <a:xfrm>
              <a:off x="1204130" y="1358696"/>
              <a:ext cx="2041593" cy="1833374"/>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1"/>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4" name="Freeform 51"/>
            <p:cNvSpPr/>
            <p:nvPr/>
          </p:nvSpPr>
          <p:spPr bwMode="auto">
            <a:xfrm>
              <a:off x="1695208" y="1770290"/>
              <a:ext cx="882323" cy="420009"/>
            </a:xfrm>
            <a:custGeom>
              <a:avLst/>
              <a:gdLst>
                <a:gd name="T0" fmla="*/ 584 w 584"/>
                <a:gd name="T1" fmla="*/ 0 h 278"/>
                <a:gd name="T2" fmla="*/ 449 w 584"/>
                <a:gd name="T3" fmla="*/ 31 h 278"/>
                <a:gd name="T4" fmla="*/ 469 w 584"/>
                <a:gd name="T5" fmla="*/ 62 h 278"/>
                <a:gd name="T6" fmla="*/ 278 w 584"/>
                <a:gd name="T7" fmla="*/ 200 h 278"/>
                <a:gd name="T8" fmla="*/ 214 w 584"/>
                <a:gd name="T9" fmla="*/ 116 h 278"/>
                <a:gd name="T10" fmla="*/ 204 w 584"/>
                <a:gd name="T11" fmla="*/ 101 h 278"/>
                <a:gd name="T12" fmla="*/ 190 w 584"/>
                <a:gd name="T13" fmla="*/ 112 h 278"/>
                <a:gd name="T14" fmla="*/ 0 w 584"/>
                <a:gd name="T15" fmla="*/ 250 h 278"/>
                <a:gd name="T16" fmla="*/ 21 w 584"/>
                <a:gd name="T17" fmla="*/ 278 h 278"/>
                <a:gd name="T18" fmla="*/ 196 w 584"/>
                <a:gd name="T19" fmla="*/ 151 h 278"/>
                <a:gd name="T20" fmla="*/ 260 w 584"/>
                <a:gd name="T21" fmla="*/ 237 h 278"/>
                <a:gd name="T22" fmla="*/ 270 w 584"/>
                <a:gd name="T23" fmla="*/ 252 h 278"/>
                <a:gd name="T24" fmla="*/ 284 w 584"/>
                <a:gd name="T25" fmla="*/ 241 h 278"/>
                <a:gd name="T26" fmla="*/ 490 w 584"/>
                <a:gd name="T27" fmla="*/ 91 h 278"/>
                <a:gd name="T28" fmla="*/ 490 w 584"/>
                <a:gd name="T29" fmla="*/ 91 h 278"/>
                <a:gd name="T30" fmla="*/ 512 w 584"/>
                <a:gd name="T31" fmla="*/ 120 h 278"/>
                <a:gd name="T32" fmla="*/ 584 w 584"/>
                <a:gd name="T3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4" h="278">
                  <a:moveTo>
                    <a:pt x="584" y="0"/>
                  </a:moveTo>
                  <a:lnTo>
                    <a:pt x="449" y="31"/>
                  </a:lnTo>
                  <a:lnTo>
                    <a:pt x="469" y="62"/>
                  </a:lnTo>
                  <a:lnTo>
                    <a:pt x="278" y="200"/>
                  </a:lnTo>
                  <a:lnTo>
                    <a:pt x="214" y="116"/>
                  </a:lnTo>
                  <a:lnTo>
                    <a:pt x="204" y="101"/>
                  </a:lnTo>
                  <a:lnTo>
                    <a:pt x="190" y="112"/>
                  </a:lnTo>
                  <a:lnTo>
                    <a:pt x="0" y="250"/>
                  </a:lnTo>
                  <a:lnTo>
                    <a:pt x="21" y="278"/>
                  </a:lnTo>
                  <a:lnTo>
                    <a:pt x="196" y="151"/>
                  </a:lnTo>
                  <a:lnTo>
                    <a:pt x="260" y="237"/>
                  </a:lnTo>
                  <a:lnTo>
                    <a:pt x="270" y="252"/>
                  </a:lnTo>
                  <a:lnTo>
                    <a:pt x="284" y="241"/>
                  </a:lnTo>
                  <a:lnTo>
                    <a:pt x="490" y="91"/>
                  </a:lnTo>
                  <a:lnTo>
                    <a:pt x="490" y="91"/>
                  </a:lnTo>
                  <a:lnTo>
                    <a:pt x="512" y="120"/>
                  </a:lnTo>
                  <a:lnTo>
                    <a:pt x="584"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5" name="文本框 34"/>
            <p:cNvSpPr txBox="1"/>
            <p:nvPr/>
          </p:nvSpPr>
          <p:spPr>
            <a:xfrm>
              <a:off x="1630261" y="2338168"/>
              <a:ext cx="961054" cy="315487"/>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文字说明</a:t>
              </a:r>
            </a:p>
          </p:txBody>
        </p:sp>
      </p:grpSp>
      <p:grpSp>
        <p:nvGrpSpPr>
          <p:cNvPr id="16" name="Group 37"/>
          <p:cNvGrpSpPr/>
          <p:nvPr/>
        </p:nvGrpSpPr>
        <p:grpSpPr>
          <a:xfrm>
            <a:off x="3649754" y="1812017"/>
            <a:ext cx="2719113" cy="2443862"/>
            <a:chOff x="2736837" y="1358696"/>
            <a:chExt cx="2039866" cy="1833374"/>
          </a:xfrm>
        </p:grpSpPr>
        <p:sp>
          <p:nvSpPr>
            <p:cNvPr id="7" name="Freeform 44"/>
            <p:cNvSpPr/>
            <p:nvPr/>
          </p:nvSpPr>
          <p:spPr bwMode="auto">
            <a:xfrm>
              <a:off x="2736837" y="1358696"/>
              <a:ext cx="2039866" cy="1833374"/>
            </a:xfrm>
            <a:custGeom>
              <a:avLst/>
              <a:gdLst>
                <a:gd name="T0" fmla="*/ 1148 w 1148"/>
                <a:gd name="T1" fmla="*/ 515 h 1030"/>
                <a:gd name="T2" fmla="*/ 1019 w 1148"/>
                <a:gd name="T3" fmla="*/ 412 h 1030"/>
                <a:gd name="T4" fmla="*/ 515 w 1148"/>
                <a:gd name="T5" fmla="*/ 0 h 1030"/>
                <a:gd name="T6" fmla="*/ 0 w 1148"/>
                <a:gd name="T7" fmla="*/ 515 h 1030"/>
                <a:gd name="T8" fmla="*/ 515 w 1148"/>
                <a:gd name="T9" fmla="*/ 1030 h 1030"/>
                <a:gd name="T10" fmla="*/ 1019 w 1148"/>
                <a:gd name="T11" fmla="*/ 618 h 1030"/>
                <a:gd name="T12" fmla="*/ 1148 w 1148"/>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8" h="1030">
                  <a:moveTo>
                    <a:pt x="1148" y="515"/>
                  </a:moveTo>
                  <a:cubicBezTo>
                    <a:pt x="1019" y="412"/>
                    <a:pt x="1019" y="412"/>
                    <a:pt x="1019" y="412"/>
                  </a:cubicBezTo>
                  <a:cubicBezTo>
                    <a:pt x="971" y="177"/>
                    <a:pt x="763" y="0"/>
                    <a:pt x="515" y="0"/>
                  </a:cubicBezTo>
                  <a:cubicBezTo>
                    <a:pt x="230" y="0"/>
                    <a:pt x="0" y="231"/>
                    <a:pt x="0" y="515"/>
                  </a:cubicBezTo>
                  <a:cubicBezTo>
                    <a:pt x="0" y="799"/>
                    <a:pt x="230" y="1030"/>
                    <a:pt x="515" y="1030"/>
                  </a:cubicBezTo>
                  <a:cubicBezTo>
                    <a:pt x="763" y="1030"/>
                    <a:pt x="971" y="853"/>
                    <a:pt x="1019" y="618"/>
                  </a:cubicBezTo>
                  <a:lnTo>
                    <a:pt x="1148"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8" name="Freeform 45"/>
            <p:cNvSpPr>
              <a:spLocks noEditPoints="1"/>
            </p:cNvSpPr>
            <p:nvPr/>
          </p:nvSpPr>
          <p:spPr bwMode="auto">
            <a:xfrm>
              <a:off x="2736837" y="1358696"/>
              <a:ext cx="2039866" cy="1833374"/>
            </a:xfrm>
            <a:custGeom>
              <a:avLst/>
              <a:gdLst>
                <a:gd name="T0" fmla="*/ 1019 w 1148"/>
                <a:gd name="T1" fmla="*/ 412 h 1030"/>
                <a:gd name="T2" fmla="*/ 515 w 1148"/>
                <a:gd name="T3" fmla="*/ 0 h 1030"/>
                <a:gd name="T4" fmla="*/ 0 w 1148"/>
                <a:gd name="T5" fmla="*/ 515 h 1030"/>
                <a:gd name="T6" fmla="*/ 515 w 1148"/>
                <a:gd name="T7" fmla="*/ 1030 h 1030"/>
                <a:gd name="T8" fmla="*/ 1019 w 1148"/>
                <a:gd name="T9" fmla="*/ 618 h 1030"/>
                <a:gd name="T10" fmla="*/ 1148 w 1148"/>
                <a:gd name="T11" fmla="*/ 515 h 1030"/>
                <a:gd name="T12" fmla="*/ 1019 w 1148"/>
                <a:gd name="T13" fmla="*/ 412 h 1030"/>
                <a:gd name="T14" fmla="*/ 515 w 1148"/>
                <a:gd name="T15" fmla="*/ 979 h 1030"/>
                <a:gd name="T16" fmla="*/ 51 w 1148"/>
                <a:gd name="T17" fmla="*/ 515 h 1030"/>
                <a:gd name="T18" fmla="*/ 515 w 1148"/>
                <a:gd name="T19" fmla="*/ 51 h 1030"/>
                <a:gd name="T20" fmla="*/ 979 w 1148"/>
                <a:gd name="T21" fmla="*/ 515 h 1030"/>
                <a:gd name="T22" fmla="*/ 515 w 1148"/>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solidFill>
              <a:schemeClr val="accent2"/>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 name="Freeform 48"/>
            <p:cNvSpPr>
              <a:spLocks noEditPoints="1"/>
            </p:cNvSpPr>
            <p:nvPr/>
          </p:nvSpPr>
          <p:spPr bwMode="auto">
            <a:xfrm>
              <a:off x="3458119" y="1741691"/>
              <a:ext cx="472889" cy="472889"/>
            </a:xfrm>
            <a:custGeom>
              <a:avLst/>
              <a:gdLst>
                <a:gd name="T0" fmla="*/ 152 w 152"/>
                <a:gd name="T1" fmla="*/ 88 h 152"/>
                <a:gd name="T2" fmla="*/ 152 w 152"/>
                <a:gd name="T3" fmla="*/ 64 h 152"/>
                <a:gd name="T4" fmla="*/ 138 w 152"/>
                <a:gd name="T5" fmla="*/ 64 h 152"/>
                <a:gd name="T6" fmla="*/ 128 w 152"/>
                <a:gd name="T7" fmla="*/ 40 h 152"/>
                <a:gd name="T8" fmla="*/ 138 w 152"/>
                <a:gd name="T9" fmla="*/ 31 h 152"/>
                <a:gd name="T10" fmla="*/ 121 w 152"/>
                <a:gd name="T11" fmla="*/ 14 h 152"/>
                <a:gd name="T12" fmla="*/ 111 w 152"/>
                <a:gd name="T13" fmla="*/ 24 h 152"/>
                <a:gd name="T14" fmla="*/ 88 w 152"/>
                <a:gd name="T15" fmla="*/ 14 h 152"/>
                <a:gd name="T16" fmla="*/ 88 w 152"/>
                <a:gd name="T17" fmla="*/ 0 h 152"/>
                <a:gd name="T18" fmla="*/ 64 w 152"/>
                <a:gd name="T19" fmla="*/ 0 h 152"/>
                <a:gd name="T20" fmla="*/ 64 w 152"/>
                <a:gd name="T21" fmla="*/ 14 h 152"/>
                <a:gd name="T22" fmla="*/ 41 w 152"/>
                <a:gd name="T23" fmla="*/ 24 h 152"/>
                <a:gd name="T24" fmla="*/ 31 w 152"/>
                <a:gd name="T25" fmla="*/ 14 h 152"/>
                <a:gd name="T26" fmla="*/ 14 w 152"/>
                <a:gd name="T27" fmla="*/ 31 h 152"/>
                <a:gd name="T28" fmla="*/ 24 w 152"/>
                <a:gd name="T29" fmla="*/ 40 h 152"/>
                <a:gd name="T30" fmla="*/ 14 w 152"/>
                <a:gd name="T31" fmla="*/ 64 h 152"/>
                <a:gd name="T32" fmla="*/ 0 w 152"/>
                <a:gd name="T33" fmla="*/ 64 h 152"/>
                <a:gd name="T34" fmla="*/ 0 w 152"/>
                <a:gd name="T35" fmla="*/ 88 h 152"/>
                <a:gd name="T36" fmla="*/ 14 w 152"/>
                <a:gd name="T37" fmla="*/ 88 h 152"/>
                <a:gd name="T38" fmla="*/ 24 w 152"/>
                <a:gd name="T39" fmla="*/ 111 h 152"/>
                <a:gd name="T40" fmla="*/ 14 w 152"/>
                <a:gd name="T41" fmla="*/ 121 h 152"/>
                <a:gd name="T42" fmla="*/ 31 w 152"/>
                <a:gd name="T43" fmla="*/ 138 h 152"/>
                <a:gd name="T44" fmla="*/ 41 w 152"/>
                <a:gd name="T45" fmla="*/ 128 h 152"/>
                <a:gd name="T46" fmla="*/ 64 w 152"/>
                <a:gd name="T47" fmla="*/ 138 h 152"/>
                <a:gd name="T48" fmla="*/ 64 w 152"/>
                <a:gd name="T49" fmla="*/ 152 h 152"/>
                <a:gd name="T50" fmla="*/ 88 w 152"/>
                <a:gd name="T51" fmla="*/ 152 h 152"/>
                <a:gd name="T52" fmla="*/ 88 w 152"/>
                <a:gd name="T53" fmla="*/ 138 h 152"/>
                <a:gd name="T54" fmla="*/ 111 w 152"/>
                <a:gd name="T55" fmla="*/ 128 h 152"/>
                <a:gd name="T56" fmla="*/ 121 w 152"/>
                <a:gd name="T57" fmla="*/ 138 h 152"/>
                <a:gd name="T58" fmla="*/ 138 w 152"/>
                <a:gd name="T59" fmla="*/ 121 h 152"/>
                <a:gd name="T60" fmla="*/ 128 w 152"/>
                <a:gd name="T61" fmla="*/ 111 h 152"/>
                <a:gd name="T62" fmla="*/ 138 w 152"/>
                <a:gd name="T63" fmla="*/ 88 h 152"/>
                <a:gd name="T64" fmla="*/ 152 w 152"/>
                <a:gd name="T65" fmla="*/ 88 h 152"/>
                <a:gd name="T66" fmla="*/ 76 w 152"/>
                <a:gd name="T67" fmla="*/ 115 h 152"/>
                <a:gd name="T68" fmla="*/ 37 w 152"/>
                <a:gd name="T69" fmla="*/ 76 h 152"/>
                <a:gd name="T70" fmla="*/ 76 w 152"/>
                <a:gd name="T71" fmla="*/ 37 h 152"/>
                <a:gd name="T72" fmla="*/ 115 w 152"/>
                <a:gd name="T73" fmla="*/ 76 h 152"/>
                <a:gd name="T74" fmla="*/ 76 w 152"/>
                <a:gd name="T75" fmla="*/ 1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52">
                  <a:moveTo>
                    <a:pt x="152" y="88"/>
                  </a:moveTo>
                  <a:cubicBezTo>
                    <a:pt x="152" y="64"/>
                    <a:pt x="152" y="64"/>
                    <a:pt x="152" y="64"/>
                  </a:cubicBezTo>
                  <a:cubicBezTo>
                    <a:pt x="138" y="64"/>
                    <a:pt x="138" y="64"/>
                    <a:pt x="138" y="64"/>
                  </a:cubicBezTo>
                  <a:cubicBezTo>
                    <a:pt x="136" y="55"/>
                    <a:pt x="133" y="47"/>
                    <a:pt x="128" y="40"/>
                  </a:cubicBezTo>
                  <a:cubicBezTo>
                    <a:pt x="138" y="31"/>
                    <a:pt x="138" y="31"/>
                    <a:pt x="138" y="31"/>
                  </a:cubicBezTo>
                  <a:cubicBezTo>
                    <a:pt x="121" y="14"/>
                    <a:pt x="121" y="14"/>
                    <a:pt x="121" y="14"/>
                  </a:cubicBezTo>
                  <a:cubicBezTo>
                    <a:pt x="111" y="24"/>
                    <a:pt x="111" y="24"/>
                    <a:pt x="111" y="24"/>
                  </a:cubicBezTo>
                  <a:cubicBezTo>
                    <a:pt x="104" y="19"/>
                    <a:pt x="96" y="16"/>
                    <a:pt x="88" y="14"/>
                  </a:cubicBezTo>
                  <a:cubicBezTo>
                    <a:pt x="88" y="0"/>
                    <a:pt x="88" y="0"/>
                    <a:pt x="88" y="0"/>
                  </a:cubicBezTo>
                  <a:cubicBezTo>
                    <a:pt x="64" y="0"/>
                    <a:pt x="64" y="0"/>
                    <a:pt x="64" y="0"/>
                  </a:cubicBezTo>
                  <a:cubicBezTo>
                    <a:pt x="64" y="14"/>
                    <a:pt x="64" y="14"/>
                    <a:pt x="64" y="14"/>
                  </a:cubicBezTo>
                  <a:cubicBezTo>
                    <a:pt x="56" y="16"/>
                    <a:pt x="48" y="19"/>
                    <a:pt x="41" y="24"/>
                  </a:cubicBezTo>
                  <a:cubicBezTo>
                    <a:pt x="31" y="14"/>
                    <a:pt x="31" y="14"/>
                    <a:pt x="31" y="14"/>
                  </a:cubicBezTo>
                  <a:cubicBezTo>
                    <a:pt x="14" y="31"/>
                    <a:pt x="14" y="31"/>
                    <a:pt x="14" y="31"/>
                  </a:cubicBezTo>
                  <a:cubicBezTo>
                    <a:pt x="24" y="40"/>
                    <a:pt x="24" y="40"/>
                    <a:pt x="24" y="40"/>
                  </a:cubicBezTo>
                  <a:cubicBezTo>
                    <a:pt x="19" y="47"/>
                    <a:pt x="16" y="55"/>
                    <a:pt x="14" y="64"/>
                  </a:cubicBezTo>
                  <a:cubicBezTo>
                    <a:pt x="0" y="64"/>
                    <a:pt x="0" y="64"/>
                    <a:pt x="0" y="64"/>
                  </a:cubicBezTo>
                  <a:cubicBezTo>
                    <a:pt x="0" y="88"/>
                    <a:pt x="0" y="88"/>
                    <a:pt x="0" y="88"/>
                  </a:cubicBezTo>
                  <a:cubicBezTo>
                    <a:pt x="14" y="88"/>
                    <a:pt x="14" y="88"/>
                    <a:pt x="14" y="88"/>
                  </a:cubicBezTo>
                  <a:cubicBezTo>
                    <a:pt x="16" y="96"/>
                    <a:pt x="19" y="104"/>
                    <a:pt x="24" y="111"/>
                  </a:cubicBezTo>
                  <a:cubicBezTo>
                    <a:pt x="14" y="121"/>
                    <a:pt x="14" y="121"/>
                    <a:pt x="14" y="121"/>
                  </a:cubicBezTo>
                  <a:cubicBezTo>
                    <a:pt x="31" y="138"/>
                    <a:pt x="31" y="138"/>
                    <a:pt x="31" y="138"/>
                  </a:cubicBezTo>
                  <a:cubicBezTo>
                    <a:pt x="41" y="128"/>
                    <a:pt x="41" y="128"/>
                    <a:pt x="41" y="128"/>
                  </a:cubicBezTo>
                  <a:cubicBezTo>
                    <a:pt x="48" y="133"/>
                    <a:pt x="56" y="136"/>
                    <a:pt x="64" y="138"/>
                  </a:cubicBezTo>
                  <a:cubicBezTo>
                    <a:pt x="64" y="152"/>
                    <a:pt x="64" y="152"/>
                    <a:pt x="64" y="152"/>
                  </a:cubicBezTo>
                  <a:cubicBezTo>
                    <a:pt x="88" y="152"/>
                    <a:pt x="88" y="152"/>
                    <a:pt x="88" y="152"/>
                  </a:cubicBezTo>
                  <a:cubicBezTo>
                    <a:pt x="88" y="138"/>
                    <a:pt x="88" y="138"/>
                    <a:pt x="88" y="138"/>
                  </a:cubicBezTo>
                  <a:cubicBezTo>
                    <a:pt x="96" y="136"/>
                    <a:pt x="104" y="133"/>
                    <a:pt x="111" y="128"/>
                  </a:cubicBezTo>
                  <a:cubicBezTo>
                    <a:pt x="121" y="138"/>
                    <a:pt x="121" y="138"/>
                    <a:pt x="121" y="138"/>
                  </a:cubicBezTo>
                  <a:cubicBezTo>
                    <a:pt x="138" y="121"/>
                    <a:pt x="138" y="121"/>
                    <a:pt x="138" y="121"/>
                  </a:cubicBezTo>
                  <a:cubicBezTo>
                    <a:pt x="128" y="111"/>
                    <a:pt x="128" y="111"/>
                    <a:pt x="128" y="111"/>
                  </a:cubicBezTo>
                  <a:cubicBezTo>
                    <a:pt x="133" y="104"/>
                    <a:pt x="136" y="96"/>
                    <a:pt x="138" y="88"/>
                  </a:cubicBezTo>
                  <a:lnTo>
                    <a:pt x="152" y="88"/>
                  </a:lnTo>
                  <a:close/>
                  <a:moveTo>
                    <a:pt x="76" y="115"/>
                  </a:moveTo>
                  <a:cubicBezTo>
                    <a:pt x="54" y="115"/>
                    <a:pt x="37" y="98"/>
                    <a:pt x="37" y="76"/>
                  </a:cubicBezTo>
                  <a:cubicBezTo>
                    <a:pt x="37" y="54"/>
                    <a:pt x="54" y="37"/>
                    <a:pt x="76" y="37"/>
                  </a:cubicBezTo>
                  <a:cubicBezTo>
                    <a:pt x="98" y="37"/>
                    <a:pt x="115" y="54"/>
                    <a:pt x="115" y="76"/>
                  </a:cubicBezTo>
                  <a:cubicBezTo>
                    <a:pt x="115" y="98"/>
                    <a:pt x="98" y="115"/>
                    <a:pt x="76" y="11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9" name="文本框 34"/>
            <p:cNvSpPr txBox="1"/>
            <p:nvPr/>
          </p:nvSpPr>
          <p:spPr>
            <a:xfrm>
              <a:off x="3207623" y="2347693"/>
              <a:ext cx="961054" cy="315487"/>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文字说明</a:t>
              </a:r>
            </a:p>
          </p:txBody>
        </p:sp>
      </p:grpSp>
      <p:grpSp>
        <p:nvGrpSpPr>
          <p:cNvPr id="17" name="Group 36"/>
          <p:cNvGrpSpPr/>
          <p:nvPr/>
        </p:nvGrpSpPr>
        <p:grpSpPr>
          <a:xfrm>
            <a:off x="5691683" y="1812017"/>
            <a:ext cx="2721415" cy="2443862"/>
            <a:chOff x="4268680" y="1358696"/>
            <a:chExt cx="2041593" cy="1833374"/>
          </a:xfrm>
        </p:grpSpPr>
        <p:sp>
          <p:nvSpPr>
            <p:cNvPr id="5" name="Freeform 42"/>
            <p:cNvSpPr/>
            <p:nvPr/>
          </p:nvSpPr>
          <p:spPr bwMode="auto">
            <a:xfrm>
              <a:off x="4268680" y="1358696"/>
              <a:ext cx="2041593" cy="1833374"/>
            </a:xfrm>
            <a:custGeom>
              <a:avLst/>
              <a:gdLst>
                <a:gd name="T0" fmla="*/ 1149 w 1149"/>
                <a:gd name="T1" fmla="*/ 515 h 1030"/>
                <a:gd name="T2" fmla="*/ 1019 w 1149"/>
                <a:gd name="T3" fmla="*/ 412 h 1030"/>
                <a:gd name="T4" fmla="*/ 515 w 1149"/>
                <a:gd name="T5" fmla="*/ 0 h 1030"/>
                <a:gd name="T6" fmla="*/ 0 w 1149"/>
                <a:gd name="T7" fmla="*/ 515 h 1030"/>
                <a:gd name="T8" fmla="*/ 515 w 1149"/>
                <a:gd name="T9" fmla="*/ 1030 h 1030"/>
                <a:gd name="T10" fmla="*/ 1019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19" y="412"/>
                    <a:pt x="1019" y="412"/>
                    <a:pt x="1019" y="412"/>
                  </a:cubicBezTo>
                  <a:cubicBezTo>
                    <a:pt x="971" y="177"/>
                    <a:pt x="764" y="0"/>
                    <a:pt x="515" y="0"/>
                  </a:cubicBezTo>
                  <a:cubicBezTo>
                    <a:pt x="231" y="0"/>
                    <a:pt x="0" y="231"/>
                    <a:pt x="0" y="515"/>
                  </a:cubicBezTo>
                  <a:cubicBezTo>
                    <a:pt x="0" y="799"/>
                    <a:pt x="231" y="1030"/>
                    <a:pt x="515" y="1030"/>
                  </a:cubicBezTo>
                  <a:cubicBezTo>
                    <a:pt x="764" y="1030"/>
                    <a:pt x="971" y="853"/>
                    <a:pt x="1019"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6" name="Freeform 43"/>
            <p:cNvSpPr>
              <a:spLocks noEditPoints="1"/>
            </p:cNvSpPr>
            <p:nvPr/>
          </p:nvSpPr>
          <p:spPr bwMode="auto">
            <a:xfrm>
              <a:off x="4268680" y="1358696"/>
              <a:ext cx="2041593" cy="1833374"/>
            </a:xfrm>
            <a:custGeom>
              <a:avLst/>
              <a:gdLst>
                <a:gd name="T0" fmla="*/ 1019 w 1149"/>
                <a:gd name="T1" fmla="*/ 412 h 1030"/>
                <a:gd name="T2" fmla="*/ 515 w 1149"/>
                <a:gd name="T3" fmla="*/ 0 h 1030"/>
                <a:gd name="T4" fmla="*/ 0 w 1149"/>
                <a:gd name="T5" fmla="*/ 515 h 1030"/>
                <a:gd name="T6" fmla="*/ 515 w 1149"/>
                <a:gd name="T7" fmla="*/ 1030 h 1030"/>
                <a:gd name="T8" fmla="*/ 1019 w 1149"/>
                <a:gd name="T9" fmla="*/ 618 h 1030"/>
                <a:gd name="T10" fmla="*/ 1149 w 1149"/>
                <a:gd name="T11" fmla="*/ 515 h 1030"/>
                <a:gd name="T12" fmla="*/ 1019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19" y="412"/>
                  </a:moveTo>
                  <a:cubicBezTo>
                    <a:pt x="971" y="177"/>
                    <a:pt x="764" y="0"/>
                    <a:pt x="515" y="0"/>
                  </a:cubicBezTo>
                  <a:cubicBezTo>
                    <a:pt x="231" y="0"/>
                    <a:pt x="0" y="231"/>
                    <a:pt x="0" y="515"/>
                  </a:cubicBezTo>
                  <a:cubicBezTo>
                    <a:pt x="0" y="799"/>
                    <a:pt x="231" y="1030"/>
                    <a:pt x="515" y="1030"/>
                  </a:cubicBezTo>
                  <a:cubicBezTo>
                    <a:pt x="764" y="1030"/>
                    <a:pt x="971" y="853"/>
                    <a:pt x="1019" y="618"/>
                  </a:cubicBezTo>
                  <a:cubicBezTo>
                    <a:pt x="1149" y="515"/>
                    <a:pt x="1149" y="515"/>
                    <a:pt x="1149" y="515"/>
                  </a:cubicBezTo>
                  <a:lnTo>
                    <a:pt x="1019"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3"/>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2" name="Freeform 49"/>
            <p:cNvSpPr>
              <a:spLocks noEditPoints="1"/>
            </p:cNvSpPr>
            <p:nvPr/>
          </p:nvSpPr>
          <p:spPr bwMode="auto">
            <a:xfrm>
              <a:off x="4992005" y="1766825"/>
              <a:ext cx="447204" cy="395835"/>
            </a:xfrm>
            <a:custGeom>
              <a:avLst/>
              <a:gdLst>
                <a:gd name="T0" fmla="*/ 29 w 144"/>
                <a:gd name="T1" fmla="*/ 53 h 127"/>
                <a:gd name="T2" fmla="*/ 45 w 144"/>
                <a:gd name="T3" fmla="*/ 72 h 127"/>
                <a:gd name="T4" fmla="*/ 65 w 144"/>
                <a:gd name="T5" fmla="*/ 58 h 127"/>
                <a:gd name="T6" fmla="*/ 50 w 144"/>
                <a:gd name="T7" fmla="*/ 39 h 127"/>
                <a:gd name="T8" fmla="*/ 65 w 144"/>
                <a:gd name="T9" fmla="*/ 29 h 127"/>
                <a:gd name="T10" fmla="*/ 8 w 144"/>
                <a:gd name="T11" fmla="*/ 0 h 127"/>
                <a:gd name="T12" fmla="*/ 13 w 144"/>
                <a:gd name="T13" fmla="*/ 63 h 127"/>
                <a:gd name="T14" fmla="*/ 29 w 144"/>
                <a:gd name="T15" fmla="*/ 53 h 127"/>
                <a:gd name="T16" fmla="*/ 115 w 144"/>
                <a:gd name="T17" fmla="*/ 53 h 127"/>
                <a:gd name="T18" fmla="*/ 131 w 144"/>
                <a:gd name="T19" fmla="*/ 63 h 127"/>
                <a:gd name="T20" fmla="*/ 136 w 144"/>
                <a:gd name="T21" fmla="*/ 0 h 127"/>
                <a:gd name="T22" fmla="*/ 80 w 144"/>
                <a:gd name="T23" fmla="*/ 29 h 127"/>
                <a:gd name="T24" fmla="*/ 95 w 144"/>
                <a:gd name="T25" fmla="*/ 39 h 127"/>
                <a:gd name="T26" fmla="*/ 0 w 144"/>
                <a:gd name="T27" fmla="*/ 103 h 127"/>
                <a:gd name="T28" fmla="*/ 5 w 144"/>
                <a:gd name="T29" fmla="*/ 127 h 127"/>
                <a:gd name="T30" fmla="*/ 115 w 144"/>
                <a:gd name="T31" fmla="*/ 53 h 127"/>
                <a:gd name="T32" fmla="*/ 101 w 144"/>
                <a:gd name="T33" fmla="*/ 86 h 127"/>
                <a:gd name="T34" fmla="*/ 81 w 144"/>
                <a:gd name="T35" fmla="*/ 103 h 127"/>
                <a:gd name="T36" fmla="*/ 139 w 144"/>
                <a:gd name="T37" fmla="*/ 127 h 127"/>
                <a:gd name="T38" fmla="*/ 144 w 144"/>
                <a:gd name="T39" fmla="*/ 103 h 127"/>
                <a:gd name="T40" fmla="*/ 101 w 144"/>
                <a:gd name="T41" fmla="*/ 8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27">
                  <a:moveTo>
                    <a:pt x="29" y="53"/>
                  </a:moveTo>
                  <a:cubicBezTo>
                    <a:pt x="34" y="60"/>
                    <a:pt x="39" y="66"/>
                    <a:pt x="45" y="72"/>
                  </a:cubicBezTo>
                  <a:cubicBezTo>
                    <a:pt x="51" y="68"/>
                    <a:pt x="58" y="63"/>
                    <a:pt x="65" y="58"/>
                  </a:cubicBezTo>
                  <a:cubicBezTo>
                    <a:pt x="59" y="52"/>
                    <a:pt x="54" y="46"/>
                    <a:pt x="50" y="39"/>
                  </a:cubicBezTo>
                  <a:cubicBezTo>
                    <a:pt x="65" y="29"/>
                    <a:pt x="65" y="29"/>
                    <a:pt x="65" y="29"/>
                  </a:cubicBezTo>
                  <a:cubicBezTo>
                    <a:pt x="8" y="0"/>
                    <a:pt x="8" y="0"/>
                    <a:pt x="8" y="0"/>
                  </a:cubicBezTo>
                  <a:cubicBezTo>
                    <a:pt x="13" y="63"/>
                    <a:pt x="13" y="63"/>
                    <a:pt x="13" y="63"/>
                  </a:cubicBezTo>
                  <a:lnTo>
                    <a:pt x="29" y="53"/>
                  </a:lnTo>
                  <a:close/>
                  <a:moveTo>
                    <a:pt x="115" y="53"/>
                  </a:moveTo>
                  <a:cubicBezTo>
                    <a:pt x="131" y="63"/>
                    <a:pt x="131" y="63"/>
                    <a:pt x="131" y="63"/>
                  </a:cubicBezTo>
                  <a:cubicBezTo>
                    <a:pt x="136" y="0"/>
                    <a:pt x="136" y="0"/>
                    <a:pt x="136" y="0"/>
                  </a:cubicBezTo>
                  <a:cubicBezTo>
                    <a:pt x="80" y="29"/>
                    <a:pt x="80" y="29"/>
                    <a:pt x="80" y="29"/>
                  </a:cubicBezTo>
                  <a:cubicBezTo>
                    <a:pt x="95" y="39"/>
                    <a:pt x="95" y="39"/>
                    <a:pt x="95" y="39"/>
                  </a:cubicBezTo>
                  <a:cubicBezTo>
                    <a:pt x="61" y="90"/>
                    <a:pt x="1" y="103"/>
                    <a:pt x="0" y="103"/>
                  </a:cubicBezTo>
                  <a:cubicBezTo>
                    <a:pt x="5" y="127"/>
                    <a:pt x="5" y="127"/>
                    <a:pt x="5" y="127"/>
                  </a:cubicBezTo>
                  <a:cubicBezTo>
                    <a:pt x="8" y="127"/>
                    <a:pt x="75" y="112"/>
                    <a:pt x="115" y="53"/>
                  </a:cubicBezTo>
                  <a:close/>
                  <a:moveTo>
                    <a:pt x="101" y="86"/>
                  </a:moveTo>
                  <a:cubicBezTo>
                    <a:pt x="95" y="92"/>
                    <a:pt x="88" y="98"/>
                    <a:pt x="81" y="103"/>
                  </a:cubicBezTo>
                  <a:cubicBezTo>
                    <a:pt x="111" y="121"/>
                    <a:pt x="137" y="127"/>
                    <a:pt x="139" y="127"/>
                  </a:cubicBezTo>
                  <a:cubicBezTo>
                    <a:pt x="144" y="103"/>
                    <a:pt x="144" y="103"/>
                    <a:pt x="144" y="103"/>
                  </a:cubicBezTo>
                  <a:cubicBezTo>
                    <a:pt x="144" y="103"/>
                    <a:pt x="124" y="99"/>
                    <a:pt x="101" y="86"/>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20" name="文本框 34"/>
            <p:cNvSpPr txBox="1"/>
            <p:nvPr/>
          </p:nvSpPr>
          <p:spPr>
            <a:xfrm>
              <a:off x="4732911" y="2366743"/>
              <a:ext cx="961054" cy="315487"/>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文字说明</a:t>
              </a:r>
            </a:p>
          </p:txBody>
        </p:sp>
      </p:grpSp>
      <p:grpSp>
        <p:nvGrpSpPr>
          <p:cNvPr id="18" name="Group 35"/>
          <p:cNvGrpSpPr/>
          <p:nvPr/>
        </p:nvGrpSpPr>
        <p:grpSpPr>
          <a:xfrm>
            <a:off x="7732457" y="1812017"/>
            <a:ext cx="2721415" cy="2443862"/>
            <a:chOff x="5799659" y="1358696"/>
            <a:chExt cx="2041593" cy="1833374"/>
          </a:xfrm>
        </p:grpSpPr>
        <p:sp>
          <p:nvSpPr>
            <p:cNvPr id="3" name="Freeform 40"/>
            <p:cNvSpPr/>
            <p:nvPr/>
          </p:nvSpPr>
          <p:spPr bwMode="auto">
            <a:xfrm>
              <a:off x="5799659" y="1358696"/>
              <a:ext cx="2041593" cy="1833374"/>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tx1">
                    <a:lumMod val="50000"/>
                    <a:lumOff val="50000"/>
                  </a:schemeClr>
                </a:solidFill>
              </a:endParaRPr>
            </a:p>
          </p:txBody>
        </p:sp>
        <p:sp>
          <p:nvSpPr>
            <p:cNvPr id="4" name="Freeform 41"/>
            <p:cNvSpPr>
              <a:spLocks noEditPoints="1"/>
            </p:cNvSpPr>
            <p:nvPr/>
          </p:nvSpPr>
          <p:spPr bwMode="auto">
            <a:xfrm>
              <a:off x="5799659" y="1358696"/>
              <a:ext cx="2041593" cy="1833374"/>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accent4"/>
            </a:solidFill>
            <a:ln>
              <a:noFill/>
            </a:ln>
            <a:effectLst>
              <a:outerShdw blurRad="50800" dist="38100" algn="l" rotWithShape="0">
                <a:prstClr val="black">
                  <a:alpha val="40000"/>
                </a:prstClr>
              </a:outerShdw>
            </a:effec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3" name="Freeform 50"/>
            <p:cNvSpPr/>
            <p:nvPr/>
          </p:nvSpPr>
          <p:spPr bwMode="auto">
            <a:xfrm>
              <a:off x="6548657" y="1761548"/>
              <a:ext cx="371664" cy="436628"/>
            </a:xfrm>
            <a:custGeom>
              <a:avLst/>
              <a:gdLst>
                <a:gd name="T0" fmla="*/ 74 w 120"/>
                <a:gd name="T1" fmla="*/ 39 h 140"/>
                <a:gd name="T2" fmla="*/ 82 w 120"/>
                <a:gd name="T3" fmla="*/ 22 h 140"/>
                <a:gd name="T4" fmla="*/ 60 w 120"/>
                <a:gd name="T5" fmla="*/ 0 h 140"/>
                <a:gd name="T6" fmla="*/ 38 w 120"/>
                <a:gd name="T7" fmla="*/ 22 h 140"/>
                <a:gd name="T8" fmla="*/ 46 w 120"/>
                <a:gd name="T9" fmla="*/ 39 h 140"/>
                <a:gd name="T10" fmla="*/ 8 w 120"/>
                <a:gd name="T11" fmla="*/ 98 h 140"/>
                <a:gd name="T12" fmla="*/ 37 w 120"/>
                <a:gd name="T13" fmla="*/ 78 h 140"/>
                <a:gd name="T14" fmla="*/ 25 w 120"/>
                <a:gd name="T15" fmla="*/ 140 h 140"/>
                <a:gd name="T16" fmla="*/ 45 w 120"/>
                <a:gd name="T17" fmla="*/ 140 h 140"/>
                <a:gd name="T18" fmla="*/ 60 w 120"/>
                <a:gd name="T19" fmla="*/ 114 h 140"/>
                <a:gd name="T20" fmla="*/ 75 w 120"/>
                <a:gd name="T21" fmla="*/ 140 h 140"/>
                <a:gd name="T22" fmla="*/ 95 w 120"/>
                <a:gd name="T23" fmla="*/ 140 h 140"/>
                <a:gd name="T24" fmla="*/ 83 w 120"/>
                <a:gd name="T25" fmla="*/ 78 h 140"/>
                <a:gd name="T26" fmla="*/ 112 w 120"/>
                <a:gd name="T27" fmla="*/ 98 h 140"/>
                <a:gd name="T28" fmla="*/ 74 w 120"/>
                <a:gd name="T29" fmla="*/ 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40">
                  <a:moveTo>
                    <a:pt x="74" y="39"/>
                  </a:moveTo>
                  <a:cubicBezTo>
                    <a:pt x="78" y="35"/>
                    <a:pt x="82" y="29"/>
                    <a:pt x="82" y="22"/>
                  </a:cubicBezTo>
                  <a:cubicBezTo>
                    <a:pt x="82" y="10"/>
                    <a:pt x="72" y="0"/>
                    <a:pt x="60" y="0"/>
                  </a:cubicBezTo>
                  <a:cubicBezTo>
                    <a:pt x="48" y="0"/>
                    <a:pt x="38" y="10"/>
                    <a:pt x="38" y="22"/>
                  </a:cubicBezTo>
                  <a:cubicBezTo>
                    <a:pt x="38" y="29"/>
                    <a:pt x="42" y="35"/>
                    <a:pt x="46" y="39"/>
                  </a:cubicBezTo>
                  <a:cubicBezTo>
                    <a:pt x="24" y="46"/>
                    <a:pt x="0" y="91"/>
                    <a:pt x="8" y="98"/>
                  </a:cubicBezTo>
                  <a:cubicBezTo>
                    <a:pt x="15" y="105"/>
                    <a:pt x="27" y="91"/>
                    <a:pt x="37" y="78"/>
                  </a:cubicBezTo>
                  <a:cubicBezTo>
                    <a:pt x="32" y="99"/>
                    <a:pt x="27" y="121"/>
                    <a:pt x="25" y="140"/>
                  </a:cubicBezTo>
                  <a:cubicBezTo>
                    <a:pt x="45" y="140"/>
                    <a:pt x="45" y="140"/>
                    <a:pt x="45" y="140"/>
                  </a:cubicBezTo>
                  <a:cubicBezTo>
                    <a:pt x="45" y="129"/>
                    <a:pt x="52" y="114"/>
                    <a:pt x="60" y="114"/>
                  </a:cubicBezTo>
                  <a:cubicBezTo>
                    <a:pt x="68" y="114"/>
                    <a:pt x="75" y="129"/>
                    <a:pt x="75" y="140"/>
                  </a:cubicBezTo>
                  <a:cubicBezTo>
                    <a:pt x="95" y="140"/>
                    <a:pt x="95" y="140"/>
                    <a:pt x="95" y="140"/>
                  </a:cubicBezTo>
                  <a:cubicBezTo>
                    <a:pt x="93" y="121"/>
                    <a:pt x="88" y="99"/>
                    <a:pt x="83" y="78"/>
                  </a:cubicBezTo>
                  <a:cubicBezTo>
                    <a:pt x="93" y="91"/>
                    <a:pt x="105" y="105"/>
                    <a:pt x="112" y="98"/>
                  </a:cubicBezTo>
                  <a:cubicBezTo>
                    <a:pt x="120" y="91"/>
                    <a:pt x="96" y="46"/>
                    <a:pt x="74" y="39"/>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21" name="文本框 34"/>
            <p:cNvSpPr txBox="1"/>
            <p:nvPr/>
          </p:nvSpPr>
          <p:spPr>
            <a:xfrm>
              <a:off x="6310273" y="2376268"/>
              <a:ext cx="961054" cy="315487"/>
            </a:xfrm>
            <a:prstGeom prst="rect">
              <a:avLst/>
            </a:prstGeom>
            <a:noFill/>
          </p:spPr>
          <p:txBody>
            <a:bodyPr wrap="none" lIns="91416" tIns="45708" rIns="91416" bIns="45708"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文字说明</a:t>
              </a:r>
            </a:p>
          </p:txBody>
        </p:sp>
      </p:grpSp>
      <p:grpSp>
        <p:nvGrpSpPr>
          <p:cNvPr id="22" name="组合 3"/>
          <p:cNvGrpSpPr/>
          <p:nvPr/>
        </p:nvGrpSpPr>
        <p:grpSpPr>
          <a:xfrm>
            <a:off x="1356050" y="4549929"/>
            <a:ext cx="2022860" cy="1486427"/>
            <a:chOff x="5054600" y="1342008"/>
            <a:chExt cx="1517540" cy="1115110"/>
          </a:xfrm>
        </p:grpSpPr>
        <p:sp>
          <p:nvSpPr>
            <p:cNvPr id="23" name="TextBox 22"/>
            <p:cNvSpPr txBox="1"/>
            <p:nvPr/>
          </p:nvSpPr>
          <p:spPr>
            <a:xfrm>
              <a:off x="5054600" y="1342008"/>
              <a:ext cx="1213629"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tx1">
                      <a:lumMod val="50000"/>
                      <a:lumOff val="50000"/>
                    </a:schemeClr>
                  </a:solidFill>
                </a:rPr>
                <a:t>点击添加标题</a:t>
              </a:r>
              <a:endParaRPr lang="en-US" altLang="zh-CN" sz="1865" dirty="0">
                <a:solidFill>
                  <a:schemeClr val="tx1">
                    <a:lumMod val="50000"/>
                    <a:lumOff val="50000"/>
                  </a:schemeClr>
                </a:solidFill>
              </a:endParaRPr>
            </a:p>
          </p:txBody>
        </p:sp>
        <p:sp>
          <p:nvSpPr>
            <p:cNvPr id="24" name="矩形 35"/>
            <p:cNvSpPr/>
            <p:nvPr/>
          </p:nvSpPr>
          <p:spPr>
            <a:xfrm>
              <a:off x="5054600" y="1650919"/>
              <a:ext cx="1517540" cy="806199"/>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p>
          </p:txBody>
        </p:sp>
      </p:grpSp>
      <p:grpSp>
        <p:nvGrpSpPr>
          <p:cNvPr id="25" name="组合 3"/>
          <p:cNvGrpSpPr/>
          <p:nvPr/>
        </p:nvGrpSpPr>
        <p:grpSpPr>
          <a:xfrm>
            <a:off x="3793813" y="4549929"/>
            <a:ext cx="2022860" cy="1486427"/>
            <a:chOff x="5054600" y="1342008"/>
            <a:chExt cx="1517540" cy="1115110"/>
          </a:xfrm>
        </p:grpSpPr>
        <p:sp>
          <p:nvSpPr>
            <p:cNvPr id="26" name="TextBox 25"/>
            <p:cNvSpPr txBox="1"/>
            <p:nvPr/>
          </p:nvSpPr>
          <p:spPr>
            <a:xfrm>
              <a:off x="5054600" y="1342008"/>
              <a:ext cx="1213629"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tx1">
                      <a:lumMod val="50000"/>
                      <a:lumOff val="50000"/>
                    </a:schemeClr>
                  </a:solidFill>
                </a:rPr>
                <a:t>点击添加标题</a:t>
              </a:r>
              <a:endParaRPr lang="en-US" altLang="zh-CN" sz="1865" dirty="0">
                <a:solidFill>
                  <a:schemeClr val="tx1">
                    <a:lumMod val="50000"/>
                    <a:lumOff val="50000"/>
                  </a:schemeClr>
                </a:solidFill>
              </a:endParaRPr>
            </a:p>
          </p:txBody>
        </p:sp>
        <p:sp>
          <p:nvSpPr>
            <p:cNvPr id="28" name="矩形 35"/>
            <p:cNvSpPr/>
            <p:nvPr/>
          </p:nvSpPr>
          <p:spPr>
            <a:xfrm>
              <a:off x="5054600" y="1650919"/>
              <a:ext cx="1517540" cy="806199"/>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p>
          </p:txBody>
        </p:sp>
      </p:grpSp>
      <p:grpSp>
        <p:nvGrpSpPr>
          <p:cNvPr id="27" name="组合 3"/>
          <p:cNvGrpSpPr/>
          <p:nvPr/>
        </p:nvGrpSpPr>
        <p:grpSpPr>
          <a:xfrm>
            <a:off x="6172181" y="4549929"/>
            <a:ext cx="2022860" cy="1486427"/>
            <a:chOff x="5054600" y="1342008"/>
            <a:chExt cx="1517540" cy="1115110"/>
          </a:xfrm>
        </p:grpSpPr>
        <p:sp>
          <p:nvSpPr>
            <p:cNvPr id="30" name="TextBox 29"/>
            <p:cNvSpPr txBox="1"/>
            <p:nvPr/>
          </p:nvSpPr>
          <p:spPr>
            <a:xfrm>
              <a:off x="5054600" y="1342008"/>
              <a:ext cx="1213629"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tx1">
                      <a:lumMod val="50000"/>
                      <a:lumOff val="50000"/>
                    </a:schemeClr>
                  </a:solidFill>
                </a:rPr>
                <a:t>点击添加标题</a:t>
              </a:r>
              <a:endParaRPr lang="en-US" altLang="zh-CN" sz="1865" dirty="0">
                <a:solidFill>
                  <a:schemeClr val="tx1">
                    <a:lumMod val="50000"/>
                    <a:lumOff val="50000"/>
                  </a:schemeClr>
                </a:solidFill>
              </a:endParaRPr>
            </a:p>
          </p:txBody>
        </p:sp>
        <p:sp>
          <p:nvSpPr>
            <p:cNvPr id="31" name="矩形 35"/>
            <p:cNvSpPr/>
            <p:nvPr/>
          </p:nvSpPr>
          <p:spPr>
            <a:xfrm>
              <a:off x="5054600" y="1650919"/>
              <a:ext cx="1517540" cy="806199"/>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p>
          </p:txBody>
        </p:sp>
      </p:grpSp>
      <p:grpSp>
        <p:nvGrpSpPr>
          <p:cNvPr id="29" name="组合 3"/>
          <p:cNvGrpSpPr/>
          <p:nvPr/>
        </p:nvGrpSpPr>
        <p:grpSpPr>
          <a:xfrm>
            <a:off x="8641635" y="4549929"/>
            <a:ext cx="2022860" cy="1486427"/>
            <a:chOff x="5054600" y="1342008"/>
            <a:chExt cx="1517540" cy="1115110"/>
          </a:xfrm>
        </p:grpSpPr>
        <p:sp>
          <p:nvSpPr>
            <p:cNvPr id="33" name="TextBox 32"/>
            <p:cNvSpPr txBox="1"/>
            <p:nvPr/>
          </p:nvSpPr>
          <p:spPr>
            <a:xfrm>
              <a:off x="5054600" y="1342008"/>
              <a:ext cx="1213629"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tx1">
                      <a:lumMod val="50000"/>
                      <a:lumOff val="50000"/>
                    </a:schemeClr>
                  </a:solidFill>
                </a:rPr>
                <a:t>点击添加标题</a:t>
              </a:r>
              <a:endParaRPr lang="en-US" altLang="zh-CN" sz="1865" dirty="0">
                <a:solidFill>
                  <a:schemeClr val="tx1">
                    <a:lumMod val="50000"/>
                    <a:lumOff val="50000"/>
                  </a:schemeClr>
                </a:solidFill>
              </a:endParaRPr>
            </a:p>
          </p:txBody>
        </p:sp>
        <p:sp>
          <p:nvSpPr>
            <p:cNvPr id="34" name="矩形 35"/>
            <p:cNvSpPr/>
            <p:nvPr/>
          </p:nvSpPr>
          <p:spPr>
            <a:xfrm>
              <a:off x="5054600" y="1650919"/>
              <a:ext cx="1517540" cy="806199"/>
            </a:xfrm>
            <a:prstGeom prst="rect">
              <a:avLst/>
            </a:prstGeom>
          </p:spPr>
          <p:txBody>
            <a:bodyPr wrap="square">
              <a:spAutoFit/>
            </a:body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p>
          </p:txBody>
        </p:sp>
      </p:grpSp>
      <p:sp>
        <p:nvSpPr>
          <p:cNvPr id="32" name="标题 3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ppt_x</p:attrName>
                                        </p:attrNameLst>
                                      </p:cBhvr>
                                      <p:tavLst>
                                        <p:tav tm="0">
                                          <p:val>
                                            <p:strVal val="#ppt_x-.2"/>
                                          </p:val>
                                        </p:tav>
                                        <p:tav tm="100000">
                                          <p:val>
                                            <p:strVal val="#ppt_x"/>
                                          </p:val>
                                        </p:tav>
                                      </p:tavLst>
                                    </p:anim>
                                    <p:anim calcmode="lin" valueType="num">
                                      <p:cBhvr>
                                        <p:cTn id="2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7"/>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ppt_x</p:attrName>
                                        </p:attrNameLst>
                                      </p:cBhvr>
                                      <p:tavLst>
                                        <p:tav tm="0">
                                          <p:val>
                                            <p:strVal val="#ppt_x-.2"/>
                                          </p:val>
                                        </p:tav>
                                        <p:tav tm="100000">
                                          <p:val>
                                            <p:strVal val="#ppt_x"/>
                                          </p:val>
                                        </p:tav>
                                      </p:tavLst>
                                    </p:anim>
                                    <p:anim calcmode="lin" valueType="num">
                                      <p:cBhvr>
                                        <p:cTn id="2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8"/>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ppt_x</p:attrName>
                                        </p:attrNameLst>
                                      </p:cBhvr>
                                      <p:tavLst>
                                        <p:tav tm="0">
                                          <p:val>
                                            <p:strVal val="#ppt_x-.2"/>
                                          </p:val>
                                        </p:tav>
                                        <p:tav tm="100000">
                                          <p:val>
                                            <p:strVal val="#ppt_x"/>
                                          </p:val>
                                        </p:tav>
                                      </p:tavLst>
                                    </p:anim>
                                    <p:anim calcmode="lin" valueType="num">
                                      <p:cBhvr>
                                        <p:cTn id="32"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2"/>
                                        </p:tgtEl>
                                      </p:cBhvr>
                                    </p:animEffect>
                                  </p:childTnLst>
                                </p:cTn>
                              </p:par>
                            </p:childTnLst>
                          </p:cTn>
                        </p:par>
                        <p:par>
                          <p:cTn id="34" fill="hold">
                            <p:stCondLst>
                              <p:cond delay="5000"/>
                            </p:stCondLst>
                            <p:childTnLst>
                              <p:par>
                                <p:cTn id="35" presetID="29"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ppt_x</p:attrName>
                                        </p:attrNameLst>
                                      </p:cBhvr>
                                      <p:tavLst>
                                        <p:tav tm="0">
                                          <p:val>
                                            <p:strVal val="#ppt_x-.2"/>
                                          </p:val>
                                        </p:tav>
                                        <p:tav tm="100000">
                                          <p:val>
                                            <p:strVal val="#ppt_x"/>
                                          </p:val>
                                        </p:tav>
                                      </p:tavLst>
                                    </p:anim>
                                    <p:anim calcmode="lin" valueType="num">
                                      <p:cBhvr>
                                        <p:cTn id="38"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5"/>
                                        </p:tgtEl>
                                      </p:cBhvr>
                                    </p:animEffect>
                                  </p:childTnLst>
                                </p:cTn>
                              </p:par>
                            </p:childTnLst>
                          </p:cTn>
                        </p:par>
                        <p:par>
                          <p:cTn id="40" fill="hold">
                            <p:stCondLst>
                              <p:cond delay="6000"/>
                            </p:stCondLst>
                            <p:childTnLst>
                              <p:par>
                                <p:cTn id="41" presetID="29"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ppt_x</p:attrName>
                                        </p:attrNameLst>
                                      </p:cBhvr>
                                      <p:tavLst>
                                        <p:tav tm="0">
                                          <p:val>
                                            <p:strVal val="#ppt_x-.2"/>
                                          </p:val>
                                        </p:tav>
                                        <p:tav tm="100000">
                                          <p:val>
                                            <p:strVal val="#ppt_x"/>
                                          </p:val>
                                        </p:tav>
                                      </p:tavLst>
                                    </p:anim>
                                    <p:anim calcmode="lin" valueType="num">
                                      <p:cBhvr>
                                        <p:cTn id="44"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7"/>
                                        </p:tgtEl>
                                      </p:cBhvr>
                                    </p:animEffect>
                                  </p:childTnLst>
                                </p:cTn>
                              </p:par>
                            </p:childTnLst>
                          </p:cTn>
                        </p:par>
                        <p:par>
                          <p:cTn id="46" fill="hold">
                            <p:stCondLst>
                              <p:cond delay="7000"/>
                            </p:stCondLst>
                            <p:childTnLst>
                              <p:par>
                                <p:cTn id="47" presetID="29"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ppt_x</p:attrName>
                                        </p:attrNameLst>
                                      </p:cBhvr>
                                      <p:tavLst>
                                        <p:tav tm="0">
                                          <p:val>
                                            <p:strVal val="#ppt_x-.2"/>
                                          </p:val>
                                        </p:tav>
                                        <p:tav tm="100000">
                                          <p:val>
                                            <p:strVal val="#ppt_x"/>
                                          </p:val>
                                        </p:tav>
                                      </p:tavLst>
                                    </p:anim>
                                    <p:anim calcmode="lin" valueType="num">
                                      <p:cBhvr>
                                        <p:cTn id="50"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6289321" y="1605272"/>
            <a:ext cx="0" cy="45113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本框 81"/>
          <p:cNvSpPr txBox="1">
            <a:spLocks noChangeArrowheads="1"/>
          </p:cNvSpPr>
          <p:nvPr/>
        </p:nvSpPr>
        <p:spPr bwMode="auto">
          <a:xfrm>
            <a:off x="2145066" y="1582045"/>
            <a:ext cx="3403631" cy="112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tx2"/>
                </a:solidFill>
                <a:latin typeface="微软雅黑" panose="020B0503020204020204" pitchFamily="34" charset="-122"/>
                <a:ea typeface="微软雅黑" panose="020B0503020204020204" pitchFamily="34" charset="-122"/>
              </a:rPr>
              <a:t>输入您的标题</a:t>
            </a:r>
            <a:endParaRPr lang="en-US" altLang="zh-CN" sz="1600" b="1" dirty="0">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p>
        </p:txBody>
      </p:sp>
      <p:sp>
        <p:nvSpPr>
          <p:cNvPr id="10" name="文本框 81"/>
          <p:cNvSpPr txBox="1">
            <a:spLocks noChangeArrowheads="1"/>
          </p:cNvSpPr>
          <p:nvPr/>
        </p:nvSpPr>
        <p:spPr bwMode="auto">
          <a:xfrm>
            <a:off x="2137735" y="3309787"/>
            <a:ext cx="3455484" cy="11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1"/>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1"/>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p>
        </p:txBody>
      </p:sp>
      <p:sp>
        <p:nvSpPr>
          <p:cNvPr id="11" name="文本框 81"/>
          <p:cNvSpPr txBox="1">
            <a:spLocks noChangeArrowheads="1"/>
          </p:cNvSpPr>
          <p:nvPr/>
        </p:nvSpPr>
        <p:spPr bwMode="auto">
          <a:xfrm>
            <a:off x="2093212" y="5206670"/>
            <a:ext cx="3455484" cy="117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2"/>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2"/>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p>
        </p:txBody>
      </p:sp>
      <p:sp>
        <p:nvSpPr>
          <p:cNvPr id="12" name="文本框 81"/>
          <p:cNvSpPr txBox="1">
            <a:spLocks noChangeArrowheads="1"/>
          </p:cNvSpPr>
          <p:nvPr/>
        </p:nvSpPr>
        <p:spPr bwMode="auto">
          <a:xfrm>
            <a:off x="7780960" y="1630035"/>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3"/>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3"/>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p>
        </p:txBody>
      </p:sp>
      <p:sp>
        <p:nvSpPr>
          <p:cNvPr id="13" name="文本框 81"/>
          <p:cNvSpPr txBox="1">
            <a:spLocks noChangeArrowheads="1"/>
          </p:cNvSpPr>
          <p:nvPr/>
        </p:nvSpPr>
        <p:spPr bwMode="auto">
          <a:xfrm>
            <a:off x="7780960" y="3382940"/>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4"/>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4"/>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p>
        </p:txBody>
      </p:sp>
      <p:sp>
        <p:nvSpPr>
          <p:cNvPr id="14" name="文本框 81"/>
          <p:cNvSpPr txBox="1">
            <a:spLocks noChangeArrowheads="1"/>
          </p:cNvSpPr>
          <p:nvPr/>
        </p:nvSpPr>
        <p:spPr bwMode="auto">
          <a:xfrm>
            <a:off x="7780960" y="5039859"/>
            <a:ext cx="3499616" cy="134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Aft>
                <a:spcPts val="800"/>
              </a:spcAft>
            </a:pPr>
            <a:r>
              <a:rPr lang="zh-CN" altLang="en-US" sz="1600" b="1" dirty="0">
                <a:solidFill>
                  <a:schemeClr val="accent5"/>
                </a:solidFill>
                <a:latin typeface="微软雅黑" panose="020B0503020204020204" pitchFamily="34" charset="-122"/>
                <a:ea typeface="微软雅黑" panose="020B0503020204020204" pitchFamily="34" charset="-122"/>
              </a:rPr>
              <a:t>输入您的标题</a:t>
            </a:r>
            <a:endParaRPr lang="en-US" altLang="zh-CN" sz="1600" b="1" dirty="0">
              <a:solidFill>
                <a:schemeClr val="accent5"/>
              </a:solidFill>
              <a:latin typeface="微软雅黑" panose="020B0503020204020204" pitchFamily="34" charset="-122"/>
              <a:ea typeface="微软雅黑" panose="020B0503020204020204" pitchFamily="34" charset="-122"/>
            </a:endParaRPr>
          </a:p>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a:t>
            </a:r>
          </a:p>
        </p:txBody>
      </p:sp>
      <p:grpSp>
        <p:nvGrpSpPr>
          <p:cNvPr id="15" name="组合 14"/>
          <p:cNvGrpSpPr/>
          <p:nvPr/>
        </p:nvGrpSpPr>
        <p:grpSpPr>
          <a:xfrm>
            <a:off x="1165809" y="1749252"/>
            <a:ext cx="767885" cy="767886"/>
            <a:chOff x="635906" y="1669368"/>
            <a:chExt cx="576064" cy="576064"/>
          </a:xfrm>
        </p:grpSpPr>
        <p:sp>
          <p:nvSpPr>
            <p:cNvPr id="16" name="椭圆 15"/>
            <p:cNvSpPr/>
            <p:nvPr/>
          </p:nvSpPr>
          <p:spPr>
            <a:xfrm>
              <a:off x="635906" y="1669368"/>
              <a:ext cx="576064" cy="5760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17" name="矩形 16"/>
            <p:cNvSpPr/>
            <p:nvPr/>
          </p:nvSpPr>
          <p:spPr>
            <a:xfrm>
              <a:off x="682690" y="1772734"/>
              <a:ext cx="419936"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01</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18" name="组合 17"/>
          <p:cNvGrpSpPr/>
          <p:nvPr/>
        </p:nvGrpSpPr>
        <p:grpSpPr>
          <a:xfrm>
            <a:off x="1165810" y="3476996"/>
            <a:ext cx="767885" cy="767886"/>
            <a:chOff x="635906" y="2965512"/>
            <a:chExt cx="576064" cy="576064"/>
          </a:xfrm>
        </p:grpSpPr>
        <p:sp>
          <p:nvSpPr>
            <p:cNvPr id="19" name="椭圆 18"/>
            <p:cNvSpPr/>
            <p:nvPr/>
          </p:nvSpPr>
          <p:spPr>
            <a:xfrm>
              <a:off x="635906" y="2965512"/>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20" name="矩形 19"/>
            <p:cNvSpPr/>
            <p:nvPr/>
          </p:nvSpPr>
          <p:spPr>
            <a:xfrm>
              <a:off x="695330" y="3068878"/>
              <a:ext cx="457215"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02</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21" name="组合 20"/>
          <p:cNvGrpSpPr/>
          <p:nvPr/>
        </p:nvGrpSpPr>
        <p:grpSpPr>
          <a:xfrm>
            <a:off x="1165809" y="5204739"/>
            <a:ext cx="767886" cy="767886"/>
            <a:chOff x="635906" y="4261656"/>
            <a:chExt cx="576064" cy="576064"/>
          </a:xfrm>
        </p:grpSpPr>
        <p:sp>
          <p:nvSpPr>
            <p:cNvPr id="22" name="椭圆 21"/>
            <p:cNvSpPr/>
            <p:nvPr/>
          </p:nvSpPr>
          <p:spPr>
            <a:xfrm>
              <a:off x="635906" y="4261656"/>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矩形 22"/>
            <p:cNvSpPr/>
            <p:nvPr/>
          </p:nvSpPr>
          <p:spPr>
            <a:xfrm>
              <a:off x="690520" y="4365022"/>
              <a:ext cx="466835"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03</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24" name="组合 23"/>
          <p:cNvGrpSpPr/>
          <p:nvPr/>
        </p:nvGrpSpPr>
        <p:grpSpPr>
          <a:xfrm>
            <a:off x="6961223" y="1749253"/>
            <a:ext cx="767885" cy="767885"/>
            <a:chOff x="5004048" y="1669368"/>
            <a:chExt cx="576064" cy="576064"/>
          </a:xfrm>
        </p:grpSpPr>
        <p:sp>
          <p:nvSpPr>
            <p:cNvPr id="25" name="椭圆 24"/>
            <p:cNvSpPr/>
            <p:nvPr/>
          </p:nvSpPr>
          <p:spPr>
            <a:xfrm>
              <a:off x="5004048" y="1669368"/>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6" name="矩形 25"/>
            <p:cNvSpPr/>
            <p:nvPr/>
          </p:nvSpPr>
          <p:spPr>
            <a:xfrm>
              <a:off x="5063472" y="1728166"/>
              <a:ext cx="457215" cy="438600"/>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04</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27" name="组合 26"/>
          <p:cNvGrpSpPr/>
          <p:nvPr/>
        </p:nvGrpSpPr>
        <p:grpSpPr>
          <a:xfrm>
            <a:off x="6961224" y="3476996"/>
            <a:ext cx="767886" cy="767886"/>
            <a:chOff x="5004048" y="2965512"/>
            <a:chExt cx="576064" cy="576064"/>
          </a:xfrm>
        </p:grpSpPr>
        <p:sp>
          <p:nvSpPr>
            <p:cNvPr id="28" name="椭圆 27"/>
            <p:cNvSpPr/>
            <p:nvPr/>
          </p:nvSpPr>
          <p:spPr>
            <a:xfrm>
              <a:off x="5004048" y="2965512"/>
              <a:ext cx="57606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9" name="矩形 28"/>
            <p:cNvSpPr/>
            <p:nvPr/>
          </p:nvSpPr>
          <p:spPr>
            <a:xfrm>
              <a:off x="5058061" y="3068878"/>
              <a:ext cx="468038"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05</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grpSp>
        <p:nvGrpSpPr>
          <p:cNvPr id="30" name="组合 29"/>
          <p:cNvGrpSpPr/>
          <p:nvPr/>
        </p:nvGrpSpPr>
        <p:grpSpPr>
          <a:xfrm>
            <a:off x="6961222" y="5204739"/>
            <a:ext cx="767885" cy="767886"/>
            <a:chOff x="5004048" y="4261656"/>
            <a:chExt cx="576064" cy="576064"/>
          </a:xfrm>
        </p:grpSpPr>
        <p:sp>
          <p:nvSpPr>
            <p:cNvPr id="31" name="椭圆 30"/>
            <p:cNvSpPr/>
            <p:nvPr/>
          </p:nvSpPr>
          <p:spPr>
            <a:xfrm>
              <a:off x="5004048" y="4261656"/>
              <a:ext cx="576064" cy="5760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 name="矩形 31"/>
            <p:cNvSpPr/>
            <p:nvPr/>
          </p:nvSpPr>
          <p:spPr>
            <a:xfrm>
              <a:off x="5054039" y="4365022"/>
              <a:ext cx="470444" cy="438599"/>
            </a:xfrm>
            <a:prstGeom prst="rect">
              <a:avLst/>
            </a:prstGeom>
          </p:spPr>
          <p:txBody>
            <a:bodyPr wrap="none">
              <a:spAutoFit/>
            </a:bodyPr>
            <a:lstStyle/>
            <a:p>
              <a:pPr algn="ctr">
                <a:defRPr/>
              </a:pPr>
              <a:r>
                <a:rPr lang="en-US" altLang="zh-CN" sz="3200" dirty="0">
                  <a:solidFill>
                    <a:srgbClr val="FFFFFF"/>
                  </a:solidFill>
                  <a:latin typeface="Impact" panose="020B0806030902050204" pitchFamily="34" charset="0"/>
                  <a:ea typeface="Arial Unicode MS" panose="020B0604020202020204" charset="-122"/>
                  <a:cs typeface="Arial Unicode MS" panose="020B0604020202020204" charset="-122"/>
                </a:rPr>
                <a:t>06</a:t>
              </a:r>
              <a:endParaRPr lang="zh-CN" altLang="en-US" sz="3200" dirty="0">
                <a:solidFill>
                  <a:srgbClr val="FFFFFF"/>
                </a:solidFill>
                <a:latin typeface="Impact" panose="020B0806030902050204" pitchFamily="34" charset="0"/>
                <a:ea typeface="Arial Unicode MS" panose="020B0604020202020204" charset="-122"/>
                <a:cs typeface="Arial Unicode MS" panose="020B0604020202020204" charset="-122"/>
              </a:endParaRPr>
            </a:p>
          </p:txBody>
        </p:sp>
      </p:grpSp>
      <p:sp>
        <p:nvSpPr>
          <p:cNvPr id="33" name="标题 32"/>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1"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500"/>
                                        <p:tgtEl>
                                          <p:spTgt spid="2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500"/>
                            </p:stCondLst>
                            <p:childTnLst>
                              <p:par>
                                <p:cTn id="33" presetID="21" presetClass="entr" presetSubtype="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500"/>
                                        <p:tgtEl>
                                          <p:spTgt spid="24"/>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4500"/>
                            </p:stCondLst>
                            <p:childTnLst>
                              <p:par>
                                <p:cTn id="41" presetID="21" presetClass="entr" presetSubtype="1"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500"/>
                                        <p:tgtEl>
                                          <p:spTgt spid="27"/>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5500"/>
                            </p:stCondLst>
                            <p:childTnLst>
                              <p:par>
                                <p:cTn id="49" presetID="21" presetClass="entr" presetSubtype="1"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heel(1)">
                                      <p:cBhvr>
                                        <p:cTn id="51" dur="500"/>
                                        <p:tgtEl>
                                          <p:spTgt spid="30"/>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1">
            <a:hlinkClick r:id="rId3"/>
          </p:cNvPr>
          <p:cNvSpPr>
            <a:spLocks noChangeArrowheads="1"/>
          </p:cNvSpPr>
          <p:nvPr/>
        </p:nvSpPr>
        <p:spPr bwMode="auto">
          <a:xfrm>
            <a:off x="5621993" y="3380559"/>
            <a:ext cx="1282366" cy="789312"/>
          </a:xfrm>
          <a:prstGeom prst="rightArrow">
            <a:avLst>
              <a:gd name="adj1" fmla="val 50000"/>
              <a:gd name="adj2" fmla="val 40617"/>
            </a:avLst>
          </a:prstGeom>
          <a:solidFill>
            <a:schemeClr val="accent1"/>
          </a:solidFill>
          <a:ln>
            <a:noFill/>
          </a:ln>
          <a:effectLst>
            <a:outerShdw dist="35921" dir="2700000" algn="ctr" rotWithShape="0">
              <a:srgbClr val="5F5F5F">
                <a:alpha val="50000"/>
              </a:srgb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9" name="AutoShape 12">
            <a:hlinkClick r:id="rId3"/>
          </p:cNvPr>
          <p:cNvSpPr>
            <a:spLocks noChangeArrowheads="1"/>
          </p:cNvSpPr>
          <p:nvPr/>
        </p:nvSpPr>
        <p:spPr bwMode="auto">
          <a:xfrm flipH="1">
            <a:off x="5621993" y="4760266"/>
            <a:ext cx="1282366" cy="789312"/>
          </a:xfrm>
          <a:prstGeom prst="rightArrow">
            <a:avLst>
              <a:gd name="adj1" fmla="val 50000"/>
              <a:gd name="adj2" fmla="val 40617"/>
            </a:avLst>
          </a:prstGeom>
          <a:solidFill>
            <a:schemeClr val="tx2"/>
          </a:solidFill>
          <a:ln>
            <a:noFill/>
          </a:ln>
          <a:effectLst>
            <a:outerShdw dist="35921" dir="2700000" algn="ctr" rotWithShape="0">
              <a:schemeClr val="bg2"/>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0" name="Rectangle 6">
            <a:hlinkClick r:id="rId3"/>
          </p:cNvPr>
          <p:cNvSpPr>
            <a:spLocks noChangeArrowheads="1"/>
          </p:cNvSpPr>
          <p:nvPr/>
        </p:nvSpPr>
        <p:spPr bwMode="auto">
          <a:xfrm>
            <a:off x="1085042" y="1748807"/>
            <a:ext cx="4238580" cy="691970"/>
          </a:xfrm>
          <a:prstGeom prst="rect">
            <a:avLst/>
          </a:prstGeom>
          <a:solidFill>
            <a:schemeClr val="accent1"/>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eaLnBrk="1" hangingPunct="1">
              <a:lnSpc>
                <a:spcPct val="120000"/>
              </a:lnSpc>
              <a:defRPr/>
            </a:pPr>
            <a:r>
              <a:rPr lang="zh-CN" altLang="en-US" sz="2665" b="1" dirty="0">
                <a:solidFill>
                  <a:prstClr val="white"/>
                </a:solidFill>
                <a:latin typeface="微软雅黑" panose="020B0503020204020204" pitchFamily="34" charset="-122"/>
                <a:ea typeface="微软雅黑" panose="020B0503020204020204" pitchFamily="34" charset="-122"/>
              </a:rPr>
              <a:t>输入文本</a:t>
            </a:r>
          </a:p>
        </p:txBody>
      </p:sp>
      <p:sp>
        <p:nvSpPr>
          <p:cNvPr id="11" name="Rectangle 7">
            <a:hlinkClick r:id="rId3"/>
          </p:cNvPr>
          <p:cNvSpPr>
            <a:spLocks noChangeArrowheads="1"/>
          </p:cNvSpPr>
          <p:nvPr/>
        </p:nvSpPr>
        <p:spPr bwMode="auto">
          <a:xfrm>
            <a:off x="1085042" y="2440775"/>
            <a:ext cx="4238580" cy="3771810"/>
          </a:xfrm>
          <a:prstGeom prst="rect">
            <a:avLst/>
          </a:prstGeom>
          <a:solidFill>
            <a:schemeClr val="bg1">
              <a:lumMod val="85000"/>
            </a:schemeClr>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2" name="Rectangle 5">
            <a:hlinkClick r:id="rId3"/>
          </p:cNvPr>
          <p:cNvSpPr>
            <a:spLocks noChangeArrowheads="1"/>
          </p:cNvSpPr>
          <p:nvPr/>
        </p:nvSpPr>
        <p:spPr bwMode="gray">
          <a:xfrm>
            <a:off x="1200732" y="2708660"/>
            <a:ext cx="4054477" cy="31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43963" rIns="191950" bIns="95975"/>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40000"/>
              </a:spcAft>
              <a:buClr>
                <a:schemeClr val="tx1"/>
              </a:buClr>
              <a:buFont typeface="Wingdings" panose="05000000000000000000" pitchFamily="2" charset="2"/>
              <a:buChar cha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字根据需要添加适当的文字，一页的文字最好不要超过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字</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根据需要添加适当的文字根据需要添加适当的文字，一页的文字最好不要超过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endParaRPr lang="en-US" altLang="zh-CN" sz="1865" noProof="1">
              <a:solidFill>
                <a:schemeClr val="tx1">
                  <a:lumMod val="50000"/>
                  <a:lumOff val="50000"/>
                </a:schemeClr>
              </a:solidFill>
              <a:cs typeface="Arial" panose="020B0604020202020204" pitchFamily="34" charset="0"/>
            </a:endParaRPr>
          </a:p>
        </p:txBody>
      </p:sp>
      <p:sp>
        <p:nvSpPr>
          <p:cNvPr id="13" name="Rectangle 8">
            <a:hlinkClick r:id="rId3"/>
          </p:cNvPr>
          <p:cNvSpPr>
            <a:spLocks noChangeArrowheads="1"/>
          </p:cNvSpPr>
          <p:nvPr/>
        </p:nvSpPr>
        <p:spPr bwMode="auto">
          <a:xfrm>
            <a:off x="7101156" y="1748807"/>
            <a:ext cx="4238579" cy="691970"/>
          </a:xfrm>
          <a:prstGeom prst="rect">
            <a:avLst/>
          </a:prstGeom>
          <a:solidFill>
            <a:schemeClr val="tx2"/>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lang="zh-CN" altLang="en-US" sz="2665" b="1" dirty="0">
                <a:solidFill>
                  <a:schemeClr val="bg1"/>
                </a:solidFill>
                <a:latin typeface="微软雅黑" panose="020B0503020204020204" pitchFamily="34" charset="-122"/>
                <a:ea typeface="微软雅黑" panose="020B0503020204020204" pitchFamily="34" charset="-122"/>
              </a:rPr>
              <a:t>输入文本</a:t>
            </a:r>
          </a:p>
        </p:txBody>
      </p:sp>
      <p:sp>
        <p:nvSpPr>
          <p:cNvPr id="14" name="Rectangle 9">
            <a:hlinkClick r:id="rId3"/>
          </p:cNvPr>
          <p:cNvSpPr>
            <a:spLocks noChangeArrowheads="1"/>
          </p:cNvSpPr>
          <p:nvPr/>
        </p:nvSpPr>
        <p:spPr bwMode="auto">
          <a:xfrm>
            <a:off x="7101156" y="2440775"/>
            <a:ext cx="4238579" cy="3771810"/>
          </a:xfrm>
          <a:prstGeom prst="rect">
            <a:avLst/>
          </a:prstGeom>
          <a:solidFill>
            <a:schemeClr val="bg1">
              <a:lumMod val="85000"/>
            </a:schemeClr>
          </a:solidFill>
          <a:ln>
            <a:noFill/>
          </a:ln>
          <a:effectLst>
            <a:outerShdw dist="35921"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solidFill>
                <a:schemeClr val="tx1">
                  <a:lumMod val="50000"/>
                  <a:lumOff val="50000"/>
                </a:schemeClr>
              </a:solidFill>
            </a:endParaRPr>
          </a:p>
        </p:txBody>
      </p:sp>
      <p:sp>
        <p:nvSpPr>
          <p:cNvPr id="15" name="Rectangle 5"/>
          <p:cNvSpPr>
            <a:spLocks noChangeArrowheads="1"/>
          </p:cNvSpPr>
          <p:nvPr/>
        </p:nvSpPr>
        <p:spPr bwMode="gray">
          <a:xfrm>
            <a:off x="7245052" y="2708660"/>
            <a:ext cx="4052360" cy="316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143963" rIns="191950" bIns="95975"/>
          <a:lstStyle>
            <a:lvl1pPr marL="190500" indent="-1905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spcAft>
                <a:spcPct val="40000"/>
              </a:spcAft>
              <a:buClr>
                <a:schemeClr val="tx1"/>
              </a:buClr>
              <a:buFont typeface="Wingdings" panose="05000000000000000000" pitchFamily="2" charset="2"/>
              <a:buChar char="§"/>
            </a:pP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字根据需要添加适当的文字，一页的文字最好不要超过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字</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根据需要添加适当的文字根据需要添加适当的文字，一页的文字最好不要超过</a:t>
            </a:r>
            <a:r>
              <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rPr>
              <a:t>200</a:t>
            </a:r>
            <a:endParaRPr lang="en-US" altLang="zh-CN" sz="1865" noProof="1">
              <a:solidFill>
                <a:schemeClr val="tx1">
                  <a:lumMod val="50000"/>
                  <a:lumOff val="50000"/>
                </a:schemeClr>
              </a:solidFill>
              <a:cs typeface="Arial" panose="020B0604020202020204" pitchFamily="34" charset="0"/>
            </a:endParaRPr>
          </a:p>
        </p:txBody>
      </p:sp>
      <p:sp>
        <p:nvSpPr>
          <p:cNvPr id="16" name="标题 15"/>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animBg="1"/>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2980212" y="3520680"/>
            <a:ext cx="3949977" cy="775597"/>
          </a:xfrm>
          <a:prstGeom prst="rect">
            <a:avLst/>
          </a:prstGeom>
        </p:spPr>
        <p:txBody>
          <a:bodyPr wrap="square" lIns="0" tIns="0" rIns="0" bIns="0" anchor="t" anchorCtr="0">
            <a:spAutoFit/>
          </a:bodyPr>
          <a:lstStyle>
            <a:defPPr>
              <a:defRPr lang="zh-CN"/>
            </a:defPPr>
            <a:lvl1pPr indent="0" defTabSz="1218565" fontAlgn="ctr">
              <a:lnSpc>
                <a:spcPct val="120000"/>
              </a:lnSpc>
              <a:buNone/>
              <a:defRPr sz="1400"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bg1"/>
                </a:solidFill>
                <a:sym typeface="微软雅黑" panose="020B0503020204020204" pitchFamily="34" charset="-122"/>
              </a:rPr>
              <a:t>请点击录入本章节的概括性描述文字或者复制粘贴，请添加说明文字，图像描述及总结。在此录入本章节的综合描述说明。</a:t>
            </a:r>
            <a:endParaRPr lang="en-US" altLang="zh-CN" dirty="0">
              <a:solidFill>
                <a:schemeClr val="bg1"/>
              </a:solidFill>
              <a:sym typeface="微软雅黑" panose="020B0503020204020204" pitchFamily="34" charset="-122"/>
            </a:endParaRPr>
          </a:p>
        </p:txBody>
      </p:sp>
      <p:sp>
        <p:nvSpPr>
          <p:cNvPr id="3" name="TextBox 18"/>
          <p:cNvSpPr>
            <a:spLocks noChangeArrowheads="1"/>
          </p:cNvSpPr>
          <p:nvPr/>
        </p:nvSpPr>
        <p:spPr bwMode="auto">
          <a:xfrm>
            <a:off x="2867757" y="2616310"/>
            <a:ext cx="433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医院情况介绍</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4" name="标题层"/>
          <p:cNvSpPr txBox="1"/>
          <p:nvPr/>
        </p:nvSpPr>
        <p:spPr bwMode="auto">
          <a:xfrm>
            <a:off x="625642" y="2408122"/>
            <a:ext cx="2242115" cy="1969758"/>
          </a:xfrm>
          <a:prstGeom prst="rect">
            <a:avLst/>
          </a:prstGeom>
          <a:noFill/>
          <a:effectLst/>
        </p:spPr>
        <p:txBody>
          <a:bodyPr wrap="square" lIns="121908" tIns="60954" rIns="121908" bIns="60954">
            <a:spAutoFit/>
          </a:bodyPr>
          <a:lstStyle/>
          <a:p>
            <a:pPr algn="r" defTabSz="1218565">
              <a:defRPr/>
            </a:pPr>
            <a:r>
              <a:rPr lang="en-US" altLang="zh-CN"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rPr>
              <a:t>01</a:t>
            </a:r>
            <a:endParaRPr lang="zh-CN" altLang="en-US"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25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400" fill="hold"/>
                                        <p:tgtEl>
                                          <p:spTgt spid="4"/>
                                        </p:tgtEl>
                                        <p:attrNameLst>
                                          <p:attrName>ppt_x</p:attrName>
                                        </p:attrNameLst>
                                      </p:cBhvr>
                                      <p:tavLst>
                                        <p:tav tm="0">
                                          <p:val>
                                            <p:strVal val="0-#ppt_w/2"/>
                                          </p:val>
                                        </p:tav>
                                        <p:tav tm="100000">
                                          <p:val>
                                            <p:strVal val="#ppt_x"/>
                                          </p:val>
                                        </p:tav>
                                      </p:tavLst>
                                    </p:anim>
                                    <p:anim calcmode="lin" valueType="num">
                                      <p:cBhvr additive="base">
                                        <p:cTn id="14" dur="4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txBox="1"/>
          <p:nvPr/>
        </p:nvSpPr>
        <p:spPr>
          <a:xfrm>
            <a:off x="2980212" y="3520680"/>
            <a:ext cx="3949977" cy="775597"/>
          </a:xfrm>
          <a:prstGeom prst="rect">
            <a:avLst/>
          </a:prstGeom>
        </p:spPr>
        <p:txBody>
          <a:bodyPr wrap="square" lIns="0" tIns="0" rIns="0" bIns="0" anchor="t" anchorCtr="0">
            <a:spAutoFit/>
          </a:bodyPr>
          <a:lstStyle>
            <a:defPPr>
              <a:defRPr lang="zh-CN"/>
            </a:defPPr>
            <a:lvl1pPr indent="0" defTabSz="1218565" fontAlgn="ctr">
              <a:lnSpc>
                <a:spcPct val="120000"/>
              </a:lnSpc>
              <a:buNone/>
              <a:defRPr sz="1400" baseline="0">
                <a:solidFill>
                  <a:schemeClr val="tx1">
                    <a:lumMod val="65000"/>
                    <a:lumOff val="35000"/>
                  </a:schemeClr>
                </a:solidFill>
                <a:latin typeface="微软雅黑" panose="020B0503020204020204" pitchFamily="34" charset="-122"/>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bg1"/>
                </a:solidFill>
                <a:sym typeface="微软雅黑" panose="020B0503020204020204" pitchFamily="34" charset="-122"/>
              </a:rPr>
              <a:t>请点击录入本章节的概括性描述文字或者复制粘贴，请添加说明文字，图像描述及总结。在此录入本章节的综合描述说明。</a:t>
            </a:r>
            <a:endParaRPr lang="en-US" altLang="zh-CN" dirty="0">
              <a:solidFill>
                <a:schemeClr val="bg1"/>
              </a:solidFill>
              <a:sym typeface="微软雅黑" panose="020B0503020204020204" pitchFamily="34" charset="-122"/>
            </a:endParaRPr>
          </a:p>
        </p:txBody>
      </p:sp>
      <p:sp>
        <p:nvSpPr>
          <p:cNvPr id="3" name="TextBox 18"/>
          <p:cNvSpPr>
            <a:spLocks noChangeArrowheads="1"/>
          </p:cNvSpPr>
          <p:nvPr/>
        </p:nvSpPr>
        <p:spPr bwMode="auto">
          <a:xfrm>
            <a:off x="2867757" y="2616310"/>
            <a:ext cx="4339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明年工作计划</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4" name="标题层"/>
          <p:cNvSpPr txBox="1"/>
          <p:nvPr/>
        </p:nvSpPr>
        <p:spPr bwMode="auto">
          <a:xfrm>
            <a:off x="625642" y="2408122"/>
            <a:ext cx="2242115" cy="1969758"/>
          </a:xfrm>
          <a:prstGeom prst="rect">
            <a:avLst/>
          </a:prstGeom>
          <a:noFill/>
          <a:effectLst/>
        </p:spPr>
        <p:txBody>
          <a:bodyPr wrap="square" lIns="121908" tIns="60954" rIns="121908" bIns="60954">
            <a:spAutoFit/>
          </a:bodyPr>
          <a:lstStyle/>
          <a:p>
            <a:pPr algn="r" defTabSz="1218565">
              <a:defRPr/>
            </a:pPr>
            <a:r>
              <a:rPr lang="en-US" altLang="zh-CN" sz="12000"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04</a:t>
            </a:r>
            <a:endParaRPr lang="zh-CN" altLang="en-US" sz="12000"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41429" t="4814" r="40318" b="65718"/>
          <a:stretch>
            <a:fillRect/>
          </a:stretch>
        </p:blipFill>
        <p:spPr>
          <a:xfrm>
            <a:off x="10637983" y="276896"/>
            <a:ext cx="1325928" cy="1337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25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400" fill="hold"/>
                                        <p:tgtEl>
                                          <p:spTgt spid="4"/>
                                        </p:tgtEl>
                                        <p:attrNameLst>
                                          <p:attrName>ppt_x</p:attrName>
                                        </p:attrNameLst>
                                      </p:cBhvr>
                                      <p:tavLst>
                                        <p:tav tm="0">
                                          <p:val>
                                            <p:strVal val="0-#ppt_w/2"/>
                                          </p:val>
                                        </p:tav>
                                        <p:tav tm="100000">
                                          <p:val>
                                            <p:strVal val="#ppt_x"/>
                                          </p:val>
                                        </p:tav>
                                      </p:tavLst>
                                    </p:anim>
                                    <p:anim calcmode="lin" valueType="num">
                                      <p:cBhvr additive="base">
                                        <p:cTn id="14" dur="4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slide(fromBottom)">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bwMode="auto">
          <a:xfrm>
            <a:off x="1222587" y="1962665"/>
            <a:ext cx="1802930" cy="1805046"/>
            <a:chOff x="1003844" y="1472285"/>
            <a:chExt cx="1352926" cy="1352926"/>
          </a:xfrm>
        </p:grpSpPr>
        <p:sp>
          <p:nvSpPr>
            <p:cNvPr id="65"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1"/>
            </a:solidFill>
            <a:ln>
              <a:noFill/>
            </a:ln>
          </p:spPr>
          <p:txBody>
            <a:bodyPr anchor="ctr"/>
            <a:lstStyle/>
            <a:p>
              <a:pPr>
                <a:defRPr/>
              </a:pPr>
              <a:endParaRPr lang="zh-CN" altLang="en-US" sz="3200" kern="0">
                <a:solidFill>
                  <a:schemeClr val="tx1">
                    <a:lumMod val="50000"/>
                    <a:lumOff val="50000"/>
                  </a:schemeClr>
                </a:solidFill>
              </a:endParaRPr>
            </a:p>
          </p:txBody>
        </p:sp>
        <p:sp>
          <p:nvSpPr>
            <p:cNvPr id="66" name="TextBox 65"/>
            <p:cNvSpPr txBox="1"/>
            <p:nvPr/>
          </p:nvSpPr>
          <p:spPr>
            <a:xfrm>
              <a:off x="1202335" y="1840226"/>
              <a:ext cx="667850" cy="376691"/>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35%</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1" name="组合 70"/>
          <p:cNvGrpSpPr/>
          <p:nvPr/>
        </p:nvGrpSpPr>
        <p:grpSpPr bwMode="auto">
          <a:xfrm>
            <a:off x="1008859" y="3814266"/>
            <a:ext cx="2016659" cy="2018774"/>
            <a:chOff x="827584" y="2860726"/>
            <a:chExt cx="1512620" cy="1513898"/>
          </a:xfrm>
        </p:grpSpPr>
        <p:sp>
          <p:nvSpPr>
            <p:cNvPr id="73"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chemeClr val="accent2"/>
            </a:solidFill>
            <a:ln>
              <a:noFill/>
            </a:ln>
          </p:spPr>
          <p:txBody>
            <a:bodyPr anchor="ctr"/>
            <a:lstStyle/>
            <a:p>
              <a:pPr>
                <a:defRPr/>
              </a:pPr>
              <a:endParaRPr lang="zh-CN" altLang="en-US" sz="3200" kern="0">
                <a:solidFill>
                  <a:schemeClr val="tx1">
                    <a:lumMod val="50000"/>
                    <a:lumOff val="50000"/>
                  </a:schemeClr>
                </a:solidFill>
              </a:endParaRPr>
            </a:p>
          </p:txBody>
        </p:sp>
        <p:sp>
          <p:nvSpPr>
            <p:cNvPr id="78" name="TextBox 77"/>
            <p:cNvSpPr txBox="1"/>
            <p:nvPr/>
          </p:nvSpPr>
          <p:spPr>
            <a:xfrm>
              <a:off x="1114871" y="3544678"/>
              <a:ext cx="667546" cy="376884"/>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50%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bwMode="auto">
          <a:xfrm>
            <a:off x="3072073" y="1679106"/>
            <a:ext cx="2088605" cy="2088605"/>
            <a:chOff x="2375123" y="1258934"/>
            <a:chExt cx="1567555" cy="1566277"/>
          </a:xfrm>
          <a:solidFill>
            <a:schemeClr val="accent3"/>
          </a:solidFill>
        </p:grpSpPr>
        <p:sp>
          <p:nvSpPr>
            <p:cNvPr id="80"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chemeClr val="accent4"/>
            </a:solidFill>
            <a:ln>
              <a:noFill/>
            </a:ln>
          </p:spPr>
          <p:txBody>
            <a:bodyPr anchor="ctr"/>
            <a:lstStyle/>
            <a:p>
              <a:pPr>
                <a:defRPr/>
              </a:pPr>
              <a:endParaRPr lang="zh-CN" altLang="en-US" sz="3200" kern="0">
                <a:solidFill>
                  <a:schemeClr val="tx1">
                    <a:lumMod val="50000"/>
                    <a:lumOff val="50000"/>
                  </a:schemeClr>
                </a:solidFill>
              </a:endParaRPr>
            </a:p>
          </p:txBody>
        </p:sp>
        <p:sp>
          <p:nvSpPr>
            <p:cNvPr id="81" name="TextBox 80"/>
            <p:cNvSpPr txBox="1"/>
            <p:nvPr/>
          </p:nvSpPr>
          <p:spPr>
            <a:xfrm>
              <a:off x="2931391" y="1735799"/>
              <a:ext cx="667960" cy="376887"/>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50%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bwMode="auto">
          <a:xfrm>
            <a:off x="3072071" y="3814265"/>
            <a:ext cx="2302334" cy="2302334"/>
            <a:chOff x="2376067" y="2860726"/>
            <a:chExt cx="1727248" cy="1727248"/>
          </a:xfrm>
        </p:grpSpPr>
        <p:sp>
          <p:nvSpPr>
            <p:cNvPr id="83"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chemeClr val="accent1"/>
            </a:solidFill>
            <a:ln>
              <a:noFill/>
            </a:ln>
          </p:spPr>
          <p:txBody>
            <a:bodyPr anchor="ctr"/>
            <a:lstStyle/>
            <a:p>
              <a:pPr>
                <a:defRPr/>
              </a:pPr>
              <a:endParaRPr lang="zh-CN" altLang="en-US" sz="3200" kern="0">
                <a:solidFill>
                  <a:schemeClr val="tx1">
                    <a:lumMod val="50000"/>
                    <a:lumOff val="50000"/>
                  </a:schemeClr>
                </a:solidFill>
              </a:endParaRPr>
            </a:p>
          </p:txBody>
        </p:sp>
        <p:sp>
          <p:nvSpPr>
            <p:cNvPr id="84" name="TextBox 83"/>
            <p:cNvSpPr txBox="1"/>
            <p:nvPr/>
          </p:nvSpPr>
          <p:spPr>
            <a:xfrm>
              <a:off x="3038072" y="3683044"/>
              <a:ext cx="667683" cy="377038"/>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bwMode="auto">
          <a:xfrm>
            <a:off x="6102348" y="2082061"/>
            <a:ext cx="668692" cy="675041"/>
            <a:chOff x="4929188" y="1303338"/>
            <a:chExt cx="501650" cy="506412"/>
          </a:xfrm>
        </p:grpSpPr>
        <p:sp>
          <p:nvSpPr>
            <p:cNvPr id="86"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chemeClr val="accent1"/>
            </a:solidFill>
            <a:ln>
              <a:noFill/>
            </a:ln>
          </p:spPr>
          <p:txBody>
            <a:bodyPr/>
            <a:lstStyle/>
            <a:p>
              <a:pPr>
                <a:defRPr/>
              </a:pPr>
              <a:endParaRPr lang="zh-CN" altLang="en-US" sz="3200" kern="0">
                <a:solidFill>
                  <a:sysClr val="windowText" lastClr="000000"/>
                </a:solidFill>
              </a:endParaRPr>
            </a:p>
          </p:txBody>
        </p:sp>
        <p:sp>
          <p:nvSpPr>
            <p:cNvPr id="87" name="Freeform 7"/>
            <p:cNvSpPr/>
            <p:nvPr/>
          </p:nvSpPr>
          <p:spPr bwMode="auto">
            <a:xfrm>
              <a:off x="4995863" y="1358901"/>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88" name="Freeform 8"/>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89" name="组合 88"/>
          <p:cNvGrpSpPr/>
          <p:nvPr/>
        </p:nvGrpSpPr>
        <p:grpSpPr bwMode="auto">
          <a:xfrm>
            <a:off x="6096000" y="3048101"/>
            <a:ext cx="675040" cy="675041"/>
            <a:chOff x="1339850" y="2163763"/>
            <a:chExt cx="506413" cy="506412"/>
          </a:xfrm>
        </p:grpSpPr>
        <p:sp>
          <p:nvSpPr>
            <p:cNvPr id="90"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chemeClr val="accent2"/>
            </a:solidFill>
            <a:ln>
              <a:noFill/>
            </a:ln>
          </p:spPr>
          <p:txBody>
            <a:bodyPr/>
            <a:lstStyle/>
            <a:p>
              <a:pPr>
                <a:defRPr/>
              </a:pPr>
              <a:endParaRPr lang="zh-CN" altLang="en-US" sz="3200" kern="0">
                <a:solidFill>
                  <a:sysClr val="windowText" lastClr="000000"/>
                </a:solidFill>
              </a:endParaRPr>
            </a:p>
          </p:txBody>
        </p:sp>
        <p:sp>
          <p:nvSpPr>
            <p:cNvPr id="91" name="Freeform 14"/>
            <p:cNvSpPr/>
            <p:nvPr/>
          </p:nvSpPr>
          <p:spPr bwMode="auto">
            <a:xfrm>
              <a:off x="1500187" y="2276476"/>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2" name="Freeform 15"/>
            <p:cNvSpPr>
              <a:spLocks noEditPoints="1"/>
            </p:cNvSpPr>
            <p:nvPr/>
          </p:nvSpPr>
          <p:spPr bwMode="auto">
            <a:xfrm>
              <a:off x="1447800" y="2276476"/>
              <a:ext cx="288926" cy="277811"/>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3" name="Oval 16"/>
            <p:cNvSpPr>
              <a:spLocks noChangeArrowheads="1"/>
            </p:cNvSpPr>
            <p:nvPr/>
          </p:nvSpPr>
          <p:spPr bwMode="auto">
            <a:xfrm>
              <a:off x="1549400" y="2419350"/>
              <a:ext cx="82550" cy="82550"/>
            </a:xfrm>
            <a:prstGeom prst="ellipse">
              <a:avLst/>
            </a:pr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94" name="组合 93"/>
          <p:cNvGrpSpPr/>
          <p:nvPr/>
        </p:nvGrpSpPr>
        <p:grpSpPr bwMode="auto">
          <a:xfrm>
            <a:off x="6102348" y="4017613"/>
            <a:ext cx="668692" cy="675041"/>
            <a:chOff x="5093055" y="2766720"/>
            <a:chExt cx="501650" cy="506413"/>
          </a:xfrm>
        </p:grpSpPr>
        <p:sp>
          <p:nvSpPr>
            <p:cNvPr id="95" name="Freeform 21"/>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chemeClr val="accent3"/>
            </a:solidFill>
            <a:ln>
              <a:noFill/>
            </a:ln>
          </p:spPr>
          <p:txBody>
            <a:bodyPr/>
            <a:lstStyle/>
            <a:p>
              <a:pPr>
                <a:defRPr/>
              </a:pPr>
              <a:endParaRPr lang="zh-CN" altLang="en-US" sz="3200" kern="0">
                <a:solidFill>
                  <a:sysClr val="windowText" lastClr="000000"/>
                </a:solidFill>
              </a:endParaRPr>
            </a:p>
          </p:txBody>
        </p:sp>
        <p:sp>
          <p:nvSpPr>
            <p:cNvPr id="96" name="Oval 22"/>
            <p:cNvSpPr>
              <a:spLocks noChangeArrowheads="1"/>
            </p:cNvSpPr>
            <p:nvPr/>
          </p:nvSpPr>
          <p:spPr bwMode="auto">
            <a:xfrm>
              <a:off x="5201005" y="3069933"/>
              <a:ext cx="98425" cy="98425"/>
            </a:xfrm>
            <a:prstGeom prst="ellipse">
              <a:avLst/>
            </a:prstGeom>
            <a:solidFill>
              <a:srgbClr val="ECECEB"/>
            </a:solidFill>
            <a:ln>
              <a:noFill/>
            </a:ln>
          </p:spPr>
          <p:txBody>
            <a:bodyPr/>
            <a:lstStyle/>
            <a:p>
              <a:pPr>
                <a:defRPr/>
              </a:pPr>
              <a:endParaRPr lang="zh-CN" altLang="en-US" sz="3200" kern="0">
                <a:solidFill>
                  <a:sysClr val="windowText" lastClr="000000"/>
                </a:solidFill>
              </a:endParaRPr>
            </a:p>
          </p:txBody>
        </p:sp>
        <p:sp>
          <p:nvSpPr>
            <p:cNvPr id="97" name="Freeform 23"/>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8" name="Freeform 24"/>
            <p:cNvSpPr/>
            <p:nvPr/>
          </p:nvSpPr>
          <p:spPr bwMode="auto">
            <a:xfrm>
              <a:off x="5212118" y="2871495"/>
              <a:ext cx="277812"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99" name="组合 98"/>
          <p:cNvGrpSpPr/>
          <p:nvPr/>
        </p:nvGrpSpPr>
        <p:grpSpPr bwMode="auto">
          <a:xfrm>
            <a:off x="6096000" y="4964773"/>
            <a:ext cx="675040" cy="675041"/>
            <a:chOff x="6137274" y="1900165"/>
            <a:chExt cx="506413" cy="506412"/>
          </a:xfrm>
        </p:grpSpPr>
        <p:sp>
          <p:nvSpPr>
            <p:cNvPr id="100" name="Freeform 29"/>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chemeClr val="accent5"/>
            </a:solidFill>
            <a:ln>
              <a:noFill/>
            </a:ln>
          </p:spPr>
          <p:txBody>
            <a:bodyPr/>
            <a:lstStyle/>
            <a:p>
              <a:pPr>
                <a:defRPr/>
              </a:pPr>
              <a:endParaRPr lang="zh-CN" altLang="en-US" sz="3200" kern="0">
                <a:solidFill>
                  <a:sysClr val="windowText" lastClr="000000"/>
                </a:solidFill>
              </a:endParaRPr>
            </a:p>
          </p:txBody>
        </p:sp>
        <p:sp>
          <p:nvSpPr>
            <p:cNvPr id="101" name="Freeform 30"/>
            <p:cNvSpPr>
              <a:spLocks noEditPoints="1"/>
            </p:cNvSpPr>
            <p:nvPr/>
          </p:nvSpPr>
          <p:spPr bwMode="auto">
            <a:xfrm>
              <a:off x="6208711" y="1979540"/>
              <a:ext cx="327026"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sp>
        <p:nvSpPr>
          <p:cNvPr id="102" name="Text Box 11"/>
          <p:cNvSpPr txBox="1">
            <a:spLocks noChangeArrowheads="1"/>
          </p:cNvSpPr>
          <p:nvPr/>
        </p:nvSpPr>
        <p:spPr bwMode="auto">
          <a:xfrm>
            <a:off x="6963607" y="1982602"/>
            <a:ext cx="4196256" cy="707694"/>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Text Box 11"/>
          <p:cNvSpPr txBox="1">
            <a:spLocks noChangeArrowheads="1"/>
          </p:cNvSpPr>
          <p:nvPr/>
        </p:nvSpPr>
        <p:spPr bwMode="auto">
          <a:xfrm>
            <a:off x="6963607" y="2993080"/>
            <a:ext cx="4196256" cy="707694"/>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 name="Text Box 11"/>
          <p:cNvSpPr txBox="1">
            <a:spLocks noChangeArrowheads="1"/>
          </p:cNvSpPr>
          <p:nvPr/>
        </p:nvSpPr>
        <p:spPr bwMode="auto">
          <a:xfrm>
            <a:off x="6963607" y="4004914"/>
            <a:ext cx="4196256" cy="707694"/>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5" name="Text Box 11"/>
          <p:cNvSpPr txBox="1">
            <a:spLocks noChangeArrowheads="1"/>
          </p:cNvSpPr>
          <p:nvPr/>
        </p:nvSpPr>
        <p:spPr bwMode="auto">
          <a:xfrm>
            <a:off x="6963607" y="4996513"/>
            <a:ext cx="4196256" cy="707694"/>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660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300" fill="hold"/>
                                        <p:tgtEl>
                                          <p:spTgt spid="64"/>
                                        </p:tgtEl>
                                        <p:attrNameLst>
                                          <p:attrName>ppt_x</p:attrName>
                                        </p:attrNameLst>
                                      </p:cBhvr>
                                      <p:tavLst>
                                        <p:tav tm="0">
                                          <p:val>
                                            <p:strVal val="0-#ppt_w/2"/>
                                          </p:val>
                                        </p:tav>
                                        <p:tav tm="100000">
                                          <p:val>
                                            <p:strVal val="#ppt_x"/>
                                          </p:val>
                                        </p:tav>
                                      </p:tavLst>
                                    </p:anim>
                                    <p:anim calcmode="lin" valueType="num">
                                      <p:cBhvr additive="base">
                                        <p:cTn id="8" dur="3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decel="6660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300" fill="hold"/>
                                        <p:tgtEl>
                                          <p:spTgt spid="71"/>
                                        </p:tgtEl>
                                        <p:attrNameLst>
                                          <p:attrName>ppt_x</p:attrName>
                                        </p:attrNameLst>
                                      </p:cBhvr>
                                      <p:tavLst>
                                        <p:tav tm="0">
                                          <p:val>
                                            <p:strVal val="0-#ppt_w/2"/>
                                          </p:val>
                                        </p:tav>
                                        <p:tav tm="100000">
                                          <p:val>
                                            <p:strVal val="#ppt_x"/>
                                          </p:val>
                                        </p:tav>
                                      </p:tavLst>
                                    </p:anim>
                                    <p:anim calcmode="lin" valueType="num">
                                      <p:cBhvr additive="base">
                                        <p:cTn id="13" dur="300" fill="hold"/>
                                        <p:tgtEl>
                                          <p:spTgt spid="7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3" decel="66600" fill="hold"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additive="base">
                                        <p:cTn id="17" dur="300" fill="hold"/>
                                        <p:tgtEl>
                                          <p:spTgt spid="79"/>
                                        </p:tgtEl>
                                        <p:attrNameLst>
                                          <p:attrName>ppt_x</p:attrName>
                                        </p:attrNameLst>
                                      </p:cBhvr>
                                      <p:tavLst>
                                        <p:tav tm="0">
                                          <p:val>
                                            <p:strVal val="1+#ppt_w/2"/>
                                          </p:val>
                                        </p:tav>
                                        <p:tav tm="100000">
                                          <p:val>
                                            <p:strVal val="#ppt_x"/>
                                          </p:val>
                                        </p:tav>
                                      </p:tavLst>
                                    </p:anim>
                                    <p:anim calcmode="lin" valueType="num">
                                      <p:cBhvr additive="base">
                                        <p:cTn id="18" dur="300" fill="hold"/>
                                        <p:tgtEl>
                                          <p:spTgt spid="7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decel="6660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base">
                                        <p:cTn id="22" dur="300" fill="hold"/>
                                        <p:tgtEl>
                                          <p:spTgt spid="82"/>
                                        </p:tgtEl>
                                        <p:attrNameLst>
                                          <p:attrName>ppt_x</p:attrName>
                                        </p:attrNameLst>
                                      </p:cBhvr>
                                      <p:tavLst>
                                        <p:tav tm="0">
                                          <p:val>
                                            <p:strVal val="1+#ppt_w/2"/>
                                          </p:val>
                                        </p:tav>
                                        <p:tav tm="100000">
                                          <p:val>
                                            <p:strVal val="#ppt_x"/>
                                          </p:val>
                                        </p:tav>
                                      </p:tavLst>
                                    </p:anim>
                                    <p:anim calcmode="lin" valueType="num">
                                      <p:cBhvr additive="base">
                                        <p:cTn id="23" dur="300" fill="hold"/>
                                        <p:tgtEl>
                                          <p:spTgt spid="8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500" fill="hold"/>
                                        <p:tgtEl>
                                          <p:spTgt spid="85"/>
                                        </p:tgtEl>
                                        <p:attrNameLst>
                                          <p:attrName>ppt_w</p:attrName>
                                        </p:attrNameLst>
                                      </p:cBhvr>
                                      <p:tavLst>
                                        <p:tav tm="0">
                                          <p:val>
                                            <p:fltVal val="0"/>
                                          </p:val>
                                        </p:tav>
                                        <p:tav tm="100000">
                                          <p:val>
                                            <p:strVal val="#ppt_w"/>
                                          </p:val>
                                        </p:tav>
                                      </p:tavLst>
                                    </p:anim>
                                    <p:anim calcmode="lin" valueType="num">
                                      <p:cBhvr>
                                        <p:cTn id="28" dur="500" fill="hold"/>
                                        <p:tgtEl>
                                          <p:spTgt spid="85"/>
                                        </p:tgtEl>
                                        <p:attrNameLst>
                                          <p:attrName>ppt_h</p:attrName>
                                        </p:attrNameLst>
                                      </p:cBhvr>
                                      <p:tavLst>
                                        <p:tav tm="0">
                                          <p:val>
                                            <p:fltVal val="0"/>
                                          </p:val>
                                        </p:tav>
                                        <p:tav tm="100000">
                                          <p:val>
                                            <p:strVal val="#ppt_h"/>
                                          </p:val>
                                        </p:tav>
                                      </p:tavLst>
                                    </p:anim>
                                    <p:animEffect transition="in" filter="fade">
                                      <p:cBhvr>
                                        <p:cTn id="29" dur="500"/>
                                        <p:tgtEl>
                                          <p:spTgt spid="85"/>
                                        </p:tgtEl>
                                      </p:cBhvr>
                                    </p:animEffect>
                                  </p:childTnLst>
                                </p:cTn>
                              </p:par>
                              <p:par>
                                <p:cTn id="30" presetID="53" presetClass="entr" presetSubtype="16" fill="hold" nodeType="withEffect">
                                  <p:stCondLst>
                                    <p:cond delay="0"/>
                                  </p:stCondLst>
                                  <p:childTnLst>
                                    <p:set>
                                      <p:cBhvr>
                                        <p:cTn id="31" dur="1" fill="hold">
                                          <p:stCondLst>
                                            <p:cond delay="0"/>
                                          </p:stCondLst>
                                        </p:cTn>
                                        <p:tgtEl>
                                          <p:spTgt spid="89"/>
                                        </p:tgtEl>
                                        <p:attrNameLst>
                                          <p:attrName>style.visibility</p:attrName>
                                        </p:attrNameLst>
                                      </p:cBhvr>
                                      <p:to>
                                        <p:strVal val="visible"/>
                                      </p:to>
                                    </p:set>
                                    <p:anim calcmode="lin" valueType="num">
                                      <p:cBhvr>
                                        <p:cTn id="32" dur="500" fill="hold"/>
                                        <p:tgtEl>
                                          <p:spTgt spid="89"/>
                                        </p:tgtEl>
                                        <p:attrNameLst>
                                          <p:attrName>ppt_w</p:attrName>
                                        </p:attrNameLst>
                                      </p:cBhvr>
                                      <p:tavLst>
                                        <p:tav tm="0">
                                          <p:val>
                                            <p:fltVal val="0"/>
                                          </p:val>
                                        </p:tav>
                                        <p:tav tm="100000">
                                          <p:val>
                                            <p:strVal val="#ppt_w"/>
                                          </p:val>
                                        </p:tav>
                                      </p:tavLst>
                                    </p:anim>
                                    <p:anim calcmode="lin" valueType="num">
                                      <p:cBhvr>
                                        <p:cTn id="33" dur="500" fill="hold"/>
                                        <p:tgtEl>
                                          <p:spTgt spid="89"/>
                                        </p:tgtEl>
                                        <p:attrNameLst>
                                          <p:attrName>ppt_h</p:attrName>
                                        </p:attrNameLst>
                                      </p:cBhvr>
                                      <p:tavLst>
                                        <p:tav tm="0">
                                          <p:val>
                                            <p:fltVal val="0"/>
                                          </p:val>
                                        </p:tav>
                                        <p:tav tm="100000">
                                          <p:val>
                                            <p:strVal val="#ppt_h"/>
                                          </p:val>
                                        </p:tav>
                                      </p:tavLst>
                                    </p:anim>
                                    <p:animEffect transition="in" filter="fade">
                                      <p:cBhvr>
                                        <p:cTn id="34" dur="500"/>
                                        <p:tgtEl>
                                          <p:spTgt spid="89"/>
                                        </p:tgtEl>
                                      </p:cBhvr>
                                    </p:animEffect>
                                  </p:childTnLst>
                                </p:cTn>
                              </p:par>
                              <p:par>
                                <p:cTn id="35" presetID="53" presetClass="entr" presetSubtype="16"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anim calcmode="lin" valueType="num">
                                      <p:cBhvr>
                                        <p:cTn id="37" dur="500" fill="hold"/>
                                        <p:tgtEl>
                                          <p:spTgt spid="94"/>
                                        </p:tgtEl>
                                        <p:attrNameLst>
                                          <p:attrName>ppt_w</p:attrName>
                                        </p:attrNameLst>
                                      </p:cBhvr>
                                      <p:tavLst>
                                        <p:tav tm="0">
                                          <p:val>
                                            <p:fltVal val="0"/>
                                          </p:val>
                                        </p:tav>
                                        <p:tav tm="100000">
                                          <p:val>
                                            <p:strVal val="#ppt_w"/>
                                          </p:val>
                                        </p:tav>
                                      </p:tavLst>
                                    </p:anim>
                                    <p:anim calcmode="lin" valueType="num">
                                      <p:cBhvr>
                                        <p:cTn id="38" dur="500" fill="hold"/>
                                        <p:tgtEl>
                                          <p:spTgt spid="94"/>
                                        </p:tgtEl>
                                        <p:attrNameLst>
                                          <p:attrName>ppt_h</p:attrName>
                                        </p:attrNameLst>
                                      </p:cBhvr>
                                      <p:tavLst>
                                        <p:tav tm="0">
                                          <p:val>
                                            <p:fltVal val="0"/>
                                          </p:val>
                                        </p:tav>
                                        <p:tav tm="100000">
                                          <p:val>
                                            <p:strVal val="#ppt_h"/>
                                          </p:val>
                                        </p:tav>
                                      </p:tavLst>
                                    </p:anim>
                                    <p:animEffect transition="in" filter="fade">
                                      <p:cBhvr>
                                        <p:cTn id="39" dur="500"/>
                                        <p:tgtEl>
                                          <p:spTgt spid="94"/>
                                        </p:tgtEl>
                                      </p:cBhvr>
                                    </p:animEffect>
                                  </p:childTnLst>
                                </p:cTn>
                              </p:par>
                              <p:par>
                                <p:cTn id="40" presetID="53" presetClass="entr" presetSubtype="16"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anim calcmode="lin" valueType="num">
                                      <p:cBhvr>
                                        <p:cTn id="42" dur="500" fill="hold"/>
                                        <p:tgtEl>
                                          <p:spTgt spid="99"/>
                                        </p:tgtEl>
                                        <p:attrNameLst>
                                          <p:attrName>ppt_w</p:attrName>
                                        </p:attrNameLst>
                                      </p:cBhvr>
                                      <p:tavLst>
                                        <p:tav tm="0">
                                          <p:val>
                                            <p:fltVal val="0"/>
                                          </p:val>
                                        </p:tav>
                                        <p:tav tm="100000">
                                          <p:val>
                                            <p:strVal val="#ppt_w"/>
                                          </p:val>
                                        </p:tav>
                                      </p:tavLst>
                                    </p:anim>
                                    <p:anim calcmode="lin" valueType="num">
                                      <p:cBhvr>
                                        <p:cTn id="43" dur="500" fill="hold"/>
                                        <p:tgtEl>
                                          <p:spTgt spid="99"/>
                                        </p:tgtEl>
                                        <p:attrNameLst>
                                          <p:attrName>ppt_h</p:attrName>
                                        </p:attrNameLst>
                                      </p:cBhvr>
                                      <p:tavLst>
                                        <p:tav tm="0">
                                          <p:val>
                                            <p:fltVal val="0"/>
                                          </p:val>
                                        </p:tav>
                                        <p:tav tm="100000">
                                          <p:val>
                                            <p:strVal val="#ppt_h"/>
                                          </p:val>
                                        </p:tav>
                                      </p:tavLst>
                                    </p:anim>
                                    <p:animEffect transition="in" filter="fade">
                                      <p:cBhvr>
                                        <p:cTn id="44" dur="500"/>
                                        <p:tgtEl>
                                          <p:spTgt spid="99"/>
                                        </p:tgtEl>
                                      </p:cBhvr>
                                    </p:animEffect>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102"/>
                                        </p:tgtEl>
                                        <p:attrNameLst>
                                          <p:attrName>style.visibility</p:attrName>
                                        </p:attrNameLst>
                                      </p:cBhvr>
                                      <p:to>
                                        <p:strVal val="visible"/>
                                      </p:to>
                                    </p:set>
                                    <p:anim calcmode="lin" valueType="num">
                                      <p:cBhvr additive="base">
                                        <p:cTn id="48" dur="300" fill="hold"/>
                                        <p:tgtEl>
                                          <p:spTgt spid="102"/>
                                        </p:tgtEl>
                                        <p:attrNameLst>
                                          <p:attrName>ppt_x</p:attrName>
                                        </p:attrNameLst>
                                      </p:cBhvr>
                                      <p:tavLst>
                                        <p:tav tm="0">
                                          <p:val>
                                            <p:strVal val="1+#ppt_w/2"/>
                                          </p:val>
                                        </p:tav>
                                        <p:tav tm="100000">
                                          <p:val>
                                            <p:strVal val="#ppt_x"/>
                                          </p:val>
                                        </p:tav>
                                      </p:tavLst>
                                    </p:anim>
                                    <p:anim calcmode="lin" valueType="num">
                                      <p:cBhvr additive="base">
                                        <p:cTn id="49" dur="300" fill="hold"/>
                                        <p:tgtEl>
                                          <p:spTgt spid="102"/>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additive="base">
                                        <p:cTn id="53" dur="300" fill="hold"/>
                                        <p:tgtEl>
                                          <p:spTgt spid="103"/>
                                        </p:tgtEl>
                                        <p:attrNameLst>
                                          <p:attrName>ppt_x</p:attrName>
                                        </p:attrNameLst>
                                      </p:cBhvr>
                                      <p:tavLst>
                                        <p:tav tm="0">
                                          <p:val>
                                            <p:strVal val="1+#ppt_w/2"/>
                                          </p:val>
                                        </p:tav>
                                        <p:tav tm="100000">
                                          <p:val>
                                            <p:strVal val="#ppt_x"/>
                                          </p:val>
                                        </p:tav>
                                      </p:tavLst>
                                    </p:anim>
                                    <p:anim calcmode="lin" valueType="num">
                                      <p:cBhvr additive="base">
                                        <p:cTn id="54" dur="300" fill="hold"/>
                                        <p:tgtEl>
                                          <p:spTgt spid="103"/>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2" presetClass="entr" presetSubtype="2" fill="hold" grpId="0" nodeType="afterEffect">
                                  <p:stCondLst>
                                    <p:cond delay="0"/>
                                  </p:stCondLst>
                                  <p:childTnLst>
                                    <p:set>
                                      <p:cBhvr>
                                        <p:cTn id="57" dur="1" fill="hold">
                                          <p:stCondLst>
                                            <p:cond delay="0"/>
                                          </p:stCondLst>
                                        </p:cTn>
                                        <p:tgtEl>
                                          <p:spTgt spid="104"/>
                                        </p:tgtEl>
                                        <p:attrNameLst>
                                          <p:attrName>style.visibility</p:attrName>
                                        </p:attrNameLst>
                                      </p:cBhvr>
                                      <p:to>
                                        <p:strVal val="visible"/>
                                      </p:to>
                                    </p:set>
                                    <p:anim calcmode="lin" valueType="num">
                                      <p:cBhvr additive="base">
                                        <p:cTn id="58" dur="300" fill="hold"/>
                                        <p:tgtEl>
                                          <p:spTgt spid="104"/>
                                        </p:tgtEl>
                                        <p:attrNameLst>
                                          <p:attrName>ppt_x</p:attrName>
                                        </p:attrNameLst>
                                      </p:cBhvr>
                                      <p:tavLst>
                                        <p:tav tm="0">
                                          <p:val>
                                            <p:strVal val="1+#ppt_w/2"/>
                                          </p:val>
                                        </p:tav>
                                        <p:tav tm="100000">
                                          <p:val>
                                            <p:strVal val="#ppt_x"/>
                                          </p:val>
                                        </p:tav>
                                      </p:tavLst>
                                    </p:anim>
                                    <p:anim calcmode="lin" valueType="num">
                                      <p:cBhvr additive="base">
                                        <p:cTn id="59" dur="300" fill="hold"/>
                                        <p:tgtEl>
                                          <p:spTgt spid="104"/>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2" presetClass="entr" presetSubtype="2" fill="hold" grpId="0" nodeType="afterEffect">
                                  <p:stCondLst>
                                    <p:cond delay="0"/>
                                  </p:stCondLst>
                                  <p:childTnLst>
                                    <p:set>
                                      <p:cBhvr>
                                        <p:cTn id="62" dur="1" fill="hold">
                                          <p:stCondLst>
                                            <p:cond delay="0"/>
                                          </p:stCondLst>
                                        </p:cTn>
                                        <p:tgtEl>
                                          <p:spTgt spid="105"/>
                                        </p:tgtEl>
                                        <p:attrNameLst>
                                          <p:attrName>style.visibility</p:attrName>
                                        </p:attrNameLst>
                                      </p:cBhvr>
                                      <p:to>
                                        <p:strVal val="visible"/>
                                      </p:to>
                                    </p:set>
                                    <p:anim calcmode="lin" valueType="num">
                                      <p:cBhvr additive="base">
                                        <p:cTn id="63" dur="300" fill="hold"/>
                                        <p:tgtEl>
                                          <p:spTgt spid="105"/>
                                        </p:tgtEl>
                                        <p:attrNameLst>
                                          <p:attrName>ppt_x</p:attrName>
                                        </p:attrNameLst>
                                      </p:cBhvr>
                                      <p:tavLst>
                                        <p:tav tm="0">
                                          <p:val>
                                            <p:strVal val="1+#ppt_w/2"/>
                                          </p:val>
                                        </p:tav>
                                        <p:tav tm="100000">
                                          <p:val>
                                            <p:strVal val="#ppt_x"/>
                                          </p:val>
                                        </p:tav>
                                      </p:tavLst>
                                    </p:anim>
                                    <p:anim calcmode="lin" valueType="num">
                                      <p:cBhvr additive="base">
                                        <p:cTn id="64" dur="3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6806" y="2190098"/>
            <a:ext cx="4317106" cy="143945"/>
            <a:chOff x="1507396" y="1628800"/>
            <a:chExt cx="4320480" cy="144016"/>
          </a:xfrm>
        </p:grpSpPr>
        <p:cxnSp>
          <p:nvCxnSpPr>
            <p:cNvPr id="3" name="直接连接符 2"/>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6398841" y="2190098"/>
            <a:ext cx="4317106" cy="143945"/>
            <a:chOff x="1507396" y="1628800"/>
            <a:chExt cx="4320480" cy="144016"/>
          </a:xfrm>
        </p:grpSpPr>
        <p:cxnSp>
          <p:nvCxnSpPr>
            <p:cNvPr id="15" name="直接连接符 14"/>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654338"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10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5182270"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20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4702594"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30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222915"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40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3743236"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50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263559"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60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2783880"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70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2304202"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80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824525"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90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299999" y="1891760"/>
            <a:ext cx="545269" cy="338516"/>
          </a:xfrm>
          <a:prstGeom prst="rect">
            <a:avLst/>
          </a:prstGeom>
          <a:noFill/>
        </p:spPr>
        <p:txBody>
          <a:bodyPr wrap="none" lIns="91404" tIns="45701" rIns="91404" bIns="45701" rtlCol="0">
            <a:spAutoFit/>
          </a:bodyPr>
          <a:lstStyle/>
          <a:p>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100</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6219007"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10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696558"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20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7176237"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30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7655915"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40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8135593"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50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8615272"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60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9094950"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70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9574627"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80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10054306" y="1891760"/>
            <a:ext cx="425044"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90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10489140" y="1891760"/>
            <a:ext cx="545269" cy="338516"/>
          </a:xfrm>
          <a:prstGeom prst="rect">
            <a:avLst/>
          </a:prstGeom>
          <a:noFill/>
        </p:spPr>
        <p:txBody>
          <a:bodyPr wrap="none" lIns="91404" tIns="45701" rIns="91404" bIns="45701" rtlCol="0">
            <a:spAutoFit/>
          </a:bodyPr>
          <a:lstStyle/>
          <a:p>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rPr>
              <a:t>100</a:t>
            </a: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6" name="五边形 45"/>
          <p:cNvSpPr/>
          <p:nvPr/>
        </p:nvSpPr>
        <p:spPr>
          <a:xfrm flipH="1">
            <a:off x="2668121" y="2731941"/>
            <a:ext cx="3175791"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47" name="五边形 46"/>
          <p:cNvSpPr/>
          <p:nvPr/>
        </p:nvSpPr>
        <p:spPr>
          <a:xfrm flipH="1">
            <a:off x="3890804" y="3283731"/>
            <a:ext cx="1953106"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48" name="五边形 47"/>
          <p:cNvSpPr/>
          <p:nvPr/>
        </p:nvSpPr>
        <p:spPr>
          <a:xfrm flipH="1">
            <a:off x="3147798" y="3835520"/>
            <a:ext cx="2696112"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49" name="五边形 48"/>
          <p:cNvSpPr/>
          <p:nvPr/>
        </p:nvSpPr>
        <p:spPr>
          <a:xfrm flipH="1">
            <a:off x="1557833" y="4387310"/>
            <a:ext cx="4286078"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50" name="五边形 49"/>
          <p:cNvSpPr/>
          <p:nvPr/>
        </p:nvSpPr>
        <p:spPr>
          <a:xfrm flipH="1">
            <a:off x="2304204" y="4939100"/>
            <a:ext cx="3539709"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51" name="五边形 50"/>
          <p:cNvSpPr/>
          <p:nvPr/>
        </p:nvSpPr>
        <p:spPr>
          <a:xfrm flipH="1">
            <a:off x="3445517" y="5490888"/>
            <a:ext cx="2398394"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52" name="五边形 51"/>
          <p:cNvSpPr/>
          <p:nvPr/>
        </p:nvSpPr>
        <p:spPr>
          <a:xfrm flipH="1">
            <a:off x="4404876" y="6043151"/>
            <a:ext cx="1439037" cy="32384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53" name="TextBox 52"/>
          <p:cNvSpPr txBox="1"/>
          <p:nvPr/>
        </p:nvSpPr>
        <p:spPr>
          <a:xfrm>
            <a:off x="1682860" y="2728764"/>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54" name="TextBox 53"/>
          <p:cNvSpPr txBox="1"/>
          <p:nvPr/>
        </p:nvSpPr>
        <p:spPr>
          <a:xfrm>
            <a:off x="2881665" y="3281179"/>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55" name="TextBox 54"/>
          <p:cNvSpPr txBox="1"/>
          <p:nvPr/>
        </p:nvSpPr>
        <p:spPr>
          <a:xfrm>
            <a:off x="2166572" y="3832580"/>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56" name="TextBox 55"/>
          <p:cNvSpPr txBox="1"/>
          <p:nvPr/>
        </p:nvSpPr>
        <p:spPr>
          <a:xfrm>
            <a:off x="633806" y="4376026"/>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57" name="TextBox 56"/>
          <p:cNvSpPr txBox="1"/>
          <p:nvPr/>
        </p:nvSpPr>
        <p:spPr>
          <a:xfrm>
            <a:off x="1384913" y="4935923"/>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58" name="TextBox 57"/>
          <p:cNvSpPr txBox="1"/>
          <p:nvPr/>
        </p:nvSpPr>
        <p:spPr>
          <a:xfrm>
            <a:off x="2434197" y="5488336"/>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59" name="TextBox 58"/>
          <p:cNvSpPr txBox="1"/>
          <p:nvPr/>
        </p:nvSpPr>
        <p:spPr>
          <a:xfrm>
            <a:off x="3385497" y="6039737"/>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60" name="五边形 59"/>
          <p:cNvSpPr/>
          <p:nvPr/>
        </p:nvSpPr>
        <p:spPr>
          <a:xfrm>
            <a:off x="6398839" y="2731941"/>
            <a:ext cx="1620992"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1" name="五边形 60"/>
          <p:cNvSpPr/>
          <p:nvPr/>
        </p:nvSpPr>
        <p:spPr>
          <a:xfrm>
            <a:off x="6398841" y="3283731"/>
            <a:ext cx="3060027"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2" name="五边形 61"/>
          <p:cNvSpPr/>
          <p:nvPr/>
        </p:nvSpPr>
        <p:spPr>
          <a:xfrm>
            <a:off x="6398838" y="3835520"/>
            <a:ext cx="1918714"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3" name="五边形 62"/>
          <p:cNvSpPr/>
          <p:nvPr/>
        </p:nvSpPr>
        <p:spPr>
          <a:xfrm>
            <a:off x="6398840" y="4387310"/>
            <a:ext cx="4090299"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4" name="五边形 63"/>
          <p:cNvSpPr/>
          <p:nvPr/>
        </p:nvSpPr>
        <p:spPr>
          <a:xfrm>
            <a:off x="6398839" y="4939100"/>
            <a:ext cx="3357748"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5" name="五边形 64"/>
          <p:cNvSpPr/>
          <p:nvPr/>
        </p:nvSpPr>
        <p:spPr>
          <a:xfrm>
            <a:off x="6398840" y="5490888"/>
            <a:ext cx="3655466"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6" name="五边形 65"/>
          <p:cNvSpPr/>
          <p:nvPr/>
        </p:nvSpPr>
        <p:spPr>
          <a:xfrm>
            <a:off x="6398839" y="6043151"/>
            <a:ext cx="2878069" cy="32384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1" rIns="91404" bIns="45701"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67" name="TextBox 66"/>
          <p:cNvSpPr txBox="1"/>
          <p:nvPr/>
        </p:nvSpPr>
        <p:spPr>
          <a:xfrm>
            <a:off x="8081607" y="2728764"/>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68" name="TextBox 67"/>
          <p:cNvSpPr txBox="1"/>
          <p:nvPr/>
        </p:nvSpPr>
        <p:spPr>
          <a:xfrm>
            <a:off x="9535408" y="3292465"/>
            <a:ext cx="559696" cy="317869"/>
          </a:xfrm>
          <a:prstGeom prst="rect">
            <a:avLst/>
          </a:prstGeom>
          <a:noFill/>
        </p:spPr>
        <p:txBody>
          <a:bodyPr wrap="none" lIns="91404" tIns="45701" rIns="91404" bIns="45701" rtlCol="0">
            <a:spAutoFit/>
          </a:bodyPr>
          <a:lstStyle/>
          <a:p>
            <a:r>
              <a:rPr lang="zh-CN" altLang="en-US" sz="1465">
                <a:solidFill>
                  <a:schemeClr val="tx1">
                    <a:lumMod val="65000"/>
                    <a:lumOff val="35000"/>
                  </a:schemeClr>
                </a:solidFill>
                <a:latin typeface="微软雅黑" panose="020B0503020204020204" pitchFamily="34" charset="-122"/>
                <a:ea typeface="微软雅黑" panose="020B0503020204020204" pitchFamily="34" charset="-122"/>
              </a:rPr>
              <a:t>文字</a:t>
            </a:r>
          </a:p>
        </p:txBody>
      </p:sp>
      <p:sp>
        <p:nvSpPr>
          <p:cNvPr id="69" name="TextBox 68"/>
          <p:cNvSpPr txBox="1"/>
          <p:nvPr/>
        </p:nvSpPr>
        <p:spPr>
          <a:xfrm>
            <a:off x="8361621" y="3832580"/>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70" name="TextBox 69"/>
          <p:cNvSpPr txBox="1"/>
          <p:nvPr/>
        </p:nvSpPr>
        <p:spPr>
          <a:xfrm>
            <a:off x="10466580" y="4376026"/>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71" name="TextBox 70"/>
          <p:cNvSpPr txBox="1"/>
          <p:nvPr/>
        </p:nvSpPr>
        <p:spPr>
          <a:xfrm>
            <a:off x="9807472" y="4935923"/>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72" name="TextBox 71"/>
          <p:cNvSpPr txBox="1"/>
          <p:nvPr/>
        </p:nvSpPr>
        <p:spPr>
          <a:xfrm>
            <a:off x="10072436" y="5488336"/>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73" name="TextBox 72"/>
          <p:cNvSpPr txBox="1"/>
          <p:nvPr/>
        </p:nvSpPr>
        <p:spPr>
          <a:xfrm>
            <a:off x="9372672" y="6039737"/>
            <a:ext cx="1005331" cy="338516"/>
          </a:xfrm>
          <a:prstGeom prst="rect">
            <a:avLst/>
          </a:prstGeom>
          <a:noFill/>
        </p:spPr>
        <p:txBody>
          <a:bodyPr wrap="none" lIns="91404" tIns="45701" rIns="91404" bIns="45701"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输入文字</a:t>
            </a:r>
          </a:p>
        </p:txBody>
      </p:sp>
      <p:sp>
        <p:nvSpPr>
          <p:cNvPr id="74" name="TextBox 73"/>
          <p:cNvSpPr txBox="1"/>
          <p:nvPr/>
        </p:nvSpPr>
        <p:spPr>
          <a:xfrm>
            <a:off x="5938616" y="2693905"/>
            <a:ext cx="365733"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A</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5938614" y="3245694"/>
            <a:ext cx="344894"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B</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5938616" y="3797484"/>
            <a:ext cx="356115"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C</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5938615" y="4349273"/>
            <a:ext cx="380160"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D</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5938615" y="4901063"/>
            <a:ext cx="325657"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E</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9" name="TextBox 78"/>
          <p:cNvSpPr txBox="1"/>
          <p:nvPr/>
        </p:nvSpPr>
        <p:spPr>
          <a:xfrm>
            <a:off x="5938617" y="5452853"/>
            <a:ext cx="320849"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F</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5938616" y="6004643"/>
            <a:ext cx="375351" cy="400071"/>
          </a:xfrm>
          <a:prstGeom prst="rect">
            <a:avLst/>
          </a:prstGeom>
          <a:noFill/>
        </p:spPr>
        <p:txBody>
          <a:bodyPr wrap="none" lIns="91404" tIns="45701" rIns="91404" bIns="45701" rtlCol="0">
            <a:spAutoFit/>
          </a:bodyPr>
          <a:lstStyle/>
          <a:p>
            <a:r>
              <a:rPr lang="en-US" altLang="zh-CN" sz="2000">
                <a:solidFill>
                  <a:schemeClr val="tx1">
                    <a:lumMod val="65000"/>
                    <a:lumOff val="35000"/>
                  </a:schemeClr>
                </a:solidFill>
                <a:latin typeface="微软雅黑" panose="020B0503020204020204" pitchFamily="34" charset="-122"/>
                <a:ea typeface="微软雅黑" panose="020B0503020204020204" pitchFamily="34" charset="-122"/>
              </a:rPr>
              <a:t>G</a:t>
            </a:r>
            <a:endParaRPr lang="zh-CN" altLang="en-US" sz="20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矩形 80"/>
          <p:cNvSpPr/>
          <p:nvPr/>
        </p:nvSpPr>
        <p:spPr>
          <a:xfrm>
            <a:off x="4176302" y="1078586"/>
            <a:ext cx="3839401" cy="463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200" dirty="0">
                <a:latin typeface="微软雅黑" panose="020B0503020204020204" pitchFamily="34" charset="-122"/>
                <a:ea typeface="微软雅黑" panose="020B0503020204020204" pitchFamily="34" charset="-122"/>
              </a:rPr>
              <a:t>点击添加小标题</a:t>
            </a:r>
          </a:p>
        </p:txBody>
      </p:sp>
      <p:sp>
        <p:nvSpPr>
          <p:cNvPr id="89" name="标题 88"/>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outVertical)">
                                      <p:cBhvr>
                                        <p:cTn id="7" dur="500"/>
                                        <p:tgtEl>
                                          <p:spTgt spid="8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1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2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30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4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50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60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70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8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90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anim calcmode="lin" valueType="num">
                                      <p:cBhvr>
                                        <p:cTn id="68" dur="1000" fill="hold"/>
                                        <p:tgtEl>
                                          <p:spTgt spid="35"/>
                                        </p:tgtEl>
                                        <p:attrNameLst>
                                          <p:attrName>ppt_x</p:attrName>
                                        </p:attrNameLst>
                                      </p:cBhvr>
                                      <p:tavLst>
                                        <p:tav tm="0">
                                          <p:val>
                                            <p:strVal val="#ppt_x"/>
                                          </p:val>
                                        </p:tav>
                                        <p:tav tm="100000">
                                          <p:val>
                                            <p:strVal val="#ppt_x"/>
                                          </p:val>
                                        </p:tav>
                                      </p:tavLst>
                                    </p:anim>
                                    <p:anim calcmode="lin" valueType="num">
                                      <p:cBhvr>
                                        <p:cTn id="69" dur="1000" fill="hold"/>
                                        <p:tgtEl>
                                          <p:spTgt spid="35"/>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1000"/>
                                        <p:tgtEl>
                                          <p:spTgt spid="36"/>
                                        </p:tgtEl>
                                      </p:cBhvr>
                                    </p:animEffect>
                                    <p:anim calcmode="lin" valueType="num">
                                      <p:cBhvr>
                                        <p:cTn id="73" dur="1000" fill="hold"/>
                                        <p:tgtEl>
                                          <p:spTgt spid="36"/>
                                        </p:tgtEl>
                                        <p:attrNameLst>
                                          <p:attrName>ppt_x</p:attrName>
                                        </p:attrNameLst>
                                      </p:cBhvr>
                                      <p:tavLst>
                                        <p:tav tm="0">
                                          <p:val>
                                            <p:strVal val="#ppt_x"/>
                                          </p:val>
                                        </p:tav>
                                        <p:tav tm="100000">
                                          <p:val>
                                            <p:strVal val="#ppt_x"/>
                                          </p:val>
                                        </p:tav>
                                      </p:tavLst>
                                    </p:anim>
                                    <p:anim calcmode="lin" valueType="num">
                                      <p:cBhvr>
                                        <p:cTn id="74" dur="1000" fill="hold"/>
                                        <p:tgtEl>
                                          <p:spTgt spid="36"/>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10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20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30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40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50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60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1000"/>
                                        <p:tgtEl>
                                          <p:spTgt spid="42"/>
                                        </p:tgtEl>
                                      </p:cBhvr>
                                    </p:animEffect>
                                    <p:anim calcmode="lin" valueType="num">
                                      <p:cBhvr>
                                        <p:cTn id="103" dur="1000" fill="hold"/>
                                        <p:tgtEl>
                                          <p:spTgt spid="42"/>
                                        </p:tgtEl>
                                        <p:attrNameLst>
                                          <p:attrName>ppt_x</p:attrName>
                                        </p:attrNameLst>
                                      </p:cBhvr>
                                      <p:tavLst>
                                        <p:tav tm="0">
                                          <p:val>
                                            <p:strVal val="#ppt_x"/>
                                          </p:val>
                                        </p:tav>
                                        <p:tav tm="100000">
                                          <p:val>
                                            <p:strVal val="#ppt_x"/>
                                          </p:val>
                                        </p:tav>
                                      </p:tavLst>
                                    </p:anim>
                                    <p:anim calcmode="lin" valueType="num">
                                      <p:cBhvr>
                                        <p:cTn id="104" dur="1000" fill="hold"/>
                                        <p:tgtEl>
                                          <p:spTgt spid="42"/>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70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1000"/>
                                        <p:tgtEl>
                                          <p:spTgt spid="43"/>
                                        </p:tgtEl>
                                      </p:cBhvr>
                                    </p:animEffect>
                                    <p:anim calcmode="lin" valueType="num">
                                      <p:cBhvr>
                                        <p:cTn id="108" dur="1000" fill="hold"/>
                                        <p:tgtEl>
                                          <p:spTgt spid="43"/>
                                        </p:tgtEl>
                                        <p:attrNameLst>
                                          <p:attrName>ppt_x</p:attrName>
                                        </p:attrNameLst>
                                      </p:cBhvr>
                                      <p:tavLst>
                                        <p:tav tm="0">
                                          <p:val>
                                            <p:strVal val="#ppt_x"/>
                                          </p:val>
                                        </p:tav>
                                        <p:tav tm="100000">
                                          <p:val>
                                            <p:strVal val="#ppt_x"/>
                                          </p:val>
                                        </p:tav>
                                      </p:tavLst>
                                    </p:anim>
                                    <p:anim calcmode="lin" valueType="num">
                                      <p:cBhvr>
                                        <p:cTn id="109" dur="1000" fill="hold"/>
                                        <p:tgtEl>
                                          <p:spTgt spid="43"/>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80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1000"/>
                                        <p:tgtEl>
                                          <p:spTgt spid="44"/>
                                        </p:tgtEl>
                                      </p:cBhvr>
                                    </p:animEffect>
                                    <p:anim calcmode="lin" valueType="num">
                                      <p:cBhvr>
                                        <p:cTn id="113" dur="1000" fill="hold"/>
                                        <p:tgtEl>
                                          <p:spTgt spid="44"/>
                                        </p:tgtEl>
                                        <p:attrNameLst>
                                          <p:attrName>ppt_x</p:attrName>
                                        </p:attrNameLst>
                                      </p:cBhvr>
                                      <p:tavLst>
                                        <p:tav tm="0">
                                          <p:val>
                                            <p:strVal val="#ppt_x"/>
                                          </p:val>
                                        </p:tav>
                                        <p:tav tm="100000">
                                          <p:val>
                                            <p:strVal val="#ppt_x"/>
                                          </p:val>
                                        </p:tav>
                                      </p:tavLst>
                                    </p:anim>
                                    <p:anim calcmode="lin" valueType="num">
                                      <p:cBhvr>
                                        <p:cTn id="114" dur="1000" fill="hold"/>
                                        <p:tgtEl>
                                          <p:spTgt spid="44"/>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90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1000"/>
                                        <p:tgtEl>
                                          <p:spTgt spid="45"/>
                                        </p:tgtEl>
                                      </p:cBhvr>
                                    </p:animEffect>
                                    <p:anim calcmode="lin" valueType="num">
                                      <p:cBhvr>
                                        <p:cTn id="118" dur="1000" fill="hold"/>
                                        <p:tgtEl>
                                          <p:spTgt spid="45"/>
                                        </p:tgtEl>
                                        <p:attrNameLst>
                                          <p:attrName>ppt_x</p:attrName>
                                        </p:attrNameLst>
                                      </p:cBhvr>
                                      <p:tavLst>
                                        <p:tav tm="0">
                                          <p:val>
                                            <p:strVal val="#ppt_x"/>
                                          </p:val>
                                        </p:tav>
                                        <p:tav tm="100000">
                                          <p:val>
                                            <p:strVal val="#ppt_x"/>
                                          </p:val>
                                        </p:tav>
                                      </p:tavLst>
                                    </p:anim>
                                    <p:anim calcmode="lin" valueType="num">
                                      <p:cBhvr>
                                        <p:cTn id="119" dur="1000" fill="hold"/>
                                        <p:tgtEl>
                                          <p:spTgt spid="45"/>
                                        </p:tgtEl>
                                        <p:attrNameLst>
                                          <p:attrName>ppt_y</p:attrName>
                                        </p:attrNameLst>
                                      </p:cBhvr>
                                      <p:tavLst>
                                        <p:tav tm="0">
                                          <p:val>
                                            <p:strVal val="#ppt_y-.1"/>
                                          </p:val>
                                        </p:tav>
                                        <p:tav tm="100000">
                                          <p:val>
                                            <p:strVal val="#ppt_y"/>
                                          </p:val>
                                        </p:tav>
                                      </p:tavLst>
                                    </p:anim>
                                  </p:childTnLst>
                                </p:cTn>
                              </p:par>
                            </p:childTnLst>
                          </p:cTn>
                        </p:par>
                        <p:par>
                          <p:cTn id="120" fill="hold">
                            <p:stCondLst>
                              <p:cond delay="2500"/>
                            </p:stCondLst>
                            <p:childTnLst>
                              <p:par>
                                <p:cTn id="121" presetID="2" presetClass="entr" presetSubtype="4" decel="100000" fill="hold" grpId="0" nodeType="afterEffect">
                                  <p:stCondLst>
                                    <p:cond delay="0"/>
                                  </p:stCondLst>
                                  <p:childTnLst>
                                    <p:set>
                                      <p:cBhvr>
                                        <p:cTn id="122" dur="1" fill="hold">
                                          <p:stCondLst>
                                            <p:cond delay="0"/>
                                          </p:stCondLst>
                                        </p:cTn>
                                        <p:tgtEl>
                                          <p:spTgt spid="74"/>
                                        </p:tgtEl>
                                        <p:attrNameLst>
                                          <p:attrName>style.visibility</p:attrName>
                                        </p:attrNameLst>
                                      </p:cBhvr>
                                      <p:to>
                                        <p:strVal val="visible"/>
                                      </p:to>
                                    </p:set>
                                    <p:anim calcmode="lin" valueType="num">
                                      <p:cBhvr additive="base">
                                        <p:cTn id="123" dur="500" fill="hold"/>
                                        <p:tgtEl>
                                          <p:spTgt spid="74"/>
                                        </p:tgtEl>
                                        <p:attrNameLst>
                                          <p:attrName>ppt_x</p:attrName>
                                        </p:attrNameLst>
                                      </p:cBhvr>
                                      <p:tavLst>
                                        <p:tav tm="0">
                                          <p:val>
                                            <p:strVal val="#ppt_x"/>
                                          </p:val>
                                        </p:tav>
                                        <p:tav tm="100000">
                                          <p:val>
                                            <p:strVal val="#ppt_x"/>
                                          </p:val>
                                        </p:tav>
                                      </p:tavLst>
                                    </p:anim>
                                    <p:anim calcmode="lin" valueType="num">
                                      <p:cBhvr additive="base">
                                        <p:cTn id="124" dur="500" fill="hold"/>
                                        <p:tgtEl>
                                          <p:spTgt spid="74"/>
                                        </p:tgtEl>
                                        <p:attrNameLst>
                                          <p:attrName>ppt_y</p:attrName>
                                        </p:attrNameLst>
                                      </p:cBhvr>
                                      <p:tavLst>
                                        <p:tav tm="0">
                                          <p:val>
                                            <p:strVal val="1+#ppt_h/2"/>
                                          </p:val>
                                        </p:tav>
                                        <p:tav tm="100000">
                                          <p:val>
                                            <p:strVal val="#ppt_y"/>
                                          </p:val>
                                        </p:tav>
                                      </p:tavLst>
                                    </p:anim>
                                  </p:childTnLst>
                                </p:cTn>
                              </p:par>
                              <p:par>
                                <p:cTn id="125" presetID="2" presetClass="entr" presetSubtype="4" decel="100000"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anim calcmode="lin" valueType="num">
                                      <p:cBhvr additive="base">
                                        <p:cTn id="127" dur="500" fill="hold"/>
                                        <p:tgtEl>
                                          <p:spTgt spid="75"/>
                                        </p:tgtEl>
                                        <p:attrNameLst>
                                          <p:attrName>ppt_x</p:attrName>
                                        </p:attrNameLst>
                                      </p:cBhvr>
                                      <p:tavLst>
                                        <p:tav tm="0">
                                          <p:val>
                                            <p:strVal val="#ppt_x"/>
                                          </p:val>
                                        </p:tav>
                                        <p:tav tm="100000">
                                          <p:val>
                                            <p:strVal val="#ppt_x"/>
                                          </p:val>
                                        </p:tav>
                                      </p:tavLst>
                                    </p:anim>
                                    <p:anim calcmode="lin" valueType="num">
                                      <p:cBhvr additive="base">
                                        <p:cTn id="128" dur="500" fill="hold"/>
                                        <p:tgtEl>
                                          <p:spTgt spid="75"/>
                                        </p:tgtEl>
                                        <p:attrNameLst>
                                          <p:attrName>ppt_y</p:attrName>
                                        </p:attrNameLst>
                                      </p:cBhvr>
                                      <p:tavLst>
                                        <p:tav tm="0">
                                          <p:val>
                                            <p:strVal val="1+#ppt_h/2"/>
                                          </p:val>
                                        </p:tav>
                                        <p:tav tm="100000">
                                          <p:val>
                                            <p:strVal val="#ppt_y"/>
                                          </p:val>
                                        </p:tav>
                                      </p:tavLst>
                                    </p:anim>
                                  </p:childTnLst>
                                </p:cTn>
                              </p:par>
                              <p:par>
                                <p:cTn id="129" presetID="2" presetClass="entr" presetSubtype="4" decel="100000" fill="hold" grpId="0" nodeType="withEffect">
                                  <p:stCondLst>
                                    <p:cond delay="0"/>
                                  </p:stCondLst>
                                  <p:childTnLst>
                                    <p:set>
                                      <p:cBhvr>
                                        <p:cTn id="130" dur="1" fill="hold">
                                          <p:stCondLst>
                                            <p:cond delay="0"/>
                                          </p:stCondLst>
                                        </p:cTn>
                                        <p:tgtEl>
                                          <p:spTgt spid="76"/>
                                        </p:tgtEl>
                                        <p:attrNameLst>
                                          <p:attrName>style.visibility</p:attrName>
                                        </p:attrNameLst>
                                      </p:cBhvr>
                                      <p:to>
                                        <p:strVal val="visible"/>
                                      </p:to>
                                    </p:set>
                                    <p:anim calcmode="lin" valueType="num">
                                      <p:cBhvr additive="base">
                                        <p:cTn id="131" dur="500" fill="hold"/>
                                        <p:tgtEl>
                                          <p:spTgt spid="76"/>
                                        </p:tgtEl>
                                        <p:attrNameLst>
                                          <p:attrName>ppt_x</p:attrName>
                                        </p:attrNameLst>
                                      </p:cBhvr>
                                      <p:tavLst>
                                        <p:tav tm="0">
                                          <p:val>
                                            <p:strVal val="#ppt_x"/>
                                          </p:val>
                                        </p:tav>
                                        <p:tav tm="100000">
                                          <p:val>
                                            <p:strVal val="#ppt_x"/>
                                          </p:val>
                                        </p:tav>
                                      </p:tavLst>
                                    </p:anim>
                                    <p:anim calcmode="lin" valueType="num">
                                      <p:cBhvr additive="base">
                                        <p:cTn id="132" dur="500" fill="hold"/>
                                        <p:tgtEl>
                                          <p:spTgt spid="76"/>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0"/>
                                  </p:stCondLst>
                                  <p:childTnLst>
                                    <p:set>
                                      <p:cBhvr>
                                        <p:cTn id="134" dur="1" fill="hold">
                                          <p:stCondLst>
                                            <p:cond delay="0"/>
                                          </p:stCondLst>
                                        </p:cTn>
                                        <p:tgtEl>
                                          <p:spTgt spid="77"/>
                                        </p:tgtEl>
                                        <p:attrNameLst>
                                          <p:attrName>style.visibility</p:attrName>
                                        </p:attrNameLst>
                                      </p:cBhvr>
                                      <p:to>
                                        <p:strVal val="visible"/>
                                      </p:to>
                                    </p:set>
                                    <p:anim calcmode="lin" valueType="num">
                                      <p:cBhvr additive="base">
                                        <p:cTn id="135" dur="500" fill="hold"/>
                                        <p:tgtEl>
                                          <p:spTgt spid="77"/>
                                        </p:tgtEl>
                                        <p:attrNameLst>
                                          <p:attrName>ppt_x</p:attrName>
                                        </p:attrNameLst>
                                      </p:cBhvr>
                                      <p:tavLst>
                                        <p:tav tm="0">
                                          <p:val>
                                            <p:strVal val="#ppt_x"/>
                                          </p:val>
                                        </p:tav>
                                        <p:tav tm="100000">
                                          <p:val>
                                            <p:strVal val="#ppt_x"/>
                                          </p:val>
                                        </p:tav>
                                      </p:tavLst>
                                    </p:anim>
                                    <p:anim calcmode="lin" valueType="num">
                                      <p:cBhvr additive="base">
                                        <p:cTn id="136" dur="500" fill="hold"/>
                                        <p:tgtEl>
                                          <p:spTgt spid="77"/>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 calcmode="lin" valueType="num">
                                      <p:cBhvr additive="base">
                                        <p:cTn id="139" dur="500" fill="hold"/>
                                        <p:tgtEl>
                                          <p:spTgt spid="78"/>
                                        </p:tgtEl>
                                        <p:attrNameLst>
                                          <p:attrName>ppt_x</p:attrName>
                                        </p:attrNameLst>
                                      </p:cBhvr>
                                      <p:tavLst>
                                        <p:tav tm="0">
                                          <p:val>
                                            <p:strVal val="#ppt_x"/>
                                          </p:val>
                                        </p:tav>
                                        <p:tav tm="100000">
                                          <p:val>
                                            <p:strVal val="#ppt_x"/>
                                          </p:val>
                                        </p:tav>
                                      </p:tavLst>
                                    </p:anim>
                                    <p:anim calcmode="lin" valueType="num">
                                      <p:cBhvr additive="base">
                                        <p:cTn id="140" dur="500" fill="hold"/>
                                        <p:tgtEl>
                                          <p:spTgt spid="78"/>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0"/>
                                  </p:stCondLst>
                                  <p:childTnLst>
                                    <p:set>
                                      <p:cBhvr>
                                        <p:cTn id="142" dur="1" fill="hold">
                                          <p:stCondLst>
                                            <p:cond delay="0"/>
                                          </p:stCondLst>
                                        </p:cTn>
                                        <p:tgtEl>
                                          <p:spTgt spid="79"/>
                                        </p:tgtEl>
                                        <p:attrNameLst>
                                          <p:attrName>style.visibility</p:attrName>
                                        </p:attrNameLst>
                                      </p:cBhvr>
                                      <p:to>
                                        <p:strVal val="visible"/>
                                      </p:to>
                                    </p:set>
                                    <p:anim calcmode="lin" valueType="num">
                                      <p:cBhvr additive="base">
                                        <p:cTn id="143" dur="500" fill="hold"/>
                                        <p:tgtEl>
                                          <p:spTgt spid="79"/>
                                        </p:tgtEl>
                                        <p:attrNameLst>
                                          <p:attrName>ppt_x</p:attrName>
                                        </p:attrNameLst>
                                      </p:cBhvr>
                                      <p:tavLst>
                                        <p:tav tm="0">
                                          <p:val>
                                            <p:strVal val="#ppt_x"/>
                                          </p:val>
                                        </p:tav>
                                        <p:tav tm="100000">
                                          <p:val>
                                            <p:strVal val="#ppt_x"/>
                                          </p:val>
                                        </p:tav>
                                      </p:tavLst>
                                    </p:anim>
                                    <p:anim calcmode="lin" valueType="num">
                                      <p:cBhvr additive="base">
                                        <p:cTn id="144" dur="500" fill="hold"/>
                                        <p:tgtEl>
                                          <p:spTgt spid="79"/>
                                        </p:tgtEl>
                                        <p:attrNameLst>
                                          <p:attrName>ppt_y</p:attrName>
                                        </p:attrNameLst>
                                      </p:cBhvr>
                                      <p:tavLst>
                                        <p:tav tm="0">
                                          <p:val>
                                            <p:strVal val="1+#ppt_h/2"/>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80"/>
                                        </p:tgtEl>
                                        <p:attrNameLst>
                                          <p:attrName>style.visibility</p:attrName>
                                        </p:attrNameLst>
                                      </p:cBhvr>
                                      <p:to>
                                        <p:strVal val="visible"/>
                                      </p:to>
                                    </p:set>
                                    <p:anim calcmode="lin" valueType="num">
                                      <p:cBhvr additive="base">
                                        <p:cTn id="147" dur="500" fill="hold"/>
                                        <p:tgtEl>
                                          <p:spTgt spid="80"/>
                                        </p:tgtEl>
                                        <p:attrNameLst>
                                          <p:attrName>ppt_x</p:attrName>
                                        </p:attrNameLst>
                                      </p:cBhvr>
                                      <p:tavLst>
                                        <p:tav tm="0">
                                          <p:val>
                                            <p:strVal val="#ppt_x"/>
                                          </p:val>
                                        </p:tav>
                                        <p:tav tm="100000">
                                          <p:val>
                                            <p:strVal val="#ppt_x"/>
                                          </p:val>
                                        </p:tav>
                                      </p:tavLst>
                                    </p:anim>
                                    <p:anim calcmode="lin" valueType="num">
                                      <p:cBhvr additive="base">
                                        <p:cTn id="148" dur="500" fill="hold"/>
                                        <p:tgtEl>
                                          <p:spTgt spid="80"/>
                                        </p:tgtEl>
                                        <p:attrNameLst>
                                          <p:attrName>ppt_y</p:attrName>
                                        </p:attrNameLst>
                                      </p:cBhvr>
                                      <p:tavLst>
                                        <p:tav tm="0">
                                          <p:val>
                                            <p:strVal val="1+#ppt_h/2"/>
                                          </p:val>
                                        </p:tav>
                                        <p:tav tm="100000">
                                          <p:val>
                                            <p:strVal val="#ppt_y"/>
                                          </p:val>
                                        </p:tav>
                                      </p:tavLst>
                                    </p:anim>
                                  </p:childTnLst>
                                </p:cTn>
                              </p:par>
                            </p:childTnLst>
                          </p:cTn>
                        </p:par>
                        <p:par>
                          <p:cTn id="149" fill="hold">
                            <p:stCondLst>
                              <p:cond delay="3000"/>
                            </p:stCondLst>
                            <p:childTnLst>
                              <p:par>
                                <p:cTn id="150" presetID="22" presetClass="entr" presetSubtype="8" fill="hold" grpId="0" nodeType="afterEffect">
                                  <p:stCondLst>
                                    <p:cond delay="0"/>
                                  </p:stCondLst>
                                  <p:childTnLst>
                                    <p:set>
                                      <p:cBhvr>
                                        <p:cTn id="151" dur="1" fill="hold">
                                          <p:stCondLst>
                                            <p:cond delay="0"/>
                                          </p:stCondLst>
                                        </p:cTn>
                                        <p:tgtEl>
                                          <p:spTgt spid="60"/>
                                        </p:tgtEl>
                                        <p:attrNameLst>
                                          <p:attrName>style.visibility</p:attrName>
                                        </p:attrNameLst>
                                      </p:cBhvr>
                                      <p:to>
                                        <p:strVal val="visible"/>
                                      </p:to>
                                    </p:set>
                                    <p:animEffect transition="in" filter="wipe(left)">
                                      <p:cBhvr>
                                        <p:cTn id="152" dur="500"/>
                                        <p:tgtEl>
                                          <p:spTgt spid="60"/>
                                        </p:tgtEl>
                                      </p:cBhvr>
                                    </p:animEffect>
                                  </p:childTnLst>
                                </p:cTn>
                              </p:par>
                              <p:par>
                                <p:cTn id="153" presetID="22" presetClass="entr" presetSubtype="8" fill="hold" grpId="0" nodeType="withEffect">
                                  <p:stCondLst>
                                    <p:cond delay="100"/>
                                  </p:stCondLst>
                                  <p:childTnLst>
                                    <p:set>
                                      <p:cBhvr>
                                        <p:cTn id="154" dur="1" fill="hold">
                                          <p:stCondLst>
                                            <p:cond delay="0"/>
                                          </p:stCondLst>
                                        </p:cTn>
                                        <p:tgtEl>
                                          <p:spTgt spid="61"/>
                                        </p:tgtEl>
                                        <p:attrNameLst>
                                          <p:attrName>style.visibility</p:attrName>
                                        </p:attrNameLst>
                                      </p:cBhvr>
                                      <p:to>
                                        <p:strVal val="visible"/>
                                      </p:to>
                                    </p:set>
                                    <p:animEffect transition="in" filter="wipe(left)">
                                      <p:cBhvr>
                                        <p:cTn id="155" dur="500"/>
                                        <p:tgtEl>
                                          <p:spTgt spid="61"/>
                                        </p:tgtEl>
                                      </p:cBhvr>
                                    </p:animEffect>
                                  </p:childTnLst>
                                </p:cTn>
                              </p:par>
                              <p:par>
                                <p:cTn id="156" presetID="22" presetClass="entr" presetSubtype="8" fill="hold" grpId="0" nodeType="withEffect">
                                  <p:stCondLst>
                                    <p:cond delay="200"/>
                                  </p:stCondLst>
                                  <p:childTnLst>
                                    <p:set>
                                      <p:cBhvr>
                                        <p:cTn id="157" dur="1" fill="hold">
                                          <p:stCondLst>
                                            <p:cond delay="0"/>
                                          </p:stCondLst>
                                        </p:cTn>
                                        <p:tgtEl>
                                          <p:spTgt spid="62"/>
                                        </p:tgtEl>
                                        <p:attrNameLst>
                                          <p:attrName>style.visibility</p:attrName>
                                        </p:attrNameLst>
                                      </p:cBhvr>
                                      <p:to>
                                        <p:strVal val="visible"/>
                                      </p:to>
                                    </p:set>
                                    <p:animEffect transition="in" filter="wipe(left)">
                                      <p:cBhvr>
                                        <p:cTn id="158" dur="500"/>
                                        <p:tgtEl>
                                          <p:spTgt spid="62"/>
                                        </p:tgtEl>
                                      </p:cBhvr>
                                    </p:animEffect>
                                  </p:childTnLst>
                                </p:cTn>
                              </p:par>
                              <p:par>
                                <p:cTn id="159" presetID="22" presetClass="entr" presetSubtype="8" fill="hold" grpId="0" nodeType="withEffect">
                                  <p:stCondLst>
                                    <p:cond delay="300"/>
                                  </p:stCondLst>
                                  <p:childTnLst>
                                    <p:set>
                                      <p:cBhvr>
                                        <p:cTn id="160" dur="1" fill="hold">
                                          <p:stCondLst>
                                            <p:cond delay="0"/>
                                          </p:stCondLst>
                                        </p:cTn>
                                        <p:tgtEl>
                                          <p:spTgt spid="63"/>
                                        </p:tgtEl>
                                        <p:attrNameLst>
                                          <p:attrName>style.visibility</p:attrName>
                                        </p:attrNameLst>
                                      </p:cBhvr>
                                      <p:to>
                                        <p:strVal val="visible"/>
                                      </p:to>
                                    </p:set>
                                    <p:animEffect transition="in" filter="wipe(left)">
                                      <p:cBhvr>
                                        <p:cTn id="161" dur="500"/>
                                        <p:tgtEl>
                                          <p:spTgt spid="63"/>
                                        </p:tgtEl>
                                      </p:cBhvr>
                                    </p:animEffect>
                                  </p:childTnLst>
                                </p:cTn>
                              </p:par>
                              <p:par>
                                <p:cTn id="162" presetID="22" presetClass="entr" presetSubtype="8" fill="hold" grpId="0" nodeType="withEffect">
                                  <p:stCondLst>
                                    <p:cond delay="400"/>
                                  </p:stCondLst>
                                  <p:childTnLst>
                                    <p:set>
                                      <p:cBhvr>
                                        <p:cTn id="163" dur="1" fill="hold">
                                          <p:stCondLst>
                                            <p:cond delay="0"/>
                                          </p:stCondLst>
                                        </p:cTn>
                                        <p:tgtEl>
                                          <p:spTgt spid="64"/>
                                        </p:tgtEl>
                                        <p:attrNameLst>
                                          <p:attrName>style.visibility</p:attrName>
                                        </p:attrNameLst>
                                      </p:cBhvr>
                                      <p:to>
                                        <p:strVal val="visible"/>
                                      </p:to>
                                    </p:set>
                                    <p:animEffect transition="in" filter="wipe(left)">
                                      <p:cBhvr>
                                        <p:cTn id="164" dur="500"/>
                                        <p:tgtEl>
                                          <p:spTgt spid="64"/>
                                        </p:tgtEl>
                                      </p:cBhvr>
                                    </p:animEffect>
                                  </p:childTnLst>
                                </p:cTn>
                              </p:par>
                              <p:par>
                                <p:cTn id="165" presetID="22" presetClass="entr" presetSubtype="8" fill="hold" grpId="0" nodeType="withEffect">
                                  <p:stCondLst>
                                    <p:cond delay="500"/>
                                  </p:stCondLst>
                                  <p:childTnLst>
                                    <p:set>
                                      <p:cBhvr>
                                        <p:cTn id="166" dur="1" fill="hold">
                                          <p:stCondLst>
                                            <p:cond delay="0"/>
                                          </p:stCondLst>
                                        </p:cTn>
                                        <p:tgtEl>
                                          <p:spTgt spid="65"/>
                                        </p:tgtEl>
                                        <p:attrNameLst>
                                          <p:attrName>style.visibility</p:attrName>
                                        </p:attrNameLst>
                                      </p:cBhvr>
                                      <p:to>
                                        <p:strVal val="visible"/>
                                      </p:to>
                                    </p:set>
                                    <p:animEffect transition="in" filter="wipe(left)">
                                      <p:cBhvr>
                                        <p:cTn id="167" dur="500"/>
                                        <p:tgtEl>
                                          <p:spTgt spid="65"/>
                                        </p:tgtEl>
                                      </p:cBhvr>
                                    </p:animEffect>
                                  </p:childTnLst>
                                </p:cTn>
                              </p:par>
                              <p:par>
                                <p:cTn id="168" presetID="22" presetClass="entr" presetSubtype="8" fill="hold" grpId="0" nodeType="withEffect">
                                  <p:stCondLst>
                                    <p:cond delay="600"/>
                                  </p:stCondLst>
                                  <p:childTnLst>
                                    <p:set>
                                      <p:cBhvr>
                                        <p:cTn id="169" dur="1" fill="hold">
                                          <p:stCondLst>
                                            <p:cond delay="0"/>
                                          </p:stCondLst>
                                        </p:cTn>
                                        <p:tgtEl>
                                          <p:spTgt spid="66"/>
                                        </p:tgtEl>
                                        <p:attrNameLst>
                                          <p:attrName>style.visibility</p:attrName>
                                        </p:attrNameLst>
                                      </p:cBhvr>
                                      <p:to>
                                        <p:strVal val="visible"/>
                                      </p:to>
                                    </p:set>
                                    <p:animEffect transition="in" filter="wipe(left)">
                                      <p:cBhvr>
                                        <p:cTn id="170" dur="500"/>
                                        <p:tgtEl>
                                          <p:spTgt spid="66"/>
                                        </p:tgtEl>
                                      </p:cBhvr>
                                    </p:animEffect>
                                  </p:childTnLst>
                                </p:cTn>
                              </p:par>
                              <p:par>
                                <p:cTn id="171" presetID="22" presetClass="entr" presetSubtype="2" fill="hold" grpId="0" nodeType="withEffect">
                                  <p:stCondLst>
                                    <p:cond delay="0"/>
                                  </p:stCondLst>
                                  <p:childTnLst>
                                    <p:set>
                                      <p:cBhvr>
                                        <p:cTn id="172" dur="1" fill="hold">
                                          <p:stCondLst>
                                            <p:cond delay="0"/>
                                          </p:stCondLst>
                                        </p:cTn>
                                        <p:tgtEl>
                                          <p:spTgt spid="46"/>
                                        </p:tgtEl>
                                        <p:attrNameLst>
                                          <p:attrName>style.visibility</p:attrName>
                                        </p:attrNameLst>
                                      </p:cBhvr>
                                      <p:to>
                                        <p:strVal val="visible"/>
                                      </p:to>
                                    </p:set>
                                    <p:animEffect transition="in" filter="wipe(right)">
                                      <p:cBhvr>
                                        <p:cTn id="173" dur="500"/>
                                        <p:tgtEl>
                                          <p:spTgt spid="46"/>
                                        </p:tgtEl>
                                      </p:cBhvr>
                                    </p:animEffect>
                                  </p:childTnLst>
                                </p:cTn>
                              </p:par>
                              <p:par>
                                <p:cTn id="174" presetID="22" presetClass="entr" presetSubtype="2" fill="hold" grpId="0" nodeType="withEffect">
                                  <p:stCondLst>
                                    <p:cond delay="100"/>
                                  </p:stCondLst>
                                  <p:childTnLst>
                                    <p:set>
                                      <p:cBhvr>
                                        <p:cTn id="175" dur="1" fill="hold">
                                          <p:stCondLst>
                                            <p:cond delay="0"/>
                                          </p:stCondLst>
                                        </p:cTn>
                                        <p:tgtEl>
                                          <p:spTgt spid="47"/>
                                        </p:tgtEl>
                                        <p:attrNameLst>
                                          <p:attrName>style.visibility</p:attrName>
                                        </p:attrNameLst>
                                      </p:cBhvr>
                                      <p:to>
                                        <p:strVal val="visible"/>
                                      </p:to>
                                    </p:set>
                                    <p:animEffect transition="in" filter="wipe(right)">
                                      <p:cBhvr>
                                        <p:cTn id="176" dur="500"/>
                                        <p:tgtEl>
                                          <p:spTgt spid="47"/>
                                        </p:tgtEl>
                                      </p:cBhvr>
                                    </p:animEffect>
                                  </p:childTnLst>
                                </p:cTn>
                              </p:par>
                              <p:par>
                                <p:cTn id="177" presetID="22" presetClass="entr" presetSubtype="2" fill="hold" grpId="0" nodeType="withEffect">
                                  <p:stCondLst>
                                    <p:cond delay="200"/>
                                  </p:stCondLst>
                                  <p:childTnLst>
                                    <p:set>
                                      <p:cBhvr>
                                        <p:cTn id="178" dur="1" fill="hold">
                                          <p:stCondLst>
                                            <p:cond delay="0"/>
                                          </p:stCondLst>
                                        </p:cTn>
                                        <p:tgtEl>
                                          <p:spTgt spid="48"/>
                                        </p:tgtEl>
                                        <p:attrNameLst>
                                          <p:attrName>style.visibility</p:attrName>
                                        </p:attrNameLst>
                                      </p:cBhvr>
                                      <p:to>
                                        <p:strVal val="visible"/>
                                      </p:to>
                                    </p:set>
                                    <p:animEffect transition="in" filter="wipe(right)">
                                      <p:cBhvr>
                                        <p:cTn id="179" dur="500"/>
                                        <p:tgtEl>
                                          <p:spTgt spid="48"/>
                                        </p:tgtEl>
                                      </p:cBhvr>
                                    </p:animEffect>
                                  </p:childTnLst>
                                </p:cTn>
                              </p:par>
                              <p:par>
                                <p:cTn id="180" presetID="22" presetClass="entr" presetSubtype="2" fill="hold" grpId="0" nodeType="withEffect">
                                  <p:stCondLst>
                                    <p:cond delay="300"/>
                                  </p:stCondLst>
                                  <p:childTnLst>
                                    <p:set>
                                      <p:cBhvr>
                                        <p:cTn id="181" dur="1" fill="hold">
                                          <p:stCondLst>
                                            <p:cond delay="0"/>
                                          </p:stCondLst>
                                        </p:cTn>
                                        <p:tgtEl>
                                          <p:spTgt spid="49"/>
                                        </p:tgtEl>
                                        <p:attrNameLst>
                                          <p:attrName>style.visibility</p:attrName>
                                        </p:attrNameLst>
                                      </p:cBhvr>
                                      <p:to>
                                        <p:strVal val="visible"/>
                                      </p:to>
                                    </p:set>
                                    <p:animEffect transition="in" filter="wipe(right)">
                                      <p:cBhvr>
                                        <p:cTn id="182" dur="500"/>
                                        <p:tgtEl>
                                          <p:spTgt spid="49"/>
                                        </p:tgtEl>
                                      </p:cBhvr>
                                    </p:animEffect>
                                  </p:childTnLst>
                                </p:cTn>
                              </p:par>
                              <p:par>
                                <p:cTn id="183" presetID="22" presetClass="entr" presetSubtype="2" fill="hold" grpId="0" nodeType="withEffect">
                                  <p:stCondLst>
                                    <p:cond delay="400"/>
                                  </p:stCondLst>
                                  <p:childTnLst>
                                    <p:set>
                                      <p:cBhvr>
                                        <p:cTn id="184" dur="1" fill="hold">
                                          <p:stCondLst>
                                            <p:cond delay="0"/>
                                          </p:stCondLst>
                                        </p:cTn>
                                        <p:tgtEl>
                                          <p:spTgt spid="50"/>
                                        </p:tgtEl>
                                        <p:attrNameLst>
                                          <p:attrName>style.visibility</p:attrName>
                                        </p:attrNameLst>
                                      </p:cBhvr>
                                      <p:to>
                                        <p:strVal val="visible"/>
                                      </p:to>
                                    </p:set>
                                    <p:animEffect transition="in" filter="wipe(right)">
                                      <p:cBhvr>
                                        <p:cTn id="185" dur="500"/>
                                        <p:tgtEl>
                                          <p:spTgt spid="50"/>
                                        </p:tgtEl>
                                      </p:cBhvr>
                                    </p:animEffect>
                                  </p:childTnLst>
                                </p:cTn>
                              </p:par>
                              <p:par>
                                <p:cTn id="186" presetID="22" presetClass="entr" presetSubtype="2" fill="hold" grpId="0" nodeType="withEffect">
                                  <p:stCondLst>
                                    <p:cond delay="500"/>
                                  </p:stCondLst>
                                  <p:childTnLst>
                                    <p:set>
                                      <p:cBhvr>
                                        <p:cTn id="187" dur="1" fill="hold">
                                          <p:stCondLst>
                                            <p:cond delay="0"/>
                                          </p:stCondLst>
                                        </p:cTn>
                                        <p:tgtEl>
                                          <p:spTgt spid="51"/>
                                        </p:tgtEl>
                                        <p:attrNameLst>
                                          <p:attrName>style.visibility</p:attrName>
                                        </p:attrNameLst>
                                      </p:cBhvr>
                                      <p:to>
                                        <p:strVal val="visible"/>
                                      </p:to>
                                    </p:set>
                                    <p:animEffect transition="in" filter="wipe(right)">
                                      <p:cBhvr>
                                        <p:cTn id="188" dur="500"/>
                                        <p:tgtEl>
                                          <p:spTgt spid="51"/>
                                        </p:tgtEl>
                                      </p:cBhvr>
                                    </p:animEffect>
                                  </p:childTnLst>
                                </p:cTn>
                              </p:par>
                              <p:par>
                                <p:cTn id="189" presetID="22" presetClass="entr" presetSubtype="2" fill="hold" grpId="0" nodeType="withEffect">
                                  <p:stCondLst>
                                    <p:cond delay="600"/>
                                  </p:stCondLst>
                                  <p:childTnLst>
                                    <p:set>
                                      <p:cBhvr>
                                        <p:cTn id="190" dur="1" fill="hold">
                                          <p:stCondLst>
                                            <p:cond delay="0"/>
                                          </p:stCondLst>
                                        </p:cTn>
                                        <p:tgtEl>
                                          <p:spTgt spid="52"/>
                                        </p:tgtEl>
                                        <p:attrNameLst>
                                          <p:attrName>style.visibility</p:attrName>
                                        </p:attrNameLst>
                                      </p:cBhvr>
                                      <p:to>
                                        <p:strVal val="visible"/>
                                      </p:to>
                                    </p:set>
                                    <p:animEffect transition="in" filter="wipe(right)">
                                      <p:cBhvr>
                                        <p:cTn id="191" dur="500"/>
                                        <p:tgtEl>
                                          <p:spTgt spid="52"/>
                                        </p:tgtEl>
                                      </p:cBhvr>
                                    </p:animEffect>
                                  </p:childTnLst>
                                </p:cTn>
                              </p:par>
                            </p:childTnLst>
                          </p:cTn>
                        </p:par>
                        <p:par>
                          <p:cTn id="192" fill="hold">
                            <p:stCondLst>
                              <p:cond delay="3500"/>
                            </p:stCondLst>
                            <p:childTnLst>
                              <p:par>
                                <p:cTn id="193" presetID="22" presetClass="entr" presetSubtype="8" fill="hold" grpId="0" nodeType="afterEffect">
                                  <p:stCondLst>
                                    <p:cond delay="0"/>
                                  </p:stCondLst>
                                  <p:childTnLst>
                                    <p:set>
                                      <p:cBhvr>
                                        <p:cTn id="194" dur="1" fill="hold">
                                          <p:stCondLst>
                                            <p:cond delay="0"/>
                                          </p:stCondLst>
                                        </p:cTn>
                                        <p:tgtEl>
                                          <p:spTgt spid="67"/>
                                        </p:tgtEl>
                                        <p:attrNameLst>
                                          <p:attrName>style.visibility</p:attrName>
                                        </p:attrNameLst>
                                      </p:cBhvr>
                                      <p:to>
                                        <p:strVal val="visible"/>
                                      </p:to>
                                    </p:set>
                                    <p:animEffect transition="in" filter="wipe(left)">
                                      <p:cBhvr>
                                        <p:cTn id="195" dur="500"/>
                                        <p:tgtEl>
                                          <p:spTgt spid="67"/>
                                        </p:tgtEl>
                                      </p:cBhvr>
                                    </p:animEffect>
                                  </p:childTnLst>
                                </p:cTn>
                              </p:par>
                              <p:par>
                                <p:cTn id="196" presetID="22" presetClass="entr" presetSubtype="8" fill="hold" grpId="0" nodeType="withEffect">
                                  <p:stCondLst>
                                    <p:cond delay="0"/>
                                  </p:stCondLst>
                                  <p:childTnLst>
                                    <p:set>
                                      <p:cBhvr>
                                        <p:cTn id="197" dur="1" fill="hold">
                                          <p:stCondLst>
                                            <p:cond delay="0"/>
                                          </p:stCondLst>
                                        </p:cTn>
                                        <p:tgtEl>
                                          <p:spTgt spid="68"/>
                                        </p:tgtEl>
                                        <p:attrNameLst>
                                          <p:attrName>style.visibility</p:attrName>
                                        </p:attrNameLst>
                                      </p:cBhvr>
                                      <p:to>
                                        <p:strVal val="visible"/>
                                      </p:to>
                                    </p:set>
                                    <p:animEffect transition="in" filter="wipe(left)">
                                      <p:cBhvr>
                                        <p:cTn id="198" dur="500"/>
                                        <p:tgtEl>
                                          <p:spTgt spid="68"/>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69"/>
                                        </p:tgtEl>
                                        <p:attrNameLst>
                                          <p:attrName>style.visibility</p:attrName>
                                        </p:attrNameLst>
                                      </p:cBhvr>
                                      <p:to>
                                        <p:strVal val="visible"/>
                                      </p:to>
                                    </p:set>
                                    <p:animEffect transition="in" filter="wipe(left)">
                                      <p:cBhvr>
                                        <p:cTn id="201" dur="500"/>
                                        <p:tgtEl>
                                          <p:spTgt spid="69"/>
                                        </p:tgtEl>
                                      </p:cBhvr>
                                    </p:animEffect>
                                  </p:childTnLst>
                                </p:cTn>
                              </p:par>
                              <p:par>
                                <p:cTn id="202" presetID="22" presetClass="entr" presetSubtype="8" fill="hold" grpId="0" nodeType="withEffect">
                                  <p:stCondLst>
                                    <p:cond delay="0"/>
                                  </p:stCondLst>
                                  <p:childTnLst>
                                    <p:set>
                                      <p:cBhvr>
                                        <p:cTn id="203" dur="1" fill="hold">
                                          <p:stCondLst>
                                            <p:cond delay="0"/>
                                          </p:stCondLst>
                                        </p:cTn>
                                        <p:tgtEl>
                                          <p:spTgt spid="70"/>
                                        </p:tgtEl>
                                        <p:attrNameLst>
                                          <p:attrName>style.visibility</p:attrName>
                                        </p:attrNameLst>
                                      </p:cBhvr>
                                      <p:to>
                                        <p:strVal val="visible"/>
                                      </p:to>
                                    </p:set>
                                    <p:animEffect transition="in" filter="wipe(left)">
                                      <p:cBhvr>
                                        <p:cTn id="204" dur="500"/>
                                        <p:tgtEl>
                                          <p:spTgt spid="70"/>
                                        </p:tgtEl>
                                      </p:cBhvr>
                                    </p:animEffect>
                                  </p:childTnLst>
                                </p:cTn>
                              </p:par>
                              <p:par>
                                <p:cTn id="205" presetID="22" presetClass="entr" presetSubtype="8" fill="hold" grpId="0" nodeType="withEffect">
                                  <p:stCondLst>
                                    <p:cond delay="0"/>
                                  </p:stCondLst>
                                  <p:childTnLst>
                                    <p:set>
                                      <p:cBhvr>
                                        <p:cTn id="206" dur="1" fill="hold">
                                          <p:stCondLst>
                                            <p:cond delay="0"/>
                                          </p:stCondLst>
                                        </p:cTn>
                                        <p:tgtEl>
                                          <p:spTgt spid="71"/>
                                        </p:tgtEl>
                                        <p:attrNameLst>
                                          <p:attrName>style.visibility</p:attrName>
                                        </p:attrNameLst>
                                      </p:cBhvr>
                                      <p:to>
                                        <p:strVal val="visible"/>
                                      </p:to>
                                    </p:set>
                                    <p:animEffect transition="in" filter="wipe(left)">
                                      <p:cBhvr>
                                        <p:cTn id="207" dur="500"/>
                                        <p:tgtEl>
                                          <p:spTgt spid="71"/>
                                        </p:tgtEl>
                                      </p:cBhvr>
                                    </p:animEffect>
                                  </p:childTnLst>
                                </p:cTn>
                              </p:par>
                              <p:par>
                                <p:cTn id="208" presetID="22" presetClass="entr" presetSubtype="8" fill="hold" grpId="0" nodeType="withEffect">
                                  <p:stCondLst>
                                    <p:cond delay="0"/>
                                  </p:stCondLst>
                                  <p:childTnLst>
                                    <p:set>
                                      <p:cBhvr>
                                        <p:cTn id="209" dur="1" fill="hold">
                                          <p:stCondLst>
                                            <p:cond delay="0"/>
                                          </p:stCondLst>
                                        </p:cTn>
                                        <p:tgtEl>
                                          <p:spTgt spid="72"/>
                                        </p:tgtEl>
                                        <p:attrNameLst>
                                          <p:attrName>style.visibility</p:attrName>
                                        </p:attrNameLst>
                                      </p:cBhvr>
                                      <p:to>
                                        <p:strVal val="visible"/>
                                      </p:to>
                                    </p:set>
                                    <p:animEffect transition="in" filter="wipe(left)">
                                      <p:cBhvr>
                                        <p:cTn id="210" dur="500"/>
                                        <p:tgtEl>
                                          <p:spTgt spid="72"/>
                                        </p:tgtEl>
                                      </p:cBhvr>
                                    </p:animEffect>
                                  </p:childTnLst>
                                </p:cTn>
                              </p:par>
                              <p:par>
                                <p:cTn id="211" presetID="22" presetClass="entr" presetSubtype="8" fill="hold" grpId="0" nodeType="withEffect">
                                  <p:stCondLst>
                                    <p:cond delay="0"/>
                                  </p:stCondLst>
                                  <p:childTnLst>
                                    <p:set>
                                      <p:cBhvr>
                                        <p:cTn id="212" dur="1" fill="hold">
                                          <p:stCondLst>
                                            <p:cond delay="0"/>
                                          </p:stCondLst>
                                        </p:cTn>
                                        <p:tgtEl>
                                          <p:spTgt spid="73"/>
                                        </p:tgtEl>
                                        <p:attrNameLst>
                                          <p:attrName>style.visibility</p:attrName>
                                        </p:attrNameLst>
                                      </p:cBhvr>
                                      <p:to>
                                        <p:strVal val="visible"/>
                                      </p:to>
                                    </p:set>
                                    <p:animEffect transition="in" filter="wipe(left)">
                                      <p:cBhvr>
                                        <p:cTn id="213" dur="500"/>
                                        <p:tgtEl>
                                          <p:spTgt spid="73"/>
                                        </p:tgtEl>
                                      </p:cBhvr>
                                    </p:animEffect>
                                  </p:childTnLst>
                                </p:cTn>
                              </p:par>
                              <p:par>
                                <p:cTn id="214" presetID="22" presetClass="entr" presetSubtype="2" fill="hold" grpId="0" nodeType="withEffect">
                                  <p:stCondLst>
                                    <p:cond delay="0"/>
                                  </p:stCondLst>
                                  <p:childTnLst>
                                    <p:set>
                                      <p:cBhvr>
                                        <p:cTn id="215" dur="1" fill="hold">
                                          <p:stCondLst>
                                            <p:cond delay="0"/>
                                          </p:stCondLst>
                                        </p:cTn>
                                        <p:tgtEl>
                                          <p:spTgt spid="53"/>
                                        </p:tgtEl>
                                        <p:attrNameLst>
                                          <p:attrName>style.visibility</p:attrName>
                                        </p:attrNameLst>
                                      </p:cBhvr>
                                      <p:to>
                                        <p:strVal val="visible"/>
                                      </p:to>
                                    </p:set>
                                    <p:animEffect transition="in" filter="wipe(right)">
                                      <p:cBhvr>
                                        <p:cTn id="216" dur="500"/>
                                        <p:tgtEl>
                                          <p:spTgt spid="53"/>
                                        </p:tgtEl>
                                      </p:cBhvr>
                                    </p:animEffect>
                                  </p:childTnLst>
                                </p:cTn>
                              </p:par>
                              <p:par>
                                <p:cTn id="217" presetID="22" presetClass="entr" presetSubtype="2" fill="hold" grpId="0" nodeType="withEffect">
                                  <p:stCondLst>
                                    <p:cond delay="0"/>
                                  </p:stCondLst>
                                  <p:childTnLst>
                                    <p:set>
                                      <p:cBhvr>
                                        <p:cTn id="218" dur="1" fill="hold">
                                          <p:stCondLst>
                                            <p:cond delay="0"/>
                                          </p:stCondLst>
                                        </p:cTn>
                                        <p:tgtEl>
                                          <p:spTgt spid="54"/>
                                        </p:tgtEl>
                                        <p:attrNameLst>
                                          <p:attrName>style.visibility</p:attrName>
                                        </p:attrNameLst>
                                      </p:cBhvr>
                                      <p:to>
                                        <p:strVal val="visible"/>
                                      </p:to>
                                    </p:set>
                                    <p:animEffect transition="in" filter="wipe(right)">
                                      <p:cBhvr>
                                        <p:cTn id="219" dur="500"/>
                                        <p:tgtEl>
                                          <p:spTgt spid="54"/>
                                        </p:tgtEl>
                                      </p:cBhvr>
                                    </p:animEffect>
                                  </p:childTnLst>
                                </p:cTn>
                              </p:par>
                              <p:par>
                                <p:cTn id="220" presetID="22" presetClass="entr" presetSubtype="2" fill="hold" grpId="0" nodeType="withEffect">
                                  <p:stCondLst>
                                    <p:cond delay="0"/>
                                  </p:stCondLst>
                                  <p:childTnLst>
                                    <p:set>
                                      <p:cBhvr>
                                        <p:cTn id="221" dur="1" fill="hold">
                                          <p:stCondLst>
                                            <p:cond delay="0"/>
                                          </p:stCondLst>
                                        </p:cTn>
                                        <p:tgtEl>
                                          <p:spTgt spid="55"/>
                                        </p:tgtEl>
                                        <p:attrNameLst>
                                          <p:attrName>style.visibility</p:attrName>
                                        </p:attrNameLst>
                                      </p:cBhvr>
                                      <p:to>
                                        <p:strVal val="visible"/>
                                      </p:to>
                                    </p:set>
                                    <p:animEffect transition="in" filter="wipe(right)">
                                      <p:cBhvr>
                                        <p:cTn id="222" dur="500"/>
                                        <p:tgtEl>
                                          <p:spTgt spid="55"/>
                                        </p:tgtEl>
                                      </p:cBhvr>
                                    </p:animEffect>
                                  </p:childTnLst>
                                </p:cTn>
                              </p:par>
                              <p:par>
                                <p:cTn id="223" presetID="22" presetClass="entr" presetSubtype="2" fill="hold" grpId="0" nodeType="withEffect">
                                  <p:stCondLst>
                                    <p:cond delay="0"/>
                                  </p:stCondLst>
                                  <p:childTnLst>
                                    <p:set>
                                      <p:cBhvr>
                                        <p:cTn id="224" dur="1" fill="hold">
                                          <p:stCondLst>
                                            <p:cond delay="0"/>
                                          </p:stCondLst>
                                        </p:cTn>
                                        <p:tgtEl>
                                          <p:spTgt spid="56"/>
                                        </p:tgtEl>
                                        <p:attrNameLst>
                                          <p:attrName>style.visibility</p:attrName>
                                        </p:attrNameLst>
                                      </p:cBhvr>
                                      <p:to>
                                        <p:strVal val="visible"/>
                                      </p:to>
                                    </p:set>
                                    <p:animEffect transition="in" filter="wipe(right)">
                                      <p:cBhvr>
                                        <p:cTn id="225" dur="500"/>
                                        <p:tgtEl>
                                          <p:spTgt spid="56"/>
                                        </p:tgtEl>
                                      </p:cBhvr>
                                    </p:animEffect>
                                  </p:childTnLst>
                                </p:cTn>
                              </p:par>
                              <p:par>
                                <p:cTn id="226" presetID="22" presetClass="entr" presetSubtype="2" fill="hold" grpId="0" nodeType="withEffect">
                                  <p:stCondLst>
                                    <p:cond delay="0"/>
                                  </p:stCondLst>
                                  <p:childTnLst>
                                    <p:set>
                                      <p:cBhvr>
                                        <p:cTn id="227" dur="1" fill="hold">
                                          <p:stCondLst>
                                            <p:cond delay="0"/>
                                          </p:stCondLst>
                                        </p:cTn>
                                        <p:tgtEl>
                                          <p:spTgt spid="57"/>
                                        </p:tgtEl>
                                        <p:attrNameLst>
                                          <p:attrName>style.visibility</p:attrName>
                                        </p:attrNameLst>
                                      </p:cBhvr>
                                      <p:to>
                                        <p:strVal val="visible"/>
                                      </p:to>
                                    </p:set>
                                    <p:animEffect transition="in" filter="wipe(right)">
                                      <p:cBhvr>
                                        <p:cTn id="228" dur="500"/>
                                        <p:tgtEl>
                                          <p:spTgt spid="57"/>
                                        </p:tgtEl>
                                      </p:cBhvr>
                                    </p:animEffect>
                                  </p:childTnLst>
                                </p:cTn>
                              </p:par>
                              <p:par>
                                <p:cTn id="229" presetID="22" presetClass="entr" presetSubtype="2"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wipe(right)">
                                      <p:cBhvr>
                                        <p:cTn id="231" dur="500"/>
                                        <p:tgtEl>
                                          <p:spTgt spid="58"/>
                                        </p:tgtEl>
                                      </p:cBhvr>
                                    </p:animEffect>
                                  </p:childTnLst>
                                </p:cTn>
                              </p:par>
                              <p:par>
                                <p:cTn id="232" presetID="22" presetClass="entr" presetSubtype="2" fill="hold" grpId="0" nodeType="withEffect">
                                  <p:stCondLst>
                                    <p:cond delay="0"/>
                                  </p:stCondLst>
                                  <p:childTnLst>
                                    <p:set>
                                      <p:cBhvr>
                                        <p:cTn id="233" dur="1" fill="hold">
                                          <p:stCondLst>
                                            <p:cond delay="0"/>
                                          </p:stCondLst>
                                        </p:cTn>
                                        <p:tgtEl>
                                          <p:spTgt spid="59"/>
                                        </p:tgtEl>
                                        <p:attrNameLst>
                                          <p:attrName>style.visibility</p:attrName>
                                        </p:attrNameLst>
                                      </p:cBhvr>
                                      <p:to>
                                        <p:strVal val="visible"/>
                                      </p:to>
                                    </p:set>
                                    <p:animEffect transition="in" filter="wipe(right)">
                                      <p:cBhvr>
                                        <p:cTn id="2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animBg="1"/>
      <p:bldP spid="47" grpId="0" animBg="1"/>
      <p:bldP spid="48" grpId="0" animBg="1"/>
      <p:bldP spid="49" grpId="0" animBg="1"/>
      <p:bldP spid="50" grpId="0" animBg="1"/>
      <p:bldP spid="51" grpId="0" animBg="1"/>
      <p:bldP spid="52" grpId="0" animBg="1"/>
      <p:bldP spid="53" grpId="0"/>
      <p:bldP spid="54" grpId="0"/>
      <p:bldP spid="55" grpId="0"/>
      <p:bldP spid="56" grpId="0"/>
      <p:bldP spid="57" grpId="0"/>
      <p:bldP spid="58" grpId="0"/>
      <p:bldP spid="59" grpId="0"/>
      <p:bldP spid="60" grpId="0" animBg="1"/>
      <p:bldP spid="61" grpId="0" animBg="1"/>
      <p:bldP spid="62" grpId="0" animBg="1"/>
      <p:bldP spid="63" grpId="0" animBg="1"/>
      <p:bldP spid="64" grpId="0" animBg="1"/>
      <p:bldP spid="65" grpId="0" animBg="1"/>
      <p:bldP spid="66" grpId="0" animBg="1"/>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7280071" y="3304567"/>
            <a:ext cx="1073372" cy="1105299"/>
            <a:chOff x="5217363" y="3593206"/>
            <a:chExt cx="805239" cy="829190"/>
          </a:xfrm>
        </p:grpSpPr>
        <p:sp>
          <p:nvSpPr>
            <p:cNvPr id="45" name="Oval 34"/>
            <p:cNvSpPr>
              <a:spLocks noChangeArrowheads="1"/>
            </p:cNvSpPr>
            <p:nvPr/>
          </p:nvSpPr>
          <p:spPr bwMode="auto">
            <a:xfrm>
              <a:off x="5217363" y="3593206"/>
              <a:ext cx="805239" cy="829190"/>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nvGrpSpPr>
            <p:cNvPr id="127" name="Group 126"/>
            <p:cNvGrpSpPr/>
            <p:nvPr/>
          </p:nvGrpSpPr>
          <p:grpSpPr>
            <a:xfrm>
              <a:off x="5268340" y="3645631"/>
              <a:ext cx="703284" cy="724338"/>
              <a:chOff x="5268340" y="3645631"/>
              <a:chExt cx="703284" cy="724338"/>
            </a:xfrm>
          </p:grpSpPr>
          <p:sp>
            <p:nvSpPr>
              <p:cNvPr id="46" name="Oval 35"/>
              <p:cNvSpPr>
                <a:spLocks noChangeArrowheads="1"/>
              </p:cNvSpPr>
              <p:nvPr/>
            </p:nvSpPr>
            <p:spPr bwMode="auto">
              <a:xfrm>
                <a:off x="5268340" y="3645631"/>
                <a:ext cx="703284" cy="72433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47" name="Oval 36"/>
              <p:cNvSpPr>
                <a:spLocks noChangeArrowheads="1"/>
              </p:cNvSpPr>
              <p:nvPr/>
            </p:nvSpPr>
            <p:spPr bwMode="auto">
              <a:xfrm>
                <a:off x="5316197" y="3695918"/>
                <a:ext cx="607570" cy="621625"/>
              </a:xfrm>
              <a:prstGeom prst="ellipse">
                <a:avLst/>
              </a:prstGeom>
              <a:solidFill>
                <a:schemeClr val="accent4"/>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0" name="Freeform 85"/>
              <p:cNvSpPr>
                <a:spLocks noEditPoints="1"/>
              </p:cNvSpPr>
              <p:nvPr/>
            </p:nvSpPr>
            <p:spPr bwMode="auto">
              <a:xfrm>
                <a:off x="5482655" y="3853197"/>
                <a:ext cx="268413" cy="305998"/>
              </a:xfrm>
              <a:custGeom>
                <a:avLst/>
                <a:gdLst>
                  <a:gd name="T0" fmla="*/ 67 w 84"/>
                  <a:gd name="T1" fmla="*/ 13 h 93"/>
                  <a:gd name="T2" fmla="*/ 59 w 84"/>
                  <a:gd name="T3" fmla="*/ 23 h 93"/>
                  <a:gd name="T4" fmla="*/ 71 w 84"/>
                  <a:gd name="T5" fmla="*/ 47 h 93"/>
                  <a:gd name="T6" fmla="*/ 43 w 84"/>
                  <a:gd name="T7" fmla="*/ 76 h 93"/>
                  <a:gd name="T8" fmla="*/ 43 w 84"/>
                  <a:gd name="T9" fmla="*/ 71 h 93"/>
                  <a:gd name="T10" fmla="*/ 24 w 84"/>
                  <a:gd name="T11" fmla="*/ 82 h 93"/>
                  <a:gd name="T12" fmla="*/ 43 w 84"/>
                  <a:gd name="T13" fmla="*/ 93 h 93"/>
                  <a:gd name="T14" fmla="*/ 43 w 84"/>
                  <a:gd name="T15" fmla="*/ 89 h 93"/>
                  <a:gd name="T16" fmla="*/ 84 w 84"/>
                  <a:gd name="T17" fmla="*/ 47 h 93"/>
                  <a:gd name="T18" fmla="*/ 67 w 84"/>
                  <a:gd name="T19" fmla="*/ 13 h 93"/>
                  <a:gd name="T20" fmla="*/ 38 w 84"/>
                  <a:gd name="T21" fmla="*/ 0 h 93"/>
                  <a:gd name="T22" fmla="*/ 38 w 84"/>
                  <a:gd name="T23" fmla="*/ 5 h 93"/>
                  <a:gd name="T24" fmla="*/ 0 w 84"/>
                  <a:gd name="T25" fmla="*/ 47 h 93"/>
                  <a:gd name="T26" fmla="*/ 14 w 84"/>
                  <a:gd name="T27" fmla="*/ 78 h 93"/>
                  <a:gd name="T28" fmla="*/ 23 w 84"/>
                  <a:gd name="T29" fmla="*/ 69 h 93"/>
                  <a:gd name="T30" fmla="*/ 13 w 84"/>
                  <a:gd name="T31" fmla="*/ 47 h 93"/>
                  <a:gd name="T32" fmla="*/ 38 w 84"/>
                  <a:gd name="T33" fmla="*/ 18 h 93"/>
                  <a:gd name="T34" fmla="*/ 38 w 84"/>
                  <a:gd name="T35" fmla="*/ 22 h 93"/>
                  <a:gd name="T36" fmla="*/ 57 w 84"/>
                  <a:gd name="T37" fmla="*/ 11 h 93"/>
                  <a:gd name="T38" fmla="*/ 38 w 84"/>
                  <a:gd name="T3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93">
                    <a:moveTo>
                      <a:pt x="67" y="13"/>
                    </a:moveTo>
                    <a:cubicBezTo>
                      <a:pt x="59" y="23"/>
                      <a:pt x="59" y="23"/>
                      <a:pt x="59" y="23"/>
                    </a:cubicBezTo>
                    <a:cubicBezTo>
                      <a:pt x="66" y="29"/>
                      <a:pt x="71" y="37"/>
                      <a:pt x="71" y="47"/>
                    </a:cubicBezTo>
                    <a:cubicBezTo>
                      <a:pt x="71" y="62"/>
                      <a:pt x="59" y="75"/>
                      <a:pt x="43" y="76"/>
                    </a:cubicBezTo>
                    <a:cubicBezTo>
                      <a:pt x="43" y="71"/>
                      <a:pt x="43" y="71"/>
                      <a:pt x="43" y="71"/>
                    </a:cubicBezTo>
                    <a:cubicBezTo>
                      <a:pt x="24" y="82"/>
                      <a:pt x="24" y="82"/>
                      <a:pt x="24" y="82"/>
                    </a:cubicBezTo>
                    <a:cubicBezTo>
                      <a:pt x="43" y="93"/>
                      <a:pt x="43" y="93"/>
                      <a:pt x="43" y="93"/>
                    </a:cubicBezTo>
                    <a:cubicBezTo>
                      <a:pt x="43" y="89"/>
                      <a:pt x="43" y="89"/>
                      <a:pt x="43" y="89"/>
                    </a:cubicBezTo>
                    <a:cubicBezTo>
                      <a:pt x="66" y="88"/>
                      <a:pt x="84" y="69"/>
                      <a:pt x="84" y="47"/>
                    </a:cubicBezTo>
                    <a:cubicBezTo>
                      <a:pt x="84" y="33"/>
                      <a:pt x="77" y="21"/>
                      <a:pt x="67" y="13"/>
                    </a:cubicBezTo>
                    <a:moveTo>
                      <a:pt x="38" y="0"/>
                    </a:moveTo>
                    <a:cubicBezTo>
                      <a:pt x="38" y="5"/>
                      <a:pt x="38" y="5"/>
                      <a:pt x="38" y="5"/>
                    </a:cubicBezTo>
                    <a:cubicBezTo>
                      <a:pt x="17" y="7"/>
                      <a:pt x="0" y="25"/>
                      <a:pt x="0" y="47"/>
                    </a:cubicBezTo>
                    <a:cubicBezTo>
                      <a:pt x="0" y="59"/>
                      <a:pt x="5" y="70"/>
                      <a:pt x="14" y="78"/>
                    </a:cubicBezTo>
                    <a:cubicBezTo>
                      <a:pt x="23" y="69"/>
                      <a:pt x="23" y="69"/>
                      <a:pt x="23" y="69"/>
                    </a:cubicBezTo>
                    <a:cubicBezTo>
                      <a:pt x="17" y="63"/>
                      <a:pt x="13" y="55"/>
                      <a:pt x="13" y="47"/>
                    </a:cubicBezTo>
                    <a:cubicBezTo>
                      <a:pt x="13" y="32"/>
                      <a:pt x="24" y="20"/>
                      <a:pt x="38" y="18"/>
                    </a:cubicBezTo>
                    <a:cubicBezTo>
                      <a:pt x="38" y="22"/>
                      <a:pt x="38" y="22"/>
                      <a:pt x="38" y="22"/>
                    </a:cubicBezTo>
                    <a:cubicBezTo>
                      <a:pt x="57" y="11"/>
                      <a:pt x="57" y="11"/>
                      <a:pt x="57" y="11"/>
                    </a:cubicBezTo>
                    <a:cubicBezTo>
                      <a:pt x="38" y="0"/>
                      <a:pt x="38" y="0"/>
                      <a:pt x="38"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grpSp>
        <p:nvGrpSpPr>
          <p:cNvPr id="124" name="Group 123"/>
          <p:cNvGrpSpPr/>
          <p:nvPr/>
        </p:nvGrpSpPr>
        <p:grpSpPr>
          <a:xfrm>
            <a:off x="3291581" y="2558671"/>
            <a:ext cx="2100981" cy="2162106"/>
            <a:chOff x="2668480" y="971897"/>
            <a:chExt cx="1576146" cy="1622002"/>
          </a:xfrm>
        </p:grpSpPr>
        <p:sp>
          <p:nvSpPr>
            <p:cNvPr id="54" name="Oval 43"/>
            <p:cNvSpPr>
              <a:spLocks noChangeArrowheads="1"/>
            </p:cNvSpPr>
            <p:nvPr/>
          </p:nvSpPr>
          <p:spPr bwMode="auto">
            <a:xfrm>
              <a:off x="2668480" y="971897"/>
              <a:ext cx="1576146" cy="1622002"/>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5" name="Oval 44"/>
            <p:cNvSpPr>
              <a:spLocks noChangeArrowheads="1"/>
            </p:cNvSpPr>
            <p:nvPr/>
          </p:nvSpPr>
          <p:spPr bwMode="auto">
            <a:xfrm>
              <a:off x="2770435" y="1076749"/>
              <a:ext cx="1372236" cy="1411228"/>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6" name="Oval 45"/>
            <p:cNvSpPr>
              <a:spLocks noChangeArrowheads="1"/>
            </p:cNvSpPr>
            <p:nvPr/>
          </p:nvSpPr>
          <p:spPr bwMode="auto">
            <a:xfrm>
              <a:off x="2867189" y="1176252"/>
              <a:ext cx="1179769" cy="1213292"/>
            </a:xfrm>
            <a:prstGeom prst="ellipse">
              <a:avLst/>
            </a:prstGeom>
            <a:solidFill>
              <a:schemeClr val="accent3"/>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7" name="Freeform 46"/>
            <p:cNvSpPr>
              <a:spLocks noEditPoints="1"/>
            </p:cNvSpPr>
            <p:nvPr/>
          </p:nvSpPr>
          <p:spPr bwMode="auto">
            <a:xfrm>
              <a:off x="2867189" y="1176252"/>
              <a:ext cx="620055" cy="634464"/>
            </a:xfrm>
            <a:custGeom>
              <a:avLst/>
              <a:gdLst>
                <a:gd name="T0" fmla="*/ 0 w 194"/>
                <a:gd name="T1" fmla="*/ 193 h 193"/>
                <a:gd name="T2" fmla="*/ 0 w 194"/>
                <a:gd name="T3" fmla="*/ 193 h 193"/>
                <a:gd name="T4" fmla="*/ 0 w 194"/>
                <a:gd name="T5" fmla="*/ 192 h 193"/>
                <a:gd name="T6" fmla="*/ 0 w 194"/>
                <a:gd name="T7" fmla="*/ 192 h 193"/>
                <a:gd name="T8" fmla="*/ 0 w 194"/>
                <a:gd name="T9" fmla="*/ 192 h 193"/>
                <a:gd name="T10" fmla="*/ 0 w 194"/>
                <a:gd name="T11" fmla="*/ 192 h 193"/>
                <a:gd name="T12" fmla="*/ 0 w 194"/>
                <a:gd name="T13" fmla="*/ 191 h 193"/>
                <a:gd name="T14" fmla="*/ 0 w 194"/>
                <a:gd name="T15" fmla="*/ 191 h 193"/>
                <a:gd name="T16" fmla="*/ 0 w 194"/>
                <a:gd name="T17" fmla="*/ 191 h 193"/>
                <a:gd name="T18" fmla="*/ 0 w 194"/>
                <a:gd name="T19" fmla="*/ 190 h 193"/>
                <a:gd name="T20" fmla="*/ 0 w 194"/>
                <a:gd name="T21" fmla="*/ 190 h 193"/>
                <a:gd name="T22" fmla="*/ 0 w 194"/>
                <a:gd name="T23" fmla="*/ 190 h 193"/>
                <a:gd name="T24" fmla="*/ 0 w 194"/>
                <a:gd name="T25" fmla="*/ 189 h 193"/>
                <a:gd name="T26" fmla="*/ 0 w 194"/>
                <a:gd name="T27" fmla="*/ 189 h 193"/>
                <a:gd name="T28" fmla="*/ 0 w 194"/>
                <a:gd name="T29" fmla="*/ 189 h 193"/>
                <a:gd name="T30" fmla="*/ 0 w 194"/>
                <a:gd name="T31" fmla="*/ 189 h 193"/>
                <a:gd name="T32" fmla="*/ 0 w 194"/>
                <a:gd name="T33" fmla="*/ 188 h 193"/>
                <a:gd name="T34" fmla="*/ 0 w 194"/>
                <a:gd name="T35" fmla="*/ 188 h 193"/>
                <a:gd name="T36" fmla="*/ 0 w 194"/>
                <a:gd name="T37" fmla="*/ 188 h 193"/>
                <a:gd name="T38" fmla="*/ 0 w 194"/>
                <a:gd name="T39" fmla="*/ 187 h 193"/>
                <a:gd name="T40" fmla="*/ 0 w 194"/>
                <a:gd name="T41" fmla="*/ 187 h 193"/>
                <a:gd name="T42" fmla="*/ 0 w 194"/>
                <a:gd name="T43" fmla="*/ 187 h 193"/>
                <a:gd name="T44" fmla="*/ 0 w 194"/>
                <a:gd name="T45" fmla="*/ 186 h 193"/>
                <a:gd name="T46" fmla="*/ 0 w 194"/>
                <a:gd name="T47" fmla="*/ 186 h 193"/>
                <a:gd name="T48" fmla="*/ 0 w 194"/>
                <a:gd name="T49" fmla="*/ 186 h 193"/>
                <a:gd name="T50" fmla="*/ 0 w 194"/>
                <a:gd name="T51" fmla="*/ 186 h 193"/>
                <a:gd name="T52" fmla="*/ 0 w 194"/>
                <a:gd name="T53" fmla="*/ 185 h 193"/>
                <a:gd name="T54" fmla="*/ 0 w 194"/>
                <a:gd name="T55" fmla="*/ 185 h 193"/>
                <a:gd name="T56" fmla="*/ 0 w 194"/>
                <a:gd name="T57" fmla="*/ 184 h 193"/>
                <a:gd name="T58" fmla="*/ 194 w 194"/>
                <a:gd name="T59" fmla="*/ 0 h 193"/>
                <a:gd name="T60" fmla="*/ 193 w 194"/>
                <a:gd name="T61" fmla="*/ 0 h 193"/>
                <a:gd name="T62" fmla="*/ 193 w 194"/>
                <a:gd name="T63" fmla="*/ 0 h 193"/>
                <a:gd name="T64" fmla="*/ 192 w 194"/>
                <a:gd name="T65" fmla="*/ 0 h 193"/>
                <a:gd name="T66" fmla="*/ 192 w 194"/>
                <a:gd name="T67" fmla="*/ 0 h 193"/>
                <a:gd name="T68" fmla="*/ 192 w 194"/>
                <a:gd name="T69" fmla="*/ 0 h 193"/>
                <a:gd name="T70" fmla="*/ 191 w 194"/>
                <a:gd name="T71" fmla="*/ 0 h 193"/>
                <a:gd name="T72" fmla="*/ 191 w 194"/>
                <a:gd name="T73" fmla="*/ 0 h 193"/>
                <a:gd name="T74" fmla="*/ 191 w 194"/>
                <a:gd name="T75" fmla="*/ 0 h 193"/>
                <a:gd name="T76" fmla="*/ 190 w 194"/>
                <a:gd name="T77" fmla="*/ 0 h 193"/>
                <a:gd name="T78" fmla="*/ 190 w 194"/>
                <a:gd name="T79" fmla="*/ 0 h 193"/>
                <a:gd name="T80" fmla="*/ 190 w 194"/>
                <a:gd name="T81" fmla="*/ 0 h 193"/>
                <a:gd name="T82" fmla="*/ 189 w 194"/>
                <a:gd name="T83" fmla="*/ 0 h 193"/>
                <a:gd name="T84" fmla="*/ 189 w 194"/>
                <a:gd name="T85" fmla="*/ 0 h 193"/>
                <a:gd name="T86" fmla="*/ 189 w 194"/>
                <a:gd name="T87" fmla="*/ 0 h 193"/>
                <a:gd name="T88" fmla="*/ 189 w 194"/>
                <a:gd name="T89" fmla="*/ 0 h 193"/>
                <a:gd name="T90" fmla="*/ 188 w 194"/>
                <a:gd name="T91" fmla="*/ 0 h 193"/>
                <a:gd name="T92" fmla="*/ 188 w 194"/>
                <a:gd name="T93" fmla="*/ 0 h 193"/>
                <a:gd name="T94" fmla="*/ 188 w 194"/>
                <a:gd name="T95" fmla="*/ 0 h 193"/>
                <a:gd name="T96" fmla="*/ 187 w 194"/>
                <a:gd name="T97" fmla="*/ 0 h 193"/>
                <a:gd name="T98" fmla="*/ 187 w 194"/>
                <a:gd name="T99" fmla="*/ 0 h 193"/>
                <a:gd name="T100" fmla="*/ 187 w 194"/>
                <a:gd name="T101" fmla="*/ 0 h 193"/>
                <a:gd name="T102" fmla="*/ 186 w 194"/>
                <a:gd name="T103" fmla="*/ 0 h 193"/>
                <a:gd name="T104" fmla="*/ 186 w 194"/>
                <a:gd name="T105" fmla="*/ 0 h 193"/>
                <a:gd name="T106" fmla="*/ 186 w 194"/>
                <a:gd name="T107" fmla="*/ 0 h 193"/>
                <a:gd name="T108" fmla="*/ 185 w 194"/>
                <a:gd name="T109" fmla="*/ 0 h 193"/>
                <a:gd name="T110" fmla="*/ 185 w 194"/>
                <a:gd name="T111" fmla="*/ 0 h 193"/>
                <a:gd name="T112" fmla="*/ 0 w 194"/>
                <a:gd name="T113" fmla="*/ 184 h 193"/>
                <a:gd name="T114" fmla="*/ 185 w 194"/>
                <a:gd name="T11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93">
                  <a:moveTo>
                    <a:pt x="0" y="193"/>
                  </a:moveTo>
                  <a:cubicBezTo>
                    <a:pt x="0" y="193"/>
                    <a:pt x="0" y="193"/>
                    <a:pt x="0" y="193"/>
                  </a:cubicBezTo>
                  <a:cubicBezTo>
                    <a:pt x="0" y="193"/>
                    <a:pt x="0" y="193"/>
                    <a:pt x="0" y="193"/>
                  </a:cubicBezTo>
                  <a:moveTo>
                    <a:pt x="0" y="193"/>
                  </a:moveTo>
                  <a:cubicBezTo>
                    <a:pt x="0" y="193"/>
                    <a:pt x="0" y="193"/>
                    <a:pt x="0" y="193"/>
                  </a:cubicBezTo>
                  <a:cubicBezTo>
                    <a:pt x="0" y="193"/>
                    <a:pt x="0" y="193"/>
                    <a:pt x="0" y="193"/>
                  </a:cubicBezTo>
                  <a:moveTo>
                    <a:pt x="0" y="192"/>
                  </a:moveTo>
                  <a:cubicBezTo>
                    <a:pt x="0" y="192"/>
                    <a:pt x="0" y="193"/>
                    <a:pt x="0" y="193"/>
                  </a:cubicBezTo>
                  <a:cubicBezTo>
                    <a:pt x="0" y="193"/>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2"/>
                  </a:moveTo>
                  <a:cubicBezTo>
                    <a:pt x="0" y="192"/>
                    <a:pt x="0" y="192"/>
                    <a:pt x="0" y="192"/>
                  </a:cubicBezTo>
                  <a:cubicBezTo>
                    <a:pt x="0" y="192"/>
                    <a:pt x="0" y="192"/>
                    <a:pt x="0" y="192"/>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1"/>
                  </a:moveTo>
                  <a:cubicBezTo>
                    <a:pt x="0" y="191"/>
                    <a:pt x="0" y="191"/>
                    <a:pt x="0" y="191"/>
                  </a:cubicBezTo>
                  <a:cubicBezTo>
                    <a:pt x="0" y="191"/>
                    <a:pt x="0" y="191"/>
                    <a:pt x="0" y="191"/>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90"/>
                  </a:moveTo>
                  <a:cubicBezTo>
                    <a:pt x="0" y="190"/>
                    <a:pt x="0" y="190"/>
                    <a:pt x="0" y="190"/>
                  </a:cubicBezTo>
                  <a:cubicBezTo>
                    <a:pt x="0" y="190"/>
                    <a:pt x="0" y="190"/>
                    <a:pt x="0" y="190"/>
                  </a:cubicBezTo>
                  <a:moveTo>
                    <a:pt x="0" y="189"/>
                  </a:moveTo>
                  <a:cubicBezTo>
                    <a:pt x="0" y="189"/>
                    <a:pt x="0" y="190"/>
                    <a:pt x="0" y="190"/>
                  </a:cubicBezTo>
                  <a:cubicBezTo>
                    <a:pt x="0" y="190"/>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9"/>
                  </a:moveTo>
                  <a:cubicBezTo>
                    <a:pt x="0" y="189"/>
                    <a:pt x="0" y="189"/>
                    <a:pt x="0" y="189"/>
                  </a:cubicBezTo>
                  <a:cubicBezTo>
                    <a:pt x="0" y="189"/>
                    <a:pt x="0" y="189"/>
                    <a:pt x="0" y="189"/>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8"/>
                  </a:moveTo>
                  <a:cubicBezTo>
                    <a:pt x="0" y="188"/>
                    <a:pt x="0" y="188"/>
                    <a:pt x="0" y="188"/>
                  </a:cubicBezTo>
                  <a:cubicBezTo>
                    <a:pt x="0" y="188"/>
                    <a:pt x="0" y="188"/>
                    <a:pt x="0" y="188"/>
                  </a:cubicBezTo>
                  <a:moveTo>
                    <a:pt x="0" y="187"/>
                  </a:moveTo>
                  <a:cubicBezTo>
                    <a:pt x="0" y="187"/>
                    <a:pt x="0" y="187"/>
                    <a:pt x="0" y="188"/>
                  </a:cubicBezTo>
                  <a:cubicBezTo>
                    <a:pt x="0" y="187"/>
                    <a:pt x="0" y="187"/>
                    <a:pt x="0" y="187"/>
                  </a:cubicBezTo>
                  <a:moveTo>
                    <a:pt x="0" y="187"/>
                  </a:moveTo>
                  <a:cubicBezTo>
                    <a:pt x="0" y="187"/>
                    <a:pt x="0" y="187"/>
                    <a:pt x="0" y="187"/>
                  </a:cubicBezTo>
                  <a:cubicBezTo>
                    <a:pt x="0" y="187"/>
                    <a:pt x="0" y="187"/>
                    <a:pt x="0" y="187"/>
                  </a:cubicBezTo>
                  <a:moveTo>
                    <a:pt x="0" y="187"/>
                  </a:moveTo>
                  <a:cubicBezTo>
                    <a:pt x="0" y="187"/>
                    <a:pt x="0" y="187"/>
                    <a:pt x="0" y="187"/>
                  </a:cubicBezTo>
                  <a:cubicBezTo>
                    <a:pt x="0" y="187"/>
                    <a:pt x="0" y="187"/>
                    <a:pt x="0" y="187"/>
                  </a:cubicBezTo>
                  <a:moveTo>
                    <a:pt x="0" y="186"/>
                  </a:moveTo>
                  <a:cubicBezTo>
                    <a:pt x="0" y="186"/>
                    <a:pt x="0" y="187"/>
                    <a:pt x="0" y="187"/>
                  </a:cubicBezTo>
                  <a:cubicBezTo>
                    <a:pt x="0" y="187"/>
                    <a:pt x="0" y="187"/>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6"/>
                  </a:moveTo>
                  <a:cubicBezTo>
                    <a:pt x="0" y="186"/>
                    <a:pt x="0" y="186"/>
                    <a:pt x="0" y="186"/>
                  </a:cubicBezTo>
                  <a:cubicBezTo>
                    <a:pt x="0" y="186"/>
                    <a:pt x="0" y="186"/>
                    <a:pt x="0" y="186"/>
                  </a:cubicBezTo>
                  <a:moveTo>
                    <a:pt x="0" y="185"/>
                  </a:moveTo>
                  <a:cubicBezTo>
                    <a:pt x="0" y="185"/>
                    <a:pt x="0" y="185"/>
                    <a:pt x="0" y="185"/>
                  </a:cubicBezTo>
                  <a:cubicBezTo>
                    <a:pt x="0" y="185"/>
                    <a:pt x="0" y="185"/>
                    <a:pt x="0" y="185"/>
                  </a:cubicBezTo>
                  <a:moveTo>
                    <a:pt x="0" y="185"/>
                  </a:moveTo>
                  <a:cubicBezTo>
                    <a:pt x="0" y="185"/>
                    <a:pt x="0" y="185"/>
                    <a:pt x="0" y="185"/>
                  </a:cubicBezTo>
                  <a:cubicBezTo>
                    <a:pt x="0" y="185"/>
                    <a:pt x="0" y="185"/>
                    <a:pt x="0" y="185"/>
                  </a:cubicBezTo>
                  <a:moveTo>
                    <a:pt x="0" y="184"/>
                  </a:moveTo>
                  <a:cubicBezTo>
                    <a:pt x="0" y="184"/>
                    <a:pt x="0" y="184"/>
                    <a:pt x="0" y="185"/>
                  </a:cubicBezTo>
                  <a:cubicBezTo>
                    <a:pt x="0" y="184"/>
                    <a:pt x="0" y="184"/>
                    <a:pt x="0" y="184"/>
                  </a:cubicBezTo>
                  <a:moveTo>
                    <a:pt x="194" y="0"/>
                  </a:moveTo>
                  <a:cubicBezTo>
                    <a:pt x="194" y="0"/>
                    <a:pt x="194" y="0"/>
                    <a:pt x="194" y="0"/>
                  </a:cubicBezTo>
                  <a:cubicBezTo>
                    <a:pt x="194" y="0"/>
                    <a:pt x="194" y="0"/>
                    <a:pt x="194" y="0"/>
                  </a:cubicBezTo>
                  <a:moveTo>
                    <a:pt x="193" y="0"/>
                  </a:moveTo>
                  <a:cubicBezTo>
                    <a:pt x="193" y="0"/>
                    <a:pt x="193" y="0"/>
                    <a:pt x="193" y="0"/>
                  </a:cubicBezTo>
                  <a:cubicBezTo>
                    <a:pt x="193" y="0"/>
                    <a:pt x="193" y="0"/>
                    <a:pt x="193" y="0"/>
                  </a:cubicBezTo>
                  <a:moveTo>
                    <a:pt x="193" y="0"/>
                  </a:moveTo>
                  <a:cubicBezTo>
                    <a:pt x="193" y="0"/>
                    <a:pt x="193" y="0"/>
                    <a:pt x="193" y="0"/>
                  </a:cubicBezTo>
                  <a:cubicBezTo>
                    <a:pt x="193" y="0"/>
                    <a:pt x="193" y="0"/>
                    <a:pt x="193" y="0"/>
                  </a:cubicBezTo>
                  <a:moveTo>
                    <a:pt x="192" y="0"/>
                  </a:moveTo>
                  <a:cubicBezTo>
                    <a:pt x="192" y="0"/>
                    <a:pt x="192" y="0"/>
                    <a:pt x="193" y="0"/>
                  </a:cubicBezTo>
                  <a:cubicBezTo>
                    <a:pt x="193" y="0"/>
                    <a:pt x="192" y="0"/>
                    <a:pt x="192" y="0"/>
                  </a:cubicBezTo>
                  <a:moveTo>
                    <a:pt x="192" y="0"/>
                  </a:moveTo>
                  <a:cubicBezTo>
                    <a:pt x="192" y="0"/>
                    <a:pt x="192" y="0"/>
                    <a:pt x="192" y="0"/>
                  </a:cubicBezTo>
                  <a:cubicBezTo>
                    <a:pt x="192" y="0"/>
                    <a:pt x="192" y="0"/>
                    <a:pt x="192" y="0"/>
                  </a:cubicBezTo>
                  <a:moveTo>
                    <a:pt x="192" y="0"/>
                  </a:moveTo>
                  <a:cubicBezTo>
                    <a:pt x="192" y="0"/>
                    <a:pt x="192" y="0"/>
                    <a:pt x="192" y="0"/>
                  </a:cubicBezTo>
                  <a:cubicBezTo>
                    <a:pt x="192" y="0"/>
                    <a:pt x="192" y="0"/>
                    <a:pt x="192"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1" y="0"/>
                  </a:moveTo>
                  <a:cubicBezTo>
                    <a:pt x="191" y="0"/>
                    <a:pt x="191" y="0"/>
                    <a:pt x="191" y="0"/>
                  </a:cubicBezTo>
                  <a:cubicBezTo>
                    <a:pt x="191" y="0"/>
                    <a:pt x="191" y="0"/>
                    <a:pt x="191" y="0"/>
                  </a:cubicBezTo>
                  <a:moveTo>
                    <a:pt x="190" y="0"/>
                  </a:moveTo>
                  <a:cubicBezTo>
                    <a:pt x="190" y="0"/>
                    <a:pt x="190" y="0"/>
                    <a:pt x="191" y="0"/>
                  </a:cubicBezTo>
                  <a:cubicBezTo>
                    <a:pt x="190" y="0"/>
                    <a:pt x="190" y="0"/>
                    <a:pt x="190" y="0"/>
                  </a:cubicBezTo>
                  <a:moveTo>
                    <a:pt x="190" y="0"/>
                  </a:moveTo>
                  <a:cubicBezTo>
                    <a:pt x="190" y="0"/>
                    <a:pt x="190" y="0"/>
                    <a:pt x="190" y="0"/>
                  </a:cubicBezTo>
                  <a:cubicBezTo>
                    <a:pt x="190" y="0"/>
                    <a:pt x="190" y="0"/>
                    <a:pt x="190" y="0"/>
                  </a:cubicBezTo>
                  <a:moveTo>
                    <a:pt x="190" y="0"/>
                  </a:moveTo>
                  <a:cubicBezTo>
                    <a:pt x="190" y="0"/>
                    <a:pt x="190" y="0"/>
                    <a:pt x="190" y="0"/>
                  </a:cubicBezTo>
                  <a:cubicBezTo>
                    <a:pt x="190" y="0"/>
                    <a:pt x="190" y="0"/>
                    <a:pt x="190" y="0"/>
                  </a:cubicBezTo>
                  <a:moveTo>
                    <a:pt x="189" y="0"/>
                  </a:moveTo>
                  <a:cubicBezTo>
                    <a:pt x="190" y="0"/>
                    <a:pt x="190" y="0"/>
                    <a:pt x="190" y="0"/>
                  </a:cubicBezTo>
                  <a:cubicBezTo>
                    <a:pt x="190" y="0"/>
                    <a:pt x="190"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9" y="0"/>
                  </a:moveTo>
                  <a:cubicBezTo>
                    <a:pt x="189" y="0"/>
                    <a:pt x="189" y="0"/>
                    <a:pt x="189" y="0"/>
                  </a:cubicBezTo>
                  <a:cubicBezTo>
                    <a:pt x="189" y="0"/>
                    <a:pt x="189" y="0"/>
                    <a:pt x="189"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8" y="0"/>
                  </a:moveTo>
                  <a:cubicBezTo>
                    <a:pt x="188" y="0"/>
                    <a:pt x="188" y="0"/>
                    <a:pt x="188" y="0"/>
                  </a:cubicBezTo>
                  <a:cubicBezTo>
                    <a:pt x="188" y="0"/>
                    <a:pt x="188" y="0"/>
                    <a:pt x="188" y="0"/>
                  </a:cubicBezTo>
                  <a:moveTo>
                    <a:pt x="187" y="0"/>
                  </a:moveTo>
                  <a:cubicBezTo>
                    <a:pt x="187" y="0"/>
                    <a:pt x="187" y="0"/>
                    <a:pt x="188" y="0"/>
                  </a:cubicBezTo>
                  <a:cubicBezTo>
                    <a:pt x="187" y="0"/>
                    <a:pt x="187" y="0"/>
                    <a:pt x="187" y="0"/>
                  </a:cubicBezTo>
                  <a:moveTo>
                    <a:pt x="187" y="0"/>
                  </a:moveTo>
                  <a:cubicBezTo>
                    <a:pt x="187" y="0"/>
                    <a:pt x="187" y="0"/>
                    <a:pt x="187" y="0"/>
                  </a:cubicBezTo>
                  <a:cubicBezTo>
                    <a:pt x="187" y="0"/>
                    <a:pt x="187" y="0"/>
                    <a:pt x="187" y="0"/>
                  </a:cubicBezTo>
                  <a:moveTo>
                    <a:pt x="187" y="0"/>
                  </a:moveTo>
                  <a:cubicBezTo>
                    <a:pt x="187" y="0"/>
                    <a:pt x="187" y="0"/>
                    <a:pt x="187" y="0"/>
                  </a:cubicBezTo>
                  <a:cubicBezTo>
                    <a:pt x="187" y="0"/>
                    <a:pt x="187" y="0"/>
                    <a:pt x="187" y="0"/>
                  </a:cubicBezTo>
                  <a:moveTo>
                    <a:pt x="186" y="0"/>
                  </a:moveTo>
                  <a:cubicBezTo>
                    <a:pt x="187" y="0"/>
                    <a:pt x="187" y="0"/>
                    <a:pt x="187" y="0"/>
                  </a:cubicBezTo>
                  <a:cubicBezTo>
                    <a:pt x="187" y="0"/>
                    <a:pt x="187" y="0"/>
                    <a:pt x="186" y="0"/>
                  </a:cubicBezTo>
                  <a:moveTo>
                    <a:pt x="186" y="0"/>
                  </a:moveTo>
                  <a:cubicBezTo>
                    <a:pt x="186" y="0"/>
                    <a:pt x="186" y="0"/>
                    <a:pt x="186" y="0"/>
                  </a:cubicBezTo>
                  <a:cubicBezTo>
                    <a:pt x="186" y="0"/>
                    <a:pt x="186" y="0"/>
                    <a:pt x="186" y="0"/>
                  </a:cubicBezTo>
                  <a:moveTo>
                    <a:pt x="186" y="0"/>
                  </a:moveTo>
                  <a:cubicBezTo>
                    <a:pt x="186" y="0"/>
                    <a:pt x="186" y="0"/>
                    <a:pt x="186" y="0"/>
                  </a:cubicBezTo>
                  <a:cubicBezTo>
                    <a:pt x="186" y="0"/>
                    <a:pt x="186" y="0"/>
                    <a:pt x="186" y="0"/>
                  </a:cubicBezTo>
                  <a:moveTo>
                    <a:pt x="185" y="0"/>
                  </a:moveTo>
                  <a:cubicBezTo>
                    <a:pt x="185" y="0"/>
                    <a:pt x="186" y="0"/>
                    <a:pt x="186" y="0"/>
                  </a:cubicBezTo>
                  <a:cubicBezTo>
                    <a:pt x="186" y="0"/>
                    <a:pt x="185" y="0"/>
                    <a:pt x="185" y="0"/>
                  </a:cubicBezTo>
                  <a:moveTo>
                    <a:pt x="185" y="0"/>
                  </a:moveTo>
                  <a:cubicBezTo>
                    <a:pt x="185" y="0"/>
                    <a:pt x="185" y="0"/>
                    <a:pt x="185" y="0"/>
                  </a:cubicBezTo>
                  <a:cubicBezTo>
                    <a:pt x="185" y="0"/>
                    <a:pt x="185" y="0"/>
                    <a:pt x="185" y="0"/>
                  </a:cubicBezTo>
                  <a:moveTo>
                    <a:pt x="185" y="0"/>
                  </a:moveTo>
                  <a:cubicBezTo>
                    <a:pt x="83" y="0"/>
                    <a:pt x="0" y="82"/>
                    <a:pt x="0" y="184"/>
                  </a:cubicBezTo>
                  <a:cubicBezTo>
                    <a:pt x="0" y="184"/>
                    <a:pt x="0" y="184"/>
                    <a:pt x="0" y="184"/>
                  </a:cubicBezTo>
                  <a:cubicBezTo>
                    <a:pt x="0" y="82"/>
                    <a:pt x="83" y="0"/>
                    <a:pt x="185" y="0"/>
                  </a:cubicBezTo>
                  <a:cubicBezTo>
                    <a:pt x="185" y="0"/>
                    <a:pt x="185" y="0"/>
                    <a:pt x="185" y="0"/>
                  </a:cubicBezTo>
                  <a:cubicBezTo>
                    <a:pt x="185" y="0"/>
                    <a:pt x="185" y="0"/>
                    <a:pt x="185"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0" name="Freeform 55"/>
            <p:cNvSpPr/>
            <p:nvPr/>
          </p:nvSpPr>
          <p:spPr bwMode="auto">
            <a:xfrm>
              <a:off x="3947083" y="2287901"/>
              <a:ext cx="124843" cy="128391"/>
            </a:xfrm>
            <a:custGeom>
              <a:avLst/>
              <a:gdLst>
                <a:gd name="T0" fmla="*/ 39 w 39"/>
                <a:gd name="T1" fmla="*/ 0 h 39"/>
                <a:gd name="T2" fmla="*/ 39 w 39"/>
                <a:gd name="T3" fmla="*/ 0 h 39"/>
                <a:gd name="T4" fmla="*/ 0 w 39"/>
                <a:gd name="T5" fmla="*/ 39 h 39"/>
                <a:gd name="T6" fmla="*/ 0 w 39"/>
                <a:gd name="T7" fmla="*/ 39 h 39"/>
                <a:gd name="T8" fmla="*/ 0 w 39"/>
                <a:gd name="T9" fmla="*/ 39 h 39"/>
                <a:gd name="T10" fmla="*/ 0 w 39"/>
                <a:gd name="T11" fmla="*/ 39 h 39"/>
                <a:gd name="T12" fmla="*/ 0 w 39"/>
                <a:gd name="T13" fmla="*/ 39 h 39"/>
                <a:gd name="T14" fmla="*/ 0 w 39"/>
                <a:gd name="T15" fmla="*/ 39 h 39"/>
                <a:gd name="T16" fmla="*/ 39 w 39"/>
                <a:gd name="T17" fmla="*/ 0 h 39"/>
                <a:gd name="T18" fmla="*/ 39 w 39"/>
                <a:gd name="T19" fmla="*/ 0 h 39"/>
                <a:gd name="T20" fmla="*/ 39 w 3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9">
                  <a:moveTo>
                    <a:pt x="39" y="0"/>
                  </a:moveTo>
                  <a:cubicBezTo>
                    <a:pt x="39" y="0"/>
                    <a:pt x="39" y="0"/>
                    <a:pt x="39" y="0"/>
                  </a:cubicBezTo>
                  <a:cubicBezTo>
                    <a:pt x="28" y="14"/>
                    <a:pt x="15" y="27"/>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15" y="27"/>
                    <a:pt x="28" y="14"/>
                    <a:pt x="39" y="0"/>
                  </a:cubicBezTo>
                  <a:cubicBezTo>
                    <a:pt x="39" y="0"/>
                    <a:pt x="39" y="0"/>
                    <a:pt x="39" y="0"/>
                  </a:cubicBezTo>
                  <a:cubicBezTo>
                    <a:pt x="39" y="0"/>
                    <a:pt x="39" y="0"/>
                    <a:pt x="39"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3" name="Freeform 58"/>
            <p:cNvSpPr/>
            <p:nvPr/>
          </p:nvSpPr>
          <p:spPr bwMode="auto">
            <a:xfrm>
              <a:off x="4071926" y="2218356"/>
              <a:ext cx="153974" cy="69545"/>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A95865"/>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4" name="Freeform 59"/>
            <p:cNvSpPr/>
            <p:nvPr/>
          </p:nvSpPr>
          <p:spPr bwMode="auto">
            <a:xfrm>
              <a:off x="4071926" y="2057868"/>
              <a:ext cx="124843" cy="230034"/>
            </a:xfrm>
            <a:custGeom>
              <a:avLst/>
              <a:gdLst>
                <a:gd name="T0" fmla="*/ 39 w 39"/>
                <a:gd name="T1" fmla="*/ 0 h 70"/>
                <a:gd name="T2" fmla="*/ 39 w 39"/>
                <a:gd name="T3" fmla="*/ 0 h 70"/>
                <a:gd name="T4" fmla="*/ 0 w 39"/>
                <a:gd name="T5" fmla="*/ 70 h 70"/>
                <a:gd name="T6" fmla="*/ 0 w 39"/>
                <a:gd name="T7" fmla="*/ 70 h 70"/>
                <a:gd name="T8" fmla="*/ 0 w 39"/>
                <a:gd name="T9" fmla="*/ 70 h 70"/>
                <a:gd name="T10" fmla="*/ 26 w 39"/>
                <a:gd name="T11" fmla="*/ 30 h 70"/>
                <a:gd name="T12" fmla="*/ 39 w 39"/>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9" h="70">
                  <a:moveTo>
                    <a:pt x="39" y="0"/>
                  </a:moveTo>
                  <a:cubicBezTo>
                    <a:pt x="39" y="0"/>
                    <a:pt x="39" y="0"/>
                    <a:pt x="39" y="0"/>
                  </a:cubicBezTo>
                  <a:cubicBezTo>
                    <a:pt x="30" y="26"/>
                    <a:pt x="17" y="49"/>
                    <a:pt x="0" y="70"/>
                  </a:cubicBezTo>
                  <a:cubicBezTo>
                    <a:pt x="0" y="70"/>
                    <a:pt x="0" y="70"/>
                    <a:pt x="0" y="70"/>
                  </a:cubicBezTo>
                  <a:cubicBezTo>
                    <a:pt x="0" y="70"/>
                    <a:pt x="0" y="70"/>
                    <a:pt x="0" y="70"/>
                  </a:cubicBezTo>
                  <a:cubicBezTo>
                    <a:pt x="10" y="57"/>
                    <a:pt x="19" y="44"/>
                    <a:pt x="26" y="30"/>
                  </a:cubicBezTo>
                  <a:cubicBezTo>
                    <a:pt x="31" y="20"/>
                    <a:pt x="36" y="10"/>
                    <a:pt x="39"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5" name="Freeform 60"/>
            <p:cNvSpPr/>
            <p:nvPr/>
          </p:nvSpPr>
          <p:spPr bwMode="auto">
            <a:xfrm>
              <a:off x="4071926" y="2218356"/>
              <a:ext cx="153974" cy="69545"/>
            </a:xfrm>
            <a:custGeom>
              <a:avLst/>
              <a:gdLst>
                <a:gd name="T0" fmla="*/ 48 w 48"/>
                <a:gd name="T1" fmla="*/ 0 h 21"/>
                <a:gd name="T2" fmla="*/ 0 w 48"/>
                <a:gd name="T3" fmla="*/ 21 h 21"/>
                <a:gd name="T4" fmla="*/ 0 w 48"/>
                <a:gd name="T5" fmla="*/ 21 h 21"/>
                <a:gd name="T6" fmla="*/ 48 w 48"/>
                <a:gd name="T7" fmla="*/ 0 h 21"/>
                <a:gd name="T8" fmla="*/ 48 w 48"/>
                <a:gd name="T9" fmla="*/ 0 h 21"/>
              </a:gdLst>
              <a:ahLst/>
              <a:cxnLst>
                <a:cxn ang="0">
                  <a:pos x="T0" y="T1"/>
                </a:cxn>
                <a:cxn ang="0">
                  <a:pos x="T2" y="T3"/>
                </a:cxn>
                <a:cxn ang="0">
                  <a:pos x="T4" y="T5"/>
                </a:cxn>
                <a:cxn ang="0">
                  <a:pos x="T6" y="T7"/>
                </a:cxn>
                <a:cxn ang="0">
                  <a:pos x="T8" y="T9"/>
                </a:cxn>
              </a:cxnLst>
              <a:rect l="0" t="0" r="r" b="b"/>
              <a:pathLst>
                <a:path w="48" h="21">
                  <a:moveTo>
                    <a:pt x="48" y="0"/>
                  </a:moveTo>
                  <a:cubicBezTo>
                    <a:pt x="31" y="4"/>
                    <a:pt x="14" y="11"/>
                    <a:pt x="0" y="21"/>
                  </a:cubicBezTo>
                  <a:cubicBezTo>
                    <a:pt x="0" y="21"/>
                    <a:pt x="0" y="21"/>
                    <a:pt x="0" y="21"/>
                  </a:cubicBezTo>
                  <a:cubicBezTo>
                    <a:pt x="14" y="11"/>
                    <a:pt x="31" y="4"/>
                    <a:pt x="48" y="0"/>
                  </a:cubicBezTo>
                  <a:cubicBezTo>
                    <a:pt x="48" y="0"/>
                    <a:pt x="48" y="0"/>
                    <a:pt x="48" y="0"/>
                  </a:cubicBezTo>
                </a:path>
              </a:pathLst>
            </a:custGeom>
            <a:solidFill>
              <a:srgbClr val="894D5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6" name="Oval 61"/>
            <p:cNvSpPr>
              <a:spLocks noChangeArrowheads="1"/>
            </p:cNvSpPr>
            <p:nvPr/>
          </p:nvSpPr>
          <p:spPr bwMode="auto">
            <a:xfrm>
              <a:off x="4071926" y="2287901"/>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2" name="Oval 67"/>
            <p:cNvSpPr>
              <a:spLocks noChangeArrowheads="1"/>
            </p:cNvSpPr>
            <p:nvPr/>
          </p:nvSpPr>
          <p:spPr bwMode="auto">
            <a:xfrm>
              <a:off x="3947083" y="2416292"/>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1" name="Freeform 86"/>
            <p:cNvSpPr>
              <a:spLocks noEditPoints="1"/>
            </p:cNvSpPr>
            <p:nvPr/>
          </p:nvSpPr>
          <p:spPr bwMode="auto">
            <a:xfrm>
              <a:off x="3163691" y="1525047"/>
              <a:ext cx="611732" cy="522122"/>
            </a:xfrm>
            <a:custGeom>
              <a:avLst/>
              <a:gdLst>
                <a:gd name="T0" fmla="*/ 25 w 191"/>
                <a:gd name="T1" fmla="*/ 89 h 159"/>
                <a:gd name="T2" fmla="*/ 113 w 191"/>
                <a:gd name="T3" fmla="*/ 89 h 159"/>
                <a:gd name="T4" fmla="*/ 80 w 191"/>
                <a:gd name="T5" fmla="*/ 20 h 159"/>
                <a:gd name="T6" fmla="*/ 58 w 191"/>
                <a:gd name="T7" fmla="*/ 33 h 159"/>
                <a:gd name="T8" fmla="*/ 28 w 191"/>
                <a:gd name="T9" fmla="*/ 33 h 159"/>
                <a:gd name="T10" fmla="*/ 21 w 191"/>
                <a:gd name="T11" fmla="*/ 57 h 159"/>
                <a:gd name="T12" fmla="*/ 0 w 191"/>
                <a:gd name="T13" fmla="*/ 79 h 159"/>
                <a:gd name="T14" fmla="*/ 12 w 191"/>
                <a:gd name="T15" fmla="*/ 100 h 159"/>
                <a:gd name="T16" fmla="*/ 12 w 191"/>
                <a:gd name="T17" fmla="*/ 131 h 159"/>
                <a:gd name="T18" fmla="*/ 37 w 191"/>
                <a:gd name="T19" fmla="*/ 137 h 159"/>
                <a:gd name="T20" fmla="*/ 58 w 191"/>
                <a:gd name="T21" fmla="*/ 159 h 159"/>
                <a:gd name="T22" fmla="*/ 80 w 191"/>
                <a:gd name="T23" fmla="*/ 146 h 159"/>
                <a:gd name="T24" fmla="*/ 110 w 191"/>
                <a:gd name="T25" fmla="*/ 146 h 159"/>
                <a:gd name="T26" fmla="*/ 116 w 191"/>
                <a:gd name="T27" fmla="*/ 122 h 159"/>
                <a:gd name="T28" fmla="*/ 138 w 191"/>
                <a:gd name="T29" fmla="*/ 100 h 159"/>
                <a:gd name="T30" fmla="*/ 125 w 191"/>
                <a:gd name="T31" fmla="*/ 79 h 159"/>
                <a:gd name="T32" fmla="*/ 126 w 191"/>
                <a:gd name="T33" fmla="*/ 48 h 159"/>
                <a:gd name="T34" fmla="*/ 101 w 191"/>
                <a:gd name="T35" fmla="*/ 42 h 159"/>
                <a:gd name="T36" fmla="*/ 80 w 191"/>
                <a:gd name="T37" fmla="*/ 20 h 159"/>
                <a:gd name="T38" fmla="*/ 141 w 191"/>
                <a:gd name="T39" fmla="*/ 34 h 159"/>
                <a:gd name="T40" fmla="*/ 175 w 191"/>
                <a:gd name="T41" fmla="*/ 34 h 159"/>
                <a:gd name="T42" fmla="*/ 163 w 191"/>
                <a:gd name="T43" fmla="*/ 0 h 159"/>
                <a:gd name="T44" fmla="*/ 153 w 191"/>
                <a:gd name="T45" fmla="*/ 7 h 159"/>
                <a:gd name="T46" fmla="*/ 138 w 191"/>
                <a:gd name="T47" fmla="*/ 7 h 159"/>
                <a:gd name="T48" fmla="*/ 135 w 191"/>
                <a:gd name="T49" fmla="*/ 18 h 159"/>
                <a:gd name="T50" fmla="*/ 125 w 191"/>
                <a:gd name="T51" fmla="*/ 29 h 159"/>
                <a:gd name="T52" fmla="*/ 131 w 191"/>
                <a:gd name="T53" fmla="*/ 39 h 159"/>
                <a:gd name="T54" fmla="*/ 131 w 191"/>
                <a:gd name="T55" fmla="*/ 54 h 159"/>
                <a:gd name="T56" fmla="*/ 143 w 191"/>
                <a:gd name="T57" fmla="*/ 57 h 159"/>
                <a:gd name="T58" fmla="*/ 153 w 191"/>
                <a:gd name="T59" fmla="*/ 67 h 159"/>
                <a:gd name="T60" fmla="*/ 163 w 191"/>
                <a:gd name="T61" fmla="*/ 61 h 159"/>
                <a:gd name="T62" fmla="*/ 178 w 191"/>
                <a:gd name="T63" fmla="*/ 61 h 159"/>
                <a:gd name="T64" fmla="*/ 181 w 191"/>
                <a:gd name="T65" fmla="*/ 49 h 159"/>
                <a:gd name="T66" fmla="*/ 191 w 191"/>
                <a:gd name="T67" fmla="*/ 39 h 159"/>
                <a:gd name="T68" fmla="*/ 185 w 191"/>
                <a:gd name="T69" fmla="*/ 29 h 159"/>
                <a:gd name="T70" fmla="*/ 185 w 191"/>
                <a:gd name="T71" fmla="*/ 14 h 159"/>
                <a:gd name="T72" fmla="*/ 174 w 191"/>
                <a:gd name="T73" fmla="*/ 11 h 159"/>
                <a:gd name="T74" fmla="*/ 163 w 191"/>
                <a:gd name="T7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9">
                  <a:moveTo>
                    <a:pt x="69" y="133"/>
                  </a:moveTo>
                  <a:cubicBezTo>
                    <a:pt x="45" y="133"/>
                    <a:pt x="25" y="114"/>
                    <a:pt x="25" y="89"/>
                  </a:cubicBezTo>
                  <a:cubicBezTo>
                    <a:pt x="25" y="65"/>
                    <a:pt x="45" y="46"/>
                    <a:pt x="69" y="46"/>
                  </a:cubicBezTo>
                  <a:cubicBezTo>
                    <a:pt x="93" y="46"/>
                    <a:pt x="113" y="65"/>
                    <a:pt x="113" y="89"/>
                  </a:cubicBezTo>
                  <a:cubicBezTo>
                    <a:pt x="113" y="114"/>
                    <a:pt x="93" y="133"/>
                    <a:pt x="69" y="133"/>
                  </a:cubicBezTo>
                  <a:moveTo>
                    <a:pt x="80" y="20"/>
                  </a:moveTo>
                  <a:cubicBezTo>
                    <a:pt x="58" y="20"/>
                    <a:pt x="58" y="20"/>
                    <a:pt x="58" y="20"/>
                  </a:cubicBezTo>
                  <a:cubicBezTo>
                    <a:pt x="58" y="33"/>
                    <a:pt x="58" y="33"/>
                    <a:pt x="58" y="33"/>
                  </a:cubicBezTo>
                  <a:cubicBezTo>
                    <a:pt x="50" y="35"/>
                    <a:pt x="43" y="38"/>
                    <a:pt x="37" y="42"/>
                  </a:cubicBezTo>
                  <a:cubicBezTo>
                    <a:pt x="28" y="33"/>
                    <a:pt x="28" y="33"/>
                    <a:pt x="28" y="33"/>
                  </a:cubicBezTo>
                  <a:cubicBezTo>
                    <a:pt x="12" y="48"/>
                    <a:pt x="12" y="48"/>
                    <a:pt x="12" y="48"/>
                  </a:cubicBezTo>
                  <a:cubicBezTo>
                    <a:pt x="21" y="57"/>
                    <a:pt x="21" y="57"/>
                    <a:pt x="21" y="57"/>
                  </a:cubicBezTo>
                  <a:cubicBezTo>
                    <a:pt x="17" y="64"/>
                    <a:pt x="14" y="71"/>
                    <a:pt x="12" y="79"/>
                  </a:cubicBezTo>
                  <a:cubicBezTo>
                    <a:pt x="0" y="79"/>
                    <a:pt x="0" y="79"/>
                    <a:pt x="0" y="79"/>
                  </a:cubicBezTo>
                  <a:cubicBezTo>
                    <a:pt x="0" y="100"/>
                    <a:pt x="0" y="100"/>
                    <a:pt x="0" y="100"/>
                  </a:cubicBezTo>
                  <a:cubicBezTo>
                    <a:pt x="12" y="100"/>
                    <a:pt x="12" y="100"/>
                    <a:pt x="12" y="100"/>
                  </a:cubicBezTo>
                  <a:cubicBezTo>
                    <a:pt x="14" y="108"/>
                    <a:pt x="17" y="115"/>
                    <a:pt x="21" y="122"/>
                  </a:cubicBezTo>
                  <a:cubicBezTo>
                    <a:pt x="12" y="131"/>
                    <a:pt x="12" y="131"/>
                    <a:pt x="12" y="131"/>
                  </a:cubicBezTo>
                  <a:cubicBezTo>
                    <a:pt x="28" y="146"/>
                    <a:pt x="28" y="146"/>
                    <a:pt x="28" y="146"/>
                  </a:cubicBezTo>
                  <a:cubicBezTo>
                    <a:pt x="37" y="137"/>
                    <a:pt x="37" y="137"/>
                    <a:pt x="37" y="137"/>
                  </a:cubicBezTo>
                  <a:cubicBezTo>
                    <a:pt x="43" y="141"/>
                    <a:pt x="50" y="144"/>
                    <a:pt x="58" y="146"/>
                  </a:cubicBezTo>
                  <a:cubicBezTo>
                    <a:pt x="58" y="159"/>
                    <a:pt x="58" y="159"/>
                    <a:pt x="58" y="159"/>
                  </a:cubicBezTo>
                  <a:cubicBezTo>
                    <a:pt x="80" y="159"/>
                    <a:pt x="80" y="159"/>
                    <a:pt x="80" y="159"/>
                  </a:cubicBezTo>
                  <a:cubicBezTo>
                    <a:pt x="80" y="146"/>
                    <a:pt x="80" y="146"/>
                    <a:pt x="80" y="146"/>
                  </a:cubicBezTo>
                  <a:cubicBezTo>
                    <a:pt x="87" y="144"/>
                    <a:pt x="95" y="141"/>
                    <a:pt x="101" y="137"/>
                  </a:cubicBezTo>
                  <a:cubicBezTo>
                    <a:pt x="110" y="146"/>
                    <a:pt x="110" y="146"/>
                    <a:pt x="110" y="146"/>
                  </a:cubicBezTo>
                  <a:cubicBezTo>
                    <a:pt x="126" y="131"/>
                    <a:pt x="126" y="131"/>
                    <a:pt x="126" y="131"/>
                  </a:cubicBezTo>
                  <a:cubicBezTo>
                    <a:pt x="116" y="122"/>
                    <a:pt x="116" y="122"/>
                    <a:pt x="116" y="122"/>
                  </a:cubicBezTo>
                  <a:cubicBezTo>
                    <a:pt x="121" y="115"/>
                    <a:pt x="124" y="108"/>
                    <a:pt x="125" y="100"/>
                  </a:cubicBezTo>
                  <a:cubicBezTo>
                    <a:pt x="138" y="100"/>
                    <a:pt x="138" y="100"/>
                    <a:pt x="138" y="100"/>
                  </a:cubicBezTo>
                  <a:cubicBezTo>
                    <a:pt x="138" y="79"/>
                    <a:pt x="138" y="79"/>
                    <a:pt x="138" y="79"/>
                  </a:cubicBezTo>
                  <a:cubicBezTo>
                    <a:pt x="125" y="79"/>
                    <a:pt x="125" y="79"/>
                    <a:pt x="125" y="79"/>
                  </a:cubicBezTo>
                  <a:cubicBezTo>
                    <a:pt x="124" y="71"/>
                    <a:pt x="121" y="64"/>
                    <a:pt x="116" y="57"/>
                  </a:cubicBezTo>
                  <a:cubicBezTo>
                    <a:pt x="126" y="48"/>
                    <a:pt x="126" y="48"/>
                    <a:pt x="126" y="48"/>
                  </a:cubicBezTo>
                  <a:cubicBezTo>
                    <a:pt x="110" y="33"/>
                    <a:pt x="110" y="33"/>
                    <a:pt x="110" y="33"/>
                  </a:cubicBezTo>
                  <a:cubicBezTo>
                    <a:pt x="101" y="42"/>
                    <a:pt x="101" y="42"/>
                    <a:pt x="101" y="42"/>
                  </a:cubicBezTo>
                  <a:cubicBezTo>
                    <a:pt x="95" y="38"/>
                    <a:pt x="87" y="35"/>
                    <a:pt x="80" y="33"/>
                  </a:cubicBezTo>
                  <a:cubicBezTo>
                    <a:pt x="80" y="20"/>
                    <a:pt x="80" y="20"/>
                    <a:pt x="80" y="20"/>
                  </a:cubicBezTo>
                  <a:moveTo>
                    <a:pt x="158" y="51"/>
                  </a:moveTo>
                  <a:cubicBezTo>
                    <a:pt x="149" y="51"/>
                    <a:pt x="141" y="43"/>
                    <a:pt x="141" y="34"/>
                  </a:cubicBezTo>
                  <a:cubicBezTo>
                    <a:pt x="141" y="24"/>
                    <a:pt x="149" y="17"/>
                    <a:pt x="158" y="17"/>
                  </a:cubicBezTo>
                  <a:cubicBezTo>
                    <a:pt x="168" y="17"/>
                    <a:pt x="175" y="24"/>
                    <a:pt x="175" y="34"/>
                  </a:cubicBezTo>
                  <a:cubicBezTo>
                    <a:pt x="175" y="43"/>
                    <a:pt x="168" y="51"/>
                    <a:pt x="158" y="51"/>
                  </a:cubicBezTo>
                  <a:moveTo>
                    <a:pt x="163" y="0"/>
                  </a:moveTo>
                  <a:cubicBezTo>
                    <a:pt x="153" y="0"/>
                    <a:pt x="153" y="0"/>
                    <a:pt x="153" y="0"/>
                  </a:cubicBezTo>
                  <a:cubicBezTo>
                    <a:pt x="153" y="7"/>
                    <a:pt x="153" y="7"/>
                    <a:pt x="153" y="7"/>
                  </a:cubicBezTo>
                  <a:cubicBezTo>
                    <a:pt x="149" y="7"/>
                    <a:pt x="146" y="9"/>
                    <a:pt x="143" y="11"/>
                  </a:cubicBezTo>
                  <a:cubicBezTo>
                    <a:pt x="138" y="7"/>
                    <a:pt x="138" y="7"/>
                    <a:pt x="138" y="7"/>
                  </a:cubicBezTo>
                  <a:cubicBezTo>
                    <a:pt x="131" y="14"/>
                    <a:pt x="131" y="14"/>
                    <a:pt x="131" y="14"/>
                  </a:cubicBezTo>
                  <a:cubicBezTo>
                    <a:pt x="135" y="18"/>
                    <a:pt x="135" y="18"/>
                    <a:pt x="135" y="18"/>
                  </a:cubicBezTo>
                  <a:cubicBezTo>
                    <a:pt x="133" y="21"/>
                    <a:pt x="132" y="25"/>
                    <a:pt x="131" y="29"/>
                  </a:cubicBezTo>
                  <a:cubicBezTo>
                    <a:pt x="125" y="29"/>
                    <a:pt x="125" y="29"/>
                    <a:pt x="125" y="29"/>
                  </a:cubicBezTo>
                  <a:cubicBezTo>
                    <a:pt x="125" y="39"/>
                    <a:pt x="125" y="39"/>
                    <a:pt x="125" y="39"/>
                  </a:cubicBezTo>
                  <a:cubicBezTo>
                    <a:pt x="131" y="39"/>
                    <a:pt x="131" y="39"/>
                    <a:pt x="131" y="39"/>
                  </a:cubicBezTo>
                  <a:cubicBezTo>
                    <a:pt x="132" y="43"/>
                    <a:pt x="133" y="46"/>
                    <a:pt x="135" y="49"/>
                  </a:cubicBezTo>
                  <a:cubicBezTo>
                    <a:pt x="131" y="54"/>
                    <a:pt x="131" y="54"/>
                    <a:pt x="131" y="54"/>
                  </a:cubicBezTo>
                  <a:cubicBezTo>
                    <a:pt x="138" y="61"/>
                    <a:pt x="138" y="61"/>
                    <a:pt x="138" y="61"/>
                  </a:cubicBezTo>
                  <a:cubicBezTo>
                    <a:pt x="143" y="57"/>
                    <a:pt x="143" y="57"/>
                    <a:pt x="143" y="57"/>
                  </a:cubicBezTo>
                  <a:cubicBezTo>
                    <a:pt x="146" y="59"/>
                    <a:pt x="149" y="60"/>
                    <a:pt x="153" y="61"/>
                  </a:cubicBezTo>
                  <a:cubicBezTo>
                    <a:pt x="153" y="67"/>
                    <a:pt x="153" y="67"/>
                    <a:pt x="153" y="67"/>
                  </a:cubicBezTo>
                  <a:cubicBezTo>
                    <a:pt x="163" y="67"/>
                    <a:pt x="163" y="67"/>
                    <a:pt x="163" y="67"/>
                  </a:cubicBezTo>
                  <a:cubicBezTo>
                    <a:pt x="163" y="61"/>
                    <a:pt x="163" y="61"/>
                    <a:pt x="163" y="61"/>
                  </a:cubicBezTo>
                  <a:cubicBezTo>
                    <a:pt x="167" y="60"/>
                    <a:pt x="171" y="59"/>
                    <a:pt x="174" y="57"/>
                  </a:cubicBezTo>
                  <a:cubicBezTo>
                    <a:pt x="178" y="61"/>
                    <a:pt x="178" y="61"/>
                    <a:pt x="178" y="61"/>
                  </a:cubicBezTo>
                  <a:cubicBezTo>
                    <a:pt x="185" y="54"/>
                    <a:pt x="185" y="54"/>
                    <a:pt x="185" y="54"/>
                  </a:cubicBezTo>
                  <a:cubicBezTo>
                    <a:pt x="181" y="49"/>
                    <a:pt x="181" y="49"/>
                    <a:pt x="181" y="49"/>
                  </a:cubicBezTo>
                  <a:cubicBezTo>
                    <a:pt x="183" y="46"/>
                    <a:pt x="185" y="43"/>
                    <a:pt x="185" y="39"/>
                  </a:cubicBezTo>
                  <a:cubicBezTo>
                    <a:pt x="191" y="39"/>
                    <a:pt x="191" y="39"/>
                    <a:pt x="191" y="39"/>
                  </a:cubicBezTo>
                  <a:cubicBezTo>
                    <a:pt x="191" y="29"/>
                    <a:pt x="191" y="29"/>
                    <a:pt x="191" y="29"/>
                  </a:cubicBezTo>
                  <a:cubicBezTo>
                    <a:pt x="185" y="29"/>
                    <a:pt x="185" y="29"/>
                    <a:pt x="185" y="29"/>
                  </a:cubicBezTo>
                  <a:cubicBezTo>
                    <a:pt x="185" y="25"/>
                    <a:pt x="183" y="21"/>
                    <a:pt x="181" y="18"/>
                  </a:cubicBezTo>
                  <a:cubicBezTo>
                    <a:pt x="185" y="14"/>
                    <a:pt x="185" y="14"/>
                    <a:pt x="185" y="14"/>
                  </a:cubicBezTo>
                  <a:cubicBezTo>
                    <a:pt x="178" y="7"/>
                    <a:pt x="178" y="7"/>
                    <a:pt x="178" y="7"/>
                  </a:cubicBezTo>
                  <a:cubicBezTo>
                    <a:pt x="174" y="11"/>
                    <a:pt x="174" y="11"/>
                    <a:pt x="174" y="11"/>
                  </a:cubicBezTo>
                  <a:cubicBezTo>
                    <a:pt x="171" y="9"/>
                    <a:pt x="167" y="7"/>
                    <a:pt x="163" y="7"/>
                  </a:cubicBezTo>
                  <a:cubicBezTo>
                    <a:pt x="163" y="0"/>
                    <a:pt x="163" y="0"/>
                    <a:pt x="163"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26" name="Group 125"/>
          <p:cNvGrpSpPr/>
          <p:nvPr/>
        </p:nvGrpSpPr>
        <p:grpSpPr>
          <a:xfrm>
            <a:off x="5979262" y="3485693"/>
            <a:ext cx="1445032" cy="1486090"/>
            <a:chOff x="4548411" y="2906316"/>
            <a:chExt cx="1084056" cy="1114858"/>
          </a:xfrm>
        </p:grpSpPr>
        <p:sp>
          <p:nvSpPr>
            <p:cNvPr id="48" name="Oval 37"/>
            <p:cNvSpPr>
              <a:spLocks noChangeArrowheads="1"/>
            </p:cNvSpPr>
            <p:nvPr/>
          </p:nvSpPr>
          <p:spPr bwMode="auto">
            <a:xfrm>
              <a:off x="4548411" y="2906316"/>
              <a:ext cx="1007069" cy="1035684"/>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49" name="Oval 38"/>
            <p:cNvSpPr>
              <a:spLocks noChangeArrowheads="1"/>
            </p:cNvSpPr>
            <p:nvPr/>
          </p:nvSpPr>
          <p:spPr bwMode="auto">
            <a:xfrm>
              <a:off x="4612913" y="2971581"/>
              <a:ext cx="879105" cy="905154"/>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0" name="Oval 39"/>
            <p:cNvSpPr>
              <a:spLocks noChangeArrowheads="1"/>
            </p:cNvSpPr>
            <p:nvPr/>
          </p:nvSpPr>
          <p:spPr bwMode="auto">
            <a:xfrm>
              <a:off x="4673254" y="3034707"/>
              <a:ext cx="758423" cy="775694"/>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9" name="Freeform 48"/>
            <p:cNvSpPr>
              <a:spLocks noEditPoints="1"/>
            </p:cNvSpPr>
            <p:nvPr/>
          </p:nvSpPr>
          <p:spPr bwMode="auto">
            <a:xfrm>
              <a:off x="4673254" y="3034707"/>
              <a:ext cx="399498" cy="414060"/>
            </a:xfrm>
            <a:custGeom>
              <a:avLst/>
              <a:gdLst>
                <a:gd name="T0" fmla="*/ 1 w 125"/>
                <a:gd name="T1" fmla="*/ 126 h 126"/>
                <a:gd name="T2" fmla="*/ 1 w 125"/>
                <a:gd name="T3" fmla="*/ 125 h 126"/>
                <a:gd name="T4" fmla="*/ 0 w 125"/>
                <a:gd name="T5" fmla="*/ 125 h 126"/>
                <a:gd name="T6" fmla="*/ 0 w 125"/>
                <a:gd name="T7" fmla="*/ 124 h 126"/>
                <a:gd name="T8" fmla="*/ 0 w 125"/>
                <a:gd name="T9" fmla="*/ 124 h 126"/>
                <a:gd name="T10" fmla="*/ 0 w 125"/>
                <a:gd name="T11" fmla="*/ 124 h 126"/>
                <a:gd name="T12" fmla="*/ 0 w 125"/>
                <a:gd name="T13" fmla="*/ 123 h 126"/>
                <a:gd name="T14" fmla="*/ 0 w 125"/>
                <a:gd name="T15" fmla="*/ 123 h 126"/>
                <a:gd name="T16" fmla="*/ 0 w 125"/>
                <a:gd name="T17" fmla="*/ 123 h 126"/>
                <a:gd name="T18" fmla="*/ 0 w 125"/>
                <a:gd name="T19" fmla="*/ 122 h 126"/>
                <a:gd name="T20" fmla="*/ 0 w 125"/>
                <a:gd name="T21" fmla="*/ 122 h 126"/>
                <a:gd name="T22" fmla="*/ 0 w 125"/>
                <a:gd name="T23" fmla="*/ 122 h 126"/>
                <a:gd name="T24" fmla="*/ 0 w 125"/>
                <a:gd name="T25" fmla="*/ 122 h 126"/>
                <a:gd name="T26" fmla="*/ 0 w 125"/>
                <a:gd name="T27" fmla="*/ 121 h 126"/>
                <a:gd name="T28" fmla="*/ 0 w 125"/>
                <a:gd name="T29" fmla="*/ 121 h 126"/>
                <a:gd name="T30" fmla="*/ 0 w 125"/>
                <a:gd name="T31" fmla="*/ 121 h 126"/>
                <a:gd name="T32" fmla="*/ 0 w 125"/>
                <a:gd name="T33" fmla="*/ 121 h 126"/>
                <a:gd name="T34" fmla="*/ 0 w 125"/>
                <a:gd name="T35" fmla="*/ 120 h 126"/>
                <a:gd name="T36" fmla="*/ 0 w 125"/>
                <a:gd name="T37" fmla="*/ 120 h 126"/>
                <a:gd name="T38" fmla="*/ 0 w 125"/>
                <a:gd name="T39" fmla="*/ 120 h 126"/>
                <a:gd name="T40" fmla="*/ 0 w 125"/>
                <a:gd name="T41" fmla="*/ 120 h 126"/>
                <a:gd name="T42" fmla="*/ 0 w 125"/>
                <a:gd name="T43" fmla="*/ 119 h 126"/>
                <a:gd name="T44" fmla="*/ 0 w 125"/>
                <a:gd name="T45" fmla="*/ 119 h 126"/>
                <a:gd name="T46" fmla="*/ 0 w 125"/>
                <a:gd name="T47" fmla="*/ 119 h 126"/>
                <a:gd name="T48" fmla="*/ 0 w 125"/>
                <a:gd name="T49" fmla="*/ 119 h 126"/>
                <a:gd name="T50" fmla="*/ 0 w 125"/>
                <a:gd name="T51" fmla="*/ 118 h 126"/>
                <a:gd name="T52" fmla="*/ 125 w 125"/>
                <a:gd name="T53" fmla="*/ 0 h 126"/>
                <a:gd name="T54" fmla="*/ 125 w 125"/>
                <a:gd name="T55" fmla="*/ 0 h 126"/>
                <a:gd name="T56" fmla="*/ 124 w 125"/>
                <a:gd name="T57" fmla="*/ 0 h 126"/>
                <a:gd name="T58" fmla="*/ 124 w 125"/>
                <a:gd name="T59" fmla="*/ 0 h 126"/>
                <a:gd name="T60" fmla="*/ 123 w 125"/>
                <a:gd name="T61" fmla="*/ 0 h 126"/>
                <a:gd name="T62" fmla="*/ 123 w 125"/>
                <a:gd name="T63" fmla="*/ 0 h 126"/>
                <a:gd name="T64" fmla="*/ 123 w 125"/>
                <a:gd name="T65" fmla="*/ 0 h 126"/>
                <a:gd name="T66" fmla="*/ 122 w 125"/>
                <a:gd name="T67" fmla="*/ 0 h 126"/>
                <a:gd name="T68" fmla="*/ 122 w 125"/>
                <a:gd name="T69" fmla="*/ 0 h 126"/>
                <a:gd name="T70" fmla="*/ 122 w 125"/>
                <a:gd name="T71" fmla="*/ 0 h 126"/>
                <a:gd name="T72" fmla="*/ 122 w 125"/>
                <a:gd name="T73" fmla="*/ 0 h 126"/>
                <a:gd name="T74" fmla="*/ 121 w 125"/>
                <a:gd name="T75" fmla="*/ 0 h 126"/>
                <a:gd name="T76" fmla="*/ 121 w 125"/>
                <a:gd name="T77" fmla="*/ 0 h 126"/>
                <a:gd name="T78" fmla="*/ 121 w 125"/>
                <a:gd name="T79" fmla="*/ 0 h 126"/>
                <a:gd name="T80" fmla="*/ 121 w 125"/>
                <a:gd name="T81" fmla="*/ 0 h 126"/>
                <a:gd name="T82" fmla="*/ 120 w 125"/>
                <a:gd name="T83" fmla="*/ 0 h 126"/>
                <a:gd name="T84" fmla="*/ 120 w 125"/>
                <a:gd name="T85" fmla="*/ 0 h 126"/>
                <a:gd name="T86" fmla="*/ 120 w 125"/>
                <a:gd name="T87" fmla="*/ 0 h 126"/>
                <a:gd name="T88" fmla="*/ 120 w 125"/>
                <a:gd name="T89" fmla="*/ 0 h 126"/>
                <a:gd name="T90" fmla="*/ 120 w 125"/>
                <a:gd name="T91" fmla="*/ 0 h 126"/>
                <a:gd name="T92" fmla="*/ 119 w 125"/>
                <a:gd name="T93" fmla="*/ 0 h 126"/>
                <a:gd name="T94" fmla="*/ 119 w 125"/>
                <a:gd name="T95" fmla="*/ 0 h 126"/>
                <a:gd name="T96" fmla="*/ 119 w 125"/>
                <a:gd name="T9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26">
                  <a:moveTo>
                    <a:pt x="1" y="126"/>
                  </a:moveTo>
                  <a:cubicBezTo>
                    <a:pt x="1" y="126"/>
                    <a:pt x="1" y="126"/>
                    <a:pt x="1" y="126"/>
                  </a:cubicBezTo>
                  <a:cubicBezTo>
                    <a:pt x="1" y="126"/>
                    <a:pt x="1" y="126"/>
                    <a:pt x="1" y="126"/>
                  </a:cubicBezTo>
                  <a:moveTo>
                    <a:pt x="1" y="125"/>
                  </a:moveTo>
                  <a:cubicBezTo>
                    <a:pt x="1" y="125"/>
                    <a:pt x="1" y="125"/>
                    <a:pt x="1" y="125"/>
                  </a:cubicBezTo>
                  <a:cubicBezTo>
                    <a:pt x="1" y="125"/>
                    <a:pt x="1" y="125"/>
                    <a:pt x="1" y="125"/>
                  </a:cubicBezTo>
                  <a:moveTo>
                    <a:pt x="0" y="125"/>
                  </a:moveTo>
                  <a:cubicBezTo>
                    <a:pt x="0" y="125"/>
                    <a:pt x="0" y="125"/>
                    <a:pt x="0" y="125"/>
                  </a:cubicBezTo>
                  <a:cubicBezTo>
                    <a:pt x="0" y="125"/>
                    <a:pt x="0" y="125"/>
                    <a:pt x="0" y="125"/>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4"/>
                  </a:moveTo>
                  <a:cubicBezTo>
                    <a:pt x="0" y="124"/>
                    <a:pt x="0" y="124"/>
                    <a:pt x="0" y="124"/>
                  </a:cubicBezTo>
                  <a:cubicBezTo>
                    <a:pt x="0" y="124"/>
                    <a:pt x="0" y="124"/>
                    <a:pt x="0" y="124"/>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3"/>
                  </a:moveTo>
                  <a:cubicBezTo>
                    <a:pt x="0" y="123"/>
                    <a:pt x="0" y="123"/>
                    <a:pt x="0" y="123"/>
                  </a:cubicBezTo>
                  <a:cubicBezTo>
                    <a:pt x="0" y="123"/>
                    <a:pt x="0" y="123"/>
                    <a:pt x="0" y="123"/>
                  </a:cubicBezTo>
                  <a:moveTo>
                    <a:pt x="0" y="122"/>
                  </a:moveTo>
                  <a:cubicBezTo>
                    <a:pt x="0" y="122"/>
                    <a:pt x="0" y="122"/>
                    <a:pt x="0" y="123"/>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2"/>
                  </a:moveTo>
                  <a:cubicBezTo>
                    <a:pt x="0" y="122"/>
                    <a:pt x="0" y="122"/>
                    <a:pt x="0" y="122"/>
                  </a:cubicBezTo>
                  <a:cubicBezTo>
                    <a:pt x="0" y="122"/>
                    <a:pt x="0" y="122"/>
                    <a:pt x="0" y="122"/>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1"/>
                  </a:moveTo>
                  <a:cubicBezTo>
                    <a:pt x="0" y="121"/>
                    <a:pt x="0" y="121"/>
                    <a:pt x="0" y="121"/>
                  </a:cubicBezTo>
                  <a:cubicBezTo>
                    <a:pt x="0" y="121"/>
                    <a:pt x="0" y="121"/>
                    <a:pt x="0" y="121"/>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20"/>
                  </a:moveTo>
                  <a:cubicBezTo>
                    <a:pt x="0" y="120"/>
                    <a:pt x="0" y="120"/>
                    <a:pt x="0" y="120"/>
                  </a:cubicBezTo>
                  <a:cubicBezTo>
                    <a:pt x="0" y="120"/>
                    <a:pt x="0" y="120"/>
                    <a:pt x="0" y="120"/>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9"/>
                  </a:moveTo>
                  <a:cubicBezTo>
                    <a:pt x="0" y="119"/>
                    <a:pt x="0" y="119"/>
                    <a:pt x="0" y="119"/>
                  </a:cubicBezTo>
                  <a:cubicBezTo>
                    <a:pt x="0" y="119"/>
                    <a:pt x="0" y="119"/>
                    <a:pt x="0" y="119"/>
                  </a:cubicBezTo>
                  <a:moveTo>
                    <a:pt x="0" y="118"/>
                  </a:moveTo>
                  <a:cubicBezTo>
                    <a:pt x="0" y="118"/>
                    <a:pt x="0" y="118"/>
                    <a:pt x="0" y="119"/>
                  </a:cubicBezTo>
                  <a:cubicBezTo>
                    <a:pt x="0" y="118"/>
                    <a:pt x="0" y="118"/>
                    <a:pt x="0" y="118"/>
                  </a:cubicBezTo>
                  <a:moveTo>
                    <a:pt x="125" y="0"/>
                  </a:moveTo>
                  <a:cubicBezTo>
                    <a:pt x="125" y="0"/>
                    <a:pt x="125" y="0"/>
                    <a:pt x="125" y="0"/>
                  </a:cubicBezTo>
                  <a:cubicBezTo>
                    <a:pt x="125" y="0"/>
                    <a:pt x="125" y="0"/>
                    <a:pt x="125" y="0"/>
                  </a:cubicBezTo>
                  <a:moveTo>
                    <a:pt x="125" y="0"/>
                  </a:moveTo>
                  <a:cubicBezTo>
                    <a:pt x="125" y="0"/>
                    <a:pt x="125" y="0"/>
                    <a:pt x="125" y="0"/>
                  </a:cubicBezTo>
                  <a:cubicBezTo>
                    <a:pt x="125" y="0"/>
                    <a:pt x="125" y="0"/>
                    <a:pt x="125" y="0"/>
                  </a:cubicBezTo>
                  <a:moveTo>
                    <a:pt x="124" y="0"/>
                  </a:moveTo>
                  <a:cubicBezTo>
                    <a:pt x="124" y="0"/>
                    <a:pt x="124" y="0"/>
                    <a:pt x="124" y="0"/>
                  </a:cubicBezTo>
                  <a:cubicBezTo>
                    <a:pt x="124" y="0"/>
                    <a:pt x="124" y="0"/>
                    <a:pt x="124" y="0"/>
                  </a:cubicBezTo>
                  <a:moveTo>
                    <a:pt x="124" y="0"/>
                  </a:moveTo>
                  <a:cubicBezTo>
                    <a:pt x="124" y="0"/>
                    <a:pt x="124" y="0"/>
                    <a:pt x="124" y="0"/>
                  </a:cubicBezTo>
                  <a:cubicBezTo>
                    <a:pt x="124" y="0"/>
                    <a:pt x="124" y="0"/>
                    <a:pt x="124"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3" y="0"/>
                  </a:moveTo>
                  <a:cubicBezTo>
                    <a:pt x="123" y="0"/>
                    <a:pt x="123" y="0"/>
                    <a:pt x="123" y="0"/>
                  </a:cubicBezTo>
                  <a:cubicBezTo>
                    <a:pt x="123" y="0"/>
                    <a:pt x="123" y="0"/>
                    <a:pt x="123"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2" y="0"/>
                  </a:moveTo>
                  <a:cubicBezTo>
                    <a:pt x="122" y="0"/>
                    <a:pt x="122" y="0"/>
                    <a:pt x="122" y="0"/>
                  </a:cubicBezTo>
                  <a:cubicBezTo>
                    <a:pt x="122" y="0"/>
                    <a:pt x="122" y="0"/>
                    <a:pt x="122"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1" y="0"/>
                  </a:moveTo>
                  <a:cubicBezTo>
                    <a:pt x="121" y="0"/>
                    <a:pt x="121" y="0"/>
                    <a:pt x="121" y="0"/>
                  </a:cubicBezTo>
                  <a:cubicBezTo>
                    <a:pt x="121" y="0"/>
                    <a:pt x="121" y="0"/>
                    <a:pt x="121"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20" y="0"/>
                  </a:moveTo>
                  <a:cubicBezTo>
                    <a:pt x="120" y="0"/>
                    <a:pt x="120" y="0"/>
                    <a:pt x="120" y="0"/>
                  </a:cubicBezTo>
                  <a:cubicBezTo>
                    <a:pt x="120" y="0"/>
                    <a:pt x="120" y="0"/>
                    <a:pt x="120"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moveTo>
                    <a:pt x="119" y="0"/>
                  </a:moveTo>
                  <a:cubicBezTo>
                    <a:pt x="119" y="0"/>
                    <a:pt x="119" y="0"/>
                    <a:pt x="119" y="0"/>
                  </a:cubicBezTo>
                  <a:cubicBezTo>
                    <a:pt x="119" y="0"/>
                    <a:pt x="119" y="0"/>
                    <a:pt x="119"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75" name="Freeform 50"/>
            <p:cNvSpPr>
              <a:spLocks noEditPoints="1"/>
            </p:cNvSpPr>
            <p:nvPr/>
          </p:nvSpPr>
          <p:spPr bwMode="auto">
            <a:xfrm>
              <a:off x="5316197" y="3695918"/>
              <a:ext cx="316270" cy="325256"/>
            </a:xfrm>
            <a:custGeom>
              <a:avLst/>
              <a:gdLst>
                <a:gd name="T0" fmla="*/ 1 w 99"/>
                <a:gd name="T1" fmla="*/ 99 h 99"/>
                <a:gd name="T2" fmla="*/ 0 w 99"/>
                <a:gd name="T3" fmla="*/ 98 h 99"/>
                <a:gd name="T4" fmla="*/ 0 w 99"/>
                <a:gd name="T5" fmla="*/ 98 h 99"/>
                <a:gd name="T6" fmla="*/ 0 w 99"/>
                <a:gd name="T7" fmla="*/ 97 h 99"/>
                <a:gd name="T8" fmla="*/ 0 w 99"/>
                <a:gd name="T9" fmla="*/ 97 h 99"/>
                <a:gd name="T10" fmla="*/ 0 w 99"/>
                <a:gd name="T11" fmla="*/ 97 h 99"/>
                <a:gd name="T12" fmla="*/ 0 w 99"/>
                <a:gd name="T13" fmla="*/ 97 h 99"/>
                <a:gd name="T14" fmla="*/ 0 w 99"/>
                <a:gd name="T15" fmla="*/ 97 h 99"/>
                <a:gd name="T16" fmla="*/ 0 w 99"/>
                <a:gd name="T17" fmla="*/ 96 h 99"/>
                <a:gd name="T18" fmla="*/ 0 w 99"/>
                <a:gd name="T19" fmla="*/ 96 h 99"/>
                <a:gd name="T20" fmla="*/ 0 w 99"/>
                <a:gd name="T21" fmla="*/ 96 h 99"/>
                <a:gd name="T22" fmla="*/ 0 w 99"/>
                <a:gd name="T23" fmla="*/ 96 h 99"/>
                <a:gd name="T24" fmla="*/ 0 w 99"/>
                <a:gd name="T25" fmla="*/ 96 h 99"/>
                <a:gd name="T26" fmla="*/ 0 w 99"/>
                <a:gd name="T27" fmla="*/ 95 h 99"/>
                <a:gd name="T28" fmla="*/ 0 w 99"/>
                <a:gd name="T29" fmla="*/ 95 h 99"/>
                <a:gd name="T30" fmla="*/ 0 w 99"/>
                <a:gd name="T31" fmla="*/ 95 h 99"/>
                <a:gd name="T32" fmla="*/ 0 w 99"/>
                <a:gd name="T33" fmla="*/ 95 h 99"/>
                <a:gd name="T34" fmla="*/ 0 w 99"/>
                <a:gd name="T35" fmla="*/ 95 h 99"/>
                <a:gd name="T36" fmla="*/ 0 w 99"/>
                <a:gd name="T37" fmla="*/ 94 h 99"/>
                <a:gd name="T38" fmla="*/ 0 w 99"/>
                <a:gd name="T39" fmla="*/ 94 h 99"/>
                <a:gd name="T40" fmla="*/ 0 w 99"/>
                <a:gd name="T41" fmla="*/ 94 h 99"/>
                <a:gd name="T42" fmla="*/ 0 w 99"/>
                <a:gd name="T43" fmla="*/ 94 h 99"/>
                <a:gd name="T44" fmla="*/ 0 w 99"/>
                <a:gd name="T45" fmla="*/ 94 h 99"/>
                <a:gd name="T46" fmla="*/ 0 w 99"/>
                <a:gd name="T47" fmla="*/ 94 h 99"/>
                <a:gd name="T48" fmla="*/ 0 w 99"/>
                <a:gd name="T49" fmla="*/ 94 h 99"/>
                <a:gd name="T50" fmla="*/ 0 w 99"/>
                <a:gd name="T51" fmla="*/ 93 h 99"/>
                <a:gd name="T52" fmla="*/ 99 w 99"/>
                <a:gd name="T53" fmla="*/ 0 h 99"/>
                <a:gd name="T54" fmla="*/ 98 w 99"/>
                <a:gd name="T55" fmla="*/ 0 h 99"/>
                <a:gd name="T56" fmla="*/ 98 w 99"/>
                <a:gd name="T57" fmla="*/ 0 h 99"/>
                <a:gd name="T58" fmla="*/ 98 w 99"/>
                <a:gd name="T59" fmla="*/ 0 h 99"/>
                <a:gd name="T60" fmla="*/ 98 w 99"/>
                <a:gd name="T61" fmla="*/ 0 h 99"/>
                <a:gd name="T62" fmla="*/ 97 w 99"/>
                <a:gd name="T63" fmla="*/ 0 h 99"/>
                <a:gd name="T64" fmla="*/ 97 w 99"/>
                <a:gd name="T65" fmla="*/ 0 h 99"/>
                <a:gd name="T66" fmla="*/ 97 w 99"/>
                <a:gd name="T67" fmla="*/ 0 h 99"/>
                <a:gd name="T68" fmla="*/ 97 w 99"/>
                <a:gd name="T69" fmla="*/ 0 h 99"/>
                <a:gd name="T70" fmla="*/ 97 w 99"/>
                <a:gd name="T71" fmla="*/ 0 h 99"/>
                <a:gd name="T72" fmla="*/ 96 w 99"/>
                <a:gd name="T73" fmla="*/ 0 h 99"/>
                <a:gd name="T74" fmla="*/ 94 w 99"/>
                <a:gd name="T75" fmla="*/ 0 h 99"/>
                <a:gd name="T76" fmla="*/ 96 w 99"/>
                <a:gd name="T77" fmla="*/ 0 h 99"/>
                <a:gd name="T78" fmla="*/ 94 w 99"/>
                <a:gd name="T79" fmla="*/ 0 h 99"/>
                <a:gd name="T80" fmla="*/ 94 w 99"/>
                <a:gd name="T81" fmla="*/ 0 h 99"/>
                <a:gd name="T82" fmla="*/ 96 w 99"/>
                <a:gd name="T83" fmla="*/ 0 h 99"/>
                <a:gd name="T84" fmla="*/ 94 w 99"/>
                <a:gd name="T85" fmla="*/ 0 h 99"/>
                <a:gd name="T86" fmla="*/ 96 w 99"/>
                <a:gd name="T87" fmla="*/ 0 h 99"/>
                <a:gd name="T88" fmla="*/ 94 w 99"/>
                <a:gd name="T89" fmla="*/ 0 h 99"/>
                <a:gd name="T90" fmla="*/ 96 w 99"/>
                <a:gd name="T91" fmla="*/ 0 h 99"/>
                <a:gd name="T92" fmla="*/ 94 w 99"/>
                <a:gd name="T93" fmla="*/ 0 h 99"/>
                <a:gd name="T94" fmla="*/ 95 w 99"/>
                <a:gd name="T95" fmla="*/ 0 h 99"/>
                <a:gd name="T96" fmla="*/ 95 w 99"/>
                <a:gd name="T97" fmla="*/ 0 h 99"/>
                <a:gd name="T98" fmla="*/ 95 w 99"/>
                <a:gd name="T99" fmla="*/ 0 h 99"/>
                <a:gd name="T100" fmla="*/ 95 w 99"/>
                <a:gd name="T101" fmla="*/ 0 h 99"/>
                <a:gd name="T102" fmla="*/ 95 w 99"/>
                <a:gd name="T103" fmla="*/ 0 h 99"/>
                <a:gd name="T104" fmla="*/ 95 w 99"/>
                <a:gd name="T10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99">
                  <a:moveTo>
                    <a:pt x="1" y="99"/>
                  </a:moveTo>
                  <a:cubicBezTo>
                    <a:pt x="1" y="99"/>
                    <a:pt x="1" y="99"/>
                    <a:pt x="1" y="99"/>
                  </a:cubicBezTo>
                  <a:cubicBezTo>
                    <a:pt x="1" y="99"/>
                    <a:pt x="1" y="99"/>
                    <a:pt x="1" y="99"/>
                  </a:cubicBezTo>
                  <a:moveTo>
                    <a:pt x="0" y="98"/>
                  </a:moveTo>
                  <a:cubicBezTo>
                    <a:pt x="0" y="98"/>
                    <a:pt x="0" y="98"/>
                    <a:pt x="0" y="98"/>
                  </a:cubicBezTo>
                  <a:cubicBezTo>
                    <a:pt x="0" y="98"/>
                    <a:pt x="0" y="98"/>
                    <a:pt x="0" y="98"/>
                  </a:cubicBezTo>
                  <a:moveTo>
                    <a:pt x="0" y="98"/>
                  </a:moveTo>
                  <a:cubicBezTo>
                    <a:pt x="0" y="98"/>
                    <a:pt x="0" y="98"/>
                    <a:pt x="0" y="98"/>
                  </a:cubicBezTo>
                  <a:cubicBezTo>
                    <a:pt x="0" y="98"/>
                    <a:pt x="0" y="98"/>
                    <a:pt x="0" y="98"/>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7"/>
                  </a:moveTo>
                  <a:cubicBezTo>
                    <a:pt x="0" y="97"/>
                    <a:pt x="0" y="97"/>
                    <a:pt x="0" y="97"/>
                  </a:cubicBezTo>
                  <a:cubicBezTo>
                    <a:pt x="0" y="97"/>
                    <a:pt x="0" y="97"/>
                    <a:pt x="0" y="97"/>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6"/>
                  </a:moveTo>
                  <a:cubicBezTo>
                    <a:pt x="0" y="96"/>
                    <a:pt x="0" y="96"/>
                    <a:pt x="0" y="96"/>
                  </a:cubicBezTo>
                  <a:cubicBezTo>
                    <a:pt x="0" y="96"/>
                    <a:pt x="0" y="96"/>
                    <a:pt x="0" y="96"/>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moveTo>
                    <a:pt x="0" y="95"/>
                  </a:moveTo>
                  <a:cubicBezTo>
                    <a:pt x="0" y="95"/>
                    <a:pt x="0" y="95"/>
                    <a:pt x="0" y="95"/>
                  </a:cubicBezTo>
                  <a:cubicBezTo>
                    <a:pt x="0" y="95"/>
                    <a:pt x="0" y="95"/>
                    <a:pt x="0" y="95"/>
                  </a:cubicBezTo>
                  <a:cubicBezTo>
                    <a:pt x="0" y="95"/>
                    <a:pt x="0" y="95"/>
                    <a:pt x="0" y="95"/>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4"/>
                  </a:moveTo>
                  <a:cubicBezTo>
                    <a:pt x="0" y="94"/>
                    <a:pt x="0" y="94"/>
                    <a:pt x="0" y="94"/>
                  </a:cubicBezTo>
                  <a:cubicBezTo>
                    <a:pt x="0" y="94"/>
                    <a:pt x="0" y="94"/>
                    <a:pt x="0" y="94"/>
                  </a:cubicBezTo>
                  <a:moveTo>
                    <a:pt x="0" y="93"/>
                  </a:moveTo>
                  <a:cubicBezTo>
                    <a:pt x="0" y="93"/>
                    <a:pt x="0" y="93"/>
                    <a:pt x="0" y="93"/>
                  </a:cubicBezTo>
                  <a:cubicBezTo>
                    <a:pt x="0" y="93"/>
                    <a:pt x="0" y="93"/>
                    <a:pt x="0" y="93"/>
                  </a:cubicBezTo>
                  <a:moveTo>
                    <a:pt x="99" y="0"/>
                  </a:moveTo>
                  <a:cubicBezTo>
                    <a:pt x="99" y="0"/>
                    <a:pt x="99" y="0"/>
                    <a:pt x="99" y="0"/>
                  </a:cubicBezTo>
                  <a:cubicBezTo>
                    <a:pt x="99" y="0"/>
                    <a:pt x="99" y="0"/>
                    <a:pt x="99"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8" y="0"/>
                  </a:moveTo>
                  <a:cubicBezTo>
                    <a:pt x="98" y="0"/>
                    <a:pt x="98" y="0"/>
                    <a:pt x="98" y="0"/>
                  </a:cubicBezTo>
                  <a:cubicBezTo>
                    <a:pt x="98" y="0"/>
                    <a:pt x="98" y="0"/>
                    <a:pt x="98" y="0"/>
                  </a:cubicBezTo>
                  <a:moveTo>
                    <a:pt x="97" y="0"/>
                  </a:moveTo>
                  <a:cubicBezTo>
                    <a:pt x="97" y="0"/>
                    <a:pt x="98" y="0"/>
                    <a:pt x="98" y="0"/>
                  </a:cubicBezTo>
                  <a:cubicBezTo>
                    <a:pt x="98"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7" y="0"/>
                  </a:moveTo>
                  <a:cubicBezTo>
                    <a:pt x="97" y="0"/>
                    <a:pt x="97" y="0"/>
                    <a:pt x="97" y="0"/>
                  </a:cubicBezTo>
                  <a:cubicBezTo>
                    <a:pt x="97" y="0"/>
                    <a:pt x="97" y="0"/>
                    <a:pt x="97"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4" y="0"/>
                  </a:moveTo>
                  <a:cubicBezTo>
                    <a:pt x="94" y="0"/>
                    <a:pt x="94" y="0"/>
                    <a:pt x="94" y="0"/>
                  </a:cubicBezTo>
                  <a:cubicBezTo>
                    <a:pt x="94" y="0"/>
                    <a:pt x="94" y="0"/>
                    <a:pt x="94" y="0"/>
                  </a:cubicBezTo>
                  <a:moveTo>
                    <a:pt x="96" y="0"/>
                  </a:moveTo>
                  <a:cubicBezTo>
                    <a:pt x="96" y="0"/>
                    <a:pt x="96" y="0"/>
                    <a:pt x="96" y="0"/>
                  </a:cubicBezTo>
                  <a:cubicBezTo>
                    <a:pt x="96" y="0"/>
                    <a:pt x="96" y="0"/>
                    <a:pt x="96" y="0"/>
                  </a:cubicBezTo>
                  <a:moveTo>
                    <a:pt x="95" y="0"/>
                  </a:moveTo>
                  <a:cubicBezTo>
                    <a:pt x="94" y="0"/>
                    <a:pt x="94" y="0"/>
                    <a:pt x="94" y="0"/>
                  </a:cubicBezTo>
                  <a:cubicBezTo>
                    <a:pt x="94" y="0"/>
                    <a:pt x="94"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moveTo>
                    <a:pt x="95" y="0"/>
                  </a:moveTo>
                  <a:cubicBezTo>
                    <a:pt x="95" y="0"/>
                    <a:pt x="95" y="0"/>
                    <a:pt x="95" y="0"/>
                  </a:cubicBezTo>
                  <a:cubicBezTo>
                    <a:pt x="95" y="0"/>
                    <a:pt x="95" y="0"/>
                    <a:pt x="95" y="0"/>
                  </a:cubicBezTo>
                  <a:cubicBezTo>
                    <a:pt x="95" y="0"/>
                    <a:pt x="95" y="0"/>
                    <a:pt x="95" y="0"/>
                  </a:cubicBezTo>
                  <a:cubicBezTo>
                    <a:pt x="95" y="0"/>
                    <a:pt x="95" y="0"/>
                    <a:pt x="95"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77" name="Freeform 52"/>
            <p:cNvSpPr/>
            <p:nvPr/>
          </p:nvSpPr>
          <p:spPr bwMode="auto">
            <a:xfrm>
              <a:off x="5379658" y="3761183"/>
              <a:ext cx="55140" cy="55636"/>
            </a:xfrm>
            <a:custGeom>
              <a:avLst/>
              <a:gdLst>
                <a:gd name="T0" fmla="*/ 17 w 17"/>
                <a:gd name="T1" fmla="*/ 0 h 17"/>
                <a:gd name="T2" fmla="*/ 17 w 17"/>
                <a:gd name="T3" fmla="*/ 0 h 17"/>
                <a:gd name="T4" fmla="*/ 0 w 17"/>
                <a:gd name="T5" fmla="*/ 17 h 17"/>
                <a:gd name="T6" fmla="*/ 0 w 17"/>
                <a:gd name="T7" fmla="*/ 17 h 17"/>
                <a:gd name="T8" fmla="*/ 17 w 17"/>
                <a:gd name="T9" fmla="*/ 0 h 17"/>
              </a:gdLst>
              <a:ahLst/>
              <a:cxnLst>
                <a:cxn ang="0">
                  <a:pos x="T0" y="T1"/>
                </a:cxn>
                <a:cxn ang="0">
                  <a:pos x="T2" y="T3"/>
                </a:cxn>
                <a:cxn ang="0">
                  <a:pos x="T4" y="T5"/>
                </a:cxn>
                <a:cxn ang="0">
                  <a:pos x="T6" y="T7"/>
                </a:cxn>
                <a:cxn ang="0">
                  <a:pos x="T8" y="T9"/>
                </a:cxn>
              </a:cxnLst>
              <a:rect l="0" t="0" r="r" b="b"/>
              <a:pathLst>
                <a:path w="17" h="17">
                  <a:moveTo>
                    <a:pt x="17" y="0"/>
                  </a:moveTo>
                  <a:cubicBezTo>
                    <a:pt x="17" y="0"/>
                    <a:pt x="17" y="0"/>
                    <a:pt x="17" y="0"/>
                  </a:cubicBezTo>
                  <a:cubicBezTo>
                    <a:pt x="12" y="6"/>
                    <a:pt x="6" y="12"/>
                    <a:pt x="0" y="17"/>
                  </a:cubicBezTo>
                  <a:cubicBezTo>
                    <a:pt x="0" y="17"/>
                    <a:pt x="0" y="17"/>
                    <a:pt x="0" y="17"/>
                  </a:cubicBezTo>
                  <a:cubicBezTo>
                    <a:pt x="6" y="12"/>
                    <a:pt x="12" y="6"/>
                    <a:pt x="17"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0" name="Freeform 75"/>
            <p:cNvSpPr/>
            <p:nvPr/>
          </p:nvSpPr>
          <p:spPr bwMode="auto">
            <a:xfrm>
              <a:off x="5434798" y="3702338"/>
              <a:ext cx="134207" cy="58846"/>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1" name="Freeform 76"/>
            <p:cNvSpPr/>
            <p:nvPr/>
          </p:nvSpPr>
          <p:spPr bwMode="auto">
            <a:xfrm>
              <a:off x="5434798" y="3602834"/>
              <a:ext cx="89471" cy="158349"/>
            </a:xfrm>
            <a:custGeom>
              <a:avLst/>
              <a:gdLst>
                <a:gd name="T0" fmla="*/ 28 w 28"/>
                <a:gd name="T1" fmla="*/ 0 h 48"/>
                <a:gd name="T2" fmla="*/ 28 w 28"/>
                <a:gd name="T3" fmla="*/ 0 h 48"/>
                <a:gd name="T4" fmla="*/ 0 w 28"/>
                <a:gd name="T5" fmla="*/ 48 h 48"/>
                <a:gd name="T6" fmla="*/ 0 w 28"/>
                <a:gd name="T7" fmla="*/ 48 h 48"/>
                <a:gd name="T8" fmla="*/ 0 w 28"/>
                <a:gd name="T9" fmla="*/ 48 h 48"/>
                <a:gd name="T10" fmla="*/ 0 w 28"/>
                <a:gd name="T11" fmla="*/ 48 h 48"/>
                <a:gd name="T12" fmla="*/ 0 w 28"/>
                <a:gd name="T13" fmla="*/ 48 h 48"/>
                <a:gd name="T14" fmla="*/ 20 w 28"/>
                <a:gd name="T15" fmla="*/ 20 h 48"/>
                <a:gd name="T16" fmla="*/ 28 w 28"/>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8">
                  <a:moveTo>
                    <a:pt x="28" y="0"/>
                  </a:moveTo>
                  <a:cubicBezTo>
                    <a:pt x="28" y="0"/>
                    <a:pt x="28" y="0"/>
                    <a:pt x="28" y="0"/>
                  </a:cubicBezTo>
                  <a:cubicBezTo>
                    <a:pt x="22" y="18"/>
                    <a:pt x="12" y="34"/>
                    <a:pt x="0" y="48"/>
                  </a:cubicBezTo>
                  <a:cubicBezTo>
                    <a:pt x="0" y="48"/>
                    <a:pt x="0" y="48"/>
                    <a:pt x="0" y="48"/>
                  </a:cubicBezTo>
                  <a:cubicBezTo>
                    <a:pt x="0" y="48"/>
                    <a:pt x="0" y="48"/>
                    <a:pt x="0" y="48"/>
                  </a:cubicBezTo>
                  <a:cubicBezTo>
                    <a:pt x="0" y="48"/>
                    <a:pt x="0" y="48"/>
                    <a:pt x="0" y="48"/>
                  </a:cubicBezTo>
                  <a:cubicBezTo>
                    <a:pt x="0" y="48"/>
                    <a:pt x="0" y="48"/>
                    <a:pt x="0" y="48"/>
                  </a:cubicBezTo>
                  <a:cubicBezTo>
                    <a:pt x="8" y="39"/>
                    <a:pt x="14" y="30"/>
                    <a:pt x="20" y="20"/>
                  </a:cubicBezTo>
                  <a:cubicBezTo>
                    <a:pt x="23" y="13"/>
                    <a:pt x="26" y="7"/>
                    <a:pt x="2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2" name="Freeform 77"/>
            <p:cNvSpPr/>
            <p:nvPr/>
          </p:nvSpPr>
          <p:spPr bwMode="auto">
            <a:xfrm>
              <a:off x="5434798" y="3702338"/>
              <a:ext cx="134207" cy="58846"/>
            </a:xfrm>
            <a:custGeom>
              <a:avLst/>
              <a:gdLst>
                <a:gd name="T0" fmla="*/ 42 w 42"/>
                <a:gd name="T1" fmla="*/ 0 h 18"/>
                <a:gd name="T2" fmla="*/ 0 w 42"/>
                <a:gd name="T3" fmla="*/ 18 h 18"/>
                <a:gd name="T4" fmla="*/ 0 w 42"/>
                <a:gd name="T5" fmla="*/ 18 h 18"/>
                <a:gd name="T6" fmla="*/ 42 w 42"/>
                <a:gd name="T7" fmla="*/ 0 h 18"/>
                <a:gd name="T8" fmla="*/ 42 w 42"/>
                <a:gd name="T9" fmla="*/ 0 h 18"/>
              </a:gdLst>
              <a:ahLst/>
              <a:cxnLst>
                <a:cxn ang="0">
                  <a:pos x="T0" y="T1"/>
                </a:cxn>
                <a:cxn ang="0">
                  <a:pos x="T2" y="T3"/>
                </a:cxn>
                <a:cxn ang="0">
                  <a:pos x="T4" y="T5"/>
                </a:cxn>
                <a:cxn ang="0">
                  <a:pos x="T6" y="T7"/>
                </a:cxn>
                <a:cxn ang="0">
                  <a:pos x="T8" y="T9"/>
                </a:cxn>
              </a:cxnLst>
              <a:rect l="0" t="0" r="r" b="b"/>
              <a:pathLst>
                <a:path w="42" h="18">
                  <a:moveTo>
                    <a:pt x="42" y="0"/>
                  </a:moveTo>
                  <a:cubicBezTo>
                    <a:pt x="26" y="2"/>
                    <a:pt x="12" y="9"/>
                    <a:pt x="0" y="18"/>
                  </a:cubicBezTo>
                  <a:cubicBezTo>
                    <a:pt x="0" y="18"/>
                    <a:pt x="0" y="18"/>
                    <a:pt x="0" y="18"/>
                  </a:cubicBezTo>
                  <a:cubicBezTo>
                    <a:pt x="12" y="9"/>
                    <a:pt x="26" y="2"/>
                    <a:pt x="42" y="0"/>
                  </a:cubicBezTo>
                  <a:cubicBezTo>
                    <a:pt x="42" y="0"/>
                    <a:pt x="42" y="0"/>
                    <a:pt x="42" y="0"/>
                  </a:cubicBezTo>
                </a:path>
              </a:pathLst>
            </a:custGeom>
            <a:solidFill>
              <a:srgbClr val="25757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3" name="Oval 78"/>
            <p:cNvSpPr>
              <a:spLocks noChangeArrowheads="1"/>
            </p:cNvSpPr>
            <p:nvPr/>
          </p:nvSpPr>
          <p:spPr bwMode="auto">
            <a:xfrm>
              <a:off x="5434798" y="3761183"/>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6" name="Freeform 81"/>
            <p:cNvSpPr/>
            <p:nvPr/>
          </p:nvSpPr>
          <p:spPr bwMode="auto">
            <a:xfrm>
              <a:off x="5322439" y="3816820"/>
              <a:ext cx="57220" cy="134810"/>
            </a:xfrm>
            <a:custGeom>
              <a:avLst/>
              <a:gdLst>
                <a:gd name="T0" fmla="*/ 18 w 18"/>
                <a:gd name="T1" fmla="*/ 0 h 41"/>
                <a:gd name="T2" fmla="*/ 18 w 18"/>
                <a:gd name="T3" fmla="*/ 0 h 41"/>
                <a:gd name="T4" fmla="*/ 0 w 18"/>
                <a:gd name="T5" fmla="*/ 41 h 41"/>
                <a:gd name="T6" fmla="*/ 0 w 18"/>
                <a:gd name="T7" fmla="*/ 41 h 41"/>
                <a:gd name="T8" fmla="*/ 18 w 18"/>
                <a:gd name="T9" fmla="*/ 0 h 41"/>
              </a:gdLst>
              <a:ahLst/>
              <a:cxnLst>
                <a:cxn ang="0">
                  <a:pos x="T0" y="T1"/>
                </a:cxn>
                <a:cxn ang="0">
                  <a:pos x="T2" y="T3"/>
                </a:cxn>
                <a:cxn ang="0">
                  <a:pos x="T4" y="T5"/>
                </a:cxn>
                <a:cxn ang="0">
                  <a:pos x="T6" y="T7"/>
                </a:cxn>
                <a:cxn ang="0">
                  <a:pos x="T8" y="T9"/>
                </a:cxn>
              </a:cxnLst>
              <a:rect l="0" t="0" r="r" b="b"/>
              <a:pathLst>
                <a:path w="18" h="41">
                  <a:moveTo>
                    <a:pt x="18" y="0"/>
                  </a:moveTo>
                  <a:cubicBezTo>
                    <a:pt x="18" y="0"/>
                    <a:pt x="18" y="0"/>
                    <a:pt x="18" y="0"/>
                  </a:cubicBezTo>
                  <a:cubicBezTo>
                    <a:pt x="9" y="12"/>
                    <a:pt x="3" y="26"/>
                    <a:pt x="0" y="41"/>
                  </a:cubicBezTo>
                  <a:cubicBezTo>
                    <a:pt x="0" y="41"/>
                    <a:pt x="0" y="41"/>
                    <a:pt x="0" y="41"/>
                  </a:cubicBezTo>
                  <a:cubicBezTo>
                    <a:pt x="3" y="26"/>
                    <a:pt x="9" y="12"/>
                    <a:pt x="18"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7" name="Freeform 82"/>
            <p:cNvSpPr/>
            <p:nvPr/>
          </p:nvSpPr>
          <p:spPr bwMode="auto">
            <a:xfrm>
              <a:off x="5226726" y="3816820"/>
              <a:ext cx="152933" cy="92014"/>
            </a:xfrm>
            <a:custGeom>
              <a:avLst/>
              <a:gdLst>
                <a:gd name="T0" fmla="*/ 48 w 48"/>
                <a:gd name="T1" fmla="*/ 0 h 28"/>
                <a:gd name="T2" fmla="*/ 0 w 48"/>
                <a:gd name="T3" fmla="*/ 28 h 28"/>
                <a:gd name="T4" fmla="*/ 0 w 48"/>
                <a:gd name="T5" fmla="*/ 28 h 28"/>
                <a:gd name="T6" fmla="*/ 20 w 48"/>
                <a:gd name="T7" fmla="*/ 19 h 28"/>
                <a:gd name="T8" fmla="*/ 48 w 48"/>
                <a:gd name="T9" fmla="*/ 0 h 28"/>
                <a:gd name="T10" fmla="*/ 48 w 48"/>
                <a:gd name="T11" fmla="*/ 0 h 28"/>
                <a:gd name="T12" fmla="*/ 48 w 48"/>
                <a:gd name="T13" fmla="*/ 0 h 28"/>
                <a:gd name="T14" fmla="*/ 48 w 48"/>
                <a:gd name="T15" fmla="*/ 0 h 28"/>
                <a:gd name="T16" fmla="*/ 48 w 4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8">
                  <a:moveTo>
                    <a:pt x="48" y="0"/>
                  </a:moveTo>
                  <a:cubicBezTo>
                    <a:pt x="34" y="12"/>
                    <a:pt x="18" y="22"/>
                    <a:pt x="0" y="28"/>
                  </a:cubicBezTo>
                  <a:cubicBezTo>
                    <a:pt x="0" y="28"/>
                    <a:pt x="0" y="28"/>
                    <a:pt x="0" y="28"/>
                  </a:cubicBezTo>
                  <a:cubicBezTo>
                    <a:pt x="7" y="26"/>
                    <a:pt x="14" y="23"/>
                    <a:pt x="20" y="19"/>
                  </a:cubicBezTo>
                  <a:cubicBezTo>
                    <a:pt x="30" y="14"/>
                    <a:pt x="39" y="7"/>
                    <a:pt x="48" y="0"/>
                  </a:cubicBezTo>
                  <a:cubicBezTo>
                    <a:pt x="48" y="0"/>
                    <a:pt x="48" y="0"/>
                    <a:pt x="48" y="0"/>
                  </a:cubicBezTo>
                  <a:cubicBezTo>
                    <a:pt x="48" y="0"/>
                    <a:pt x="48" y="0"/>
                    <a:pt x="48" y="0"/>
                  </a:cubicBezTo>
                  <a:cubicBezTo>
                    <a:pt x="48" y="0"/>
                    <a:pt x="48" y="0"/>
                    <a:pt x="48" y="0"/>
                  </a:cubicBezTo>
                  <a:cubicBezTo>
                    <a:pt x="48" y="0"/>
                    <a:pt x="48" y="0"/>
                    <a:pt x="4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09" name="Oval 84"/>
            <p:cNvSpPr>
              <a:spLocks noChangeArrowheads="1"/>
            </p:cNvSpPr>
            <p:nvPr/>
          </p:nvSpPr>
          <p:spPr bwMode="auto">
            <a:xfrm>
              <a:off x="5379658" y="3816819"/>
              <a:ext cx="1041" cy="1070"/>
            </a:xfrm>
            <a:prstGeom prst="ellipse">
              <a:avLst/>
            </a:pr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2" name="Freeform 87"/>
            <p:cNvSpPr>
              <a:spLocks noEditPoints="1"/>
            </p:cNvSpPr>
            <p:nvPr/>
          </p:nvSpPr>
          <p:spPr bwMode="auto">
            <a:xfrm>
              <a:off x="4871964" y="3277578"/>
              <a:ext cx="351642" cy="322047"/>
            </a:xfrm>
            <a:custGeom>
              <a:avLst/>
              <a:gdLst>
                <a:gd name="T0" fmla="*/ 23 w 110"/>
                <a:gd name="T1" fmla="*/ 40 h 98"/>
                <a:gd name="T2" fmla="*/ 34 w 110"/>
                <a:gd name="T3" fmla="*/ 55 h 98"/>
                <a:gd name="T4" fmla="*/ 50 w 110"/>
                <a:gd name="T5" fmla="*/ 44 h 98"/>
                <a:gd name="T6" fmla="*/ 39 w 110"/>
                <a:gd name="T7" fmla="*/ 30 h 98"/>
                <a:gd name="T8" fmla="*/ 50 w 110"/>
                <a:gd name="T9" fmla="*/ 22 h 98"/>
                <a:gd name="T10" fmla="*/ 8 w 110"/>
                <a:gd name="T11" fmla="*/ 0 h 98"/>
                <a:gd name="T12" fmla="*/ 11 w 110"/>
                <a:gd name="T13" fmla="*/ 48 h 98"/>
                <a:gd name="T14" fmla="*/ 23 w 110"/>
                <a:gd name="T15" fmla="*/ 40 h 98"/>
                <a:gd name="T16" fmla="*/ 88 w 110"/>
                <a:gd name="T17" fmla="*/ 41 h 98"/>
                <a:gd name="T18" fmla="*/ 100 w 110"/>
                <a:gd name="T19" fmla="*/ 49 h 98"/>
                <a:gd name="T20" fmla="*/ 105 w 110"/>
                <a:gd name="T21" fmla="*/ 1 h 98"/>
                <a:gd name="T22" fmla="*/ 62 w 110"/>
                <a:gd name="T23" fmla="*/ 22 h 98"/>
                <a:gd name="T24" fmla="*/ 73 w 110"/>
                <a:gd name="T25" fmla="*/ 30 h 98"/>
                <a:gd name="T26" fmla="*/ 0 w 110"/>
                <a:gd name="T27" fmla="*/ 78 h 98"/>
                <a:gd name="T28" fmla="*/ 4 w 110"/>
                <a:gd name="T29" fmla="*/ 96 h 98"/>
                <a:gd name="T30" fmla="*/ 88 w 110"/>
                <a:gd name="T31" fmla="*/ 41 h 98"/>
                <a:gd name="T32" fmla="*/ 77 w 110"/>
                <a:gd name="T33" fmla="*/ 66 h 98"/>
                <a:gd name="T34" fmla="*/ 62 w 110"/>
                <a:gd name="T35" fmla="*/ 78 h 98"/>
                <a:gd name="T36" fmla="*/ 105 w 110"/>
                <a:gd name="T37" fmla="*/ 98 h 98"/>
                <a:gd name="T38" fmla="*/ 110 w 110"/>
                <a:gd name="T39" fmla="*/ 80 h 98"/>
                <a:gd name="T40" fmla="*/ 77 w 110"/>
                <a:gd name="T41"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 h="98">
                  <a:moveTo>
                    <a:pt x="23" y="40"/>
                  </a:moveTo>
                  <a:cubicBezTo>
                    <a:pt x="27" y="45"/>
                    <a:pt x="30" y="50"/>
                    <a:pt x="34" y="55"/>
                  </a:cubicBezTo>
                  <a:cubicBezTo>
                    <a:pt x="40" y="52"/>
                    <a:pt x="45" y="48"/>
                    <a:pt x="50" y="44"/>
                  </a:cubicBezTo>
                  <a:cubicBezTo>
                    <a:pt x="46" y="40"/>
                    <a:pt x="42" y="35"/>
                    <a:pt x="39" y="30"/>
                  </a:cubicBezTo>
                  <a:cubicBezTo>
                    <a:pt x="50" y="22"/>
                    <a:pt x="50" y="22"/>
                    <a:pt x="50" y="22"/>
                  </a:cubicBezTo>
                  <a:cubicBezTo>
                    <a:pt x="8" y="0"/>
                    <a:pt x="8" y="0"/>
                    <a:pt x="8" y="0"/>
                  </a:cubicBezTo>
                  <a:cubicBezTo>
                    <a:pt x="11" y="48"/>
                    <a:pt x="11" y="48"/>
                    <a:pt x="11" y="48"/>
                  </a:cubicBezTo>
                  <a:lnTo>
                    <a:pt x="23" y="40"/>
                  </a:lnTo>
                  <a:close/>
                  <a:moveTo>
                    <a:pt x="88" y="41"/>
                  </a:moveTo>
                  <a:cubicBezTo>
                    <a:pt x="100" y="49"/>
                    <a:pt x="100" y="49"/>
                    <a:pt x="100" y="49"/>
                  </a:cubicBezTo>
                  <a:cubicBezTo>
                    <a:pt x="105" y="1"/>
                    <a:pt x="105" y="1"/>
                    <a:pt x="105" y="1"/>
                  </a:cubicBezTo>
                  <a:cubicBezTo>
                    <a:pt x="62" y="22"/>
                    <a:pt x="62" y="22"/>
                    <a:pt x="62" y="22"/>
                  </a:cubicBezTo>
                  <a:cubicBezTo>
                    <a:pt x="73" y="30"/>
                    <a:pt x="73" y="30"/>
                    <a:pt x="73" y="30"/>
                  </a:cubicBezTo>
                  <a:cubicBezTo>
                    <a:pt x="46" y="68"/>
                    <a:pt x="1" y="78"/>
                    <a:pt x="0" y="78"/>
                  </a:cubicBezTo>
                  <a:cubicBezTo>
                    <a:pt x="4" y="96"/>
                    <a:pt x="4" y="96"/>
                    <a:pt x="4" y="96"/>
                  </a:cubicBezTo>
                  <a:cubicBezTo>
                    <a:pt x="6" y="96"/>
                    <a:pt x="57" y="85"/>
                    <a:pt x="88" y="41"/>
                  </a:cubicBezTo>
                  <a:close/>
                  <a:moveTo>
                    <a:pt x="77" y="66"/>
                  </a:moveTo>
                  <a:cubicBezTo>
                    <a:pt x="72" y="70"/>
                    <a:pt x="67" y="75"/>
                    <a:pt x="62" y="78"/>
                  </a:cubicBezTo>
                  <a:cubicBezTo>
                    <a:pt x="84" y="93"/>
                    <a:pt x="104" y="98"/>
                    <a:pt x="105" y="98"/>
                  </a:cubicBezTo>
                  <a:cubicBezTo>
                    <a:pt x="110" y="80"/>
                    <a:pt x="110" y="80"/>
                    <a:pt x="110" y="80"/>
                  </a:cubicBezTo>
                  <a:cubicBezTo>
                    <a:pt x="109" y="80"/>
                    <a:pt x="95" y="76"/>
                    <a:pt x="77" y="66"/>
                  </a:cubicBezTo>
                  <a:close/>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25" name="Group 124"/>
          <p:cNvGrpSpPr/>
          <p:nvPr/>
        </p:nvGrpSpPr>
        <p:grpSpPr>
          <a:xfrm>
            <a:off x="5129073" y="1931148"/>
            <a:ext cx="1755671" cy="1745659"/>
            <a:chOff x="3707801" y="2040749"/>
            <a:chExt cx="1317096" cy="1309585"/>
          </a:xfrm>
        </p:grpSpPr>
        <p:sp>
          <p:nvSpPr>
            <p:cNvPr id="51" name="Oval 40"/>
            <p:cNvSpPr>
              <a:spLocks noChangeArrowheads="1"/>
            </p:cNvSpPr>
            <p:nvPr/>
          </p:nvSpPr>
          <p:spPr bwMode="auto">
            <a:xfrm>
              <a:off x="3707801" y="2040749"/>
              <a:ext cx="1259877" cy="1295676"/>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2" name="Oval 41"/>
            <p:cNvSpPr>
              <a:spLocks noChangeArrowheads="1"/>
            </p:cNvSpPr>
            <p:nvPr/>
          </p:nvSpPr>
          <p:spPr bwMode="auto">
            <a:xfrm>
              <a:off x="3791029" y="2123134"/>
              <a:ext cx="1096540" cy="1131977"/>
            </a:xfrm>
            <a:prstGeom prst="ellipse">
              <a:avLst/>
            </a:prstGeom>
            <a:solidFill>
              <a:srgbClr val="E5E8E9"/>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53" name="Oval 42"/>
            <p:cNvSpPr>
              <a:spLocks noChangeArrowheads="1"/>
            </p:cNvSpPr>
            <p:nvPr/>
          </p:nvSpPr>
          <p:spPr bwMode="auto">
            <a:xfrm>
              <a:off x="3868016" y="2202308"/>
              <a:ext cx="942566" cy="973629"/>
            </a:xfrm>
            <a:prstGeom prst="ellipse">
              <a:avLst/>
            </a:prstGeom>
            <a:solidFill>
              <a:schemeClr val="accent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78" name="Freeform 53"/>
            <p:cNvSpPr>
              <a:spLocks noEditPoints="1"/>
            </p:cNvSpPr>
            <p:nvPr/>
          </p:nvSpPr>
          <p:spPr bwMode="auto">
            <a:xfrm>
              <a:off x="3868016" y="2202308"/>
              <a:ext cx="498333" cy="515702"/>
            </a:xfrm>
            <a:custGeom>
              <a:avLst/>
              <a:gdLst>
                <a:gd name="T0" fmla="*/ 0 w 156"/>
                <a:gd name="T1" fmla="*/ 156 h 157"/>
                <a:gd name="T2" fmla="*/ 0 w 156"/>
                <a:gd name="T3" fmla="*/ 156 h 157"/>
                <a:gd name="T4" fmla="*/ 0 w 156"/>
                <a:gd name="T5" fmla="*/ 155 h 157"/>
                <a:gd name="T6" fmla="*/ 0 w 156"/>
                <a:gd name="T7" fmla="*/ 155 h 157"/>
                <a:gd name="T8" fmla="*/ 0 w 156"/>
                <a:gd name="T9" fmla="*/ 154 h 157"/>
                <a:gd name="T10" fmla="*/ 0 w 156"/>
                <a:gd name="T11" fmla="*/ 154 h 157"/>
                <a:gd name="T12" fmla="*/ 0 w 156"/>
                <a:gd name="T13" fmla="*/ 153 h 157"/>
                <a:gd name="T14" fmla="*/ 0 w 156"/>
                <a:gd name="T15" fmla="*/ 153 h 157"/>
                <a:gd name="T16" fmla="*/ 0 w 156"/>
                <a:gd name="T17" fmla="*/ 152 h 157"/>
                <a:gd name="T18" fmla="*/ 0 w 156"/>
                <a:gd name="T19" fmla="*/ 152 h 157"/>
                <a:gd name="T20" fmla="*/ 0 w 156"/>
                <a:gd name="T21" fmla="*/ 151 h 157"/>
                <a:gd name="T22" fmla="*/ 0 w 156"/>
                <a:gd name="T23" fmla="*/ 151 h 157"/>
                <a:gd name="T24" fmla="*/ 0 w 156"/>
                <a:gd name="T25" fmla="*/ 150 h 157"/>
                <a:gd name="T26" fmla="*/ 0 w 156"/>
                <a:gd name="T27" fmla="*/ 150 h 157"/>
                <a:gd name="T28" fmla="*/ 0 w 156"/>
                <a:gd name="T29" fmla="*/ 149 h 157"/>
                <a:gd name="T30" fmla="*/ 0 w 156"/>
                <a:gd name="T31" fmla="*/ 149 h 157"/>
                <a:gd name="T32" fmla="*/ 0 w 156"/>
                <a:gd name="T33" fmla="*/ 149 h 157"/>
                <a:gd name="T34" fmla="*/ 0 w 156"/>
                <a:gd name="T35" fmla="*/ 148 h 157"/>
                <a:gd name="T36" fmla="*/ 0 w 156"/>
                <a:gd name="T37" fmla="*/ 148 h 157"/>
                <a:gd name="T38" fmla="*/ 0 w 156"/>
                <a:gd name="T39" fmla="*/ 147 h 157"/>
                <a:gd name="T40" fmla="*/ 0 w 156"/>
                <a:gd name="T41" fmla="*/ 147 h 157"/>
                <a:gd name="T42" fmla="*/ 0 w 156"/>
                <a:gd name="T43" fmla="*/ 146 h 157"/>
                <a:gd name="T44" fmla="*/ 0 w 156"/>
                <a:gd name="T45" fmla="*/ 146 h 157"/>
                <a:gd name="T46" fmla="*/ 0 w 156"/>
                <a:gd name="T47" fmla="*/ 145 h 157"/>
                <a:gd name="T48" fmla="*/ 0 w 156"/>
                <a:gd name="T49" fmla="*/ 145 h 157"/>
                <a:gd name="T50" fmla="*/ 0 w 156"/>
                <a:gd name="T51" fmla="*/ 144 h 157"/>
                <a:gd name="T52" fmla="*/ 0 w 156"/>
                <a:gd name="T53" fmla="*/ 143 h 157"/>
                <a:gd name="T54" fmla="*/ 156 w 156"/>
                <a:gd name="T55" fmla="*/ 0 h 157"/>
                <a:gd name="T56" fmla="*/ 155 w 156"/>
                <a:gd name="T57" fmla="*/ 0 h 157"/>
                <a:gd name="T58" fmla="*/ 155 w 156"/>
                <a:gd name="T59" fmla="*/ 0 h 157"/>
                <a:gd name="T60" fmla="*/ 154 w 156"/>
                <a:gd name="T61" fmla="*/ 0 h 157"/>
                <a:gd name="T62" fmla="*/ 154 w 156"/>
                <a:gd name="T63" fmla="*/ 0 h 157"/>
                <a:gd name="T64" fmla="*/ 153 w 156"/>
                <a:gd name="T65" fmla="*/ 0 h 157"/>
                <a:gd name="T66" fmla="*/ 153 w 156"/>
                <a:gd name="T67" fmla="*/ 0 h 157"/>
                <a:gd name="T68" fmla="*/ 142 w 156"/>
                <a:gd name="T69" fmla="*/ 0 h 157"/>
                <a:gd name="T70" fmla="*/ 143 w 156"/>
                <a:gd name="T71" fmla="*/ 0 h 157"/>
                <a:gd name="T72" fmla="*/ 152 w 156"/>
                <a:gd name="T73" fmla="*/ 0 h 157"/>
                <a:gd name="T74" fmla="*/ 152 w 156"/>
                <a:gd name="T75" fmla="*/ 0 h 157"/>
                <a:gd name="T76" fmla="*/ 151 w 156"/>
                <a:gd name="T77" fmla="*/ 0 h 157"/>
                <a:gd name="T78" fmla="*/ 144 w 156"/>
                <a:gd name="T79" fmla="*/ 0 h 157"/>
                <a:gd name="T80" fmla="*/ 144 w 156"/>
                <a:gd name="T81" fmla="*/ 0 h 157"/>
                <a:gd name="T82" fmla="*/ 150 w 156"/>
                <a:gd name="T83" fmla="*/ 0 h 157"/>
                <a:gd name="T84" fmla="*/ 145 w 156"/>
                <a:gd name="T85" fmla="*/ 0 h 157"/>
                <a:gd name="T86" fmla="*/ 145 w 156"/>
                <a:gd name="T87" fmla="*/ 0 h 157"/>
                <a:gd name="T88" fmla="*/ 150 w 156"/>
                <a:gd name="T89" fmla="*/ 0 h 157"/>
                <a:gd name="T90" fmla="*/ 145 w 156"/>
                <a:gd name="T91" fmla="*/ 0 h 157"/>
                <a:gd name="T92" fmla="*/ 145 w 156"/>
                <a:gd name="T93" fmla="*/ 0 h 157"/>
                <a:gd name="T94" fmla="*/ 149 w 156"/>
                <a:gd name="T95" fmla="*/ 0 h 157"/>
                <a:gd name="T96" fmla="*/ 146 w 156"/>
                <a:gd name="T97" fmla="*/ 0 h 157"/>
                <a:gd name="T98" fmla="*/ 146 w 156"/>
                <a:gd name="T99" fmla="*/ 0 h 157"/>
                <a:gd name="T100" fmla="*/ 148 w 156"/>
                <a:gd name="T101" fmla="*/ 0 h 157"/>
                <a:gd name="T102" fmla="*/ 147 w 156"/>
                <a:gd name="T103" fmla="*/ 0 h 157"/>
                <a:gd name="T104" fmla="*/ 147 w 156"/>
                <a:gd name="T105" fmla="*/ 0 h 157"/>
                <a:gd name="T106" fmla="*/ 147 w 156"/>
                <a:gd name="T10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57">
                  <a:moveTo>
                    <a:pt x="0" y="157"/>
                  </a:moveTo>
                  <a:cubicBezTo>
                    <a:pt x="0" y="157"/>
                    <a:pt x="0" y="157"/>
                    <a:pt x="0" y="157"/>
                  </a:cubicBezTo>
                  <a:cubicBezTo>
                    <a:pt x="0" y="157"/>
                    <a:pt x="0" y="157"/>
                    <a:pt x="0" y="157"/>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6"/>
                  </a:moveTo>
                  <a:cubicBezTo>
                    <a:pt x="0" y="156"/>
                    <a:pt x="0" y="156"/>
                    <a:pt x="0" y="156"/>
                  </a:cubicBezTo>
                  <a:cubicBezTo>
                    <a:pt x="0" y="156"/>
                    <a:pt x="0" y="156"/>
                    <a:pt x="0" y="156"/>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5"/>
                  </a:moveTo>
                  <a:cubicBezTo>
                    <a:pt x="0" y="155"/>
                    <a:pt x="0" y="155"/>
                    <a:pt x="0" y="155"/>
                  </a:cubicBezTo>
                  <a:cubicBezTo>
                    <a:pt x="0" y="155"/>
                    <a:pt x="0" y="155"/>
                    <a:pt x="0" y="155"/>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4"/>
                  </a:moveTo>
                  <a:cubicBezTo>
                    <a:pt x="0" y="154"/>
                    <a:pt x="0" y="154"/>
                    <a:pt x="0" y="154"/>
                  </a:cubicBezTo>
                  <a:cubicBezTo>
                    <a:pt x="0" y="154"/>
                    <a:pt x="0" y="154"/>
                    <a:pt x="0" y="154"/>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3"/>
                  </a:moveTo>
                  <a:cubicBezTo>
                    <a:pt x="0" y="153"/>
                    <a:pt x="0" y="153"/>
                    <a:pt x="0" y="153"/>
                  </a:cubicBezTo>
                  <a:cubicBezTo>
                    <a:pt x="0" y="153"/>
                    <a:pt x="0" y="153"/>
                    <a:pt x="0" y="153"/>
                  </a:cubicBezTo>
                  <a:moveTo>
                    <a:pt x="0" y="152"/>
                  </a:moveTo>
                  <a:cubicBezTo>
                    <a:pt x="0" y="152"/>
                    <a:pt x="0" y="152"/>
                    <a:pt x="0" y="153"/>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2"/>
                  </a:moveTo>
                  <a:cubicBezTo>
                    <a:pt x="0" y="152"/>
                    <a:pt x="0" y="152"/>
                    <a:pt x="0" y="152"/>
                  </a:cubicBezTo>
                  <a:cubicBezTo>
                    <a:pt x="0" y="152"/>
                    <a:pt x="0" y="152"/>
                    <a:pt x="0" y="152"/>
                  </a:cubicBezTo>
                  <a:moveTo>
                    <a:pt x="0" y="151"/>
                  </a:moveTo>
                  <a:cubicBezTo>
                    <a:pt x="0" y="151"/>
                    <a:pt x="0" y="152"/>
                    <a:pt x="0" y="152"/>
                  </a:cubicBezTo>
                  <a:cubicBezTo>
                    <a:pt x="0" y="152"/>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1"/>
                  </a:moveTo>
                  <a:cubicBezTo>
                    <a:pt x="0" y="151"/>
                    <a:pt x="0" y="151"/>
                    <a:pt x="0" y="151"/>
                  </a:cubicBezTo>
                  <a:cubicBezTo>
                    <a:pt x="0" y="151"/>
                    <a:pt x="0" y="151"/>
                    <a:pt x="0" y="151"/>
                  </a:cubicBezTo>
                  <a:moveTo>
                    <a:pt x="0" y="150"/>
                  </a:moveTo>
                  <a:cubicBezTo>
                    <a:pt x="0" y="151"/>
                    <a:pt x="0" y="151"/>
                    <a:pt x="0" y="151"/>
                  </a:cubicBezTo>
                  <a:cubicBezTo>
                    <a:pt x="0" y="151"/>
                    <a:pt x="0" y="151"/>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50"/>
                  </a:moveTo>
                  <a:cubicBezTo>
                    <a:pt x="0" y="150"/>
                    <a:pt x="0" y="150"/>
                    <a:pt x="0" y="150"/>
                  </a:cubicBezTo>
                  <a:cubicBezTo>
                    <a:pt x="0" y="150"/>
                    <a:pt x="0" y="150"/>
                    <a:pt x="0" y="150"/>
                  </a:cubicBezTo>
                  <a:moveTo>
                    <a:pt x="0" y="149"/>
                  </a:moveTo>
                  <a:cubicBezTo>
                    <a:pt x="0" y="150"/>
                    <a:pt x="0" y="150"/>
                    <a:pt x="0" y="150"/>
                  </a:cubicBezTo>
                  <a:cubicBezTo>
                    <a:pt x="0" y="150"/>
                    <a:pt x="0" y="150"/>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9"/>
                  </a:moveTo>
                  <a:cubicBezTo>
                    <a:pt x="0" y="149"/>
                    <a:pt x="0" y="149"/>
                    <a:pt x="0" y="149"/>
                  </a:cubicBezTo>
                  <a:cubicBezTo>
                    <a:pt x="0" y="149"/>
                    <a:pt x="0" y="149"/>
                    <a:pt x="0" y="149"/>
                  </a:cubicBezTo>
                  <a:moveTo>
                    <a:pt x="0" y="148"/>
                  </a:moveTo>
                  <a:cubicBezTo>
                    <a:pt x="0" y="148"/>
                    <a:pt x="0" y="148"/>
                    <a:pt x="0" y="149"/>
                  </a:cubicBezTo>
                  <a:cubicBezTo>
                    <a:pt x="0" y="148"/>
                    <a:pt x="0" y="148"/>
                    <a:pt x="0" y="148"/>
                  </a:cubicBezTo>
                  <a:moveTo>
                    <a:pt x="0" y="148"/>
                  </a:moveTo>
                  <a:cubicBezTo>
                    <a:pt x="0" y="148"/>
                    <a:pt x="0" y="148"/>
                    <a:pt x="0" y="148"/>
                  </a:cubicBezTo>
                  <a:cubicBezTo>
                    <a:pt x="0" y="148"/>
                    <a:pt x="0" y="148"/>
                    <a:pt x="0" y="148"/>
                  </a:cubicBezTo>
                  <a:moveTo>
                    <a:pt x="0" y="148"/>
                  </a:moveTo>
                  <a:cubicBezTo>
                    <a:pt x="0" y="148"/>
                    <a:pt x="0" y="148"/>
                    <a:pt x="0" y="148"/>
                  </a:cubicBezTo>
                  <a:cubicBezTo>
                    <a:pt x="0" y="148"/>
                    <a:pt x="0" y="148"/>
                    <a:pt x="0" y="148"/>
                  </a:cubicBezTo>
                  <a:cubicBezTo>
                    <a:pt x="0" y="148"/>
                    <a:pt x="0" y="148"/>
                    <a:pt x="0" y="148"/>
                  </a:cubicBezTo>
                  <a:moveTo>
                    <a:pt x="0" y="148"/>
                  </a:moveTo>
                  <a:cubicBezTo>
                    <a:pt x="0" y="148"/>
                    <a:pt x="0" y="148"/>
                    <a:pt x="0" y="148"/>
                  </a:cubicBezTo>
                  <a:cubicBezTo>
                    <a:pt x="0" y="148"/>
                    <a:pt x="0" y="148"/>
                    <a:pt x="0" y="148"/>
                  </a:cubicBezTo>
                  <a:moveTo>
                    <a:pt x="0" y="147"/>
                  </a:moveTo>
                  <a:cubicBezTo>
                    <a:pt x="0" y="147"/>
                    <a:pt x="0" y="147"/>
                    <a:pt x="0" y="148"/>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7"/>
                  </a:moveTo>
                  <a:cubicBezTo>
                    <a:pt x="0" y="147"/>
                    <a:pt x="0" y="147"/>
                    <a:pt x="0" y="147"/>
                  </a:cubicBezTo>
                  <a:cubicBezTo>
                    <a:pt x="0" y="147"/>
                    <a:pt x="0" y="147"/>
                    <a:pt x="0" y="147"/>
                  </a:cubicBezTo>
                  <a:moveTo>
                    <a:pt x="0" y="146"/>
                  </a:moveTo>
                  <a:cubicBezTo>
                    <a:pt x="0" y="146"/>
                    <a:pt x="0" y="147"/>
                    <a:pt x="0" y="147"/>
                  </a:cubicBezTo>
                  <a:cubicBezTo>
                    <a:pt x="0" y="147"/>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6"/>
                  </a:moveTo>
                  <a:cubicBezTo>
                    <a:pt x="0" y="146"/>
                    <a:pt x="0" y="146"/>
                    <a:pt x="0" y="146"/>
                  </a:cubicBezTo>
                  <a:cubicBezTo>
                    <a:pt x="0" y="146"/>
                    <a:pt x="0" y="146"/>
                    <a:pt x="0" y="146"/>
                  </a:cubicBezTo>
                  <a:moveTo>
                    <a:pt x="0" y="145"/>
                  </a:moveTo>
                  <a:cubicBezTo>
                    <a:pt x="0" y="146"/>
                    <a:pt x="0" y="146"/>
                    <a:pt x="0" y="146"/>
                  </a:cubicBezTo>
                  <a:cubicBezTo>
                    <a:pt x="0" y="146"/>
                    <a:pt x="0" y="146"/>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5"/>
                  </a:moveTo>
                  <a:cubicBezTo>
                    <a:pt x="0" y="145"/>
                    <a:pt x="0" y="145"/>
                    <a:pt x="0" y="145"/>
                  </a:cubicBezTo>
                  <a:cubicBezTo>
                    <a:pt x="0" y="145"/>
                    <a:pt x="0" y="145"/>
                    <a:pt x="0" y="145"/>
                  </a:cubicBezTo>
                  <a:moveTo>
                    <a:pt x="0" y="144"/>
                  </a:moveTo>
                  <a:cubicBezTo>
                    <a:pt x="0" y="144"/>
                    <a:pt x="0" y="144"/>
                    <a:pt x="0" y="144"/>
                  </a:cubicBezTo>
                  <a:cubicBezTo>
                    <a:pt x="0" y="144"/>
                    <a:pt x="0" y="144"/>
                    <a:pt x="0" y="144"/>
                  </a:cubicBezTo>
                  <a:moveTo>
                    <a:pt x="0" y="144"/>
                  </a:moveTo>
                  <a:cubicBezTo>
                    <a:pt x="0" y="144"/>
                    <a:pt x="0" y="144"/>
                    <a:pt x="0" y="144"/>
                  </a:cubicBezTo>
                  <a:cubicBezTo>
                    <a:pt x="0" y="144"/>
                    <a:pt x="0" y="144"/>
                    <a:pt x="0" y="144"/>
                  </a:cubicBezTo>
                  <a:moveTo>
                    <a:pt x="0" y="143"/>
                  </a:moveTo>
                  <a:cubicBezTo>
                    <a:pt x="0" y="143"/>
                    <a:pt x="0" y="143"/>
                    <a:pt x="0" y="143"/>
                  </a:cubicBezTo>
                  <a:cubicBezTo>
                    <a:pt x="0" y="143"/>
                    <a:pt x="0" y="143"/>
                    <a:pt x="0" y="143"/>
                  </a:cubicBezTo>
                  <a:moveTo>
                    <a:pt x="0" y="143"/>
                  </a:moveTo>
                  <a:cubicBezTo>
                    <a:pt x="0" y="143"/>
                    <a:pt x="0" y="143"/>
                    <a:pt x="0" y="143"/>
                  </a:cubicBezTo>
                  <a:cubicBezTo>
                    <a:pt x="0" y="143"/>
                    <a:pt x="0" y="143"/>
                    <a:pt x="0" y="143"/>
                  </a:cubicBezTo>
                  <a:moveTo>
                    <a:pt x="156" y="0"/>
                  </a:moveTo>
                  <a:cubicBezTo>
                    <a:pt x="156" y="0"/>
                    <a:pt x="156" y="0"/>
                    <a:pt x="156" y="0"/>
                  </a:cubicBezTo>
                  <a:cubicBezTo>
                    <a:pt x="156" y="0"/>
                    <a:pt x="156" y="0"/>
                    <a:pt x="156"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5" y="0"/>
                  </a:moveTo>
                  <a:cubicBezTo>
                    <a:pt x="155" y="0"/>
                    <a:pt x="155" y="0"/>
                    <a:pt x="155" y="0"/>
                  </a:cubicBezTo>
                  <a:cubicBezTo>
                    <a:pt x="155" y="0"/>
                    <a:pt x="155" y="0"/>
                    <a:pt x="155"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4" y="0"/>
                  </a:moveTo>
                  <a:cubicBezTo>
                    <a:pt x="154" y="0"/>
                    <a:pt x="154" y="0"/>
                    <a:pt x="154" y="0"/>
                  </a:cubicBezTo>
                  <a:cubicBezTo>
                    <a:pt x="154" y="0"/>
                    <a:pt x="154" y="0"/>
                    <a:pt x="154"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3" y="0"/>
                  </a:moveTo>
                  <a:cubicBezTo>
                    <a:pt x="153" y="0"/>
                    <a:pt x="153" y="0"/>
                    <a:pt x="153" y="0"/>
                  </a:cubicBezTo>
                  <a:cubicBezTo>
                    <a:pt x="153" y="0"/>
                    <a:pt x="153" y="0"/>
                    <a:pt x="153" y="0"/>
                  </a:cubicBezTo>
                  <a:moveTo>
                    <a:pt x="152" y="0"/>
                  </a:moveTo>
                  <a:cubicBezTo>
                    <a:pt x="152" y="0"/>
                    <a:pt x="153" y="0"/>
                    <a:pt x="153" y="0"/>
                  </a:cubicBezTo>
                  <a:cubicBezTo>
                    <a:pt x="153" y="0"/>
                    <a:pt x="152" y="0"/>
                    <a:pt x="152" y="0"/>
                  </a:cubicBezTo>
                  <a:moveTo>
                    <a:pt x="143" y="0"/>
                  </a:moveTo>
                  <a:cubicBezTo>
                    <a:pt x="143" y="0"/>
                    <a:pt x="142" y="0"/>
                    <a:pt x="142" y="0"/>
                  </a:cubicBezTo>
                  <a:cubicBezTo>
                    <a:pt x="143" y="0"/>
                    <a:pt x="143" y="0"/>
                    <a:pt x="143"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2" y="0"/>
                  </a:moveTo>
                  <a:cubicBezTo>
                    <a:pt x="152" y="0"/>
                    <a:pt x="152" y="0"/>
                    <a:pt x="152" y="0"/>
                  </a:cubicBezTo>
                  <a:cubicBezTo>
                    <a:pt x="152" y="0"/>
                    <a:pt x="152" y="0"/>
                    <a:pt x="152" y="0"/>
                  </a:cubicBezTo>
                  <a:moveTo>
                    <a:pt x="152" y="0"/>
                  </a:moveTo>
                  <a:cubicBezTo>
                    <a:pt x="152" y="0"/>
                    <a:pt x="152" y="0"/>
                    <a:pt x="152" y="0"/>
                  </a:cubicBezTo>
                  <a:cubicBezTo>
                    <a:pt x="152" y="0"/>
                    <a:pt x="152" y="0"/>
                    <a:pt x="152" y="0"/>
                  </a:cubicBezTo>
                  <a:moveTo>
                    <a:pt x="143" y="0"/>
                  </a:moveTo>
                  <a:cubicBezTo>
                    <a:pt x="143" y="0"/>
                    <a:pt x="143" y="0"/>
                    <a:pt x="143" y="0"/>
                  </a:cubicBezTo>
                  <a:cubicBezTo>
                    <a:pt x="143" y="0"/>
                    <a:pt x="143" y="0"/>
                    <a:pt x="143" y="0"/>
                  </a:cubicBezTo>
                  <a:moveTo>
                    <a:pt x="151" y="0"/>
                  </a:moveTo>
                  <a:cubicBezTo>
                    <a:pt x="152" y="0"/>
                    <a:pt x="152" y="0"/>
                    <a:pt x="152" y="0"/>
                  </a:cubicBezTo>
                  <a:cubicBezTo>
                    <a:pt x="152" y="0"/>
                    <a:pt x="152" y="0"/>
                    <a:pt x="151" y="0"/>
                  </a:cubicBezTo>
                  <a:moveTo>
                    <a:pt x="143" y="0"/>
                  </a:moveTo>
                  <a:cubicBezTo>
                    <a:pt x="143" y="0"/>
                    <a:pt x="143" y="0"/>
                    <a:pt x="143" y="0"/>
                  </a:cubicBezTo>
                  <a:cubicBezTo>
                    <a:pt x="143" y="0"/>
                    <a:pt x="143" y="0"/>
                    <a:pt x="143" y="0"/>
                  </a:cubicBezTo>
                  <a:moveTo>
                    <a:pt x="151" y="0"/>
                  </a:moveTo>
                  <a:cubicBezTo>
                    <a:pt x="151" y="0"/>
                    <a:pt x="151" y="0"/>
                    <a:pt x="151" y="0"/>
                  </a:cubicBezTo>
                  <a:cubicBezTo>
                    <a:pt x="151" y="0"/>
                    <a:pt x="151" y="0"/>
                    <a:pt x="151"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1" y="0"/>
                  </a:moveTo>
                  <a:cubicBezTo>
                    <a:pt x="151" y="0"/>
                    <a:pt x="151" y="0"/>
                    <a:pt x="151" y="0"/>
                  </a:cubicBezTo>
                  <a:cubicBezTo>
                    <a:pt x="151" y="0"/>
                    <a:pt x="151" y="0"/>
                    <a:pt x="151" y="0"/>
                  </a:cubicBezTo>
                  <a:moveTo>
                    <a:pt x="144" y="0"/>
                  </a:moveTo>
                  <a:cubicBezTo>
                    <a:pt x="144" y="0"/>
                    <a:pt x="144" y="0"/>
                    <a:pt x="144" y="0"/>
                  </a:cubicBezTo>
                  <a:cubicBezTo>
                    <a:pt x="144" y="0"/>
                    <a:pt x="144" y="0"/>
                    <a:pt x="144" y="0"/>
                  </a:cubicBezTo>
                  <a:moveTo>
                    <a:pt x="150" y="0"/>
                  </a:moveTo>
                  <a:cubicBezTo>
                    <a:pt x="151" y="0"/>
                    <a:pt x="151" y="0"/>
                    <a:pt x="151" y="0"/>
                  </a:cubicBezTo>
                  <a:cubicBezTo>
                    <a:pt x="151" y="0"/>
                    <a:pt x="151" y="0"/>
                    <a:pt x="150" y="0"/>
                  </a:cubicBezTo>
                  <a:moveTo>
                    <a:pt x="150" y="0"/>
                  </a:moveTo>
                  <a:cubicBezTo>
                    <a:pt x="150" y="0"/>
                    <a:pt x="150" y="0"/>
                    <a:pt x="150" y="0"/>
                  </a:cubicBezTo>
                  <a:cubicBezTo>
                    <a:pt x="150" y="0"/>
                    <a:pt x="150" y="0"/>
                    <a:pt x="150" y="0"/>
                  </a:cubicBezTo>
                  <a:moveTo>
                    <a:pt x="144" y="0"/>
                  </a:moveTo>
                  <a:cubicBezTo>
                    <a:pt x="144" y="0"/>
                    <a:pt x="144" y="0"/>
                    <a:pt x="144" y="0"/>
                  </a:cubicBezTo>
                  <a:cubicBezTo>
                    <a:pt x="144" y="0"/>
                    <a:pt x="144" y="0"/>
                    <a:pt x="144"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50" y="0"/>
                  </a:moveTo>
                  <a:cubicBezTo>
                    <a:pt x="150" y="0"/>
                    <a:pt x="150" y="0"/>
                    <a:pt x="150" y="0"/>
                  </a:cubicBezTo>
                  <a:cubicBezTo>
                    <a:pt x="150" y="0"/>
                    <a:pt x="150" y="0"/>
                    <a:pt x="150" y="0"/>
                  </a:cubicBezTo>
                  <a:moveTo>
                    <a:pt x="150" y="0"/>
                  </a:moveTo>
                  <a:cubicBezTo>
                    <a:pt x="150" y="0"/>
                    <a:pt x="150" y="0"/>
                    <a:pt x="150" y="0"/>
                  </a:cubicBezTo>
                  <a:cubicBezTo>
                    <a:pt x="150" y="0"/>
                    <a:pt x="150" y="0"/>
                    <a:pt x="150" y="0"/>
                  </a:cubicBezTo>
                  <a:moveTo>
                    <a:pt x="145" y="0"/>
                  </a:moveTo>
                  <a:cubicBezTo>
                    <a:pt x="145" y="0"/>
                    <a:pt x="145" y="0"/>
                    <a:pt x="145" y="0"/>
                  </a:cubicBezTo>
                  <a:cubicBezTo>
                    <a:pt x="145" y="0"/>
                    <a:pt x="145" y="0"/>
                    <a:pt x="145" y="0"/>
                  </a:cubicBezTo>
                  <a:moveTo>
                    <a:pt x="145" y="0"/>
                  </a:moveTo>
                  <a:cubicBezTo>
                    <a:pt x="145" y="0"/>
                    <a:pt x="145" y="0"/>
                    <a:pt x="145" y="0"/>
                  </a:cubicBezTo>
                  <a:cubicBezTo>
                    <a:pt x="145" y="0"/>
                    <a:pt x="145" y="0"/>
                    <a:pt x="145" y="0"/>
                  </a:cubicBezTo>
                  <a:moveTo>
                    <a:pt x="149" y="0"/>
                  </a:moveTo>
                  <a:cubicBezTo>
                    <a:pt x="149" y="0"/>
                    <a:pt x="149" y="0"/>
                    <a:pt x="149" y="0"/>
                  </a:cubicBezTo>
                  <a:cubicBezTo>
                    <a:pt x="149" y="0"/>
                    <a:pt x="149" y="0"/>
                    <a:pt x="149" y="0"/>
                  </a:cubicBezTo>
                  <a:moveTo>
                    <a:pt x="146" y="0"/>
                  </a:moveTo>
                  <a:cubicBezTo>
                    <a:pt x="146" y="0"/>
                    <a:pt x="146" y="0"/>
                    <a:pt x="145" y="0"/>
                  </a:cubicBezTo>
                  <a:cubicBezTo>
                    <a:pt x="146" y="0"/>
                    <a:pt x="146" y="0"/>
                    <a:pt x="146" y="0"/>
                  </a:cubicBezTo>
                  <a:moveTo>
                    <a:pt x="149" y="0"/>
                  </a:moveTo>
                  <a:cubicBezTo>
                    <a:pt x="149" y="0"/>
                    <a:pt x="149" y="0"/>
                    <a:pt x="149" y="0"/>
                  </a:cubicBezTo>
                  <a:cubicBezTo>
                    <a:pt x="149" y="0"/>
                    <a:pt x="149" y="0"/>
                    <a:pt x="149"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6" y="0"/>
                  </a:moveTo>
                  <a:cubicBezTo>
                    <a:pt x="146" y="0"/>
                    <a:pt x="146" y="0"/>
                    <a:pt x="146" y="0"/>
                  </a:cubicBezTo>
                  <a:cubicBezTo>
                    <a:pt x="146" y="0"/>
                    <a:pt x="146" y="0"/>
                    <a:pt x="146" y="0"/>
                  </a:cubicBezTo>
                  <a:moveTo>
                    <a:pt x="149" y="0"/>
                  </a:moveTo>
                  <a:cubicBezTo>
                    <a:pt x="149" y="0"/>
                    <a:pt x="149" y="0"/>
                    <a:pt x="149" y="0"/>
                  </a:cubicBezTo>
                  <a:cubicBezTo>
                    <a:pt x="149" y="0"/>
                    <a:pt x="149" y="0"/>
                    <a:pt x="149" y="0"/>
                  </a:cubicBezTo>
                  <a:moveTo>
                    <a:pt x="146" y="0"/>
                  </a:moveTo>
                  <a:cubicBezTo>
                    <a:pt x="146" y="0"/>
                    <a:pt x="146" y="0"/>
                    <a:pt x="146" y="0"/>
                  </a:cubicBezTo>
                  <a:cubicBezTo>
                    <a:pt x="146" y="0"/>
                    <a:pt x="146" y="0"/>
                    <a:pt x="146" y="0"/>
                  </a:cubicBezTo>
                  <a:moveTo>
                    <a:pt x="148" y="0"/>
                  </a:moveTo>
                  <a:cubicBezTo>
                    <a:pt x="148" y="0"/>
                    <a:pt x="148" y="0"/>
                    <a:pt x="149" y="0"/>
                  </a:cubicBezTo>
                  <a:cubicBezTo>
                    <a:pt x="148" y="0"/>
                    <a:pt x="148" y="0"/>
                    <a:pt x="148" y="0"/>
                  </a:cubicBezTo>
                  <a:moveTo>
                    <a:pt x="148" y="0"/>
                  </a:moveTo>
                  <a:cubicBezTo>
                    <a:pt x="148" y="0"/>
                    <a:pt x="148" y="0"/>
                    <a:pt x="148" y="0"/>
                  </a:cubicBezTo>
                  <a:cubicBezTo>
                    <a:pt x="148" y="0"/>
                    <a:pt x="148" y="0"/>
                    <a:pt x="148" y="0"/>
                  </a:cubicBezTo>
                  <a:moveTo>
                    <a:pt x="147" y="0"/>
                  </a:moveTo>
                  <a:cubicBezTo>
                    <a:pt x="147" y="0"/>
                    <a:pt x="147" y="0"/>
                    <a:pt x="146" y="0"/>
                  </a:cubicBezTo>
                  <a:cubicBezTo>
                    <a:pt x="147" y="0"/>
                    <a:pt x="147" y="0"/>
                    <a:pt x="147"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moveTo>
                    <a:pt x="148" y="0"/>
                  </a:moveTo>
                  <a:cubicBezTo>
                    <a:pt x="148" y="0"/>
                    <a:pt x="148" y="0"/>
                    <a:pt x="148" y="0"/>
                  </a:cubicBezTo>
                  <a:cubicBezTo>
                    <a:pt x="148" y="0"/>
                    <a:pt x="148" y="0"/>
                    <a:pt x="148" y="0"/>
                  </a:cubicBezTo>
                  <a:moveTo>
                    <a:pt x="147" y="0"/>
                  </a:moveTo>
                  <a:cubicBezTo>
                    <a:pt x="147" y="0"/>
                    <a:pt x="147" y="0"/>
                    <a:pt x="147" y="0"/>
                  </a:cubicBezTo>
                  <a:cubicBezTo>
                    <a:pt x="147" y="0"/>
                    <a:pt x="147" y="0"/>
                    <a:pt x="147" y="0"/>
                  </a:cubicBezTo>
                  <a:cubicBezTo>
                    <a:pt x="147" y="0"/>
                    <a:pt x="148" y="0"/>
                    <a:pt x="148" y="0"/>
                  </a:cubicBezTo>
                  <a:cubicBezTo>
                    <a:pt x="148" y="0"/>
                    <a:pt x="147" y="0"/>
                    <a:pt x="147" y="0"/>
                  </a:cubicBezTo>
                </a:path>
              </a:pathLst>
            </a:custGeom>
            <a:solidFill>
              <a:srgbClr val="B0BB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89" name="Freeform 64"/>
            <p:cNvSpPr/>
            <p:nvPr/>
          </p:nvSpPr>
          <p:spPr bwMode="auto">
            <a:xfrm>
              <a:off x="3880500" y="2416292"/>
              <a:ext cx="66583" cy="157279"/>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1" y="14"/>
                    <a:pt x="21" y="0"/>
                  </a:cubicBezTo>
                </a:path>
              </a:pathLst>
            </a:custGeom>
            <a:solidFill>
              <a:srgbClr val="A95865"/>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1" name="Freeform 66"/>
            <p:cNvSpPr/>
            <p:nvPr/>
          </p:nvSpPr>
          <p:spPr bwMode="auto">
            <a:xfrm>
              <a:off x="3880500" y="2416292"/>
              <a:ext cx="66583" cy="157279"/>
            </a:xfrm>
            <a:custGeom>
              <a:avLst/>
              <a:gdLst>
                <a:gd name="T0" fmla="*/ 21 w 21"/>
                <a:gd name="T1" fmla="*/ 0 h 48"/>
                <a:gd name="T2" fmla="*/ 21 w 21"/>
                <a:gd name="T3" fmla="*/ 0 h 48"/>
                <a:gd name="T4" fmla="*/ 0 w 21"/>
                <a:gd name="T5" fmla="*/ 48 h 48"/>
                <a:gd name="T6" fmla="*/ 0 w 21"/>
                <a:gd name="T7" fmla="*/ 48 h 48"/>
                <a:gd name="T8" fmla="*/ 21 w 21"/>
                <a:gd name="T9" fmla="*/ 0 h 48"/>
              </a:gdLst>
              <a:ahLst/>
              <a:cxnLst>
                <a:cxn ang="0">
                  <a:pos x="T0" y="T1"/>
                </a:cxn>
                <a:cxn ang="0">
                  <a:pos x="T2" y="T3"/>
                </a:cxn>
                <a:cxn ang="0">
                  <a:pos x="T4" y="T5"/>
                </a:cxn>
                <a:cxn ang="0">
                  <a:pos x="T6" y="T7"/>
                </a:cxn>
                <a:cxn ang="0">
                  <a:pos x="T8" y="T9"/>
                </a:cxn>
              </a:cxnLst>
              <a:rect l="0" t="0" r="r" b="b"/>
              <a:pathLst>
                <a:path w="21" h="48">
                  <a:moveTo>
                    <a:pt x="21" y="0"/>
                  </a:moveTo>
                  <a:cubicBezTo>
                    <a:pt x="21" y="0"/>
                    <a:pt x="21" y="0"/>
                    <a:pt x="21" y="0"/>
                  </a:cubicBezTo>
                  <a:cubicBezTo>
                    <a:pt x="11" y="14"/>
                    <a:pt x="4" y="30"/>
                    <a:pt x="0" y="48"/>
                  </a:cubicBezTo>
                  <a:cubicBezTo>
                    <a:pt x="0" y="48"/>
                    <a:pt x="0" y="48"/>
                    <a:pt x="0" y="48"/>
                  </a:cubicBezTo>
                  <a:cubicBezTo>
                    <a:pt x="4" y="30"/>
                    <a:pt x="12" y="14"/>
                    <a:pt x="21" y="0"/>
                  </a:cubicBezTo>
                </a:path>
              </a:pathLst>
            </a:custGeom>
            <a:solidFill>
              <a:srgbClr val="894D5A"/>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3" name="Freeform 68"/>
            <p:cNvSpPr>
              <a:spLocks noEditPoints="1"/>
            </p:cNvSpPr>
            <p:nvPr/>
          </p:nvSpPr>
          <p:spPr bwMode="auto">
            <a:xfrm>
              <a:off x="4944788" y="2906316"/>
              <a:ext cx="80109" cy="9630"/>
            </a:xfrm>
            <a:custGeom>
              <a:avLst/>
              <a:gdLst>
                <a:gd name="T0" fmla="*/ 0 w 25"/>
                <a:gd name="T1" fmla="*/ 3 h 3"/>
                <a:gd name="T2" fmla="*/ 0 w 25"/>
                <a:gd name="T3" fmla="*/ 3 h 3"/>
                <a:gd name="T4" fmla="*/ 0 w 25"/>
                <a:gd name="T5" fmla="*/ 3 h 3"/>
                <a:gd name="T6" fmla="*/ 0 w 25"/>
                <a:gd name="T7" fmla="*/ 3 h 3"/>
                <a:gd name="T8" fmla="*/ 0 w 25"/>
                <a:gd name="T9" fmla="*/ 3 h 3"/>
                <a:gd name="T10" fmla="*/ 0 w 25"/>
                <a:gd name="T11" fmla="*/ 3 h 3"/>
                <a:gd name="T12" fmla="*/ 1 w 25"/>
                <a:gd name="T13" fmla="*/ 3 h 3"/>
                <a:gd name="T14" fmla="*/ 0 w 25"/>
                <a:gd name="T15" fmla="*/ 3 h 3"/>
                <a:gd name="T16" fmla="*/ 1 w 25"/>
                <a:gd name="T17" fmla="*/ 3 h 3"/>
                <a:gd name="T18" fmla="*/ 25 w 25"/>
                <a:gd name="T19" fmla="*/ 0 h 3"/>
                <a:gd name="T20" fmla="*/ 1 w 25"/>
                <a:gd name="T21" fmla="*/ 3 h 3"/>
                <a:gd name="T22" fmla="*/ 25 w 25"/>
                <a:gd name="T23" fmla="*/ 0 h 3"/>
                <a:gd name="T24" fmla="*/ 25 w 25"/>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1" y="3"/>
                  </a:moveTo>
                  <a:cubicBezTo>
                    <a:pt x="1" y="3"/>
                    <a:pt x="0" y="3"/>
                    <a:pt x="0" y="3"/>
                  </a:cubicBezTo>
                  <a:cubicBezTo>
                    <a:pt x="0" y="3"/>
                    <a:pt x="1" y="3"/>
                    <a:pt x="1" y="3"/>
                  </a:cubicBezTo>
                  <a:moveTo>
                    <a:pt x="25" y="0"/>
                  </a:moveTo>
                  <a:cubicBezTo>
                    <a:pt x="17" y="0"/>
                    <a:pt x="9" y="1"/>
                    <a:pt x="1" y="3"/>
                  </a:cubicBezTo>
                  <a:cubicBezTo>
                    <a:pt x="9" y="1"/>
                    <a:pt x="17" y="0"/>
                    <a:pt x="25" y="0"/>
                  </a:cubicBezTo>
                  <a:cubicBezTo>
                    <a:pt x="25" y="0"/>
                    <a:pt x="25" y="0"/>
                    <a:pt x="25" y="0"/>
                  </a:cubicBezTo>
                </a:path>
              </a:pathLst>
            </a:custGeom>
            <a:solidFill>
              <a:srgbClr val="97A7A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6" name="Freeform 71"/>
            <p:cNvSpPr/>
            <p:nvPr/>
          </p:nvSpPr>
          <p:spPr bwMode="auto">
            <a:xfrm>
              <a:off x="4565058" y="2922365"/>
              <a:ext cx="361005" cy="371263"/>
            </a:xfrm>
            <a:custGeom>
              <a:avLst/>
              <a:gdLst>
                <a:gd name="T0" fmla="*/ 113 w 113"/>
                <a:gd name="T1" fmla="*/ 0 h 113"/>
                <a:gd name="T2" fmla="*/ 113 w 113"/>
                <a:gd name="T3" fmla="*/ 0 h 113"/>
                <a:gd name="T4" fmla="*/ 0 w 113"/>
                <a:gd name="T5" fmla="*/ 113 h 113"/>
                <a:gd name="T6" fmla="*/ 0 w 113"/>
                <a:gd name="T7" fmla="*/ 113 h 113"/>
                <a:gd name="T8" fmla="*/ 25 w 113"/>
                <a:gd name="T9" fmla="*/ 101 h 113"/>
                <a:gd name="T10" fmla="*/ 102 w 113"/>
                <a:gd name="T11" fmla="*/ 24 h 113"/>
                <a:gd name="T12" fmla="*/ 113 w 113"/>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113" h="113">
                  <a:moveTo>
                    <a:pt x="113" y="0"/>
                  </a:moveTo>
                  <a:cubicBezTo>
                    <a:pt x="113" y="0"/>
                    <a:pt x="113" y="0"/>
                    <a:pt x="113" y="0"/>
                  </a:cubicBezTo>
                  <a:cubicBezTo>
                    <a:pt x="93" y="52"/>
                    <a:pt x="52" y="93"/>
                    <a:pt x="0" y="113"/>
                  </a:cubicBezTo>
                  <a:cubicBezTo>
                    <a:pt x="0" y="113"/>
                    <a:pt x="0" y="113"/>
                    <a:pt x="0" y="113"/>
                  </a:cubicBezTo>
                  <a:cubicBezTo>
                    <a:pt x="8" y="110"/>
                    <a:pt x="17" y="106"/>
                    <a:pt x="25" y="101"/>
                  </a:cubicBezTo>
                  <a:cubicBezTo>
                    <a:pt x="57" y="84"/>
                    <a:pt x="84" y="57"/>
                    <a:pt x="102" y="24"/>
                  </a:cubicBezTo>
                  <a:cubicBezTo>
                    <a:pt x="106" y="16"/>
                    <a:pt x="110" y="8"/>
                    <a:pt x="113"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97" name="Freeform 72"/>
            <p:cNvSpPr/>
            <p:nvPr/>
          </p:nvSpPr>
          <p:spPr bwMode="auto">
            <a:xfrm>
              <a:off x="4679497" y="3041126"/>
              <a:ext cx="300664" cy="309208"/>
            </a:xfrm>
            <a:custGeom>
              <a:avLst/>
              <a:gdLst>
                <a:gd name="T0" fmla="*/ 94 w 94"/>
                <a:gd name="T1" fmla="*/ 0 h 94"/>
                <a:gd name="T2" fmla="*/ 0 w 94"/>
                <a:gd name="T3" fmla="*/ 94 h 94"/>
                <a:gd name="T4" fmla="*/ 0 w 94"/>
                <a:gd name="T5" fmla="*/ 94 h 94"/>
                <a:gd name="T6" fmla="*/ 94 w 94"/>
                <a:gd name="T7" fmla="*/ 0 h 94"/>
                <a:gd name="T8" fmla="*/ 94 w 94"/>
                <a:gd name="T9" fmla="*/ 0 h 94"/>
              </a:gdLst>
              <a:ahLst/>
              <a:cxnLst>
                <a:cxn ang="0">
                  <a:pos x="T0" y="T1"/>
                </a:cxn>
                <a:cxn ang="0">
                  <a:pos x="T2" y="T3"/>
                </a:cxn>
                <a:cxn ang="0">
                  <a:pos x="T4" y="T5"/>
                </a:cxn>
                <a:cxn ang="0">
                  <a:pos x="T6" y="T7"/>
                </a:cxn>
                <a:cxn ang="0">
                  <a:pos x="T8" y="T9"/>
                </a:cxn>
              </a:cxnLst>
              <a:rect l="0" t="0" r="r" b="b"/>
              <a:pathLst>
                <a:path w="94" h="94">
                  <a:moveTo>
                    <a:pt x="94" y="0"/>
                  </a:moveTo>
                  <a:cubicBezTo>
                    <a:pt x="47" y="9"/>
                    <a:pt x="10" y="46"/>
                    <a:pt x="0" y="94"/>
                  </a:cubicBezTo>
                  <a:cubicBezTo>
                    <a:pt x="0" y="94"/>
                    <a:pt x="0" y="94"/>
                    <a:pt x="0" y="94"/>
                  </a:cubicBezTo>
                  <a:cubicBezTo>
                    <a:pt x="10" y="46"/>
                    <a:pt x="47" y="9"/>
                    <a:pt x="94" y="0"/>
                  </a:cubicBezTo>
                  <a:cubicBezTo>
                    <a:pt x="94" y="0"/>
                    <a:pt x="94" y="0"/>
                    <a:pt x="94" y="0"/>
                  </a:cubicBezTo>
                </a:path>
              </a:pathLst>
            </a:custGeom>
            <a:solidFill>
              <a:srgbClr val="2D3838"/>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sp>
          <p:nvSpPr>
            <p:cNvPr id="113" name="Freeform 88"/>
            <p:cNvSpPr>
              <a:spLocks noEditPoints="1"/>
            </p:cNvSpPr>
            <p:nvPr/>
          </p:nvSpPr>
          <p:spPr bwMode="auto">
            <a:xfrm>
              <a:off x="4037594" y="2524353"/>
              <a:ext cx="600288" cy="312418"/>
            </a:xfrm>
            <a:custGeom>
              <a:avLst/>
              <a:gdLst>
                <a:gd name="T0" fmla="*/ 26 w 188"/>
                <a:gd name="T1" fmla="*/ 37 h 95"/>
                <a:gd name="T2" fmla="*/ 17 w 188"/>
                <a:gd name="T3" fmla="*/ 46 h 95"/>
                <a:gd name="T4" fmla="*/ 20 w 188"/>
                <a:gd name="T5" fmla="*/ 53 h 95"/>
                <a:gd name="T6" fmla="*/ 4 w 188"/>
                <a:gd name="T7" fmla="*/ 78 h 95"/>
                <a:gd name="T8" fmla="*/ 6 w 188"/>
                <a:gd name="T9" fmla="*/ 78 h 95"/>
                <a:gd name="T10" fmla="*/ 16 w 188"/>
                <a:gd name="T11" fmla="*/ 69 h 95"/>
                <a:gd name="T12" fmla="*/ 11 w 188"/>
                <a:gd name="T13" fmla="*/ 95 h 95"/>
                <a:gd name="T14" fmla="*/ 19 w 188"/>
                <a:gd name="T15" fmla="*/ 95 h 95"/>
                <a:gd name="T16" fmla="*/ 26 w 188"/>
                <a:gd name="T17" fmla="*/ 84 h 95"/>
                <a:gd name="T18" fmla="*/ 32 w 188"/>
                <a:gd name="T19" fmla="*/ 95 h 95"/>
                <a:gd name="T20" fmla="*/ 40 w 188"/>
                <a:gd name="T21" fmla="*/ 95 h 95"/>
                <a:gd name="T22" fmla="*/ 35 w 188"/>
                <a:gd name="T23" fmla="*/ 69 h 95"/>
                <a:gd name="T24" fmla="*/ 46 w 188"/>
                <a:gd name="T25" fmla="*/ 78 h 95"/>
                <a:gd name="T26" fmla="*/ 47 w 188"/>
                <a:gd name="T27" fmla="*/ 78 h 95"/>
                <a:gd name="T28" fmla="*/ 31 w 188"/>
                <a:gd name="T29" fmla="*/ 53 h 95"/>
                <a:gd name="T30" fmla="*/ 35 w 188"/>
                <a:gd name="T31" fmla="*/ 46 h 95"/>
                <a:gd name="T32" fmla="*/ 26 w 188"/>
                <a:gd name="T33" fmla="*/ 37 h 95"/>
                <a:gd name="T34" fmla="*/ 163 w 188"/>
                <a:gd name="T35" fmla="*/ 37 h 95"/>
                <a:gd name="T36" fmla="*/ 154 w 188"/>
                <a:gd name="T37" fmla="*/ 46 h 95"/>
                <a:gd name="T38" fmla="*/ 157 w 188"/>
                <a:gd name="T39" fmla="*/ 53 h 95"/>
                <a:gd name="T40" fmla="*/ 141 w 188"/>
                <a:gd name="T41" fmla="*/ 78 h 95"/>
                <a:gd name="T42" fmla="*/ 143 w 188"/>
                <a:gd name="T43" fmla="*/ 78 h 95"/>
                <a:gd name="T44" fmla="*/ 153 w 188"/>
                <a:gd name="T45" fmla="*/ 69 h 95"/>
                <a:gd name="T46" fmla="*/ 148 w 188"/>
                <a:gd name="T47" fmla="*/ 95 h 95"/>
                <a:gd name="T48" fmla="*/ 157 w 188"/>
                <a:gd name="T49" fmla="*/ 95 h 95"/>
                <a:gd name="T50" fmla="*/ 163 w 188"/>
                <a:gd name="T51" fmla="*/ 84 h 95"/>
                <a:gd name="T52" fmla="*/ 169 w 188"/>
                <a:gd name="T53" fmla="*/ 95 h 95"/>
                <a:gd name="T54" fmla="*/ 177 w 188"/>
                <a:gd name="T55" fmla="*/ 95 h 95"/>
                <a:gd name="T56" fmla="*/ 173 w 188"/>
                <a:gd name="T57" fmla="*/ 69 h 95"/>
                <a:gd name="T58" fmla="*/ 183 w 188"/>
                <a:gd name="T59" fmla="*/ 78 h 95"/>
                <a:gd name="T60" fmla="*/ 185 w 188"/>
                <a:gd name="T61" fmla="*/ 78 h 95"/>
                <a:gd name="T62" fmla="*/ 169 w 188"/>
                <a:gd name="T63" fmla="*/ 53 h 95"/>
                <a:gd name="T64" fmla="*/ 172 w 188"/>
                <a:gd name="T65" fmla="*/ 46 h 95"/>
                <a:gd name="T66" fmla="*/ 163 w 188"/>
                <a:gd name="T67" fmla="*/ 37 h 95"/>
                <a:gd name="T68" fmla="*/ 96 w 188"/>
                <a:gd name="T69" fmla="*/ 0 h 95"/>
                <a:gd name="T70" fmla="*/ 81 w 188"/>
                <a:gd name="T71" fmla="*/ 14 h 95"/>
                <a:gd name="T72" fmla="*/ 87 w 188"/>
                <a:gd name="T73" fmla="*/ 26 h 95"/>
                <a:gd name="T74" fmla="*/ 60 w 188"/>
                <a:gd name="T75" fmla="*/ 67 h 95"/>
                <a:gd name="T76" fmla="*/ 63 w 188"/>
                <a:gd name="T77" fmla="*/ 68 h 95"/>
                <a:gd name="T78" fmla="*/ 80 w 188"/>
                <a:gd name="T79" fmla="*/ 53 h 95"/>
                <a:gd name="T80" fmla="*/ 72 w 188"/>
                <a:gd name="T81" fmla="*/ 95 h 95"/>
                <a:gd name="T82" fmla="*/ 86 w 188"/>
                <a:gd name="T83" fmla="*/ 95 h 95"/>
                <a:gd name="T84" fmla="*/ 96 w 188"/>
                <a:gd name="T85" fmla="*/ 78 h 95"/>
                <a:gd name="T86" fmla="*/ 106 w 188"/>
                <a:gd name="T87" fmla="*/ 95 h 95"/>
                <a:gd name="T88" fmla="*/ 119 w 188"/>
                <a:gd name="T89" fmla="*/ 95 h 95"/>
                <a:gd name="T90" fmla="*/ 112 w 188"/>
                <a:gd name="T91" fmla="*/ 53 h 95"/>
                <a:gd name="T92" fmla="*/ 128 w 188"/>
                <a:gd name="T93" fmla="*/ 68 h 95"/>
                <a:gd name="T94" fmla="*/ 131 w 188"/>
                <a:gd name="T95" fmla="*/ 67 h 95"/>
                <a:gd name="T96" fmla="*/ 105 w 188"/>
                <a:gd name="T97" fmla="*/ 26 h 95"/>
                <a:gd name="T98" fmla="*/ 111 w 188"/>
                <a:gd name="T99" fmla="*/ 14 h 95"/>
                <a:gd name="T100" fmla="*/ 96 w 188"/>
                <a:gd name="T10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95">
                  <a:moveTo>
                    <a:pt x="26" y="37"/>
                  </a:moveTo>
                  <a:cubicBezTo>
                    <a:pt x="21" y="37"/>
                    <a:pt x="17" y="41"/>
                    <a:pt x="17" y="46"/>
                  </a:cubicBezTo>
                  <a:cubicBezTo>
                    <a:pt x="17" y="49"/>
                    <a:pt x="18" y="51"/>
                    <a:pt x="20" y="53"/>
                  </a:cubicBezTo>
                  <a:cubicBezTo>
                    <a:pt x="11" y="56"/>
                    <a:pt x="0" y="74"/>
                    <a:pt x="4" y="78"/>
                  </a:cubicBezTo>
                  <a:cubicBezTo>
                    <a:pt x="4" y="78"/>
                    <a:pt x="5" y="78"/>
                    <a:pt x="6" y="78"/>
                  </a:cubicBezTo>
                  <a:cubicBezTo>
                    <a:pt x="9" y="78"/>
                    <a:pt x="13" y="74"/>
                    <a:pt x="16" y="69"/>
                  </a:cubicBezTo>
                  <a:cubicBezTo>
                    <a:pt x="14" y="78"/>
                    <a:pt x="12" y="87"/>
                    <a:pt x="11" y="95"/>
                  </a:cubicBezTo>
                  <a:cubicBezTo>
                    <a:pt x="19" y="95"/>
                    <a:pt x="19" y="95"/>
                    <a:pt x="19" y="95"/>
                  </a:cubicBezTo>
                  <a:cubicBezTo>
                    <a:pt x="20" y="91"/>
                    <a:pt x="22" y="84"/>
                    <a:pt x="26" y="84"/>
                  </a:cubicBezTo>
                  <a:cubicBezTo>
                    <a:pt x="29" y="84"/>
                    <a:pt x="32" y="91"/>
                    <a:pt x="32" y="95"/>
                  </a:cubicBezTo>
                  <a:cubicBezTo>
                    <a:pt x="40" y="95"/>
                    <a:pt x="40" y="95"/>
                    <a:pt x="40" y="95"/>
                  </a:cubicBezTo>
                  <a:cubicBezTo>
                    <a:pt x="39" y="87"/>
                    <a:pt x="38" y="78"/>
                    <a:pt x="35" y="69"/>
                  </a:cubicBezTo>
                  <a:cubicBezTo>
                    <a:pt x="39" y="74"/>
                    <a:pt x="43" y="78"/>
                    <a:pt x="46" y="78"/>
                  </a:cubicBezTo>
                  <a:cubicBezTo>
                    <a:pt x="46" y="78"/>
                    <a:pt x="47" y="78"/>
                    <a:pt x="47" y="78"/>
                  </a:cubicBezTo>
                  <a:cubicBezTo>
                    <a:pt x="51" y="74"/>
                    <a:pt x="41" y="56"/>
                    <a:pt x="31" y="53"/>
                  </a:cubicBezTo>
                  <a:cubicBezTo>
                    <a:pt x="33" y="51"/>
                    <a:pt x="35" y="49"/>
                    <a:pt x="35" y="46"/>
                  </a:cubicBezTo>
                  <a:cubicBezTo>
                    <a:pt x="35" y="41"/>
                    <a:pt x="31" y="37"/>
                    <a:pt x="26" y="37"/>
                  </a:cubicBezTo>
                  <a:moveTo>
                    <a:pt x="163" y="37"/>
                  </a:moveTo>
                  <a:cubicBezTo>
                    <a:pt x="158" y="37"/>
                    <a:pt x="154" y="41"/>
                    <a:pt x="154" y="46"/>
                  </a:cubicBezTo>
                  <a:cubicBezTo>
                    <a:pt x="154" y="49"/>
                    <a:pt x="155" y="51"/>
                    <a:pt x="157" y="53"/>
                  </a:cubicBezTo>
                  <a:cubicBezTo>
                    <a:pt x="148" y="56"/>
                    <a:pt x="138" y="74"/>
                    <a:pt x="141" y="78"/>
                  </a:cubicBezTo>
                  <a:cubicBezTo>
                    <a:pt x="142" y="78"/>
                    <a:pt x="142" y="78"/>
                    <a:pt x="143" y="78"/>
                  </a:cubicBezTo>
                  <a:cubicBezTo>
                    <a:pt x="146" y="78"/>
                    <a:pt x="150" y="74"/>
                    <a:pt x="153" y="69"/>
                  </a:cubicBezTo>
                  <a:cubicBezTo>
                    <a:pt x="151" y="78"/>
                    <a:pt x="149" y="87"/>
                    <a:pt x="148" y="95"/>
                  </a:cubicBezTo>
                  <a:cubicBezTo>
                    <a:pt x="157" y="95"/>
                    <a:pt x="157" y="95"/>
                    <a:pt x="157" y="95"/>
                  </a:cubicBezTo>
                  <a:cubicBezTo>
                    <a:pt x="157" y="91"/>
                    <a:pt x="160" y="84"/>
                    <a:pt x="163" y="84"/>
                  </a:cubicBezTo>
                  <a:cubicBezTo>
                    <a:pt x="166" y="84"/>
                    <a:pt x="169" y="91"/>
                    <a:pt x="169" y="95"/>
                  </a:cubicBezTo>
                  <a:cubicBezTo>
                    <a:pt x="177" y="95"/>
                    <a:pt x="177" y="95"/>
                    <a:pt x="177" y="95"/>
                  </a:cubicBezTo>
                  <a:cubicBezTo>
                    <a:pt x="177" y="87"/>
                    <a:pt x="175" y="78"/>
                    <a:pt x="173" y="69"/>
                  </a:cubicBezTo>
                  <a:cubicBezTo>
                    <a:pt x="176" y="74"/>
                    <a:pt x="180" y="78"/>
                    <a:pt x="183" y="78"/>
                  </a:cubicBezTo>
                  <a:cubicBezTo>
                    <a:pt x="184" y="78"/>
                    <a:pt x="184" y="78"/>
                    <a:pt x="185" y="78"/>
                  </a:cubicBezTo>
                  <a:cubicBezTo>
                    <a:pt x="188" y="74"/>
                    <a:pt x="178" y="56"/>
                    <a:pt x="169" y="53"/>
                  </a:cubicBezTo>
                  <a:cubicBezTo>
                    <a:pt x="171" y="51"/>
                    <a:pt x="172" y="49"/>
                    <a:pt x="172" y="46"/>
                  </a:cubicBezTo>
                  <a:cubicBezTo>
                    <a:pt x="172" y="41"/>
                    <a:pt x="168" y="37"/>
                    <a:pt x="163" y="37"/>
                  </a:cubicBezTo>
                  <a:moveTo>
                    <a:pt x="96" y="0"/>
                  </a:moveTo>
                  <a:cubicBezTo>
                    <a:pt x="88" y="0"/>
                    <a:pt x="81" y="6"/>
                    <a:pt x="81" y="14"/>
                  </a:cubicBezTo>
                  <a:cubicBezTo>
                    <a:pt x="81" y="19"/>
                    <a:pt x="83" y="23"/>
                    <a:pt x="87" y="26"/>
                  </a:cubicBezTo>
                  <a:cubicBezTo>
                    <a:pt x="72" y="31"/>
                    <a:pt x="55" y="61"/>
                    <a:pt x="60" y="67"/>
                  </a:cubicBezTo>
                  <a:cubicBezTo>
                    <a:pt x="61" y="68"/>
                    <a:pt x="62" y="68"/>
                    <a:pt x="63" y="68"/>
                  </a:cubicBezTo>
                  <a:cubicBezTo>
                    <a:pt x="68" y="68"/>
                    <a:pt x="75" y="60"/>
                    <a:pt x="80" y="53"/>
                  </a:cubicBezTo>
                  <a:cubicBezTo>
                    <a:pt x="76" y="67"/>
                    <a:pt x="74" y="82"/>
                    <a:pt x="72" y="95"/>
                  </a:cubicBezTo>
                  <a:cubicBezTo>
                    <a:pt x="86" y="95"/>
                    <a:pt x="86" y="95"/>
                    <a:pt x="86" y="95"/>
                  </a:cubicBezTo>
                  <a:cubicBezTo>
                    <a:pt x="86" y="88"/>
                    <a:pt x="91" y="78"/>
                    <a:pt x="96" y="78"/>
                  </a:cubicBezTo>
                  <a:cubicBezTo>
                    <a:pt x="101" y="78"/>
                    <a:pt x="106" y="88"/>
                    <a:pt x="106" y="95"/>
                  </a:cubicBezTo>
                  <a:cubicBezTo>
                    <a:pt x="119" y="95"/>
                    <a:pt x="119" y="95"/>
                    <a:pt x="119" y="95"/>
                  </a:cubicBezTo>
                  <a:cubicBezTo>
                    <a:pt x="118" y="82"/>
                    <a:pt x="115" y="67"/>
                    <a:pt x="112" y="53"/>
                  </a:cubicBezTo>
                  <a:cubicBezTo>
                    <a:pt x="117" y="60"/>
                    <a:pt x="124" y="68"/>
                    <a:pt x="128" y="68"/>
                  </a:cubicBezTo>
                  <a:cubicBezTo>
                    <a:pt x="130" y="68"/>
                    <a:pt x="131" y="68"/>
                    <a:pt x="131" y="67"/>
                  </a:cubicBezTo>
                  <a:cubicBezTo>
                    <a:pt x="137" y="61"/>
                    <a:pt x="120" y="31"/>
                    <a:pt x="105" y="26"/>
                  </a:cubicBezTo>
                  <a:cubicBezTo>
                    <a:pt x="108" y="23"/>
                    <a:pt x="111" y="19"/>
                    <a:pt x="111" y="14"/>
                  </a:cubicBezTo>
                  <a:cubicBezTo>
                    <a:pt x="111" y="6"/>
                    <a:pt x="104" y="0"/>
                    <a:pt x="96"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tx1">
                    <a:lumMod val="50000"/>
                    <a:lumOff val="50000"/>
                  </a:schemeClr>
                </a:solidFill>
              </a:endParaRPr>
            </a:p>
          </p:txBody>
        </p:sp>
      </p:grpSp>
      <p:grpSp>
        <p:nvGrpSpPr>
          <p:cNvPr id="129" name="Group 128"/>
          <p:cNvGrpSpPr/>
          <p:nvPr/>
        </p:nvGrpSpPr>
        <p:grpSpPr>
          <a:xfrm>
            <a:off x="6899880" y="1529053"/>
            <a:ext cx="3127636" cy="1204134"/>
            <a:chOff x="384265" y="2982432"/>
            <a:chExt cx="2346338" cy="903336"/>
          </a:xfrm>
        </p:grpSpPr>
        <p:sp>
          <p:nvSpPr>
            <p:cNvPr id="130" name="文本框 11"/>
            <p:cNvSpPr txBox="1"/>
            <p:nvPr/>
          </p:nvSpPr>
          <p:spPr>
            <a:xfrm>
              <a:off x="398742" y="298243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1" name="矩形 9"/>
            <p:cNvSpPr/>
            <p:nvPr/>
          </p:nvSpPr>
          <p:spPr>
            <a:xfrm>
              <a:off x="384265" y="3290209"/>
              <a:ext cx="2346338"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grpSp>
        <p:nvGrpSpPr>
          <p:cNvPr id="132" name="Group 131"/>
          <p:cNvGrpSpPr/>
          <p:nvPr/>
        </p:nvGrpSpPr>
        <p:grpSpPr>
          <a:xfrm>
            <a:off x="510067" y="2985296"/>
            <a:ext cx="2781514" cy="1437979"/>
            <a:chOff x="336640" y="2982432"/>
            <a:chExt cx="2086679" cy="1078765"/>
          </a:xfrm>
        </p:grpSpPr>
        <p:sp>
          <p:nvSpPr>
            <p:cNvPr id="133" name="文本框 11"/>
            <p:cNvSpPr txBox="1"/>
            <p:nvPr/>
          </p:nvSpPr>
          <p:spPr>
            <a:xfrm>
              <a:off x="1161435" y="298243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4" name="矩形 9"/>
            <p:cNvSpPr/>
            <p:nvPr/>
          </p:nvSpPr>
          <p:spPr>
            <a:xfrm>
              <a:off x="336640" y="3290209"/>
              <a:ext cx="2086679" cy="77098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grpSp>
        <p:nvGrpSpPr>
          <p:cNvPr id="135" name="Group 134"/>
          <p:cNvGrpSpPr/>
          <p:nvPr/>
        </p:nvGrpSpPr>
        <p:grpSpPr>
          <a:xfrm>
            <a:off x="8463698" y="3249136"/>
            <a:ext cx="3127636" cy="1204134"/>
            <a:chOff x="384265" y="2982432"/>
            <a:chExt cx="2346338" cy="903336"/>
          </a:xfrm>
        </p:grpSpPr>
        <p:sp>
          <p:nvSpPr>
            <p:cNvPr id="136" name="文本框 11"/>
            <p:cNvSpPr txBox="1"/>
            <p:nvPr/>
          </p:nvSpPr>
          <p:spPr>
            <a:xfrm>
              <a:off x="398742" y="298243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7" name="矩形 9"/>
            <p:cNvSpPr/>
            <p:nvPr/>
          </p:nvSpPr>
          <p:spPr>
            <a:xfrm>
              <a:off x="384265" y="3290209"/>
              <a:ext cx="2346338"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grpSp>
        <p:nvGrpSpPr>
          <p:cNvPr id="138" name="Group 137"/>
          <p:cNvGrpSpPr/>
          <p:nvPr/>
        </p:nvGrpSpPr>
        <p:grpSpPr>
          <a:xfrm>
            <a:off x="5860476" y="4971781"/>
            <a:ext cx="3127636" cy="1204134"/>
            <a:chOff x="384265" y="2982432"/>
            <a:chExt cx="2346338" cy="903336"/>
          </a:xfrm>
        </p:grpSpPr>
        <p:sp>
          <p:nvSpPr>
            <p:cNvPr id="139" name="文本框 11"/>
            <p:cNvSpPr txBox="1"/>
            <p:nvPr/>
          </p:nvSpPr>
          <p:spPr>
            <a:xfrm>
              <a:off x="398742" y="298243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0" name="矩形 9"/>
            <p:cNvSpPr/>
            <p:nvPr/>
          </p:nvSpPr>
          <p:spPr>
            <a:xfrm>
              <a:off x="384265" y="3290209"/>
              <a:ext cx="2346338"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ppt_x</p:attrName>
                                        </p:attrNameLst>
                                      </p:cBhvr>
                                      <p:tavLst>
                                        <p:tav tm="0">
                                          <p:val>
                                            <p:strVal val="#ppt_x-.2"/>
                                          </p:val>
                                        </p:tav>
                                        <p:tav tm="100000">
                                          <p:val>
                                            <p:strVal val="#ppt_x"/>
                                          </p:val>
                                        </p:tav>
                                      </p:tavLst>
                                    </p:anim>
                                    <p:anim calcmode="lin" valueType="num">
                                      <p:cBhvr>
                                        <p:cTn id="8" dur="1000" fill="hold"/>
                                        <p:tgtEl>
                                          <p:spTgt spid="1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4"/>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p:cTn id="13" dur="1000" fill="hold"/>
                                        <p:tgtEl>
                                          <p:spTgt spid="125"/>
                                        </p:tgtEl>
                                        <p:attrNameLst>
                                          <p:attrName>ppt_x</p:attrName>
                                        </p:attrNameLst>
                                      </p:cBhvr>
                                      <p:tavLst>
                                        <p:tav tm="0">
                                          <p:val>
                                            <p:strVal val="#ppt_x-.2"/>
                                          </p:val>
                                        </p:tav>
                                        <p:tav tm="100000">
                                          <p:val>
                                            <p:strVal val="#ppt_x"/>
                                          </p:val>
                                        </p:tav>
                                      </p:tavLst>
                                    </p:anim>
                                    <p:anim calcmode="lin" valueType="num">
                                      <p:cBhvr>
                                        <p:cTn id="14" dur="1000" fill="hold"/>
                                        <p:tgtEl>
                                          <p:spTgt spid="12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25"/>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p:cTn id="19" dur="1000" fill="hold"/>
                                        <p:tgtEl>
                                          <p:spTgt spid="126"/>
                                        </p:tgtEl>
                                        <p:attrNameLst>
                                          <p:attrName>ppt_x</p:attrName>
                                        </p:attrNameLst>
                                      </p:cBhvr>
                                      <p:tavLst>
                                        <p:tav tm="0">
                                          <p:val>
                                            <p:strVal val="#ppt_x-.2"/>
                                          </p:val>
                                        </p:tav>
                                        <p:tav tm="100000">
                                          <p:val>
                                            <p:strVal val="#ppt_x"/>
                                          </p:val>
                                        </p:tav>
                                      </p:tavLst>
                                    </p:anim>
                                    <p:anim calcmode="lin" valueType="num">
                                      <p:cBhvr>
                                        <p:cTn id="20" dur="1000" fill="hold"/>
                                        <p:tgtEl>
                                          <p:spTgt spid="12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26"/>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1000" fill="hold"/>
                                        <p:tgtEl>
                                          <p:spTgt spid="128"/>
                                        </p:tgtEl>
                                        <p:attrNameLst>
                                          <p:attrName>ppt_x</p:attrName>
                                        </p:attrNameLst>
                                      </p:cBhvr>
                                      <p:tavLst>
                                        <p:tav tm="0">
                                          <p:val>
                                            <p:strVal val="#ppt_x-.2"/>
                                          </p:val>
                                        </p:tav>
                                        <p:tav tm="100000">
                                          <p:val>
                                            <p:strVal val="#ppt_x"/>
                                          </p:val>
                                        </p:tav>
                                      </p:tavLst>
                                    </p:anim>
                                    <p:anim calcmode="lin" valueType="num">
                                      <p:cBhvr>
                                        <p:cTn id="26" dur="1000" fill="hold"/>
                                        <p:tgtEl>
                                          <p:spTgt spid="12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28"/>
                                        </p:tgtEl>
                                      </p:cBhvr>
                                    </p:animEffect>
                                  </p:childTnLst>
                                </p:cTn>
                              </p:par>
                            </p:childTnLst>
                          </p:cTn>
                        </p:par>
                        <p:par>
                          <p:cTn id="28" fill="hold">
                            <p:stCondLst>
                              <p:cond delay="4000"/>
                            </p:stCondLst>
                            <p:childTnLst>
                              <p:par>
                                <p:cTn id="29" presetID="12" presetClass="entr" presetSubtype="1" fill="hold" nodeType="after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slide(fromTop)">
                                      <p:cBhvr>
                                        <p:cTn id="31" dur="500"/>
                                        <p:tgtEl>
                                          <p:spTgt spid="129"/>
                                        </p:tgtEl>
                                      </p:cBhvr>
                                    </p:animEffect>
                                  </p:childTnLst>
                                </p:cTn>
                              </p:par>
                            </p:childTnLst>
                          </p:cTn>
                        </p:par>
                        <p:par>
                          <p:cTn id="32" fill="hold">
                            <p:stCondLst>
                              <p:cond delay="4500"/>
                            </p:stCondLst>
                            <p:childTnLst>
                              <p:par>
                                <p:cTn id="33" presetID="12" presetClass="entr" presetSubtype="1" fill="hold" nodeType="after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slide(fromTop)">
                                      <p:cBhvr>
                                        <p:cTn id="35" dur="500"/>
                                        <p:tgtEl>
                                          <p:spTgt spid="132"/>
                                        </p:tgtEl>
                                      </p:cBhvr>
                                    </p:animEffect>
                                  </p:childTnLst>
                                </p:cTn>
                              </p:par>
                            </p:childTnLst>
                          </p:cTn>
                        </p:par>
                        <p:par>
                          <p:cTn id="36" fill="hold">
                            <p:stCondLst>
                              <p:cond delay="5000"/>
                            </p:stCondLst>
                            <p:childTnLst>
                              <p:par>
                                <p:cTn id="37" presetID="12" presetClass="entr" presetSubtype="1" fill="hold" nodeType="afterEffect">
                                  <p:stCondLst>
                                    <p:cond delay="0"/>
                                  </p:stCondLst>
                                  <p:childTnLst>
                                    <p:set>
                                      <p:cBhvr>
                                        <p:cTn id="38" dur="1" fill="hold">
                                          <p:stCondLst>
                                            <p:cond delay="0"/>
                                          </p:stCondLst>
                                        </p:cTn>
                                        <p:tgtEl>
                                          <p:spTgt spid="135"/>
                                        </p:tgtEl>
                                        <p:attrNameLst>
                                          <p:attrName>style.visibility</p:attrName>
                                        </p:attrNameLst>
                                      </p:cBhvr>
                                      <p:to>
                                        <p:strVal val="visible"/>
                                      </p:to>
                                    </p:set>
                                    <p:animEffect transition="in" filter="slide(fromTop)">
                                      <p:cBhvr>
                                        <p:cTn id="39" dur="500"/>
                                        <p:tgtEl>
                                          <p:spTgt spid="135"/>
                                        </p:tgtEl>
                                      </p:cBhvr>
                                    </p:animEffect>
                                  </p:childTnLst>
                                </p:cTn>
                              </p:par>
                            </p:childTnLst>
                          </p:cTn>
                        </p:par>
                        <p:par>
                          <p:cTn id="40" fill="hold">
                            <p:stCondLst>
                              <p:cond delay="5500"/>
                            </p:stCondLst>
                            <p:childTnLst>
                              <p:par>
                                <p:cTn id="41" presetID="12" presetClass="entr" presetSubtype="1" fill="hold" nodeType="after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slide(fromTop)">
                                      <p:cBhvr>
                                        <p:cTn id="4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3"/>
          <p:cNvGraphicFramePr/>
          <p:nvPr/>
        </p:nvGraphicFramePr>
        <p:xfrm>
          <a:off x="2806890" y="1703770"/>
          <a:ext cx="6578220" cy="4461369"/>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直接连接符 45"/>
          <p:cNvCxnSpPr/>
          <p:nvPr/>
        </p:nvCxnSpPr>
        <p:spPr>
          <a:xfrm>
            <a:off x="801481" y="5639483"/>
            <a:ext cx="4346501"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40"/>
          <p:cNvCxnSpPr/>
          <p:nvPr/>
        </p:nvCxnSpPr>
        <p:spPr>
          <a:xfrm>
            <a:off x="7740525" y="2677278"/>
            <a:ext cx="3635185"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41"/>
          <p:cNvCxnSpPr/>
          <p:nvPr/>
        </p:nvCxnSpPr>
        <p:spPr>
          <a:xfrm>
            <a:off x="7740525" y="5011854"/>
            <a:ext cx="3649997"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4"/>
          <p:cNvCxnSpPr/>
          <p:nvPr/>
        </p:nvCxnSpPr>
        <p:spPr>
          <a:xfrm>
            <a:off x="801481" y="2410608"/>
            <a:ext cx="3635185" cy="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 name="椭圆 4"/>
          <p:cNvSpPr/>
          <p:nvPr/>
        </p:nvSpPr>
        <p:spPr>
          <a:xfrm>
            <a:off x="5334747" y="3171080"/>
            <a:ext cx="1522511" cy="15225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nvGrpSpPr>
          <p:cNvPr id="8" name="组合 38"/>
          <p:cNvGrpSpPr/>
          <p:nvPr/>
        </p:nvGrpSpPr>
        <p:grpSpPr>
          <a:xfrm>
            <a:off x="5727459" y="3648471"/>
            <a:ext cx="737085" cy="567724"/>
            <a:chOff x="4329113" y="2384425"/>
            <a:chExt cx="490537" cy="377826"/>
          </a:xfrm>
          <a:solidFill>
            <a:schemeClr val="accent1"/>
          </a:solidFill>
        </p:grpSpPr>
        <p:sp>
          <p:nvSpPr>
            <p:cNvPr id="9" name="Freeform 5"/>
            <p:cNvSpPr/>
            <p:nvPr/>
          </p:nvSpPr>
          <p:spPr bwMode="auto">
            <a:xfrm>
              <a:off x="4462463" y="2389188"/>
              <a:ext cx="100013" cy="373063"/>
            </a:xfrm>
            <a:custGeom>
              <a:avLst/>
              <a:gdLst>
                <a:gd name="T0" fmla="*/ 63 w 63"/>
                <a:gd name="T1" fmla="*/ 0 h 235"/>
                <a:gd name="T2" fmla="*/ 0 w 63"/>
                <a:gd name="T3" fmla="*/ 19 h 235"/>
                <a:gd name="T4" fmla="*/ 0 w 63"/>
                <a:gd name="T5" fmla="*/ 235 h 235"/>
                <a:gd name="T6" fmla="*/ 63 w 63"/>
                <a:gd name="T7" fmla="*/ 216 h 235"/>
                <a:gd name="T8" fmla="*/ 63 w 63"/>
                <a:gd name="T9" fmla="*/ 0 h 235"/>
              </a:gdLst>
              <a:ahLst/>
              <a:cxnLst>
                <a:cxn ang="0">
                  <a:pos x="T0" y="T1"/>
                </a:cxn>
                <a:cxn ang="0">
                  <a:pos x="T2" y="T3"/>
                </a:cxn>
                <a:cxn ang="0">
                  <a:pos x="T4" y="T5"/>
                </a:cxn>
                <a:cxn ang="0">
                  <a:pos x="T6" y="T7"/>
                </a:cxn>
                <a:cxn ang="0">
                  <a:pos x="T8" y="T9"/>
                </a:cxn>
              </a:cxnLst>
              <a:rect l="0" t="0" r="r" b="b"/>
              <a:pathLst>
                <a:path w="63" h="235">
                  <a:moveTo>
                    <a:pt x="63" y="0"/>
                  </a:moveTo>
                  <a:lnTo>
                    <a:pt x="0" y="19"/>
                  </a:lnTo>
                  <a:lnTo>
                    <a:pt x="0" y="235"/>
                  </a:lnTo>
                  <a:lnTo>
                    <a:pt x="63" y="216"/>
                  </a:lnTo>
                  <a:lnTo>
                    <a:pt x="6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 name="Freeform 6"/>
            <p:cNvSpPr/>
            <p:nvPr/>
          </p:nvSpPr>
          <p:spPr bwMode="auto">
            <a:xfrm>
              <a:off x="4586288" y="2389188"/>
              <a:ext cx="98425" cy="373063"/>
            </a:xfrm>
            <a:custGeom>
              <a:avLst/>
              <a:gdLst>
                <a:gd name="T0" fmla="*/ 62 w 62"/>
                <a:gd name="T1" fmla="*/ 19 h 235"/>
                <a:gd name="T2" fmla="*/ 0 w 62"/>
                <a:gd name="T3" fmla="*/ 0 h 235"/>
                <a:gd name="T4" fmla="*/ 0 w 62"/>
                <a:gd name="T5" fmla="*/ 216 h 235"/>
                <a:gd name="T6" fmla="*/ 62 w 62"/>
                <a:gd name="T7" fmla="*/ 235 h 235"/>
                <a:gd name="T8" fmla="*/ 62 w 62"/>
                <a:gd name="T9" fmla="*/ 19 h 235"/>
              </a:gdLst>
              <a:ahLst/>
              <a:cxnLst>
                <a:cxn ang="0">
                  <a:pos x="T0" y="T1"/>
                </a:cxn>
                <a:cxn ang="0">
                  <a:pos x="T2" y="T3"/>
                </a:cxn>
                <a:cxn ang="0">
                  <a:pos x="T4" y="T5"/>
                </a:cxn>
                <a:cxn ang="0">
                  <a:pos x="T6" y="T7"/>
                </a:cxn>
                <a:cxn ang="0">
                  <a:pos x="T8" y="T9"/>
                </a:cxn>
              </a:cxnLst>
              <a:rect l="0" t="0" r="r" b="b"/>
              <a:pathLst>
                <a:path w="62" h="235">
                  <a:moveTo>
                    <a:pt x="62" y="19"/>
                  </a:moveTo>
                  <a:lnTo>
                    <a:pt x="0" y="0"/>
                  </a:lnTo>
                  <a:lnTo>
                    <a:pt x="0" y="216"/>
                  </a:lnTo>
                  <a:lnTo>
                    <a:pt x="62" y="235"/>
                  </a:lnTo>
                  <a:lnTo>
                    <a:pt x="62"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1" name="Freeform 7"/>
            <p:cNvSpPr/>
            <p:nvPr/>
          </p:nvSpPr>
          <p:spPr bwMode="auto">
            <a:xfrm>
              <a:off x="4708525" y="2384425"/>
              <a:ext cx="111125" cy="377825"/>
            </a:xfrm>
            <a:custGeom>
              <a:avLst/>
              <a:gdLst>
                <a:gd name="T0" fmla="*/ 70 w 70"/>
                <a:gd name="T1" fmla="*/ 0 h 238"/>
                <a:gd name="T2" fmla="*/ 0 w 70"/>
                <a:gd name="T3" fmla="*/ 22 h 238"/>
                <a:gd name="T4" fmla="*/ 0 w 70"/>
                <a:gd name="T5" fmla="*/ 238 h 238"/>
                <a:gd name="T6" fmla="*/ 70 w 70"/>
                <a:gd name="T7" fmla="*/ 216 h 238"/>
                <a:gd name="T8" fmla="*/ 70 w 70"/>
                <a:gd name="T9" fmla="*/ 0 h 238"/>
              </a:gdLst>
              <a:ahLst/>
              <a:cxnLst>
                <a:cxn ang="0">
                  <a:pos x="T0" y="T1"/>
                </a:cxn>
                <a:cxn ang="0">
                  <a:pos x="T2" y="T3"/>
                </a:cxn>
                <a:cxn ang="0">
                  <a:pos x="T4" y="T5"/>
                </a:cxn>
                <a:cxn ang="0">
                  <a:pos x="T6" y="T7"/>
                </a:cxn>
                <a:cxn ang="0">
                  <a:pos x="T8" y="T9"/>
                </a:cxn>
              </a:cxnLst>
              <a:rect l="0" t="0" r="r" b="b"/>
              <a:pathLst>
                <a:path w="70" h="238">
                  <a:moveTo>
                    <a:pt x="70" y="0"/>
                  </a:moveTo>
                  <a:lnTo>
                    <a:pt x="0" y="22"/>
                  </a:lnTo>
                  <a:lnTo>
                    <a:pt x="0" y="238"/>
                  </a:lnTo>
                  <a:lnTo>
                    <a:pt x="70" y="216"/>
                  </a:lnTo>
                  <a:lnTo>
                    <a:pt x="7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2" name="Freeform 8"/>
            <p:cNvSpPr/>
            <p:nvPr/>
          </p:nvSpPr>
          <p:spPr bwMode="auto">
            <a:xfrm>
              <a:off x="4329113" y="2384425"/>
              <a:ext cx="111125" cy="377825"/>
            </a:xfrm>
            <a:custGeom>
              <a:avLst/>
              <a:gdLst>
                <a:gd name="T0" fmla="*/ 70 w 70"/>
                <a:gd name="T1" fmla="*/ 238 h 238"/>
                <a:gd name="T2" fmla="*/ 70 w 70"/>
                <a:gd name="T3" fmla="*/ 22 h 238"/>
                <a:gd name="T4" fmla="*/ 0 w 70"/>
                <a:gd name="T5" fmla="*/ 0 h 238"/>
                <a:gd name="T6" fmla="*/ 0 w 70"/>
                <a:gd name="T7" fmla="*/ 216 h 238"/>
                <a:gd name="T8" fmla="*/ 70 w 70"/>
                <a:gd name="T9" fmla="*/ 238 h 238"/>
              </a:gdLst>
              <a:ahLst/>
              <a:cxnLst>
                <a:cxn ang="0">
                  <a:pos x="T0" y="T1"/>
                </a:cxn>
                <a:cxn ang="0">
                  <a:pos x="T2" y="T3"/>
                </a:cxn>
                <a:cxn ang="0">
                  <a:pos x="T4" y="T5"/>
                </a:cxn>
                <a:cxn ang="0">
                  <a:pos x="T6" y="T7"/>
                </a:cxn>
                <a:cxn ang="0">
                  <a:pos x="T8" y="T9"/>
                </a:cxn>
              </a:cxnLst>
              <a:rect l="0" t="0" r="r" b="b"/>
              <a:pathLst>
                <a:path w="70" h="238">
                  <a:moveTo>
                    <a:pt x="70" y="238"/>
                  </a:moveTo>
                  <a:lnTo>
                    <a:pt x="70" y="22"/>
                  </a:lnTo>
                  <a:lnTo>
                    <a:pt x="0" y="0"/>
                  </a:lnTo>
                  <a:lnTo>
                    <a:pt x="0" y="216"/>
                  </a:lnTo>
                  <a:lnTo>
                    <a:pt x="70"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22" name="Group 21"/>
          <p:cNvGrpSpPr/>
          <p:nvPr/>
        </p:nvGrpSpPr>
        <p:grpSpPr>
          <a:xfrm>
            <a:off x="801480" y="1877270"/>
            <a:ext cx="3124910" cy="1187111"/>
            <a:chOff x="600075" y="1407647"/>
            <a:chExt cx="2344293" cy="890565"/>
          </a:xfrm>
        </p:grpSpPr>
        <p:sp>
          <p:nvSpPr>
            <p:cNvPr id="13" name="文本框 49"/>
            <p:cNvSpPr txBox="1"/>
            <p:nvPr/>
          </p:nvSpPr>
          <p:spPr>
            <a:xfrm>
              <a:off x="600075" y="1407647"/>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4" name="矩形 50"/>
            <p:cNvSpPr/>
            <p:nvPr/>
          </p:nvSpPr>
          <p:spPr>
            <a:xfrm>
              <a:off x="600075" y="1807757"/>
              <a:ext cx="2344293"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5" name="Group 24"/>
          <p:cNvGrpSpPr/>
          <p:nvPr/>
        </p:nvGrpSpPr>
        <p:grpSpPr>
          <a:xfrm>
            <a:off x="801480" y="4970782"/>
            <a:ext cx="3124910" cy="1048161"/>
            <a:chOff x="600075" y="3728388"/>
            <a:chExt cx="2344293" cy="786326"/>
          </a:xfrm>
        </p:grpSpPr>
        <p:sp>
          <p:nvSpPr>
            <p:cNvPr id="15" name="文本框 51"/>
            <p:cNvSpPr txBox="1"/>
            <p:nvPr/>
          </p:nvSpPr>
          <p:spPr>
            <a:xfrm>
              <a:off x="600075" y="4230043"/>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6" name="矩形 52"/>
            <p:cNvSpPr/>
            <p:nvPr/>
          </p:nvSpPr>
          <p:spPr>
            <a:xfrm>
              <a:off x="600075" y="3728388"/>
              <a:ext cx="2344293"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Group 22"/>
          <p:cNvGrpSpPr/>
          <p:nvPr/>
        </p:nvGrpSpPr>
        <p:grpSpPr>
          <a:xfrm>
            <a:off x="8411878" y="2143940"/>
            <a:ext cx="2972907" cy="1187111"/>
            <a:chOff x="6309360" y="1607702"/>
            <a:chExt cx="2230261" cy="890565"/>
          </a:xfrm>
        </p:grpSpPr>
        <p:sp>
          <p:nvSpPr>
            <p:cNvPr id="17" name="文本框 53"/>
            <p:cNvSpPr txBox="1"/>
            <p:nvPr/>
          </p:nvSpPr>
          <p:spPr>
            <a:xfrm>
              <a:off x="7043193" y="160770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8" name="矩形 55"/>
            <p:cNvSpPr/>
            <p:nvPr/>
          </p:nvSpPr>
          <p:spPr>
            <a:xfrm>
              <a:off x="6309360" y="2007812"/>
              <a:ext cx="2230261" cy="490455"/>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4" name="Group 23"/>
          <p:cNvGrpSpPr/>
          <p:nvPr/>
        </p:nvGrpSpPr>
        <p:grpSpPr>
          <a:xfrm>
            <a:off x="8411878" y="4568106"/>
            <a:ext cx="2972907" cy="1085536"/>
            <a:chOff x="6309360" y="3426302"/>
            <a:chExt cx="2230261" cy="814364"/>
          </a:xfrm>
        </p:grpSpPr>
        <p:sp>
          <p:nvSpPr>
            <p:cNvPr id="19" name="文本框 56"/>
            <p:cNvSpPr txBox="1"/>
            <p:nvPr/>
          </p:nvSpPr>
          <p:spPr>
            <a:xfrm>
              <a:off x="7043193" y="3426302"/>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20" name="矩形 57"/>
            <p:cNvSpPr/>
            <p:nvPr/>
          </p:nvSpPr>
          <p:spPr>
            <a:xfrm>
              <a:off x="6309360" y="3750212"/>
              <a:ext cx="2230261" cy="490454"/>
            </a:xfrm>
            <a:prstGeom prst="rect">
              <a:avLst/>
            </a:prstGeom>
          </p:spPr>
          <p:txBody>
            <a:bodyPr wrap="square">
              <a:spAutoFit/>
            </a:bodyPr>
            <a:lstStyle/>
            <a:p>
              <a:pPr algn="just">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6" name="标题 25"/>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par>
                          <p:cTn id="18" fill="hold">
                            <p:stCondLst>
                              <p:cond delay="3000"/>
                            </p:stCondLst>
                            <p:childTnLst>
                              <p:par>
                                <p:cTn id="19" presetID="1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lide(fromRight)">
                                      <p:cBhvr>
                                        <p:cTn id="21" dur="500"/>
                                        <p:tgtEl>
                                          <p:spTgt spid="5"/>
                                        </p:tgtEl>
                                      </p:cBhvr>
                                    </p:animEffect>
                                  </p:childTnLst>
                                </p:cTn>
                              </p:par>
                              <p:par>
                                <p:cTn id="22" presetID="12" presetClass="entr" presetSubtype="8"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lide(fromLeft)">
                                      <p:cBhvr>
                                        <p:cTn id="24" dur="500"/>
                                        <p:tgtEl>
                                          <p:spTgt spid="3"/>
                                        </p:tgtEl>
                                      </p:cBhvr>
                                    </p:animEffect>
                                  </p:childTnLst>
                                </p:cTn>
                              </p:par>
                              <p:par>
                                <p:cTn id="25" presetID="1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Right)">
                                      <p:cBhvr>
                                        <p:cTn id="27" dur="500"/>
                                        <p:tgtEl>
                                          <p:spTgt spid="2"/>
                                        </p:tgtEl>
                                      </p:cBhvr>
                                    </p:animEffect>
                                  </p:childTnLst>
                                </p:cTn>
                              </p:par>
                              <p:par>
                                <p:cTn id="28" presetID="1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slide(fromLeft)">
                                      <p:cBhvr>
                                        <p:cTn id="30" dur="500"/>
                                        <p:tgtEl>
                                          <p:spTgt spid="4"/>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2"/>
          <p:cNvPicPr>
            <a:picLocks noChangeAspect="1" noChangeArrowheads="1"/>
          </p:cNvPicPr>
          <p:nvPr/>
        </p:nvPicPr>
        <p:blipFill>
          <a:blip r:embed="rId2"/>
          <a:srcRect l="5040" t="17712" r="5092" b="19078"/>
          <a:stretch>
            <a:fillRect/>
          </a:stretch>
        </p:blipFill>
        <p:spPr bwMode="auto">
          <a:xfrm>
            <a:off x="-344488" y="2905764"/>
            <a:ext cx="12790488" cy="3955462"/>
          </a:xfrm>
          <a:prstGeom prst="rect">
            <a:avLst/>
          </a:prstGeom>
          <a:noFill/>
          <a:effectLst/>
        </p:spPr>
      </p:pic>
      <p:sp>
        <p:nvSpPr>
          <p:cNvPr id="4" name="Text Box 9"/>
          <p:cNvSpPr txBox="1">
            <a:spLocks noChangeArrowheads="1"/>
          </p:cNvSpPr>
          <p:nvPr/>
        </p:nvSpPr>
        <p:spPr bwMode="auto">
          <a:xfrm>
            <a:off x="474663" y="1813810"/>
            <a:ext cx="7713108" cy="1107996"/>
          </a:xfrm>
          <a:prstGeom prst="rect">
            <a:avLst/>
          </a:prstGeom>
          <a:noFill/>
          <a:ln w="9525">
            <a:noFill/>
            <a:miter lim="800000"/>
          </a:ln>
        </p:spPr>
        <p:txBody>
          <a:bodyPr wrap="square">
            <a:spAutoFit/>
          </a:bodyPr>
          <a:lstStyle/>
          <a:p>
            <a:pPr>
              <a:spcBef>
                <a:spcPct val="50000"/>
              </a:spcBef>
            </a:pPr>
            <a:r>
              <a:rPr lang="en-US" altLang="zh-CN" sz="6600" dirty="0">
                <a:solidFill>
                  <a:schemeClr val="bg1"/>
                </a:solidFill>
                <a:latin typeface="方正大黑简体" panose="02010601030101010101" pitchFamily="2" charset="-122"/>
                <a:ea typeface="方正大黑简体" panose="02010601030101010101" pitchFamily="2" charset="-122"/>
              </a:rPr>
              <a:t>POWERPOINT</a:t>
            </a:r>
          </a:p>
        </p:txBody>
      </p:sp>
      <p:sp>
        <p:nvSpPr>
          <p:cNvPr id="5" name="Text Box 10"/>
          <p:cNvSpPr txBox="1">
            <a:spLocks noChangeArrowheads="1"/>
          </p:cNvSpPr>
          <p:nvPr/>
        </p:nvSpPr>
        <p:spPr bwMode="auto">
          <a:xfrm>
            <a:off x="474663" y="1087269"/>
            <a:ext cx="8141117" cy="646331"/>
          </a:xfrm>
          <a:prstGeom prst="rect">
            <a:avLst/>
          </a:prstGeom>
          <a:noFill/>
          <a:ln w="9525">
            <a:noFill/>
            <a:miter lim="800000"/>
          </a:ln>
        </p:spPr>
        <p:txBody>
          <a:bodyPr wrap="square">
            <a:spAutoFit/>
          </a:bodyPr>
          <a:lstStyle/>
          <a:p>
            <a:r>
              <a:rPr lang="zh-CN" altLang="en-US" sz="3600" dirty="0" smtClean="0">
                <a:solidFill>
                  <a:schemeClr val="bg1"/>
                </a:solidFill>
                <a:latin typeface="微软雅黑" panose="020B0503020204020204" pitchFamily="34" charset="-122"/>
                <a:ea typeface="微软雅黑" panose="020B0503020204020204" pitchFamily="34" charset="-122"/>
              </a:rPr>
              <a:t>感谢您的耐心观看</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6" name="Text Box 11"/>
          <p:cNvSpPr txBox="1">
            <a:spLocks noChangeArrowheads="1"/>
          </p:cNvSpPr>
          <p:nvPr/>
        </p:nvSpPr>
        <p:spPr bwMode="auto">
          <a:xfrm>
            <a:off x="474663" y="2833956"/>
            <a:ext cx="5909116" cy="583565"/>
          </a:xfrm>
          <a:prstGeom prst="rect">
            <a:avLst/>
          </a:prstGeom>
          <a:noFill/>
          <a:ln w="9525">
            <a:noFill/>
            <a:miter lim="800000"/>
          </a:ln>
        </p:spPr>
        <p:txBody>
          <a:bodyPr wrap="square">
            <a:spAutoFit/>
          </a:bodyPr>
          <a:lstStyle/>
          <a:p>
            <a:r>
              <a:rPr lang="zh-CN" altLang="en-US" sz="3200" dirty="0" smtClean="0">
                <a:solidFill>
                  <a:schemeClr val="bg1"/>
                </a:solidFill>
                <a:latin typeface="+mj-ea"/>
                <a:ea typeface="+mj-ea"/>
              </a:rPr>
              <a:t>汇报人：情缘素材</a:t>
            </a:r>
          </a:p>
        </p:txBody>
      </p:sp>
      <p:sp>
        <p:nvSpPr>
          <p:cNvPr id="7" name="Line 14"/>
          <p:cNvSpPr>
            <a:spLocks noChangeShapeType="1"/>
          </p:cNvSpPr>
          <p:nvPr/>
        </p:nvSpPr>
        <p:spPr bwMode="auto">
          <a:xfrm>
            <a:off x="577850" y="1825957"/>
            <a:ext cx="6512761" cy="0"/>
          </a:xfrm>
          <a:prstGeom prst="line">
            <a:avLst/>
          </a:prstGeom>
          <a:noFill/>
          <a:ln w="9525">
            <a:solidFill>
              <a:schemeClr val="bg1"/>
            </a:solidFill>
            <a:round/>
          </a:ln>
        </p:spPr>
        <p:txBody>
          <a:bodyPr/>
          <a:lstStyle/>
          <a:p>
            <a:endParaRPr lang="zh-CN" altLang="en-US" sz="320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p:nvPr/>
        </p:nvSpPr>
        <p:spPr>
          <a:xfrm>
            <a:off x="1118898" y="1496585"/>
            <a:ext cx="2336191" cy="15356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9" name="Text Box 10"/>
          <p:cNvSpPr txBox="1">
            <a:spLocks noChangeArrowheads="1"/>
          </p:cNvSpPr>
          <p:nvPr/>
        </p:nvSpPr>
        <p:spPr bwMode="auto">
          <a:xfrm>
            <a:off x="1097739" y="3085880"/>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p>
        </p:txBody>
      </p:sp>
      <p:sp>
        <p:nvSpPr>
          <p:cNvPr id="10" name="Rectangle 5"/>
          <p:cNvSpPr/>
          <p:nvPr/>
        </p:nvSpPr>
        <p:spPr>
          <a:xfrm>
            <a:off x="3662468" y="1496585"/>
            <a:ext cx="2336191" cy="15356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1" name="Text Box 10"/>
          <p:cNvSpPr txBox="1">
            <a:spLocks noChangeArrowheads="1"/>
          </p:cNvSpPr>
          <p:nvPr/>
        </p:nvSpPr>
        <p:spPr bwMode="auto">
          <a:xfrm>
            <a:off x="3643426" y="3080332"/>
            <a:ext cx="2355236"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p>
        </p:txBody>
      </p:sp>
      <p:sp>
        <p:nvSpPr>
          <p:cNvPr id="12" name="Rectangle 7"/>
          <p:cNvSpPr/>
          <p:nvPr/>
        </p:nvSpPr>
        <p:spPr>
          <a:xfrm>
            <a:off x="6193343" y="1496585"/>
            <a:ext cx="2336191" cy="1535600"/>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3" name="Text Box 10"/>
          <p:cNvSpPr txBox="1">
            <a:spLocks noChangeArrowheads="1"/>
          </p:cNvSpPr>
          <p:nvPr/>
        </p:nvSpPr>
        <p:spPr bwMode="auto">
          <a:xfrm>
            <a:off x="6172184" y="3080332"/>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p>
        </p:txBody>
      </p:sp>
      <p:sp>
        <p:nvSpPr>
          <p:cNvPr id="14" name="Rectangle 9"/>
          <p:cNvSpPr/>
          <p:nvPr/>
        </p:nvSpPr>
        <p:spPr>
          <a:xfrm>
            <a:off x="8736913" y="1496585"/>
            <a:ext cx="2336191" cy="1535600"/>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5" name="Text Box 10"/>
          <p:cNvSpPr txBox="1">
            <a:spLocks noChangeArrowheads="1"/>
          </p:cNvSpPr>
          <p:nvPr/>
        </p:nvSpPr>
        <p:spPr bwMode="auto">
          <a:xfrm>
            <a:off x="8715755" y="3080332"/>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p>
        </p:txBody>
      </p:sp>
      <p:sp>
        <p:nvSpPr>
          <p:cNvPr id="16" name="Rectangle 11"/>
          <p:cNvSpPr/>
          <p:nvPr/>
        </p:nvSpPr>
        <p:spPr>
          <a:xfrm>
            <a:off x="1108318" y="4027002"/>
            <a:ext cx="2336191" cy="1535600"/>
          </a:xfrm>
          <a:prstGeom prst="rect">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7" name="Text Box 10"/>
          <p:cNvSpPr txBox="1">
            <a:spLocks noChangeArrowheads="1"/>
          </p:cNvSpPr>
          <p:nvPr/>
        </p:nvSpPr>
        <p:spPr bwMode="auto">
          <a:xfrm>
            <a:off x="1089272" y="5609929"/>
            <a:ext cx="2355237"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p>
        </p:txBody>
      </p:sp>
      <p:sp>
        <p:nvSpPr>
          <p:cNvPr id="18" name="Rectangle 13"/>
          <p:cNvSpPr/>
          <p:nvPr/>
        </p:nvSpPr>
        <p:spPr>
          <a:xfrm>
            <a:off x="3654004" y="4027002"/>
            <a:ext cx="2336191" cy="1535600"/>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19" name="Text Box 10"/>
          <p:cNvSpPr txBox="1">
            <a:spLocks noChangeArrowheads="1"/>
          </p:cNvSpPr>
          <p:nvPr/>
        </p:nvSpPr>
        <p:spPr bwMode="auto">
          <a:xfrm>
            <a:off x="3632846" y="5609929"/>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p>
        </p:txBody>
      </p:sp>
      <p:sp>
        <p:nvSpPr>
          <p:cNvPr id="20" name="Rectangle 15"/>
          <p:cNvSpPr/>
          <p:nvPr/>
        </p:nvSpPr>
        <p:spPr>
          <a:xfrm>
            <a:off x="6182763" y="4027002"/>
            <a:ext cx="2336191" cy="1535600"/>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21" name="Text Box 10"/>
          <p:cNvSpPr txBox="1">
            <a:spLocks noChangeArrowheads="1"/>
          </p:cNvSpPr>
          <p:nvPr/>
        </p:nvSpPr>
        <p:spPr bwMode="auto">
          <a:xfrm>
            <a:off x="6161604" y="5609929"/>
            <a:ext cx="2357353"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p>
        </p:txBody>
      </p:sp>
      <p:sp>
        <p:nvSpPr>
          <p:cNvPr id="22" name="Rectangle 17"/>
          <p:cNvSpPr/>
          <p:nvPr/>
        </p:nvSpPr>
        <p:spPr>
          <a:xfrm>
            <a:off x="8726333" y="4027002"/>
            <a:ext cx="2336191" cy="1535600"/>
          </a:xfrm>
          <a:prstGeom prst="rect">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3200">
              <a:solidFill>
                <a:schemeClr val="tx1">
                  <a:lumMod val="50000"/>
                  <a:lumOff val="50000"/>
                </a:schemeClr>
              </a:solidFill>
            </a:endParaRPr>
          </a:p>
        </p:txBody>
      </p:sp>
      <p:sp>
        <p:nvSpPr>
          <p:cNvPr id="23" name="Text Box 10"/>
          <p:cNvSpPr txBox="1">
            <a:spLocks noChangeArrowheads="1"/>
          </p:cNvSpPr>
          <p:nvPr/>
        </p:nvSpPr>
        <p:spPr bwMode="auto">
          <a:xfrm>
            <a:off x="8707288" y="5609929"/>
            <a:ext cx="2355237" cy="738263"/>
          </a:xfrm>
          <a:prstGeom prst="rect">
            <a:avLst/>
          </a:prstGeom>
          <a:noFill/>
          <a:ln w="9525">
            <a:noFill/>
            <a:miter lim="800000"/>
          </a:ln>
        </p:spPr>
        <p:txBody>
          <a:bodyPr lIns="60944" tIns="30472" rIns="60944" bIns="30472">
            <a:spAutoFit/>
          </a:bodyPr>
          <a:lstStyle/>
          <a:p>
            <a:pPr lvl="0" algn="ctr">
              <a:lnSpc>
                <a:spcPct val="150000"/>
              </a:lnSpc>
              <a:defRPr/>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根据需要添加文字，一页的文字最好不要超过</a:t>
            </a:r>
            <a:r>
              <a:rPr lang="en-US" altLang="zh-CN" sz="1465"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字</a:t>
            </a:r>
          </a:p>
        </p:txBody>
      </p:sp>
      <p:sp>
        <p:nvSpPr>
          <p:cNvPr id="24" name="标题 23"/>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ppt_x</p:attrName>
                                        </p:attrNameLst>
                                      </p:cBhvr>
                                      <p:tavLst>
                                        <p:tav tm="0">
                                          <p:val>
                                            <p:fltVal val="0.5"/>
                                          </p:val>
                                        </p:tav>
                                        <p:tav tm="100000">
                                          <p:val>
                                            <p:strVal val="#ppt_x"/>
                                          </p:val>
                                        </p:tav>
                                      </p:tavLst>
                                    </p:anim>
                                    <p:anim calcmode="lin" valueType="num">
                                      <p:cBhvr>
                                        <p:cTn id="16" dur="500" fill="hold"/>
                                        <p:tgtEl>
                                          <p:spTgt spid="10"/>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ppt_x</p:attrName>
                                        </p:attrNameLst>
                                      </p:cBhvr>
                                      <p:tavLst>
                                        <p:tav tm="0">
                                          <p:val>
                                            <p:fltVal val="0.5"/>
                                          </p:val>
                                        </p:tav>
                                        <p:tav tm="100000">
                                          <p:val>
                                            <p:strVal val="#ppt_x"/>
                                          </p:val>
                                        </p:tav>
                                      </p:tavLst>
                                    </p:anim>
                                    <p:anim calcmode="lin" valueType="num">
                                      <p:cBhvr>
                                        <p:cTn id="22" dur="500" fill="hold"/>
                                        <p:tgtEl>
                                          <p:spTgt spid="12"/>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75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10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ppt_x</p:attrName>
                                        </p:attrNameLst>
                                      </p:cBhvr>
                                      <p:tavLst>
                                        <p:tav tm="0">
                                          <p:val>
                                            <p:fltVal val="0.5"/>
                                          </p:val>
                                        </p:tav>
                                        <p:tav tm="100000">
                                          <p:val>
                                            <p:strVal val="#ppt_x"/>
                                          </p:val>
                                        </p:tav>
                                      </p:tavLst>
                                    </p:anim>
                                    <p:anim calcmode="lin" valueType="num">
                                      <p:cBhvr>
                                        <p:cTn id="34" dur="500" fill="hold"/>
                                        <p:tgtEl>
                                          <p:spTgt spid="16"/>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1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 calcmode="lin" valueType="num">
                                      <p:cBhvr>
                                        <p:cTn id="39" dur="500" fill="hold"/>
                                        <p:tgtEl>
                                          <p:spTgt spid="18"/>
                                        </p:tgtEl>
                                        <p:attrNameLst>
                                          <p:attrName>ppt_x</p:attrName>
                                        </p:attrNameLst>
                                      </p:cBhvr>
                                      <p:tavLst>
                                        <p:tav tm="0">
                                          <p:val>
                                            <p:fltVal val="0.5"/>
                                          </p:val>
                                        </p:tav>
                                        <p:tav tm="100000">
                                          <p:val>
                                            <p:strVal val="#ppt_x"/>
                                          </p:val>
                                        </p:tav>
                                      </p:tavLst>
                                    </p:anim>
                                    <p:anim calcmode="lin" valueType="num">
                                      <p:cBhvr>
                                        <p:cTn id="40" dur="500" fill="hold"/>
                                        <p:tgtEl>
                                          <p:spTgt spid="18"/>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1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 calcmode="lin" valueType="num">
                                      <p:cBhvr>
                                        <p:cTn id="45" dur="500" fill="hold"/>
                                        <p:tgtEl>
                                          <p:spTgt spid="20"/>
                                        </p:tgtEl>
                                        <p:attrNameLst>
                                          <p:attrName>ppt_x</p:attrName>
                                        </p:attrNameLst>
                                      </p:cBhvr>
                                      <p:tavLst>
                                        <p:tav tm="0">
                                          <p:val>
                                            <p:fltVal val="0.5"/>
                                          </p:val>
                                        </p:tav>
                                        <p:tav tm="100000">
                                          <p:val>
                                            <p:strVal val="#ppt_x"/>
                                          </p:val>
                                        </p:tav>
                                      </p:tavLst>
                                    </p:anim>
                                    <p:anim calcmode="lin" valueType="num">
                                      <p:cBhvr>
                                        <p:cTn id="46" dur="500" fill="hold"/>
                                        <p:tgtEl>
                                          <p:spTgt spid="20"/>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175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 calcmode="lin" valueType="num">
                                      <p:cBhvr>
                                        <p:cTn id="51" dur="500" fill="hold"/>
                                        <p:tgtEl>
                                          <p:spTgt spid="22"/>
                                        </p:tgtEl>
                                        <p:attrNameLst>
                                          <p:attrName>ppt_x</p:attrName>
                                        </p:attrNameLst>
                                      </p:cBhvr>
                                      <p:tavLst>
                                        <p:tav tm="0">
                                          <p:val>
                                            <p:fltVal val="0.5"/>
                                          </p:val>
                                        </p:tav>
                                        <p:tav tm="100000">
                                          <p:val>
                                            <p:strVal val="#ppt_x"/>
                                          </p:val>
                                        </p:tav>
                                      </p:tavLst>
                                    </p:anim>
                                    <p:anim calcmode="lin" valueType="num">
                                      <p:cBhvr>
                                        <p:cTn id="52" dur="500" fill="hold"/>
                                        <p:tgtEl>
                                          <p:spTgt spid="22"/>
                                        </p:tgtEl>
                                        <p:attrNameLst>
                                          <p:attrName>ppt_y</p:attrName>
                                        </p:attrNameLst>
                                      </p:cBhvr>
                                      <p:tavLst>
                                        <p:tav tm="0">
                                          <p:val>
                                            <p:fltVal val="0.5"/>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2" presetClass="entr" presetSubtype="4"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2" presetClass="entr" presetSubtype="4"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ppt_x"/>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childTnLst>
                          </p:cTn>
                        </p:par>
                        <p:par>
                          <p:cTn id="68" fill="hold">
                            <p:stCondLst>
                              <p:cond delay="2000"/>
                            </p:stCondLst>
                            <p:childTnLst>
                              <p:par>
                                <p:cTn id="69" presetID="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par>
                          <p:cTn id="73" fill="hold">
                            <p:stCondLst>
                              <p:cond delay="2500"/>
                            </p:stCondLst>
                            <p:childTnLst>
                              <p:par>
                                <p:cTn id="74" presetID="2" presetClass="entr" presetSubtype="4"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par>
                          <p:cTn id="78" fill="hold">
                            <p:stCondLst>
                              <p:cond delay="3000"/>
                            </p:stCondLst>
                            <p:childTnLst>
                              <p:par>
                                <p:cTn id="79" presetID="2" presetClass="entr" presetSubtype="4"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childTnLst>
                          </p:cTn>
                        </p:par>
                        <p:par>
                          <p:cTn id="83" fill="hold">
                            <p:stCondLst>
                              <p:cond delay="3500"/>
                            </p:stCondLst>
                            <p:childTnLst>
                              <p:par>
                                <p:cTn id="84" presetID="2" presetClass="entr" presetSubtype="4"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childTnLst>
                          </p:cTn>
                        </p:par>
                        <p:par>
                          <p:cTn id="88" fill="hold">
                            <p:stCondLst>
                              <p:cond delay="4000"/>
                            </p:stCondLst>
                            <p:childTnLst>
                              <p:par>
                                <p:cTn id="89" presetID="2" presetClass="entr" presetSubtype="4"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等腰三角形 21"/>
          <p:cNvSpPr/>
          <p:nvPr/>
        </p:nvSpPr>
        <p:spPr bwMode="auto">
          <a:xfrm rot="16200000" flipH="1">
            <a:off x="6108267"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42" tIns="44720" rIns="89442" bIns="44720" anchor="ctr"/>
          <a:lstStyle/>
          <a:p>
            <a:pPr>
              <a:defRPr/>
            </a:pPr>
            <a:endParaRPr lang="zh-CN" altLang="en-US" sz="1465" kern="0" dirty="0">
              <a:solidFill>
                <a:sysClr val="window" lastClr="FFFFFF"/>
              </a:solidFill>
              <a:latin typeface="微软雅黑" panose="020B0503020204020204" pitchFamily="34" charset="-122"/>
              <a:ea typeface="微软雅黑" panose="020B0503020204020204" pitchFamily="34" charset="-122"/>
            </a:endParaRPr>
          </a:p>
        </p:txBody>
      </p:sp>
      <p:sp>
        <p:nvSpPr>
          <p:cNvPr id="74" name="等腰三角形 21"/>
          <p:cNvSpPr/>
          <p:nvPr/>
        </p:nvSpPr>
        <p:spPr bwMode="auto">
          <a:xfrm rot="5400000">
            <a:off x="3309884"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42" tIns="44720" rIns="89442" bIns="44720" anchor="ctr"/>
          <a:lstStyle/>
          <a:p>
            <a:pPr>
              <a:defRPr/>
            </a:pPr>
            <a:endParaRPr lang="zh-CN" altLang="en-US" sz="1465" kern="0" dirty="0">
              <a:solidFill>
                <a:sysClr val="window" lastClr="FFFFFF"/>
              </a:solidFill>
              <a:latin typeface="微软雅黑" panose="020B0503020204020204" pitchFamily="34" charset="-122"/>
              <a:ea typeface="微软雅黑" panose="020B0503020204020204" pitchFamily="34" charset="-122"/>
            </a:endParaRPr>
          </a:p>
        </p:txBody>
      </p:sp>
      <p:sp>
        <p:nvSpPr>
          <p:cNvPr id="77" name="椭圆 5"/>
          <p:cNvSpPr/>
          <p:nvPr/>
        </p:nvSpPr>
        <p:spPr bwMode="auto">
          <a:xfrm>
            <a:off x="3285286" y="1938284"/>
            <a:ext cx="356255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200" kern="0" dirty="0">
              <a:solidFill>
                <a:sysClr val="window" lastClr="FFFFFF"/>
              </a:solidFill>
              <a:latin typeface="Calibri" panose="020F0502020204030204"/>
              <a:ea typeface="微软雅黑" panose="020B0503020204020204" pitchFamily="34" charset="-122"/>
            </a:endParaRPr>
          </a:p>
        </p:txBody>
      </p:sp>
      <p:sp>
        <p:nvSpPr>
          <p:cNvPr id="83" name="椭圆 6"/>
          <p:cNvSpPr/>
          <p:nvPr/>
        </p:nvSpPr>
        <p:spPr bwMode="auto">
          <a:xfrm>
            <a:off x="5416929" y="1938284"/>
            <a:ext cx="356410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200" kern="0" dirty="0">
              <a:solidFill>
                <a:sysClr val="window" lastClr="FFFFFF"/>
              </a:solidFill>
              <a:latin typeface="Calibri" panose="020F0502020204030204"/>
              <a:ea typeface="微软雅黑" panose="020B0503020204020204" pitchFamily="34" charset="-122"/>
            </a:endParaRPr>
          </a:p>
        </p:txBody>
      </p:sp>
      <p:cxnSp>
        <p:nvCxnSpPr>
          <p:cNvPr id="84" name="直接连接符 7"/>
          <p:cNvCxnSpPr>
            <a:cxnSpLocks noChangeShapeType="1"/>
          </p:cNvCxnSpPr>
          <p:nvPr/>
        </p:nvCxnSpPr>
        <p:spPr bwMode="auto">
          <a:xfrm>
            <a:off x="4263515" y="2811747"/>
            <a:ext cx="558103" cy="263127"/>
          </a:xfrm>
          <a:prstGeom prst="line">
            <a:avLst/>
          </a:prstGeom>
          <a:noFill/>
          <a:ln w="28575" algn="ctr">
            <a:solidFill>
              <a:schemeClr val="bg1">
                <a:lumMod val="50000"/>
              </a:schemeClr>
            </a:solidFill>
            <a:round/>
            <a:headEnd type="none" w="med" len="med"/>
            <a:tailEnd type="arrow" w="med" len="med"/>
          </a:ln>
        </p:spPr>
      </p:cxnSp>
      <p:cxnSp>
        <p:nvCxnSpPr>
          <p:cNvPr id="85" name="直接连接符 8"/>
          <p:cNvCxnSpPr>
            <a:cxnSpLocks noChangeShapeType="1"/>
          </p:cNvCxnSpPr>
          <p:nvPr/>
        </p:nvCxnSpPr>
        <p:spPr bwMode="auto">
          <a:xfrm>
            <a:off x="3965860" y="3619812"/>
            <a:ext cx="576704" cy="0"/>
          </a:xfrm>
          <a:prstGeom prst="line">
            <a:avLst/>
          </a:prstGeom>
          <a:noFill/>
          <a:ln w="28575" algn="ctr">
            <a:solidFill>
              <a:schemeClr val="bg1">
                <a:lumMod val="50000"/>
              </a:schemeClr>
            </a:solidFill>
            <a:round/>
            <a:headEnd type="none" w="med" len="med"/>
            <a:tailEnd type="arrow" w="med" len="med"/>
          </a:ln>
        </p:spPr>
      </p:cxnSp>
      <p:cxnSp>
        <p:nvCxnSpPr>
          <p:cNvPr id="86" name="直接连接符 9"/>
          <p:cNvCxnSpPr>
            <a:cxnSpLocks noChangeShapeType="1"/>
          </p:cNvCxnSpPr>
          <p:nvPr/>
        </p:nvCxnSpPr>
        <p:spPr bwMode="auto">
          <a:xfrm flipV="1">
            <a:off x="4263514" y="4142957"/>
            <a:ext cx="576704" cy="306724"/>
          </a:xfrm>
          <a:prstGeom prst="line">
            <a:avLst/>
          </a:prstGeom>
          <a:noFill/>
          <a:ln w="28575" algn="ctr">
            <a:solidFill>
              <a:schemeClr val="bg1">
                <a:lumMod val="50000"/>
              </a:schemeClr>
            </a:solidFill>
            <a:round/>
            <a:headEnd type="none" w="med" len="med"/>
            <a:tailEnd type="arrow" w="med" len="med"/>
          </a:ln>
        </p:spPr>
      </p:cxnSp>
      <p:cxnSp>
        <p:nvCxnSpPr>
          <p:cNvPr id="94" name="直接连接符 10"/>
          <p:cNvCxnSpPr>
            <a:cxnSpLocks noChangeShapeType="1"/>
          </p:cNvCxnSpPr>
          <p:nvPr/>
        </p:nvCxnSpPr>
        <p:spPr bwMode="auto">
          <a:xfrm flipH="1" flipV="1">
            <a:off x="7517563" y="4130501"/>
            <a:ext cx="576704" cy="306724"/>
          </a:xfrm>
          <a:prstGeom prst="line">
            <a:avLst/>
          </a:prstGeom>
          <a:noFill/>
          <a:ln w="28575" algn="ctr">
            <a:solidFill>
              <a:schemeClr val="bg1">
                <a:lumMod val="50000"/>
              </a:schemeClr>
            </a:solidFill>
            <a:round/>
            <a:headEnd type="none" w="med" len="med"/>
            <a:tailEnd type="arrow" w="med" len="med"/>
          </a:ln>
        </p:spPr>
      </p:cxnSp>
      <p:cxnSp>
        <p:nvCxnSpPr>
          <p:cNvPr id="97" name="直接连接符 11"/>
          <p:cNvCxnSpPr>
            <a:cxnSpLocks noChangeShapeType="1"/>
          </p:cNvCxnSpPr>
          <p:nvPr/>
        </p:nvCxnSpPr>
        <p:spPr bwMode="auto">
          <a:xfrm flipH="1">
            <a:off x="7805915" y="3616698"/>
            <a:ext cx="576704" cy="0"/>
          </a:xfrm>
          <a:prstGeom prst="line">
            <a:avLst/>
          </a:prstGeom>
          <a:noFill/>
          <a:ln w="28575" algn="ctr">
            <a:solidFill>
              <a:schemeClr val="bg1">
                <a:lumMod val="50000"/>
              </a:schemeClr>
            </a:solidFill>
            <a:round/>
            <a:headEnd type="none" w="med" len="med"/>
            <a:tailEnd type="arrow" w="med" len="med"/>
          </a:ln>
        </p:spPr>
      </p:cxnSp>
      <p:cxnSp>
        <p:nvCxnSpPr>
          <p:cNvPr id="100" name="直接连接符 12"/>
          <p:cNvCxnSpPr>
            <a:cxnSpLocks noChangeShapeType="1"/>
          </p:cNvCxnSpPr>
          <p:nvPr/>
        </p:nvCxnSpPr>
        <p:spPr bwMode="auto">
          <a:xfrm flipH="1">
            <a:off x="7536166" y="2811747"/>
            <a:ext cx="558103" cy="263127"/>
          </a:xfrm>
          <a:prstGeom prst="line">
            <a:avLst/>
          </a:prstGeom>
          <a:noFill/>
          <a:ln w="28575" algn="ctr">
            <a:solidFill>
              <a:schemeClr val="bg1">
                <a:lumMod val="50000"/>
              </a:schemeClr>
            </a:solidFill>
            <a:round/>
            <a:headEnd type="none" w="med" len="med"/>
            <a:tailEnd type="arrow" w="med" len="med"/>
          </a:ln>
        </p:spPr>
      </p:cxnSp>
      <p:grpSp>
        <p:nvGrpSpPr>
          <p:cNvPr id="103" name="组合 13"/>
          <p:cNvGrpSpPr/>
          <p:nvPr/>
        </p:nvGrpSpPr>
        <p:grpSpPr>
          <a:xfrm>
            <a:off x="5106871" y="2593769"/>
            <a:ext cx="2055677" cy="2064545"/>
            <a:chOff x="5014912" y="2584450"/>
            <a:chExt cx="2105025" cy="2105025"/>
          </a:xfrm>
        </p:grpSpPr>
        <p:sp>
          <p:nvSpPr>
            <p:cNvPr id="106" name="Oval 19"/>
            <p:cNvSpPr>
              <a:spLocks noChangeArrowheads="1"/>
            </p:cNvSpPr>
            <p:nvPr/>
          </p:nvSpPr>
          <p:spPr bwMode="auto">
            <a:xfrm>
              <a:off x="5014912" y="2584450"/>
              <a:ext cx="2105025" cy="2105025"/>
            </a:xfrm>
            <a:prstGeom prst="ellipse">
              <a:avLst/>
            </a:prstGeom>
            <a:solidFill>
              <a:schemeClr val="accent1"/>
            </a:solidFill>
            <a:ln w="3175" cap="flat" cmpd="sng" algn="ctr">
              <a:noFill/>
              <a:prstDash val="solid"/>
            </a:ln>
            <a:effectLst/>
          </p:spPr>
          <p:txBody>
            <a:bodyPr anchor="ctr"/>
            <a:lstStyle/>
            <a:p>
              <a:pPr algn="ctr">
                <a:lnSpc>
                  <a:spcPct val="120000"/>
                </a:lnSpc>
                <a:defRPr/>
              </a:pPr>
              <a:endParaRPr lang="zh-CN" altLang="en-US" sz="935" kern="0" dirty="0">
                <a:solidFill>
                  <a:srgbClr val="4D4D4D"/>
                </a:solidFill>
                <a:latin typeface="微软雅黑" panose="020B0503020204020204" pitchFamily="34" charset="-122"/>
                <a:ea typeface="微软雅黑" panose="020B0503020204020204" pitchFamily="34" charset="-122"/>
              </a:endParaRPr>
            </a:p>
          </p:txBody>
        </p:sp>
        <p:sp>
          <p:nvSpPr>
            <p:cNvPr id="107"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35" b="1" kern="0" dirty="0">
                  <a:solidFill>
                    <a:srgbClr val="4D4D4D"/>
                  </a:solidFill>
                  <a:latin typeface="Impact" panose="020B0806030902050204" pitchFamily="34" charset="0"/>
                  <a:ea typeface="微软雅黑" panose="020B0503020204020204" pitchFamily="34" charset="-122"/>
                </a:rPr>
                <a:t>文字说明</a:t>
              </a:r>
            </a:p>
          </p:txBody>
        </p:sp>
      </p:grpSp>
      <p:sp>
        <p:nvSpPr>
          <p:cNvPr id="108" name="Oval 19"/>
          <p:cNvSpPr>
            <a:spLocks noChangeArrowheads="1"/>
          </p:cNvSpPr>
          <p:nvPr/>
        </p:nvSpPr>
        <p:spPr bwMode="auto">
          <a:xfrm>
            <a:off x="3302338" y="2022362"/>
            <a:ext cx="968929" cy="973107"/>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pitchFamily="34" charset="-122"/>
              </a:rPr>
              <a:t>添加文本</a:t>
            </a:r>
          </a:p>
        </p:txBody>
      </p:sp>
      <p:sp>
        <p:nvSpPr>
          <p:cNvPr id="109" name="Oval 19"/>
          <p:cNvSpPr>
            <a:spLocks noChangeArrowheads="1"/>
          </p:cNvSpPr>
          <p:nvPr/>
        </p:nvSpPr>
        <p:spPr bwMode="auto">
          <a:xfrm>
            <a:off x="8044660" y="2037929"/>
            <a:ext cx="96892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pitchFamily="34" charset="-122"/>
              </a:rPr>
              <a:t>添加文本</a:t>
            </a:r>
          </a:p>
        </p:txBody>
      </p:sp>
      <p:sp>
        <p:nvSpPr>
          <p:cNvPr id="110" name="Oval 19"/>
          <p:cNvSpPr>
            <a:spLocks noChangeArrowheads="1"/>
          </p:cNvSpPr>
          <p:nvPr/>
        </p:nvSpPr>
        <p:spPr bwMode="auto">
          <a:xfrm>
            <a:off x="8484940" y="3168292"/>
            <a:ext cx="97047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pitchFamily="34" charset="-122"/>
              </a:rPr>
              <a:t>添加文本</a:t>
            </a:r>
          </a:p>
        </p:txBody>
      </p:sp>
      <p:sp>
        <p:nvSpPr>
          <p:cNvPr id="111" name="Oval 110"/>
          <p:cNvSpPr>
            <a:spLocks noChangeArrowheads="1"/>
          </p:cNvSpPr>
          <p:nvPr/>
        </p:nvSpPr>
        <p:spPr bwMode="auto">
          <a:xfrm>
            <a:off x="8092716" y="4286198"/>
            <a:ext cx="97047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dirty="0">
                <a:solidFill>
                  <a:schemeClr val="bg1"/>
                </a:solidFill>
                <a:latin typeface="Arial" panose="020B0604020202020204" pitchFamily="34" charset="0"/>
                <a:ea typeface="微软雅黑" panose="020B0503020204020204" pitchFamily="34" charset="-122"/>
              </a:rPr>
              <a:t>添加文本</a:t>
            </a:r>
          </a:p>
        </p:txBody>
      </p:sp>
      <p:sp>
        <p:nvSpPr>
          <p:cNvPr id="112" name="Oval 19"/>
          <p:cNvSpPr>
            <a:spLocks noChangeArrowheads="1"/>
          </p:cNvSpPr>
          <p:nvPr/>
        </p:nvSpPr>
        <p:spPr bwMode="auto">
          <a:xfrm>
            <a:off x="2868257" y="3130925"/>
            <a:ext cx="970478" cy="974665"/>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pitchFamily="34" charset="-122"/>
              </a:rPr>
              <a:t>添加文本</a:t>
            </a:r>
          </a:p>
        </p:txBody>
      </p:sp>
      <p:sp>
        <p:nvSpPr>
          <p:cNvPr id="113" name="Oval 19"/>
          <p:cNvSpPr>
            <a:spLocks noChangeArrowheads="1"/>
          </p:cNvSpPr>
          <p:nvPr/>
        </p:nvSpPr>
        <p:spPr bwMode="auto">
          <a:xfrm>
            <a:off x="3265131" y="4279969"/>
            <a:ext cx="970478" cy="974665"/>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dirty="0">
                <a:solidFill>
                  <a:sysClr val="window" lastClr="FFFFFF"/>
                </a:solidFill>
                <a:latin typeface="Arial" panose="020B0604020202020204" pitchFamily="34" charset="0"/>
                <a:ea typeface="微软雅黑" panose="020B0503020204020204" pitchFamily="34" charset="-122"/>
              </a:rPr>
              <a:t>添加文本</a:t>
            </a:r>
          </a:p>
        </p:txBody>
      </p:sp>
      <p:sp>
        <p:nvSpPr>
          <p:cNvPr id="114" name="TextBox 113"/>
          <p:cNvSpPr txBox="1"/>
          <p:nvPr/>
        </p:nvSpPr>
        <p:spPr>
          <a:xfrm>
            <a:off x="929419" y="1905397"/>
            <a:ext cx="2123856"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p>
        </p:txBody>
      </p:sp>
      <p:sp>
        <p:nvSpPr>
          <p:cNvPr id="115" name="TextBox 114"/>
          <p:cNvSpPr txBox="1"/>
          <p:nvPr/>
        </p:nvSpPr>
        <p:spPr>
          <a:xfrm>
            <a:off x="9228630" y="1905397"/>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p>
        </p:txBody>
      </p:sp>
      <p:sp>
        <p:nvSpPr>
          <p:cNvPr id="116" name="TextBox 115"/>
          <p:cNvSpPr txBox="1"/>
          <p:nvPr/>
        </p:nvSpPr>
        <p:spPr>
          <a:xfrm>
            <a:off x="536245" y="3189169"/>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p>
        </p:txBody>
      </p:sp>
      <p:sp>
        <p:nvSpPr>
          <p:cNvPr id="117" name="TextBox 116"/>
          <p:cNvSpPr txBox="1"/>
          <p:nvPr/>
        </p:nvSpPr>
        <p:spPr>
          <a:xfrm>
            <a:off x="9685080" y="3189169"/>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p>
        </p:txBody>
      </p:sp>
      <p:sp>
        <p:nvSpPr>
          <p:cNvPr id="118" name="TextBox 117"/>
          <p:cNvSpPr txBox="1"/>
          <p:nvPr/>
        </p:nvSpPr>
        <p:spPr>
          <a:xfrm>
            <a:off x="9253830" y="4307075"/>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p>
        </p:txBody>
      </p:sp>
      <p:sp>
        <p:nvSpPr>
          <p:cNvPr id="119" name="TextBox 118"/>
          <p:cNvSpPr txBox="1"/>
          <p:nvPr/>
        </p:nvSpPr>
        <p:spPr>
          <a:xfrm>
            <a:off x="929418" y="4307075"/>
            <a:ext cx="2095112" cy="1050576"/>
          </a:xfrm>
          <a:prstGeom prst="rect">
            <a:avLst/>
          </a:prstGeom>
          <a:noFill/>
        </p:spPr>
        <p:txBody>
          <a:bodyPr wrap="square" lIns="89442" tIns="44720" rIns="89442" bIns="44720"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p>
        </p:txBody>
      </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 calcmode="lin" valueType="num">
                                      <p:cBhvr>
                                        <p:cTn id="9" dur="500" fill="hold"/>
                                        <p:tgtEl>
                                          <p:spTgt spid="103"/>
                                        </p:tgtEl>
                                        <p:attrNameLst>
                                          <p:attrName>style.rotation</p:attrName>
                                        </p:attrNameLst>
                                      </p:cBhvr>
                                      <p:tavLst>
                                        <p:tav tm="0">
                                          <p:val>
                                            <p:fltVal val="360"/>
                                          </p:val>
                                        </p:tav>
                                        <p:tav tm="100000">
                                          <p:val>
                                            <p:fltVal val="0"/>
                                          </p:val>
                                        </p:tav>
                                      </p:tavLst>
                                    </p:anim>
                                    <p:animEffect transition="in" filter="fade">
                                      <p:cBhvr>
                                        <p:cTn id="10" dur="500"/>
                                        <p:tgtEl>
                                          <p:spTgt spid="10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ipe(left)">
                                      <p:cBhvr>
                                        <p:cTn id="14" dur="500"/>
                                        <p:tgtEl>
                                          <p:spTgt spid="8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right)">
                                      <p:cBhvr>
                                        <p:cTn id="17" dur="500"/>
                                        <p:tgtEl>
                                          <p:spTgt spid="7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wipe(right)">
                                      <p:cBhvr>
                                        <p:cTn id="20" dur="500"/>
                                        <p:tgtEl>
                                          <p:spTgt spid="72"/>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right)">
                                      <p:cBhvr>
                                        <p:cTn id="23" dur="500"/>
                                        <p:tgtEl>
                                          <p:spTgt spid="74"/>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08"/>
                                        </p:tgtEl>
                                        <p:attrNameLst>
                                          <p:attrName>style.visibility</p:attrName>
                                        </p:attrNameLst>
                                      </p:cBhvr>
                                      <p:to>
                                        <p:strVal val="visible"/>
                                      </p:to>
                                    </p:set>
                                    <p:animScale>
                                      <p:cBhvr>
                                        <p:cTn id="27" dur="1000" decel="50000" fill="hold">
                                          <p:stCondLst>
                                            <p:cond delay="0"/>
                                          </p:stCondLst>
                                        </p:cTn>
                                        <p:tgtEl>
                                          <p:spTgt spid="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08"/>
                                        </p:tgtEl>
                                        <p:attrNameLst>
                                          <p:attrName>ppt_x</p:attrName>
                                          <p:attrName>ppt_y</p:attrName>
                                        </p:attrNameLst>
                                      </p:cBhvr>
                                    </p:animMotion>
                                    <p:animEffect transition="in" filter="fade">
                                      <p:cBhvr>
                                        <p:cTn id="29" dur="1000"/>
                                        <p:tgtEl>
                                          <p:spTgt spid="108"/>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09"/>
                                        </p:tgtEl>
                                        <p:attrNameLst>
                                          <p:attrName>style.visibility</p:attrName>
                                        </p:attrNameLst>
                                      </p:cBhvr>
                                      <p:to>
                                        <p:strVal val="visible"/>
                                      </p:to>
                                    </p:set>
                                    <p:animScale>
                                      <p:cBhvr>
                                        <p:cTn id="32"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9"/>
                                        </p:tgtEl>
                                        <p:attrNameLst>
                                          <p:attrName>ppt_x</p:attrName>
                                          <p:attrName>ppt_y</p:attrName>
                                        </p:attrNameLst>
                                      </p:cBhvr>
                                    </p:animMotion>
                                    <p:animEffect transition="in" filter="fade">
                                      <p:cBhvr>
                                        <p:cTn id="34" dur="1000"/>
                                        <p:tgtEl>
                                          <p:spTgt spid="109"/>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112"/>
                                        </p:tgtEl>
                                        <p:attrNameLst>
                                          <p:attrName>style.visibility</p:attrName>
                                        </p:attrNameLst>
                                      </p:cBhvr>
                                      <p:to>
                                        <p:strVal val="visible"/>
                                      </p:to>
                                    </p:set>
                                    <p:animScale>
                                      <p:cBhvr>
                                        <p:cTn id="37"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2"/>
                                        </p:tgtEl>
                                        <p:attrNameLst>
                                          <p:attrName>ppt_x</p:attrName>
                                          <p:attrName>ppt_y</p:attrName>
                                        </p:attrNameLst>
                                      </p:cBhvr>
                                    </p:animMotion>
                                    <p:animEffect transition="in" filter="fade">
                                      <p:cBhvr>
                                        <p:cTn id="39" dur="1000"/>
                                        <p:tgtEl>
                                          <p:spTgt spid="112"/>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10"/>
                                        </p:tgtEl>
                                        <p:attrNameLst>
                                          <p:attrName>style.visibility</p:attrName>
                                        </p:attrNameLst>
                                      </p:cBhvr>
                                      <p:to>
                                        <p:strVal val="visible"/>
                                      </p:to>
                                    </p:set>
                                    <p:animScale>
                                      <p:cBhvr>
                                        <p:cTn id="42"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10"/>
                                        </p:tgtEl>
                                        <p:attrNameLst>
                                          <p:attrName>ppt_x</p:attrName>
                                          <p:attrName>ppt_y</p:attrName>
                                        </p:attrNameLst>
                                      </p:cBhvr>
                                    </p:animMotion>
                                    <p:animEffect transition="in" filter="fade">
                                      <p:cBhvr>
                                        <p:cTn id="44" dur="1000"/>
                                        <p:tgtEl>
                                          <p:spTgt spid="110"/>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113"/>
                                        </p:tgtEl>
                                        <p:attrNameLst>
                                          <p:attrName>style.visibility</p:attrName>
                                        </p:attrNameLst>
                                      </p:cBhvr>
                                      <p:to>
                                        <p:strVal val="visible"/>
                                      </p:to>
                                    </p:set>
                                    <p:animScale>
                                      <p:cBhvr>
                                        <p:cTn id="4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13"/>
                                        </p:tgtEl>
                                        <p:attrNameLst>
                                          <p:attrName>ppt_x</p:attrName>
                                          <p:attrName>ppt_y</p:attrName>
                                        </p:attrNameLst>
                                      </p:cBhvr>
                                    </p:animMotion>
                                    <p:animEffect transition="in" filter="fade">
                                      <p:cBhvr>
                                        <p:cTn id="49" dur="1000"/>
                                        <p:tgtEl>
                                          <p:spTgt spid="113"/>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111"/>
                                        </p:tgtEl>
                                        <p:attrNameLst>
                                          <p:attrName>style.visibility</p:attrName>
                                        </p:attrNameLst>
                                      </p:cBhvr>
                                      <p:to>
                                        <p:strVal val="visible"/>
                                      </p:to>
                                    </p:set>
                                    <p:animScale>
                                      <p:cBhvr>
                                        <p:cTn id="52" dur="1000" decel="50000" fill="hold">
                                          <p:stCondLst>
                                            <p:cond delay="0"/>
                                          </p:stCondLst>
                                        </p:cTn>
                                        <p:tgtEl>
                                          <p:spTgt spid="1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11"/>
                                        </p:tgtEl>
                                        <p:attrNameLst>
                                          <p:attrName>ppt_x</p:attrName>
                                          <p:attrName>ppt_y</p:attrName>
                                        </p:attrNameLst>
                                      </p:cBhvr>
                                    </p:animMotion>
                                    <p:animEffect transition="in" filter="fade">
                                      <p:cBhvr>
                                        <p:cTn id="54" dur="1000"/>
                                        <p:tgtEl>
                                          <p:spTgt spid="111"/>
                                        </p:tgtEl>
                                      </p:cBhvr>
                                    </p:animEffect>
                                  </p:childTnLst>
                                </p:cTn>
                              </p:par>
                            </p:childTnLst>
                          </p:cTn>
                        </p:par>
                        <p:par>
                          <p:cTn id="55" fill="hold">
                            <p:stCondLst>
                              <p:cond delay="2000"/>
                            </p:stCondLst>
                            <p:childTnLst>
                              <p:par>
                                <p:cTn id="56" presetID="12" presetClass="entr" presetSubtype="8" fill="hold" nodeType="after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p:tgtEl>
                                          <p:spTgt spid="84"/>
                                        </p:tgtEl>
                                        <p:attrNameLst>
                                          <p:attrName>ppt_x</p:attrName>
                                        </p:attrNameLst>
                                      </p:cBhvr>
                                      <p:tavLst>
                                        <p:tav tm="0">
                                          <p:val>
                                            <p:strVal val="#ppt_x-#ppt_w*1.125000"/>
                                          </p:val>
                                        </p:tav>
                                        <p:tav tm="100000">
                                          <p:val>
                                            <p:strVal val="#ppt_x"/>
                                          </p:val>
                                        </p:tav>
                                      </p:tavLst>
                                    </p:anim>
                                    <p:animEffect transition="in" filter="wipe(right)">
                                      <p:cBhvr>
                                        <p:cTn id="59" dur="500"/>
                                        <p:tgtEl>
                                          <p:spTgt spid="84"/>
                                        </p:tgtEl>
                                      </p:cBhvr>
                                    </p:animEffect>
                                  </p:childTnLst>
                                </p:cTn>
                              </p:par>
                              <p:par>
                                <p:cTn id="60" presetID="12" presetClass="entr" presetSubtype="8" fill="hold" nodeType="withEffect">
                                  <p:stCondLst>
                                    <p:cond delay="0"/>
                                  </p:stCondLst>
                                  <p:childTnLst>
                                    <p:set>
                                      <p:cBhvr>
                                        <p:cTn id="61" dur="1" fill="hold">
                                          <p:stCondLst>
                                            <p:cond delay="0"/>
                                          </p:stCondLst>
                                        </p:cTn>
                                        <p:tgtEl>
                                          <p:spTgt spid="85"/>
                                        </p:tgtEl>
                                        <p:attrNameLst>
                                          <p:attrName>style.visibility</p:attrName>
                                        </p:attrNameLst>
                                      </p:cBhvr>
                                      <p:to>
                                        <p:strVal val="visible"/>
                                      </p:to>
                                    </p:set>
                                    <p:anim calcmode="lin" valueType="num">
                                      <p:cBhvr additive="base">
                                        <p:cTn id="62" dur="500"/>
                                        <p:tgtEl>
                                          <p:spTgt spid="85"/>
                                        </p:tgtEl>
                                        <p:attrNameLst>
                                          <p:attrName>ppt_x</p:attrName>
                                        </p:attrNameLst>
                                      </p:cBhvr>
                                      <p:tavLst>
                                        <p:tav tm="0">
                                          <p:val>
                                            <p:strVal val="#ppt_x-#ppt_w*1.125000"/>
                                          </p:val>
                                        </p:tav>
                                        <p:tav tm="100000">
                                          <p:val>
                                            <p:strVal val="#ppt_x"/>
                                          </p:val>
                                        </p:tav>
                                      </p:tavLst>
                                    </p:anim>
                                    <p:animEffect transition="in" filter="wipe(right)">
                                      <p:cBhvr>
                                        <p:cTn id="63" dur="500"/>
                                        <p:tgtEl>
                                          <p:spTgt spid="85"/>
                                        </p:tgtEl>
                                      </p:cBhvr>
                                    </p:animEffect>
                                  </p:childTnLst>
                                </p:cTn>
                              </p:par>
                              <p:par>
                                <p:cTn id="64" presetID="12" presetClass="entr" presetSubtype="8"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 calcmode="lin" valueType="num">
                                      <p:cBhvr additive="base">
                                        <p:cTn id="66" dur="500"/>
                                        <p:tgtEl>
                                          <p:spTgt spid="86"/>
                                        </p:tgtEl>
                                        <p:attrNameLst>
                                          <p:attrName>ppt_x</p:attrName>
                                        </p:attrNameLst>
                                      </p:cBhvr>
                                      <p:tavLst>
                                        <p:tav tm="0">
                                          <p:val>
                                            <p:strVal val="#ppt_x-#ppt_w*1.125000"/>
                                          </p:val>
                                        </p:tav>
                                        <p:tav tm="100000">
                                          <p:val>
                                            <p:strVal val="#ppt_x"/>
                                          </p:val>
                                        </p:tav>
                                      </p:tavLst>
                                    </p:anim>
                                    <p:animEffect transition="in" filter="wipe(right)">
                                      <p:cBhvr>
                                        <p:cTn id="67" dur="500"/>
                                        <p:tgtEl>
                                          <p:spTgt spid="86"/>
                                        </p:tgtEl>
                                      </p:cBhvr>
                                    </p:animEffect>
                                  </p:childTnLst>
                                </p:cTn>
                              </p:par>
                              <p:par>
                                <p:cTn id="68" presetID="12" presetClass="entr" presetSubtype="2" fill="hold" nodeType="with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additive="base">
                                        <p:cTn id="70" dur="500"/>
                                        <p:tgtEl>
                                          <p:spTgt spid="100"/>
                                        </p:tgtEl>
                                        <p:attrNameLst>
                                          <p:attrName>ppt_x</p:attrName>
                                        </p:attrNameLst>
                                      </p:cBhvr>
                                      <p:tavLst>
                                        <p:tav tm="0">
                                          <p:val>
                                            <p:strVal val="#ppt_x+#ppt_w*1.125000"/>
                                          </p:val>
                                        </p:tav>
                                        <p:tav tm="100000">
                                          <p:val>
                                            <p:strVal val="#ppt_x"/>
                                          </p:val>
                                        </p:tav>
                                      </p:tavLst>
                                    </p:anim>
                                    <p:animEffect transition="in" filter="wipe(left)">
                                      <p:cBhvr>
                                        <p:cTn id="71" dur="500"/>
                                        <p:tgtEl>
                                          <p:spTgt spid="100"/>
                                        </p:tgtEl>
                                      </p:cBhvr>
                                    </p:animEffect>
                                  </p:childTnLst>
                                </p:cTn>
                              </p:par>
                              <p:par>
                                <p:cTn id="72" presetID="12" presetClass="entr" presetSubtype="2" fill="hold" nodeType="with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base">
                                        <p:cTn id="74" dur="500"/>
                                        <p:tgtEl>
                                          <p:spTgt spid="97"/>
                                        </p:tgtEl>
                                        <p:attrNameLst>
                                          <p:attrName>ppt_x</p:attrName>
                                        </p:attrNameLst>
                                      </p:cBhvr>
                                      <p:tavLst>
                                        <p:tav tm="0">
                                          <p:val>
                                            <p:strVal val="#ppt_x+#ppt_w*1.125000"/>
                                          </p:val>
                                        </p:tav>
                                        <p:tav tm="100000">
                                          <p:val>
                                            <p:strVal val="#ppt_x"/>
                                          </p:val>
                                        </p:tav>
                                      </p:tavLst>
                                    </p:anim>
                                    <p:animEffect transition="in" filter="wipe(left)">
                                      <p:cBhvr>
                                        <p:cTn id="75" dur="500"/>
                                        <p:tgtEl>
                                          <p:spTgt spid="97"/>
                                        </p:tgtEl>
                                      </p:cBhvr>
                                    </p:animEffect>
                                  </p:childTnLst>
                                </p:cTn>
                              </p:par>
                              <p:par>
                                <p:cTn id="76" presetID="12" presetClass="entr" presetSubtype="2"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 calcmode="lin" valueType="num">
                                      <p:cBhvr additive="base">
                                        <p:cTn id="78" dur="500"/>
                                        <p:tgtEl>
                                          <p:spTgt spid="94"/>
                                        </p:tgtEl>
                                        <p:attrNameLst>
                                          <p:attrName>ppt_x</p:attrName>
                                        </p:attrNameLst>
                                      </p:cBhvr>
                                      <p:tavLst>
                                        <p:tav tm="0">
                                          <p:val>
                                            <p:strVal val="#ppt_x+#ppt_w*1.125000"/>
                                          </p:val>
                                        </p:tav>
                                        <p:tav tm="100000">
                                          <p:val>
                                            <p:strVal val="#ppt_x"/>
                                          </p:val>
                                        </p:tav>
                                      </p:tavLst>
                                    </p:anim>
                                    <p:animEffect transition="in" filter="wipe(left)">
                                      <p:cBhvr>
                                        <p:cTn id="79" dur="500"/>
                                        <p:tgtEl>
                                          <p:spTgt spid="94"/>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114"/>
                                        </p:tgtEl>
                                        <p:attrNameLst>
                                          <p:attrName>style.visibility</p:attrName>
                                        </p:attrNameLst>
                                      </p:cBhvr>
                                      <p:to>
                                        <p:strVal val="visible"/>
                                      </p:to>
                                    </p:set>
                                    <p:animEffect transition="in" filter="wipe(left)">
                                      <p:cBhvr>
                                        <p:cTn id="83" dur="500"/>
                                        <p:tgtEl>
                                          <p:spTgt spid="11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wipe(left)">
                                      <p:cBhvr>
                                        <p:cTn id="86" dur="500"/>
                                        <p:tgtEl>
                                          <p:spTgt spid="11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wipe(left)">
                                      <p:cBhvr>
                                        <p:cTn id="89" dur="500"/>
                                        <p:tgtEl>
                                          <p:spTgt spid="11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wipe(left)">
                                      <p:cBhvr>
                                        <p:cTn id="92" dur="500"/>
                                        <p:tgtEl>
                                          <p:spTgt spid="117"/>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wipe(left)">
                                      <p:cBhvr>
                                        <p:cTn id="95" dur="500"/>
                                        <p:tgtEl>
                                          <p:spTgt spid="118"/>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19"/>
                                        </p:tgtEl>
                                        <p:attrNameLst>
                                          <p:attrName>style.visibility</p:attrName>
                                        </p:attrNameLst>
                                      </p:cBhvr>
                                      <p:to>
                                        <p:strVal val="visible"/>
                                      </p:to>
                                    </p:set>
                                    <p:animEffect transition="in" filter="wipe(left)">
                                      <p:cBhvr>
                                        <p:cTn id="9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P spid="77" grpId="0" animBg="1"/>
      <p:bldP spid="83" grpId="0" animBg="1"/>
      <p:bldP spid="108" grpId="0" animBg="1"/>
      <p:bldP spid="109" grpId="0" animBg="1"/>
      <p:bldP spid="110" grpId="0" animBg="1"/>
      <p:bldP spid="111" grpId="0" animBg="1"/>
      <p:bldP spid="112" grpId="0" animBg="1"/>
      <p:bldP spid="113" grpId="0" animBg="1"/>
      <p:bldP spid="114" grpId="0"/>
      <p:bldP spid="115" grpId="0"/>
      <p:bldP spid="116" grpId="0"/>
      <p:bldP spid="117" grpId="0"/>
      <p:bldP spid="118" grpId="0"/>
      <p:bldP spid="1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47818" y="3863568"/>
            <a:ext cx="2819971" cy="2023071"/>
            <a:chOff x="484796" y="2897759"/>
            <a:chExt cx="2115529" cy="1517698"/>
          </a:xfrm>
        </p:grpSpPr>
        <p:sp>
          <p:nvSpPr>
            <p:cNvPr id="4" name="椭圆 10"/>
            <p:cNvSpPr/>
            <p:nvPr/>
          </p:nvSpPr>
          <p:spPr>
            <a:xfrm>
              <a:off x="484796" y="2897759"/>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5"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点击添加标题</a:t>
              </a:r>
              <a:endParaRPr lang="en-US" altLang="zh-CN" sz="2400" dirty="0">
                <a:solidFill>
                  <a:schemeClr val="accent1"/>
                </a:solidFill>
                <a:latin typeface="微软雅黑" panose="020B0503020204020204" pitchFamily="34" charset="-122"/>
                <a:ea typeface="微软雅黑" panose="020B0503020204020204" pitchFamily="34" charset="-122"/>
              </a:endParaRPr>
            </a:p>
          </p:txBody>
        </p:sp>
        <p:sp>
          <p:nvSpPr>
            <p:cNvPr id="17"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9" name="Group 18"/>
          <p:cNvGrpSpPr/>
          <p:nvPr/>
        </p:nvGrpSpPr>
        <p:grpSpPr>
          <a:xfrm>
            <a:off x="4799932" y="3863568"/>
            <a:ext cx="2819971" cy="2023071"/>
            <a:chOff x="484796" y="2897759"/>
            <a:chExt cx="2115529" cy="1517698"/>
          </a:xfrm>
        </p:grpSpPr>
        <p:sp>
          <p:nvSpPr>
            <p:cNvPr id="20" name="椭圆 10"/>
            <p:cNvSpPr/>
            <p:nvPr/>
          </p:nvSpPr>
          <p:spPr>
            <a:xfrm>
              <a:off x="484796" y="2897759"/>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1"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2"/>
                  </a:solidFill>
                  <a:latin typeface="微软雅黑" panose="020B0503020204020204" pitchFamily="34" charset="-122"/>
                  <a:ea typeface="微软雅黑" panose="020B0503020204020204" pitchFamily="34" charset="-122"/>
                </a:rPr>
                <a:t>点击添加标题</a:t>
              </a:r>
              <a:endParaRPr lang="en-US" altLang="zh-CN" sz="2400" dirty="0">
                <a:solidFill>
                  <a:schemeClr val="accent2"/>
                </a:solidFill>
                <a:latin typeface="微软雅黑" panose="020B0503020204020204" pitchFamily="34" charset="-122"/>
                <a:ea typeface="微软雅黑" panose="020B0503020204020204" pitchFamily="34" charset="-122"/>
              </a:endParaRPr>
            </a:p>
          </p:txBody>
        </p:sp>
        <p:sp>
          <p:nvSpPr>
            <p:cNvPr id="22"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Group 22"/>
          <p:cNvGrpSpPr/>
          <p:nvPr/>
        </p:nvGrpSpPr>
        <p:grpSpPr>
          <a:xfrm>
            <a:off x="8718166" y="3818204"/>
            <a:ext cx="2819971" cy="2023071"/>
            <a:chOff x="484796" y="2897759"/>
            <a:chExt cx="2115529" cy="1517698"/>
          </a:xfrm>
        </p:grpSpPr>
        <p:sp>
          <p:nvSpPr>
            <p:cNvPr id="24" name="椭圆 10"/>
            <p:cNvSpPr/>
            <p:nvPr/>
          </p:nvSpPr>
          <p:spPr>
            <a:xfrm>
              <a:off x="484796" y="2897759"/>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5"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3"/>
                  </a:solidFill>
                  <a:latin typeface="微软雅黑" panose="020B0503020204020204" pitchFamily="34" charset="-122"/>
                  <a:ea typeface="微软雅黑" panose="020B0503020204020204" pitchFamily="34" charset="-122"/>
                </a:rPr>
                <a:t>点击添加标题</a:t>
              </a:r>
              <a:endParaRPr lang="en-US" altLang="zh-CN" sz="2400" dirty="0">
                <a:solidFill>
                  <a:schemeClr val="accent3"/>
                </a:solidFill>
                <a:latin typeface="微软雅黑" panose="020B0503020204020204" pitchFamily="34" charset="-122"/>
                <a:ea typeface="微软雅黑" panose="020B0503020204020204" pitchFamily="34" charset="-122"/>
              </a:endParaRPr>
            </a:p>
          </p:txBody>
        </p:sp>
        <p:sp>
          <p:nvSpPr>
            <p:cNvPr id="26"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649" y="1421312"/>
            <a:ext cx="3005688" cy="1998783"/>
          </a:xfrm>
          <a:prstGeom prst="rect">
            <a:avLst/>
          </a:prstGeom>
          <a:noFill/>
        </p:spPr>
      </p:pic>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3085" y="1421312"/>
            <a:ext cx="2994707" cy="1998967"/>
          </a:xfrm>
          <a:prstGeom prst="rect">
            <a:avLst/>
          </a:prstGeom>
          <a:noFill/>
          <a:ln>
            <a:noFill/>
          </a:ln>
        </p:spPr>
      </p:pic>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27249" y="1421312"/>
            <a:ext cx="2994431" cy="1998783"/>
          </a:xfrm>
          <a:prstGeom prst="rect">
            <a:avLst/>
          </a:prstGeom>
          <a:noFill/>
        </p:spPr>
      </p:pic>
      <p:sp>
        <p:nvSpPr>
          <p:cNvPr id="2" name="标题 1"/>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lide(fromBottom)">
                                      <p:cBhvr>
                                        <p:cTn id="7" dur="500"/>
                                        <p:tgtEl>
                                          <p:spTgt spid="1026"/>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Top)">
                                      <p:cBhvr>
                                        <p:cTn id="11" dur="500"/>
                                        <p:tgtEl>
                                          <p:spTgt spid="18"/>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lide(fromBottom)">
                                      <p:cBhvr>
                                        <p:cTn id="15" dur="500"/>
                                        <p:tgtEl>
                                          <p:spTgt spid="29"/>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Top)">
                                      <p:cBhvr>
                                        <p:cTn id="19" dur="500"/>
                                        <p:tgtEl>
                                          <p:spTgt spid="19"/>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lide(fromBottom)">
                                      <p:cBhvr>
                                        <p:cTn id="23" dur="500"/>
                                        <p:tgtEl>
                                          <p:spTgt spid="30"/>
                                        </p:tgtEl>
                                      </p:cBhvr>
                                    </p:animEffect>
                                  </p:childTnLst>
                                </p:cTn>
                              </p:par>
                            </p:childTnLst>
                          </p:cTn>
                        </p:par>
                        <p:par>
                          <p:cTn id="24" fill="hold">
                            <p:stCondLst>
                              <p:cond delay="2500"/>
                            </p:stCondLst>
                            <p:childTnLst>
                              <p:par>
                                <p:cTn id="25" presetID="1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Top)">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p:cNvSpPr/>
          <p:nvPr/>
        </p:nvSpPr>
        <p:spPr bwMode="auto">
          <a:xfrm>
            <a:off x="5319625" y="4404802"/>
            <a:ext cx="600804" cy="721332"/>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12" name="Freeform 15"/>
          <p:cNvSpPr/>
          <p:nvPr/>
        </p:nvSpPr>
        <p:spPr bwMode="auto">
          <a:xfrm>
            <a:off x="5319625" y="2732346"/>
            <a:ext cx="600804" cy="721332"/>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30" name="Freeform 32"/>
          <p:cNvSpPr/>
          <p:nvPr/>
        </p:nvSpPr>
        <p:spPr bwMode="auto">
          <a:xfrm>
            <a:off x="7166449" y="3176975"/>
            <a:ext cx="3656648" cy="12189"/>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74" name="Group 73"/>
          <p:cNvGrpSpPr/>
          <p:nvPr/>
        </p:nvGrpSpPr>
        <p:grpSpPr>
          <a:xfrm>
            <a:off x="5319626" y="4109572"/>
            <a:ext cx="1201607" cy="1016562"/>
            <a:chOff x="3989567" y="3082312"/>
            <a:chExt cx="901440" cy="762620"/>
          </a:xfrm>
        </p:grpSpPr>
        <p:sp>
          <p:nvSpPr>
            <p:cNvPr id="3" name="Freeform 6"/>
            <p:cNvSpPr/>
            <p:nvPr/>
          </p:nvSpPr>
          <p:spPr bwMode="auto">
            <a:xfrm>
              <a:off x="4440286" y="3303792"/>
              <a:ext cx="450720" cy="541140"/>
            </a:xfrm>
            <a:custGeom>
              <a:avLst/>
              <a:gdLst>
                <a:gd name="T0" fmla="*/ 453 w 453"/>
                <a:gd name="T1" fmla="*/ 0 h 474"/>
                <a:gd name="T2" fmla="*/ 0 w 453"/>
                <a:gd name="T3" fmla="*/ 197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7"/>
                  </a:lnTo>
                  <a:lnTo>
                    <a:pt x="0" y="474"/>
                  </a:lnTo>
                  <a:lnTo>
                    <a:pt x="453" y="277"/>
                  </a:lnTo>
                  <a:lnTo>
                    <a:pt x="453" y="0"/>
                  </a:lnTo>
                  <a:close/>
                </a:path>
              </a:pathLst>
            </a:custGeom>
            <a:solidFill>
              <a:schemeClr val="accent4">
                <a:alpha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4" name="Freeform 7"/>
            <p:cNvSpPr/>
            <p:nvPr/>
          </p:nvSpPr>
          <p:spPr bwMode="auto">
            <a:xfrm>
              <a:off x="3989567" y="3303792"/>
              <a:ext cx="450720" cy="541140"/>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6" name="Freeform 9"/>
            <p:cNvSpPr/>
            <p:nvPr/>
          </p:nvSpPr>
          <p:spPr bwMode="auto">
            <a:xfrm>
              <a:off x="3989568" y="3082312"/>
              <a:ext cx="901439" cy="446384"/>
            </a:xfrm>
            <a:custGeom>
              <a:avLst/>
              <a:gdLst>
                <a:gd name="T0" fmla="*/ 453 w 906"/>
                <a:gd name="T1" fmla="*/ 0 h 391"/>
                <a:gd name="T2" fmla="*/ 0 w 906"/>
                <a:gd name="T3" fmla="*/ 194 h 391"/>
                <a:gd name="T4" fmla="*/ 453 w 906"/>
                <a:gd name="T5" fmla="*/ 391 h 391"/>
                <a:gd name="T6" fmla="*/ 906 w 906"/>
                <a:gd name="T7" fmla="*/ 194 h 391"/>
                <a:gd name="T8" fmla="*/ 453 w 906"/>
                <a:gd name="T9" fmla="*/ 0 h 391"/>
              </a:gdLst>
              <a:ahLst/>
              <a:cxnLst>
                <a:cxn ang="0">
                  <a:pos x="T0" y="T1"/>
                </a:cxn>
                <a:cxn ang="0">
                  <a:pos x="T2" y="T3"/>
                </a:cxn>
                <a:cxn ang="0">
                  <a:pos x="T4" y="T5"/>
                </a:cxn>
                <a:cxn ang="0">
                  <a:pos x="T6" y="T7"/>
                </a:cxn>
                <a:cxn ang="0">
                  <a:pos x="T8" y="T9"/>
                </a:cxn>
              </a:cxnLst>
              <a:rect l="0" t="0" r="r" b="b"/>
              <a:pathLst>
                <a:path w="906" h="391">
                  <a:moveTo>
                    <a:pt x="453" y="0"/>
                  </a:moveTo>
                  <a:lnTo>
                    <a:pt x="0" y="194"/>
                  </a:lnTo>
                  <a:lnTo>
                    <a:pt x="453" y="391"/>
                  </a:lnTo>
                  <a:lnTo>
                    <a:pt x="906" y="194"/>
                  </a:lnTo>
                  <a:lnTo>
                    <a:pt x="45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39" name="Freeform 41"/>
            <p:cNvSpPr>
              <a:spLocks noEditPoints="1"/>
            </p:cNvSpPr>
            <p:nvPr/>
          </p:nvSpPr>
          <p:spPr bwMode="auto">
            <a:xfrm>
              <a:off x="4102994" y="3441931"/>
              <a:ext cx="182079" cy="262579"/>
            </a:xfrm>
            <a:custGeom>
              <a:avLst/>
              <a:gdLst>
                <a:gd name="T0" fmla="*/ 25 w 77"/>
                <a:gd name="T1" fmla="*/ 80 h 97"/>
                <a:gd name="T2" fmla="*/ 9 w 77"/>
                <a:gd name="T3" fmla="*/ 46 h 97"/>
                <a:gd name="T4" fmla="*/ 25 w 77"/>
                <a:gd name="T5" fmla="*/ 26 h 97"/>
                <a:gd name="T6" fmla="*/ 41 w 77"/>
                <a:gd name="T7" fmla="*/ 60 h 97"/>
                <a:gd name="T8" fmla="*/ 22 w 77"/>
                <a:gd name="T9" fmla="*/ 9 h 97"/>
                <a:gd name="T10" fmla="*/ 20 w 77"/>
                <a:gd name="T11" fmla="*/ 17 h 97"/>
                <a:gd name="T12" fmla="*/ 11 w 77"/>
                <a:gd name="T13" fmla="*/ 12 h 97"/>
                <a:gd name="T14" fmla="*/ 8 w 77"/>
                <a:gd name="T15" fmla="*/ 26 h 97"/>
                <a:gd name="T16" fmla="*/ 0 w 77"/>
                <a:gd name="T17" fmla="*/ 36 h 97"/>
                <a:gd name="T18" fmla="*/ 5 w 77"/>
                <a:gd name="T19" fmla="*/ 51 h 97"/>
                <a:gd name="T20" fmla="*/ 5 w 77"/>
                <a:gd name="T21" fmla="*/ 70 h 97"/>
                <a:gd name="T22" fmla="*/ 13 w 77"/>
                <a:gd name="T23" fmla="*/ 77 h 97"/>
                <a:gd name="T24" fmla="*/ 21 w 77"/>
                <a:gd name="T25" fmla="*/ 94 h 97"/>
                <a:gd name="T26" fmla="*/ 29 w 77"/>
                <a:gd name="T27" fmla="*/ 89 h 97"/>
                <a:gd name="T28" fmla="*/ 36 w 77"/>
                <a:gd name="T29" fmla="*/ 87 h 97"/>
                <a:gd name="T30" fmla="*/ 45 w 77"/>
                <a:gd name="T31" fmla="*/ 88 h 97"/>
                <a:gd name="T32" fmla="*/ 45 w 77"/>
                <a:gd name="T33" fmla="*/ 69 h 97"/>
                <a:gd name="T34" fmla="*/ 50 w 77"/>
                <a:gd name="T35" fmla="*/ 58 h 97"/>
                <a:gd name="T36" fmla="*/ 42 w 77"/>
                <a:gd name="T37" fmla="*/ 41 h 97"/>
                <a:gd name="T38" fmla="*/ 40 w 77"/>
                <a:gd name="T39" fmla="*/ 25 h 97"/>
                <a:gd name="T40" fmla="*/ 30 w 77"/>
                <a:gd name="T41" fmla="*/ 21 h 97"/>
                <a:gd name="T42" fmla="*/ 22 w 77"/>
                <a:gd name="T43" fmla="*/ 9 h 97"/>
                <a:gd name="T44" fmla="*/ 60 w 77"/>
                <a:gd name="T45" fmla="*/ 48 h 97"/>
                <a:gd name="T46" fmla="*/ 49 w 77"/>
                <a:gd name="T47" fmla="*/ 25 h 97"/>
                <a:gd name="T48" fmla="*/ 60 w 77"/>
                <a:gd name="T49" fmla="*/ 12 h 97"/>
                <a:gd name="T50" fmla="*/ 70 w 77"/>
                <a:gd name="T51" fmla="*/ 35 h 97"/>
                <a:gd name="T52" fmla="*/ 58 w 77"/>
                <a:gd name="T53" fmla="*/ 0 h 97"/>
                <a:gd name="T54" fmla="*/ 57 w 77"/>
                <a:gd name="T55" fmla="*/ 5 h 97"/>
                <a:gd name="T56" fmla="*/ 50 w 77"/>
                <a:gd name="T57" fmla="*/ 2 h 97"/>
                <a:gd name="T58" fmla="*/ 48 w 77"/>
                <a:gd name="T59" fmla="*/ 11 h 97"/>
                <a:gd name="T60" fmla="*/ 43 w 77"/>
                <a:gd name="T61" fmla="*/ 18 h 97"/>
                <a:gd name="T62" fmla="*/ 46 w 77"/>
                <a:gd name="T63" fmla="*/ 28 h 97"/>
                <a:gd name="T64" fmla="*/ 46 w 77"/>
                <a:gd name="T65" fmla="*/ 41 h 97"/>
                <a:gd name="T66" fmla="*/ 52 w 77"/>
                <a:gd name="T67" fmla="*/ 46 h 97"/>
                <a:gd name="T68" fmla="*/ 57 w 77"/>
                <a:gd name="T69" fmla="*/ 57 h 97"/>
                <a:gd name="T70" fmla="*/ 62 w 77"/>
                <a:gd name="T71" fmla="*/ 55 h 97"/>
                <a:gd name="T72" fmla="*/ 67 w 77"/>
                <a:gd name="T73" fmla="*/ 53 h 97"/>
                <a:gd name="T74" fmla="*/ 73 w 77"/>
                <a:gd name="T75" fmla="*/ 53 h 97"/>
                <a:gd name="T76" fmla="*/ 73 w 77"/>
                <a:gd name="T77" fmla="*/ 41 h 97"/>
                <a:gd name="T78" fmla="*/ 77 w 77"/>
                <a:gd name="T79" fmla="*/ 33 h 97"/>
                <a:gd name="T80" fmla="*/ 72 w 77"/>
                <a:gd name="T81" fmla="*/ 22 h 97"/>
                <a:gd name="T82" fmla="*/ 70 w 77"/>
                <a:gd name="T83" fmla="*/ 11 h 97"/>
                <a:gd name="T84" fmla="*/ 63 w 77"/>
                <a:gd name="T85" fmla="*/ 8 h 97"/>
                <a:gd name="T86" fmla="*/ 58 w 77"/>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7">
                  <a:moveTo>
                    <a:pt x="29" y="81"/>
                  </a:moveTo>
                  <a:cubicBezTo>
                    <a:pt x="28" y="81"/>
                    <a:pt x="26" y="81"/>
                    <a:pt x="25" y="80"/>
                  </a:cubicBezTo>
                  <a:cubicBezTo>
                    <a:pt x="25" y="80"/>
                    <a:pt x="25" y="80"/>
                    <a:pt x="25" y="80"/>
                  </a:cubicBezTo>
                  <a:cubicBezTo>
                    <a:pt x="16" y="76"/>
                    <a:pt x="9" y="61"/>
                    <a:pt x="9" y="46"/>
                  </a:cubicBezTo>
                  <a:cubicBezTo>
                    <a:pt x="10" y="34"/>
                    <a:pt x="15" y="26"/>
                    <a:pt x="22" y="26"/>
                  </a:cubicBezTo>
                  <a:cubicBezTo>
                    <a:pt x="23" y="26"/>
                    <a:pt x="24" y="26"/>
                    <a:pt x="25" y="26"/>
                  </a:cubicBezTo>
                  <a:cubicBezTo>
                    <a:pt x="26" y="27"/>
                    <a:pt x="26" y="27"/>
                    <a:pt x="26" y="27"/>
                  </a:cubicBezTo>
                  <a:cubicBezTo>
                    <a:pt x="34" y="30"/>
                    <a:pt x="41" y="46"/>
                    <a:pt x="41" y="60"/>
                  </a:cubicBezTo>
                  <a:cubicBezTo>
                    <a:pt x="41" y="73"/>
                    <a:pt x="36" y="81"/>
                    <a:pt x="29" y="81"/>
                  </a:cubicBezTo>
                  <a:moveTo>
                    <a:pt x="22" y="9"/>
                  </a:moveTo>
                  <a:cubicBezTo>
                    <a:pt x="22" y="17"/>
                    <a:pt x="22" y="17"/>
                    <a:pt x="22" y="17"/>
                  </a:cubicBezTo>
                  <a:cubicBezTo>
                    <a:pt x="21" y="17"/>
                    <a:pt x="21" y="17"/>
                    <a:pt x="20" y="17"/>
                  </a:cubicBezTo>
                  <a:cubicBezTo>
                    <a:pt x="18" y="17"/>
                    <a:pt x="16" y="18"/>
                    <a:pt x="14" y="19"/>
                  </a:cubicBezTo>
                  <a:cubicBezTo>
                    <a:pt x="11" y="12"/>
                    <a:pt x="11" y="12"/>
                    <a:pt x="11" y="12"/>
                  </a:cubicBezTo>
                  <a:cubicBezTo>
                    <a:pt x="5" y="19"/>
                    <a:pt x="5" y="19"/>
                    <a:pt x="5" y="19"/>
                  </a:cubicBezTo>
                  <a:cubicBezTo>
                    <a:pt x="8" y="26"/>
                    <a:pt x="8" y="26"/>
                    <a:pt x="8" y="26"/>
                  </a:cubicBezTo>
                  <a:cubicBezTo>
                    <a:pt x="7" y="29"/>
                    <a:pt x="6" y="33"/>
                    <a:pt x="5" y="38"/>
                  </a:cubicBezTo>
                  <a:cubicBezTo>
                    <a:pt x="0" y="36"/>
                    <a:pt x="0" y="36"/>
                    <a:pt x="0" y="36"/>
                  </a:cubicBezTo>
                  <a:cubicBezTo>
                    <a:pt x="0" y="49"/>
                    <a:pt x="0" y="49"/>
                    <a:pt x="0" y="49"/>
                  </a:cubicBezTo>
                  <a:cubicBezTo>
                    <a:pt x="5" y="51"/>
                    <a:pt x="5" y="51"/>
                    <a:pt x="5" y="51"/>
                  </a:cubicBezTo>
                  <a:cubicBezTo>
                    <a:pt x="5" y="56"/>
                    <a:pt x="6" y="61"/>
                    <a:pt x="8" y="65"/>
                  </a:cubicBezTo>
                  <a:cubicBezTo>
                    <a:pt x="5" y="70"/>
                    <a:pt x="5" y="70"/>
                    <a:pt x="5" y="70"/>
                  </a:cubicBezTo>
                  <a:cubicBezTo>
                    <a:pt x="10" y="81"/>
                    <a:pt x="10" y="81"/>
                    <a:pt x="10" y="81"/>
                  </a:cubicBezTo>
                  <a:cubicBezTo>
                    <a:pt x="13" y="77"/>
                    <a:pt x="13" y="77"/>
                    <a:pt x="13" y="77"/>
                  </a:cubicBezTo>
                  <a:cubicBezTo>
                    <a:pt x="16" y="81"/>
                    <a:pt x="18" y="84"/>
                    <a:pt x="21" y="86"/>
                  </a:cubicBezTo>
                  <a:cubicBezTo>
                    <a:pt x="21" y="94"/>
                    <a:pt x="21" y="94"/>
                    <a:pt x="21" y="94"/>
                  </a:cubicBezTo>
                  <a:cubicBezTo>
                    <a:pt x="29" y="97"/>
                    <a:pt x="29" y="97"/>
                    <a:pt x="29" y="97"/>
                  </a:cubicBezTo>
                  <a:cubicBezTo>
                    <a:pt x="29" y="89"/>
                    <a:pt x="29" y="89"/>
                    <a:pt x="29" y="89"/>
                  </a:cubicBezTo>
                  <a:cubicBezTo>
                    <a:pt x="29" y="90"/>
                    <a:pt x="30" y="90"/>
                    <a:pt x="30" y="90"/>
                  </a:cubicBezTo>
                  <a:cubicBezTo>
                    <a:pt x="32" y="90"/>
                    <a:pt x="34" y="89"/>
                    <a:pt x="36" y="87"/>
                  </a:cubicBezTo>
                  <a:cubicBezTo>
                    <a:pt x="40" y="94"/>
                    <a:pt x="40" y="94"/>
                    <a:pt x="40" y="94"/>
                  </a:cubicBezTo>
                  <a:cubicBezTo>
                    <a:pt x="45" y="88"/>
                    <a:pt x="45" y="88"/>
                    <a:pt x="45" y="88"/>
                  </a:cubicBezTo>
                  <a:cubicBezTo>
                    <a:pt x="42" y="81"/>
                    <a:pt x="42" y="81"/>
                    <a:pt x="42" y="81"/>
                  </a:cubicBezTo>
                  <a:cubicBezTo>
                    <a:pt x="44" y="77"/>
                    <a:pt x="45" y="73"/>
                    <a:pt x="45" y="69"/>
                  </a:cubicBezTo>
                  <a:cubicBezTo>
                    <a:pt x="50" y="71"/>
                    <a:pt x="50" y="71"/>
                    <a:pt x="50" y="71"/>
                  </a:cubicBezTo>
                  <a:cubicBezTo>
                    <a:pt x="50" y="58"/>
                    <a:pt x="50" y="58"/>
                    <a:pt x="50" y="58"/>
                  </a:cubicBezTo>
                  <a:cubicBezTo>
                    <a:pt x="45" y="56"/>
                    <a:pt x="45" y="56"/>
                    <a:pt x="45" y="56"/>
                  </a:cubicBezTo>
                  <a:cubicBezTo>
                    <a:pt x="45" y="51"/>
                    <a:pt x="44" y="46"/>
                    <a:pt x="42" y="41"/>
                  </a:cubicBezTo>
                  <a:cubicBezTo>
                    <a:pt x="46" y="37"/>
                    <a:pt x="46" y="37"/>
                    <a:pt x="46" y="37"/>
                  </a:cubicBezTo>
                  <a:cubicBezTo>
                    <a:pt x="40" y="25"/>
                    <a:pt x="40" y="25"/>
                    <a:pt x="40" y="25"/>
                  </a:cubicBezTo>
                  <a:cubicBezTo>
                    <a:pt x="37" y="29"/>
                    <a:pt x="37" y="29"/>
                    <a:pt x="37" y="29"/>
                  </a:cubicBezTo>
                  <a:cubicBezTo>
                    <a:pt x="35" y="26"/>
                    <a:pt x="32" y="23"/>
                    <a:pt x="30" y="21"/>
                  </a:cubicBezTo>
                  <a:cubicBezTo>
                    <a:pt x="30" y="13"/>
                    <a:pt x="30" y="13"/>
                    <a:pt x="30" y="13"/>
                  </a:cubicBezTo>
                  <a:cubicBezTo>
                    <a:pt x="22" y="9"/>
                    <a:pt x="22" y="9"/>
                    <a:pt x="22" y="9"/>
                  </a:cubicBezTo>
                  <a:moveTo>
                    <a:pt x="62" y="49"/>
                  </a:moveTo>
                  <a:cubicBezTo>
                    <a:pt x="61" y="49"/>
                    <a:pt x="61" y="49"/>
                    <a:pt x="60" y="48"/>
                  </a:cubicBezTo>
                  <a:cubicBezTo>
                    <a:pt x="60" y="48"/>
                    <a:pt x="60" y="48"/>
                    <a:pt x="60" y="48"/>
                  </a:cubicBezTo>
                  <a:cubicBezTo>
                    <a:pt x="54" y="46"/>
                    <a:pt x="49" y="35"/>
                    <a:pt x="49" y="25"/>
                  </a:cubicBezTo>
                  <a:cubicBezTo>
                    <a:pt x="49" y="17"/>
                    <a:pt x="53" y="11"/>
                    <a:pt x="57" y="11"/>
                  </a:cubicBezTo>
                  <a:cubicBezTo>
                    <a:pt x="58" y="11"/>
                    <a:pt x="59" y="11"/>
                    <a:pt x="60" y="12"/>
                  </a:cubicBezTo>
                  <a:cubicBezTo>
                    <a:pt x="60" y="12"/>
                    <a:pt x="60" y="12"/>
                    <a:pt x="60" y="12"/>
                  </a:cubicBezTo>
                  <a:cubicBezTo>
                    <a:pt x="66" y="14"/>
                    <a:pt x="71" y="25"/>
                    <a:pt x="70" y="35"/>
                  </a:cubicBezTo>
                  <a:cubicBezTo>
                    <a:pt x="70" y="43"/>
                    <a:pt x="67" y="49"/>
                    <a:pt x="62" y="49"/>
                  </a:cubicBezTo>
                  <a:moveTo>
                    <a:pt x="58" y="0"/>
                  </a:moveTo>
                  <a:cubicBezTo>
                    <a:pt x="57" y="5"/>
                    <a:pt x="57" y="5"/>
                    <a:pt x="57" y="5"/>
                  </a:cubicBezTo>
                  <a:cubicBezTo>
                    <a:pt x="57" y="5"/>
                    <a:pt x="57" y="5"/>
                    <a:pt x="57" y="5"/>
                  </a:cubicBezTo>
                  <a:cubicBezTo>
                    <a:pt x="55" y="5"/>
                    <a:pt x="54" y="6"/>
                    <a:pt x="52" y="7"/>
                  </a:cubicBezTo>
                  <a:cubicBezTo>
                    <a:pt x="50" y="2"/>
                    <a:pt x="50" y="2"/>
                    <a:pt x="50" y="2"/>
                  </a:cubicBezTo>
                  <a:cubicBezTo>
                    <a:pt x="46" y="7"/>
                    <a:pt x="46" y="7"/>
                    <a:pt x="46" y="7"/>
                  </a:cubicBezTo>
                  <a:cubicBezTo>
                    <a:pt x="48" y="11"/>
                    <a:pt x="48" y="11"/>
                    <a:pt x="48" y="11"/>
                  </a:cubicBezTo>
                  <a:cubicBezTo>
                    <a:pt x="47" y="14"/>
                    <a:pt x="47" y="16"/>
                    <a:pt x="46" y="19"/>
                  </a:cubicBezTo>
                  <a:cubicBezTo>
                    <a:pt x="43" y="18"/>
                    <a:pt x="43" y="18"/>
                    <a:pt x="43" y="18"/>
                  </a:cubicBezTo>
                  <a:cubicBezTo>
                    <a:pt x="43" y="27"/>
                    <a:pt x="43" y="27"/>
                    <a:pt x="43" y="27"/>
                  </a:cubicBezTo>
                  <a:cubicBezTo>
                    <a:pt x="46" y="28"/>
                    <a:pt x="46" y="28"/>
                    <a:pt x="46" y="28"/>
                  </a:cubicBezTo>
                  <a:cubicBezTo>
                    <a:pt x="46" y="32"/>
                    <a:pt x="47" y="35"/>
                    <a:pt x="48" y="38"/>
                  </a:cubicBezTo>
                  <a:cubicBezTo>
                    <a:pt x="46" y="41"/>
                    <a:pt x="46" y="41"/>
                    <a:pt x="46" y="41"/>
                  </a:cubicBezTo>
                  <a:cubicBezTo>
                    <a:pt x="49" y="49"/>
                    <a:pt x="49" y="49"/>
                    <a:pt x="49" y="49"/>
                  </a:cubicBezTo>
                  <a:cubicBezTo>
                    <a:pt x="52" y="46"/>
                    <a:pt x="52" y="46"/>
                    <a:pt x="52" y="46"/>
                  </a:cubicBezTo>
                  <a:cubicBezTo>
                    <a:pt x="53" y="49"/>
                    <a:pt x="55" y="51"/>
                    <a:pt x="57" y="52"/>
                  </a:cubicBezTo>
                  <a:cubicBezTo>
                    <a:pt x="57" y="57"/>
                    <a:pt x="57" y="57"/>
                    <a:pt x="57" y="57"/>
                  </a:cubicBezTo>
                  <a:cubicBezTo>
                    <a:pt x="62" y="60"/>
                    <a:pt x="62" y="60"/>
                    <a:pt x="62" y="60"/>
                  </a:cubicBezTo>
                  <a:cubicBezTo>
                    <a:pt x="62" y="55"/>
                    <a:pt x="62" y="55"/>
                    <a:pt x="62" y="55"/>
                  </a:cubicBezTo>
                  <a:cubicBezTo>
                    <a:pt x="62" y="55"/>
                    <a:pt x="63" y="55"/>
                    <a:pt x="63" y="55"/>
                  </a:cubicBezTo>
                  <a:cubicBezTo>
                    <a:pt x="65" y="55"/>
                    <a:pt x="66" y="54"/>
                    <a:pt x="67" y="53"/>
                  </a:cubicBezTo>
                  <a:cubicBezTo>
                    <a:pt x="70" y="58"/>
                    <a:pt x="70" y="58"/>
                    <a:pt x="70" y="58"/>
                  </a:cubicBezTo>
                  <a:cubicBezTo>
                    <a:pt x="73" y="53"/>
                    <a:pt x="73" y="53"/>
                    <a:pt x="73" y="53"/>
                  </a:cubicBezTo>
                  <a:cubicBezTo>
                    <a:pt x="71" y="48"/>
                    <a:pt x="71" y="48"/>
                    <a:pt x="71" y="48"/>
                  </a:cubicBezTo>
                  <a:cubicBezTo>
                    <a:pt x="72" y="46"/>
                    <a:pt x="73" y="44"/>
                    <a:pt x="73" y="41"/>
                  </a:cubicBezTo>
                  <a:cubicBezTo>
                    <a:pt x="77" y="42"/>
                    <a:pt x="77" y="42"/>
                    <a:pt x="77" y="42"/>
                  </a:cubicBezTo>
                  <a:cubicBezTo>
                    <a:pt x="77" y="33"/>
                    <a:pt x="77" y="33"/>
                    <a:pt x="77" y="33"/>
                  </a:cubicBezTo>
                  <a:cubicBezTo>
                    <a:pt x="74" y="32"/>
                    <a:pt x="74" y="32"/>
                    <a:pt x="74" y="32"/>
                  </a:cubicBezTo>
                  <a:cubicBezTo>
                    <a:pt x="73" y="28"/>
                    <a:pt x="73" y="25"/>
                    <a:pt x="72" y="22"/>
                  </a:cubicBezTo>
                  <a:cubicBezTo>
                    <a:pt x="74" y="19"/>
                    <a:pt x="74" y="19"/>
                    <a:pt x="74" y="19"/>
                  </a:cubicBezTo>
                  <a:cubicBezTo>
                    <a:pt x="70" y="11"/>
                    <a:pt x="70" y="11"/>
                    <a:pt x="70" y="11"/>
                  </a:cubicBezTo>
                  <a:cubicBezTo>
                    <a:pt x="68" y="14"/>
                    <a:pt x="68" y="14"/>
                    <a:pt x="68" y="14"/>
                  </a:cubicBezTo>
                  <a:cubicBezTo>
                    <a:pt x="66" y="11"/>
                    <a:pt x="65" y="9"/>
                    <a:pt x="63" y="8"/>
                  </a:cubicBezTo>
                  <a:cubicBezTo>
                    <a:pt x="63" y="2"/>
                    <a:pt x="63" y="2"/>
                    <a:pt x="63" y="2"/>
                  </a:cubicBezTo>
                  <a:cubicBezTo>
                    <a:pt x="58" y="0"/>
                    <a:pt x="58" y="0"/>
                    <a:pt x="58"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bg1"/>
                </a:solidFill>
              </a:endParaRPr>
            </a:p>
          </p:txBody>
        </p:sp>
      </p:grpSp>
      <p:grpSp>
        <p:nvGrpSpPr>
          <p:cNvPr id="75" name="Group 74"/>
          <p:cNvGrpSpPr/>
          <p:nvPr/>
        </p:nvGrpSpPr>
        <p:grpSpPr>
          <a:xfrm>
            <a:off x="5319626" y="3274105"/>
            <a:ext cx="1201607" cy="1015040"/>
            <a:chOff x="3989567" y="2455549"/>
            <a:chExt cx="901440" cy="761478"/>
          </a:xfrm>
        </p:grpSpPr>
        <p:sp>
          <p:nvSpPr>
            <p:cNvPr id="7" name="Freeform 10"/>
            <p:cNvSpPr/>
            <p:nvPr/>
          </p:nvSpPr>
          <p:spPr bwMode="auto">
            <a:xfrm>
              <a:off x="4440286" y="2677028"/>
              <a:ext cx="450720" cy="539999"/>
            </a:xfrm>
            <a:custGeom>
              <a:avLst/>
              <a:gdLst>
                <a:gd name="T0" fmla="*/ 453 w 453"/>
                <a:gd name="T1" fmla="*/ 0 h 473"/>
                <a:gd name="T2" fmla="*/ 0 w 453"/>
                <a:gd name="T3" fmla="*/ 194 h 473"/>
                <a:gd name="T4" fmla="*/ 0 w 453"/>
                <a:gd name="T5" fmla="*/ 473 h 473"/>
                <a:gd name="T6" fmla="*/ 453 w 453"/>
                <a:gd name="T7" fmla="*/ 277 h 473"/>
                <a:gd name="T8" fmla="*/ 453 w 453"/>
                <a:gd name="T9" fmla="*/ 0 h 473"/>
              </a:gdLst>
              <a:ahLst/>
              <a:cxnLst>
                <a:cxn ang="0">
                  <a:pos x="T0" y="T1"/>
                </a:cxn>
                <a:cxn ang="0">
                  <a:pos x="T2" y="T3"/>
                </a:cxn>
                <a:cxn ang="0">
                  <a:pos x="T4" y="T5"/>
                </a:cxn>
                <a:cxn ang="0">
                  <a:pos x="T6" y="T7"/>
                </a:cxn>
                <a:cxn ang="0">
                  <a:pos x="T8" y="T9"/>
                </a:cxn>
              </a:cxnLst>
              <a:rect l="0" t="0" r="r" b="b"/>
              <a:pathLst>
                <a:path w="453" h="473">
                  <a:moveTo>
                    <a:pt x="453" y="0"/>
                  </a:moveTo>
                  <a:lnTo>
                    <a:pt x="0" y="194"/>
                  </a:lnTo>
                  <a:lnTo>
                    <a:pt x="0" y="473"/>
                  </a:lnTo>
                  <a:lnTo>
                    <a:pt x="453" y="277"/>
                  </a:lnTo>
                  <a:lnTo>
                    <a:pt x="453" y="0"/>
                  </a:lnTo>
                  <a:close/>
                </a:path>
              </a:pathLst>
            </a:custGeom>
            <a:solidFill>
              <a:schemeClr val="accent3">
                <a:alpha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8" name="Freeform 11"/>
            <p:cNvSpPr/>
            <p:nvPr/>
          </p:nvSpPr>
          <p:spPr bwMode="auto">
            <a:xfrm>
              <a:off x="3989567" y="2677028"/>
              <a:ext cx="450720" cy="539999"/>
            </a:xfrm>
            <a:custGeom>
              <a:avLst/>
              <a:gdLst>
                <a:gd name="T0" fmla="*/ 0 w 453"/>
                <a:gd name="T1" fmla="*/ 0 h 473"/>
                <a:gd name="T2" fmla="*/ 453 w 453"/>
                <a:gd name="T3" fmla="*/ 194 h 473"/>
                <a:gd name="T4" fmla="*/ 453 w 453"/>
                <a:gd name="T5" fmla="*/ 473 h 473"/>
                <a:gd name="T6" fmla="*/ 0 w 453"/>
                <a:gd name="T7" fmla="*/ 277 h 473"/>
                <a:gd name="T8" fmla="*/ 0 w 453"/>
                <a:gd name="T9" fmla="*/ 0 h 473"/>
              </a:gdLst>
              <a:ahLst/>
              <a:cxnLst>
                <a:cxn ang="0">
                  <a:pos x="T0" y="T1"/>
                </a:cxn>
                <a:cxn ang="0">
                  <a:pos x="T2" y="T3"/>
                </a:cxn>
                <a:cxn ang="0">
                  <a:pos x="T4" y="T5"/>
                </a:cxn>
                <a:cxn ang="0">
                  <a:pos x="T6" y="T7"/>
                </a:cxn>
                <a:cxn ang="0">
                  <a:pos x="T8" y="T9"/>
                </a:cxn>
              </a:cxnLst>
              <a:rect l="0" t="0" r="r" b="b"/>
              <a:pathLst>
                <a:path w="453" h="473">
                  <a:moveTo>
                    <a:pt x="0" y="0"/>
                  </a:moveTo>
                  <a:lnTo>
                    <a:pt x="453" y="194"/>
                  </a:lnTo>
                  <a:lnTo>
                    <a:pt x="453" y="473"/>
                  </a:lnTo>
                  <a:lnTo>
                    <a:pt x="0" y="277"/>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9" name="Freeform 12"/>
            <p:cNvSpPr/>
            <p:nvPr/>
          </p:nvSpPr>
          <p:spPr bwMode="auto">
            <a:xfrm>
              <a:off x="3989568" y="2455549"/>
              <a:ext cx="901439" cy="442958"/>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41" name="Freeform 43"/>
            <p:cNvSpPr>
              <a:spLocks noEditPoints="1"/>
            </p:cNvSpPr>
            <p:nvPr/>
          </p:nvSpPr>
          <p:spPr bwMode="auto">
            <a:xfrm>
              <a:off x="4133837" y="2798042"/>
              <a:ext cx="165164" cy="286554"/>
            </a:xfrm>
            <a:custGeom>
              <a:avLst/>
              <a:gdLst>
                <a:gd name="T0" fmla="*/ 63 w 70"/>
                <a:gd name="T1" fmla="*/ 23 h 106"/>
                <a:gd name="T2" fmla="*/ 51 w 70"/>
                <a:gd name="T3" fmla="*/ 38 h 106"/>
                <a:gd name="T4" fmla="*/ 42 w 70"/>
                <a:gd name="T5" fmla="*/ 25 h 106"/>
                <a:gd name="T6" fmla="*/ 42 w 70"/>
                <a:gd name="T7" fmla="*/ 24 h 106"/>
                <a:gd name="T8" fmla="*/ 41 w 70"/>
                <a:gd name="T9" fmla="*/ 25 h 106"/>
                <a:gd name="T10" fmla="*/ 33 w 70"/>
                <a:gd name="T11" fmla="*/ 35 h 106"/>
                <a:gd name="T12" fmla="*/ 34 w 70"/>
                <a:gd name="T13" fmla="*/ 37 h 106"/>
                <a:gd name="T14" fmla="*/ 42 w 70"/>
                <a:gd name="T15" fmla="*/ 28 h 106"/>
                <a:gd name="T16" fmla="*/ 51 w 70"/>
                <a:gd name="T17" fmla="*/ 40 h 106"/>
                <a:gd name="T18" fmla="*/ 51 w 70"/>
                <a:gd name="T19" fmla="*/ 41 h 106"/>
                <a:gd name="T20" fmla="*/ 52 w 70"/>
                <a:gd name="T21" fmla="*/ 41 h 106"/>
                <a:gd name="T22" fmla="*/ 64 w 70"/>
                <a:gd name="T23" fmla="*/ 26 h 106"/>
                <a:gd name="T24" fmla="*/ 63 w 70"/>
                <a:gd name="T25" fmla="*/ 23 h 106"/>
                <a:gd name="T26" fmla="*/ 18 w 70"/>
                <a:gd name="T27" fmla="*/ 13 h 106"/>
                <a:gd name="T28" fmla="*/ 8 w 70"/>
                <a:gd name="T29" fmla="*/ 26 h 106"/>
                <a:gd name="T30" fmla="*/ 13 w 70"/>
                <a:gd name="T31" fmla="*/ 43 h 106"/>
                <a:gd name="T32" fmla="*/ 5 w 70"/>
                <a:gd name="T33" fmla="*/ 52 h 106"/>
                <a:gd name="T34" fmla="*/ 29 w 70"/>
                <a:gd name="T35" fmla="*/ 62 h 106"/>
                <a:gd name="T36" fmla="*/ 29 w 70"/>
                <a:gd name="T37" fmla="*/ 98 h 106"/>
                <a:gd name="T38" fmla="*/ 47 w 70"/>
                <a:gd name="T39" fmla="*/ 78 h 106"/>
                <a:gd name="T40" fmla="*/ 47 w 70"/>
                <a:gd name="T41" fmla="*/ 68 h 106"/>
                <a:gd name="T42" fmla="*/ 44 w 70"/>
                <a:gd name="T43" fmla="*/ 66 h 106"/>
                <a:gd name="T44" fmla="*/ 41 w 70"/>
                <a:gd name="T45" fmla="*/ 67 h 106"/>
                <a:gd name="T46" fmla="*/ 33 w 70"/>
                <a:gd name="T47" fmla="*/ 73 h 106"/>
                <a:gd name="T48" fmla="*/ 24 w 70"/>
                <a:gd name="T49" fmla="*/ 48 h 106"/>
                <a:gd name="T50" fmla="*/ 29 w 70"/>
                <a:gd name="T51" fmla="*/ 35 h 106"/>
                <a:gd name="T52" fmla="*/ 18 w 70"/>
                <a:gd name="T53" fmla="*/ 13 h 106"/>
                <a:gd name="T54" fmla="*/ 28 w 70"/>
                <a:gd name="T55" fmla="*/ 64 h 106"/>
                <a:gd name="T56" fmla="*/ 0 w 70"/>
                <a:gd name="T57" fmla="*/ 52 h 106"/>
                <a:gd name="T58" fmla="*/ 0 w 70"/>
                <a:gd name="T59" fmla="*/ 94 h 106"/>
                <a:gd name="T60" fmla="*/ 3 w 70"/>
                <a:gd name="T61" fmla="*/ 96 h 106"/>
                <a:gd name="T62" fmla="*/ 3 w 70"/>
                <a:gd name="T63" fmla="*/ 59 h 106"/>
                <a:gd name="T64" fmla="*/ 25 w 70"/>
                <a:gd name="T65" fmla="*/ 68 h 106"/>
                <a:gd name="T66" fmla="*/ 25 w 70"/>
                <a:gd name="T67" fmla="*/ 105 h 106"/>
                <a:gd name="T68" fmla="*/ 28 w 70"/>
                <a:gd name="T69" fmla="*/ 106 h 106"/>
                <a:gd name="T70" fmla="*/ 28 w 70"/>
                <a:gd name="T71" fmla="*/ 64 h 106"/>
                <a:gd name="T72" fmla="*/ 70 w 70"/>
                <a:gd name="T73" fmla="*/ 17 h 106"/>
                <a:gd name="T74" fmla="*/ 27 w 70"/>
                <a:gd name="T75" fmla="*/ 0 h 106"/>
                <a:gd name="T76" fmla="*/ 27 w 70"/>
                <a:gd name="T77" fmla="*/ 16 h 106"/>
                <a:gd name="T78" fmla="*/ 30 w 70"/>
                <a:gd name="T79" fmla="*/ 23 h 106"/>
                <a:gd name="T80" fmla="*/ 30 w 70"/>
                <a:gd name="T81" fmla="*/ 6 h 106"/>
                <a:gd name="T82" fmla="*/ 67 w 70"/>
                <a:gd name="T83" fmla="*/ 21 h 106"/>
                <a:gd name="T84" fmla="*/ 67 w 70"/>
                <a:gd name="T85" fmla="*/ 53 h 106"/>
                <a:gd name="T86" fmla="*/ 32 w 70"/>
                <a:gd name="T87" fmla="*/ 39 h 106"/>
                <a:gd name="T88" fmla="*/ 31 w 70"/>
                <a:gd name="T89" fmla="*/ 44 h 106"/>
                <a:gd name="T90" fmla="*/ 47 w 70"/>
                <a:gd name="T91" fmla="*/ 50 h 106"/>
                <a:gd name="T92" fmla="*/ 47 w 70"/>
                <a:gd name="T93" fmla="*/ 54 h 106"/>
                <a:gd name="T94" fmla="*/ 43 w 70"/>
                <a:gd name="T95" fmla="*/ 52 h 106"/>
                <a:gd name="T96" fmla="*/ 43 w 70"/>
                <a:gd name="T97" fmla="*/ 57 h 106"/>
                <a:gd name="T98" fmla="*/ 55 w 70"/>
                <a:gd name="T99" fmla="*/ 63 h 106"/>
                <a:gd name="T100" fmla="*/ 55 w 70"/>
                <a:gd name="T101" fmla="*/ 57 h 106"/>
                <a:gd name="T102" fmla="*/ 50 w 70"/>
                <a:gd name="T103" fmla="*/ 55 h 106"/>
                <a:gd name="T104" fmla="*/ 50 w 70"/>
                <a:gd name="T105" fmla="*/ 52 h 106"/>
                <a:gd name="T106" fmla="*/ 70 w 70"/>
                <a:gd name="T107" fmla="*/ 60 h 106"/>
                <a:gd name="T108" fmla="*/ 70 w 70"/>
                <a:gd name="T109" fmla="*/ 1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106">
                  <a:moveTo>
                    <a:pt x="63" y="23"/>
                  </a:moveTo>
                  <a:cubicBezTo>
                    <a:pt x="51" y="38"/>
                    <a:pt x="51" y="38"/>
                    <a:pt x="51" y="38"/>
                  </a:cubicBezTo>
                  <a:cubicBezTo>
                    <a:pt x="42" y="25"/>
                    <a:pt x="42" y="25"/>
                    <a:pt x="42" y="25"/>
                  </a:cubicBezTo>
                  <a:cubicBezTo>
                    <a:pt x="42" y="24"/>
                    <a:pt x="42" y="24"/>
                    <a:pt x="42" y="24"/>
                  </a:cubicBezTo>
                  <a:cubicBezTo>
                    <a:pt x="41" y="25"/>
                    <a:pt x="41" y="25"/>
                    <a:pt x="41" y="25"/>
                  </a:cubicBezTo>
                  <a:cubicBezTo>
                    <a:pt x="33" y="35"/>
                    <a:pt x="33" y="35"/>
                    <a:pt x="33" y="35"/>
                  </a:cubicBezTo>
                  <a:cubicBezTo>
                    <a:pt x="34" y="37"/>
                    <a:pt x="34" y="37"/>
                    <a:pt x="34" y="37"/>
                  </a:cubicBezTo>
                  <a:cubicBezTo>
                    <a:pt x="42" y="28"/>
                    <a:pt x="42" y="28"/>
                    <a:pt x="42" y="28"/>
                  </a:cubicBezTo>
                  <a:cubicBezTo>
                    <a:pt x="51" y="40"/>
                    <a:pt x="51" y="40"/>
                    <a:pt x="51" y="40"/>
                  </a:cubicBezTo>
                  <a:cubicBezTo>
                    <a:pt x="51" y="41"/>
                    <a:pt x="51" y="41"/>
                    <a:pt x="51" y="41"/>
                  </a:cubicBezTo>
                  <a:cubicBezTo>
                    <a:pt x="52" y="41"/>
                    <a:pt x="52" y="41"/>
                    <a:pt x="52" y="41"/>
                  </a:cubicBezTo>
                  <a:cubicBezTo>
                    <a:pt x="64" y="26"/>
                    <a:pt x="64" y="26"/>
                    <a:pt x="64" y="26"/>
                  </a:cubicBezTo>
                  <a:lnTo>
                    <a:pt x="63" y="23"/>
                  </a:lnTo>
                  <a:close/>
                  <a:moveTo>
                    <a:pt x="18" y="13"/>
                  </a:moveTo>
                  <a:cubicBezTo>
                    <a:pt x="13" y="10"/>
                    <a:pt x="8" y="16"/>
                    <a:pt x="8" y="26"/>
                  </a:cubicBezTo>
                  <a:cubicBezTo>
                    <a:pt x="8" y="33"/>
                    <a:pt x="10" y="39"/>
                    <a:pt x="13" y="43"/>
                  </a:cubicBezTo>
                  <a:cubicBezTo>
                    <a:pt x="10" y="45"/>
                    <a:pt x="7" y="48"/>
                    <a:pt x="5" y="52"/>
                  </a:cubicBezTo>
                  <a:cubicBezTo>
                    <a:pt x="29" y="62"/>
                    <a:pt x="29" y="62"/>
                    <a:pt x="29" y="62"/>
                  </a:cubicBezTo>
                  <a:cubicBezTo>
                    <a:pt x="29" y="98"/>
                    <a:pt x="29" y="98"/>
                    <a:pt x="29" y="98"/>
                  </a:cubicBezTo>
                  <a:cubicBezTo>
                    <a:pt x="47" y="78"/>
                    <a:pt x="47" y="78"/>
                    <a:pt x="47" y="78"/>
                  </a:cubicBezTo>
                  <a:cubicBezTo>
                    <a:pt x="49" y="76"/>
                    <a:pt x="48" y="72"/>
                    <a:pt x="47" y="68"/>
                  </a:cubicBezTo>
                  <a:cubicBezTo>
                    <a:pt x="46" y="67"/>
                    <a:pt x="45" y="66"/>
                    <a:pt x="44" y="66"/>
                  </a:cubicBezTo>
                  <a:cubicBezTo>
                    <a:pt x="43" y="65"/>
                    <a:pt x="42" y="65"/>
                    <a:pt x="41" y="67"/>
                  </a:cubicBezTo>
                  <a:cubicBezTo>
                    <a:pt x="33" y="73"/>
                    <a:pt x="33" y="73"/>
                    <a:pt x="33" y="73"/>
                  </a:cubicBezTo>
                  <a:cubicBezTo>
                    <a:pt x="32" y="65"/>
                    <a:pt x="29" y="56"/>
                    <a:pt x="24" y="48"/>
                  </a:cubicBezTo>
                  <a:cubicBezTo>
                    <a:pt x="27" y="46"/>
                    <a:pt x="29" y="41"/>
                    <a:pt x="29" y="35"/>
                  </a:cubicBezTo>
                  <a:cubicBezTo>
                    <a:pt x="29" y="25"/>
                    <a:pt x="24" y="15"/>
                    <a:pt x="18" y="13"/>
                  </a:cubicBezTo>
                  <a:close/>
                  <a:moveTo>
                    <a:pt x="28" y="64"/>
                  </a:moveTo>
                  <a:cubicBezTo>
                    <a:pt x="0" y="52"/>
                    <a:pt x="0" y="52"/>
                    <a:pt x="0" y="52"/>
                  </a:cubicBezTo>
                  <a:cubicBezTo>
                    <a:pt x="0" y="94"/>
                    <a:pt x="0" y="94"/>
                    <a:pt x="0" y="94"/>
                  </a:cubicBezTo>
                  <a:cubicBezTo>
                    <a:pt x="3" y="96"/>
                    <a:pt x="3" y="96"/>
                    <a:pt x="3" y="96"/>
                  </a:cubicBezTo>
                  <a:cubicBezTo>
                    <a:pt x="3" y="59"/>
                    <a:pt x="3" y="59"/>
                    <a:pt x="3" y="59"/>
                  </a:cubicBezTo>
                  <a:cubicBezTo>
                    <a:pt x="25" y="68"/>
                    <a:pt x="25" y="68"/>
                    <a:pt x="25" y="68"/>
                  </a:cubicBezTo>
                  <a:cubicBezTo>
                    <a:pt x="25" y="105"/>
                    <a:pt x="25" y="105"/>
                    <a:pt x="25" y="105"/>
                  </a:cubicBezTo>
                  <a:cubicBezTo>
                    <a:pt x="28" y="106"/>
                    <a:pt x="28" y="106"/>
                    <a:pt x="28" y="106"/>
                  </a:cubicBezTo>
                  <a:lnTo>
                    <a:pt x="28" y="64"/>
                  </a:lnTo>
                  <a:close/>
                  <a:moveTo>
                    <a:pt x="70" y="17"/>
                  </a:moveTo>
                  <a:cubicBezTo>
                    <a:pt x="27" y="0"/>
                    <a:pt x="27" y="0"/>
                    <a:pt x="27" y="0"/>
                  </a:cubicBezTo>
                  <a:cubicBezTo>
                    <a:pt x="27" y="16"/>
                    <a:pt x="27" y="16"/>
                    <a:pt x="27" y="16"/>
                  </a:cubicBezTo>
                  <a:cubicBezTo>
                    <a:pt x="28" y="18"/>
                    <a:pt x="29" y="21"/>
                    <a:pt x="30" y="23"/>
                  </a:cubicBezTo>
                  <a:cubicBezTo>
                    <a:pt x="30" y="6"/>
                    <a:pt x="30" y="6"/>
                    <a:pt x="30" y="6"/>
                  </a:cubicBezTo>
                  <a:cubicBezTo>
                    <a:pt x="67" y="21"/>
                    <a:pt x="67" y="21"/>
                    <a:pt x="67" y="21"/>
                  </a:cubicBezTo>
                  <a:cubicBezTo>
                    <a:pt x="67" y="53"/>
                    <a:pt x="67" y="53"/>
                    <a:pt x="67" y="53"/>
                  </a:cubicBezTo>
                  <a:cubicBezTo>
                    <a:pt x="32" y="39"/>
                    <a:pt x="32" y="39"/>
                    <a:pt x="32" y="39"/>
                  </a:cubicBezTo>
                  <a:cubicBezTo>
                    <a:pt x="32" y="40"/>
                    <a:pt x="31" y="42"/>
                    <a:pt x="31" y="44"/>
                  </a:cubicBezTo>
                  <a:cubicBezTo>
                    <a:pt x="47" y="50"/>
                    <a:pt x="47" y="50"/>
                    <a:pt x="47" y="50"/>
                  </a:cubicBezTo>
                  <a:cubicBezTo>
                    <a:pt x="47" y="54"/>
                    <a:pt x="47" y="54"/>
                    <a:pt x="47" y="54"/>
                  </a:cubicBezTo>
                  <a:cubicBezTo>
                    <a:pt x="43" y="52"/>
                    <a:pt x="43" y="52"/>
                    <a:pt x="43" y="52"/>
                  </a:cubicBezTo>
                  <a:cubicBezTo>
                    <a:pt x="43" y="57"/>
                    <a:pt x="43" y="57"/>
                    <a:pt x="43" y="57"/>
                  </a:cubicBezTo>
                  <a:cubicBezTo>
                    <a:pt x="55" y="63"/>
                    <a:pt x="55" y="63"/>
                    <a:pt x="55" y="63"/>
                  </a:cubicBezTo>
                  <a:cubicBezTo>
                    <a:pt x="55" y="57"/>
                    <a:pt x="55" y="57"/>
                    <a:pt x="55" y="57"/>
                  </a:cubicBezTo>
                  <a:cubicBezTo>
                    <a:pt x="50" y="55"/>
                    <a:pt x="50" y="55"/>
                    <a:pt x="50" y="55"/>
                  </a:cubicBezTo>
                  <a:cubicBezTo>
                    <a:pt x="50" y="52"/>
                    <a:pt x="50" y="52"/>
                    <a:pt x="50" y="52"/>
                  </a:cubicBezTo>
                  <a:cubicBezTo>
                    <a:pt x="70" y="60"/>
                    <a:pt x="70" y="60"/>
                    <a:pt x="70" y="60"/>
                  </a:cubicBezTo>
                  <a:lnTo>
                    <a:pt x="70" y="17"/>
                  </a:lnTo>
                  <a:close/>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bg1"/>
                </a:solidFill>
              </a:endParaRPr>
            </a:p>
          </p:txBody>
        </p:sp>
      </p:grpSp>
      <p:sp>
        <p:nvSpPr>
          <p:cNvPr id="43" name="椭圆 106"/>
          <p:cNvSpPr>
            <a:spLocks noChangeAspect="1"/>
          </p:cNvSpPr>
          <p:nvPr/>
        </p:nvSpPr>
        <p:spPr>
          <a:xfrm>
            <a:off x="5023141" y="5123094"/>
            <a:ext cx="1823420" cy="924253"/>
          </a:xfrm>
          <a:prstGeom prst="ellipse">
            <a:avLst/>
          </a:prstGeom>
          <a:solidFill>
            <a:schemeClr val="tx1">
              <a:lumMod val="65000"/>
              <a:lumOff val="35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solidFill>
                <a:schemeClr val="bg1"/>
              </a:solidFill>
            </a:endParaRPr>
          </a:p>
        </p:txBody>
      </p:sp>
      <p:grpSp>
        <p:nvGrpSpPr>
          <p:cNvPr id="55" name="Group 54"/>
          <p:cNvGrpSpPr/>
          <p:nvPr/>
        </p:nvGrpSpPr>
        <p:grpSpPr>
          <a:xfrm>
            <a:off x="6622806" y="2718957"/>
            <a:ext cx="4628050" cy="1338074"/>
            <a:chOff x="214698" y="2910526"/>
            <a:chExt cx="3471942" cy="1003817"/>
          </a:xfrm>
        </p:grpSpPr>
        <p:sp>
          <p:nvSpPr>
            <p:cNvPr id="56" name="椭圆 10"/>
            <p:cNvSpPr/>
            <p:nvPr/>
          </p:nvSpPr>
          <p:spPr>
            <a:xfrm>
              <a:off x="214698" y="2915207"/>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57" name="文本框 11"/>
            <p:cNvSpPr txBox="1"/>
            <p:nvPr/>
          </p:nvSpPr>
          <p:spPr>
            <a:xfrm>
              <a:off x="565387" y="2910526"/>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9"/>
            <p:cNvSpPr/>
            <p:nvPr/>
          </p:nvSpPr>
          <p:spPr>
            <a:xfrm>
              <a:off x="532421" y="3318784"/>
              <a:ext cx="315421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sp>
        <p:nvSpPr>
          <p:cNvPr id="59" name="Freeform 32"/>
          <p:cNvSpPr/>
          <p:nvPr/>
        </p:nvSpPr>
        <p:spPr bwMode="auto">
          <a:xfrm>
            <a:off x="7179146" y="4852938"/>
            <a:ext cx="3656648" cy="12189"/>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60" name="Group 59"/>
          <p:cNvGrpSpPr/>
          <p:nvPr/>
        </p:nvGrpSpPr>
        <p:grpSpPr>
          <a:xfrm>
            <a:off x="6635502" y="4394921"/>
            <a:ext cx="4628050" cy="1338074"/>
            <a:chOff x="214698" y="2910526"/>
            <a:chExt cx="3471942" cy="1003817"/>
          </a:xfrm>
        </p:grpSpPr>
        <p:sp>
          <p:nvSpPr>
            <p:cNvPr id="61" name="椭圆 10"/>
            <p:cNvSpPr/>
            <p:nvPr/>
          </p:nvSpPr>
          <p:spPr>
            <a:xfrm>
              <a:off x="214698" y="2915207"/>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4</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62" name="文本框 11"/>
            <p:cNvSpPr txBox="1"/>
            <p:nvPr/>
          </p:nvSpPr>
          <p:spPr>
            <a:xfrm>
              <a:off x="565387" y="2910526"/>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3" name="矩形 9"/>
            <p:cNvSpPr/>
            <p:nvPr/>
          </p:nvSpPr>
          <p:spPr>
            <a:xfrm>
              <a:off x="532421" y="3318784"/>
              <a:ext cx="315421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sp>
        <p:nvSpPr>
          <p:cNvPr id="64" name="Freeform 32"/>
          <p:cNvSpPr/>
          <p:nvPr/>
        </p:nvSpPr>
        <p:spPr bwMode="auto">
          <a:xfrm>
            <a:off x="1062543" y="2247601"/>
            <a:ext cx="3656648" cy="12189"/>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65" name="Group 64"/>
          <p:cNvGrpSpPr/>
          <p:nvPr/>
        </p:nvGrpSpPr>
        <p:grpSpPr>
          <a:xfrm>
            <a:off x="942421" y="1833202"/>
            <a:ext cx="4280710" cy="1294459"/>
            <a:chOff x="532421" y="2943246"/>
            <a:chExt cx="3211369" cy="971097"/>
          </a:xfrm>
        </p:grpSpPr>
        <p:sp>
          <p:nvSpPr>
            <p:cNvPr id="66" name="椭圆 10"/>
            <p:cNvSpPr/>
            <p:nvPr/>
          </p:nvSpPr>
          <p:spPr>
            <a:xfrm>
              <a:off x="3394093" y="2943246"/>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67" name="文本框 11"/>
            <p:cNvSpPr txBox="1"/>
            <p:nvPr/>
          </p:nvSpPr>
          <p:spPr>
            <a:xfrm>
              <a:off x="2075278" y="2946350"/>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矩形 9"/>
            <p:cNvSpPr/>
            <p:nvPr/>
          </p:nvSpPr>
          <p:spPr>
            <a:xfrm>
              <a:off x="532421" y="3318784"/>
              <a:ext cx="315421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sp>
        <p:nvSpPr>
          <p:cNvPr id="69" name="Freeform 32"/>
          <p:cNvSpPr/>
          <p:nvPr/>
        </p:nvSpPr>
        <p:spPr bwMode="auto">
          <a:xfrm>
            <a:off x="1049846" y="3947647"/>
            <a:ext cx="3656648" cy="12189"/>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70" name="Group 69"/>
          <p:cNvGrpSpPr/>
          <p:nvPr/>
        </p:nvGrpSpPr>
        <p:grpSpPr>
          <a:xfrm>
            <a:off x="929724" y="3533248"/>
            <a:ext cx="4280710" cy="1294459"/>
            <a:chOff x="532421" y="2943246"/>
            <a:chExt cx="3211369" cy="971097"/>
          </a:xfrm>
        </p:grpSpPr>
        <p:sp>
          <p:nvSpPr>
            <p:cNvPr id="71" name="椭圆 10"/>
            <p:cNvSpPr/>
            <p:nvPr/>
          </p:nvSpPr>
          <p:spPr>
            <a:xfrm>
              <a:off x="3394093" y="2943246"/>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72" name="文本框 11"/>
            <p:cNvSpPr txBox="1"/>
            <p:nvPr/>
          </p:nvSpPr>
          <p:spPr>
            <a:xfrm>
              <a:off x="2075278" y="2946350"/>
              <a:ext cx="1213629" cy="284671"/>
            </a:xfrm>
            <a:prstGeom prst="rect">
              <a:avLst/>
            </a:prstGeom>
            <a:noFill/>
          </p:spPr>
          <p:txBody>
            <a:bodyPr wrap="none" rtlCol="0">
              <a:spAutoFit/>
            </a:bodyPr>
            <a:lstStyle/>
            <a:p>
              <a:pPr algn="l"/>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矩形 9"/>
            <p:cNvSpPr/>
            <p:nvPr/>
          </p:nvSpPr>
          <p:spPr>
            <a:xfrm>
              <a:off x="532421" y="3318784"/>
              <a:ext cx="315421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grpSp>
        <p:nvGrpSpPr>
          <p:cNvPr id="77" name="Group 76"/>
          <p:cNvGrpSpPr/>
          <p:nvPr/>
        </p:nvGrpSpPr>
        <p:grpSpPr>
          <a:xfrm>
            <a:off x="5319626" y="2437116"/>
            <a:ext cx="1201607" cy="1016562"/>
            <a:chOff x="3989567" y="1827643"/>
            <a:chExt cx="901440" cy="762620"/>
          </a:xfrm>
        </p:grpSpPr>
        <p:sp>
          <p:nvSpPr>
            <p:cNvPr id="10" name="Freeform 13"/>
            <p:cNvSpPr/>
            <p:nvPr/>
          </p:nvSpPr>
          <p:spPr bwMode="auto">
            <a:xfrm>
              <a:off x="4440286" y="2049123"/>
              <a:ext cx="450720" cy="54114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chemeClr val="accent2">
                <a:alpha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11" name="Freeform 14"/>
            <p:cNvSpPr/>
            <p:nvPr/>
          </p:nvSpPr>
          <p:spPr bwMode="auto">
            <a:xfrm>
              <a:off x="3989567" y="2049123"/>
              <a:ext cx="450720" cy="54114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13" name="Freeform 16"/>
            <p:cNvSpPr/>
            <p:nvPr/>
          </p:nvSpPr>
          <p:spPr bwMode="auto">
            <a:xfrm>
              <a:off x="3989568" y="1827643"/>
              <a:ext cx="901439" cy="442958"/>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40" name="Freeform 42"/>
            <p:cNvSpPr>
              <a:spLocks noEditPoints="1"/>
            </p:cNvSpPr>
            <p:nvPr/>
          </p:nvSpPr>
          <p:spPr bwMode="auto">
            <a:xfrm>
              <a:off x="4145777" y="2157579"/>
              <a:ext cx="134320" cy="316236"/>
            </a:xfrm>
            <a:custGeom>
              <a:avLst/>
              <a:gdLst>
                <a:gd name="T0" fmla="*/ 42 w 57"/>
                <a:gd name="T1" fmla="*/ 64 h 117"/>
                <a:gd name="T2" fmla="*/ 43 w 57"/>
                <a:gd name="T3" fmla="*/ 68 h 117"/>
                <a:gd name="T4" fmla="*/ 42 w 57"/>
                <a:gd name="T5" fmla="*/ 71 h 117"/>
                <a:gd name="T6" fmla="*/ 33 w 57"/>
                <a:gd name="T7" fmla="*/ 83 h 117"/>
                <a:gd name="T8" fmla="*/ 32 w 57"/>
                <a:gd name="T9" fmla="*/ 85 h 117"/>
                <a:gd name="T10" fmla="*/ 30 w 57"/>
                <a:gd name="T11" fmla="*/ 83 h 117"/>
                <a:gd name="T12" fmla="*/ 28 w 57"/>
                <a:gd name="T13" fmla="*/ 81 h 117"/>
                <a:gd name="T14" fmla="*/ 29 w 57"/>
                <a:gd name="T15" fmla="*/ 92 h 117"/>
                <a:gd name="T16" fmla="*/ 30 w 57"/>
                <a:gd name="T17" fmla="*/ 92 h 117"/>
                <a:gd name="T18" fmla="*/ 32 w 57"/>
                <a:gd name="T19" fmla="*/ 91 h 117"/>
                <a:gd name="T20" fmla="*/ 33 w 57"/>
                <a:gd name="T21" fmla="*/ 94 h 117"/>
                <a:gd name="T22" fmla="*/ 51 w 57"/>
                <a:gd name="T23" fmla="*/ 117 h 117"/>
                <a:gd name="T24" fmla="*/ 57 w 57"/>
                <a:gd name="T25" fmla="*/ 109 h 117"/>
                <a:gd name="T26" fmla="*/ 48 w 57"/>
                <a:gd name="T27" fmla="*/ 74 h 117"/>
                <a:gd name="T28" fmla="*/ 48 w 57"/>
                <a:gd name="T29" fmla="*/ 70 h 117"/>
                <a:gd name="T30" fmla="*/ 45 w 57"/>
                <a:gd name="T31" fmla="*/ 60 h 117"/>
                <a:gd name="T32" fmla="*/ 11 w 57"/>
                <a:gd name="T33" fmla="*/ 46 h 117"/>
                <a:gd name="T34" fmla="*/ 9 w 57"/>
                <a:gd name="T35" fmla="*/ 54 h 117"/>
                <a:gd name="T36" fmla="*/ 9 w 57"/>
                <a:gd name="T37" fmla="*/ 58 h 117"/>
                <a:gd name="T38" fmla="*/ 0 w 57"/>
                <a:gd name="T39" fmla="*/ 54 h 117"/>
                <a:gd name="T40" fmla="*/ 0 w 57"/>
                <a:gd name="T41" fmla="*/ 70 h 117"/>
                <a:gd name="T42" fmla="*/ 1 w 57"/>
                <a:gd name="T43" fmla="*/ 70 h 117"/>
                <a:gd name="T44" fmla="*/ 3 w 57"/>
                <a:gd name="T45" fmla="*/ 69 h 117"/>
                <a:gd name="T46" fmla="*/ 8 w 57"/>
                <a:gd name="T47" fmla="*/ 78 h 117"/>
                <a:gd name="T48" fmla="*/ 4 w 57"/>
                <a:gd name="T49" fmla="*/ 84 h 117"/>
                <a:gd name="T50" fmla="*/ 1 w 57"/>
                <a:gd name="T51" fmla="*/ 80 h 117"/>
                <a:gd name="T52" fmla="*/ 0 w 57"/>
                <a:gd name="T53" fmla="*/ 80 h 117"/>
                <a:gd name="T54" fmla="*/ 0 w 57"/>
                <a:gd name="T55" fmla="*/ 85 h 117"/>
                <a:gd name="T56" fmla="*/ 24 w 57"/>
                <a:gd name="T57" fmla="*/ 106 h 117"/>
                <a:gd name="T58" fmla="*/ 24 w 57"/>
                <a:gd name="T59" fmla="*/ 89 h 117"/>
                <a:gd name="T60" fmla="*/ 23 w 57"/>
                <a:gd name="T61" fmla="*/ 89 h 117"/>
                <a:gd name="T62" fmla="*/ 21 w 57"/>
                <a:gd name="T63" fmla="*/ 90 h 117"/>
                <a:gd name="T64" fmla="*/ 16 w 57"/>
                <a:gd name="T65" fmla="*/ 81 h 117"/>
                <a:gd name="T66" fmla="*/ 20 w 57"/>
                <a:gd name="T67" fmla="*/ 76 h 117"/>
                <a:gd name="T68" fmla="*/ 23 w 57"/>
                <a:gd name="T69" fmla="*/ 79 h 117"/>
                <a:gd name="T70" fmla="*/ 24 w 57"/>
                <a:gd name="T71" fmla="*/ 80 h 117"/>
                <a:gd name="T72" fmla="*/ 24 w 57"/>
                <a:gd name="T73" fmla="*/ 64 h 117"/>
                <a:gd name="T74" fmla="*/ 14 w 57"/>
                <a:gd name="T75" fmla="*/ 57 h 117"/>
                <a:gd name="T76" fmla="*/ 15 w 57"/>
                <a:gd name="T77" fmla="*/ 53 h 117"/>
                <a:gd name="T78" fmla="*/ 11 w 57"/>
                <a:gd name="T79" fmla="*/ 46 h 117"/>
                <a:gd name="T80" fmla="*/ 0 w 57"/>
                <a:gd name="T81" fmla="*/ 8 h 117"/>
                <a:gd name="T82" fmla="*/ 9 w 57"/>
                <a:gd name="T83" fmla="*/ 43 h 117"/>
                <a:gd name="T84" fmla="*/ 9 w 57"/>
                <a:gd name="T85" fmla="*/ 41 h 117"/>
                <a:gd name="T86" fmla="*/ 8 w 57"/>
                <a:gd name="T87" fmla="*/ 35 h 117"/>
                <a:gd name="T88" fmla="*/ 12 w 57"/>
                <a:gd name="T89" fmla="*/ 30 h 117"/>
                <a:gd name="T90" fmla="*/ 15 w 57"/>
                <a:gd name="T91" fmla="*/ 42 h 117"/>
                <a:gd name="T92" fmla="*/ 15 w 57"/>
                <a:gd name="T93" fmla="*/ 45 h 117"/>
                <a:gd name="T94" fmla="*/ 24 w 57"/>
                <a:gd name="T95" fmla="*/ 49 h 117"/>
                <a:gd name="T96" fmla="*/ 24 w 57"/>
                <a:gd name="T97" fmla="*/ 33 h 117"/>
                <a:gd name="T98" fmla="*/ 23 w 57"/>
                <a:gd name="T99" fmla="*/ 33 h 117"/>
                <a:gd name="T100" fmla="*/ 21 w 57"/>
                <a:gd name="T101" fmla="*/ 34 h 117"/>
                <a:gd name="T102" fmla="*/ 16 w 57"/>
                <a:gd name="T103" fmla="*/ 25 h 117"/>
                <a:gd name="T104" fmla="*/ 20 w 57"/>
                <a:gd name="T105" fmla="*/ 20 h 117"/>
                <a:gd name="T106" fmla="*/ 23 w 57"/>
                <a:gd name="T107" fmla="*/ 23 h 117"/>
                <a:gd name="T108" fmla="*/ 24 w 57"/>
                <a:gd name="T109" fmla="*/ 24 h 117"/>
                <a:gd name="T110" fmla="*/ 24 w 57"/>
                <a:gd name="T111" fmla="*/ 7 h 117"/>
                <a:gd name="T112" fmla="*/ 4 w 57"/>
                <a:gd name="T11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 h="117">
                  <a:moveTo>
                    <a:pt x="44" y="59"/>
                  </a:moveTo>
                  <a:cubicBezTo>
                    <a:pt x="43" y="59"/>
                    <a:pt x="42" y="61"/>
                    <a:pt x="42" y="64"/>
                  </a:cubicBezTo>
                  <a:cubicBezTo>
                    <a:pt x="42" y="65"/>
                    <a:pt x="42" y="66"/>
                    <a:pt x="42" y="68"/>
                  </a:cubicBezTo>
                  <a:cubicBezTo>
                    <a:pt x="43" y="68"/>
                    <a:pt x="43" y="68"/>
                    <a:pt x="43" y="68"/>
                  </a:cubicBezTo>
                  <a:cubicBezTo>
                    <a:pt x="43" y="71"/>
                    <a:pt x="43" y="71"/>
                    <a:pt x="42" y="71"/>
                  </a:cubicBezTo>
                  <a:cubicBezTo>
                    <a:pt x="42" y="71"/>
                    <a:pt x="42" y="71"/>
                    <a:pt x="42" y="71"/>
                  </a:cubicBezTo>
                  <a:cubicBezTo>
                    <a:pt x="33" y="68"/>
                    <a:pt x="33" y="68"/>
                    <a:pt x="33" y="68"/>
                  </a:cubicBezTo>
                  <a:cubicBezTo>
                    <a:pt x="33" y="83"/>
                    <a:pt x="33" y="83"/>
                    <a:pt x="33" y="83"/>
                  </a:cubicBezTo>
                  <a:cubicBezTo>
                    <a:pt x="33" y="84"/>
                    <a:pt x="33" y="85"/>
                    <a:pt x="32" y="85"/>
                  </a:cubicBezTo>
                  <a:cubicBezTo>
                    <a:pt x="32" y="85"/>
                    <a:pt x="32" y="85"/>
                    <a:pt x="32" y="85"/>
                  </a:cubicBezTo>
                  <a:cubicBezTo>
                    <a:pt x="32" y="85"/>
                    <a:pt x="31" y="84"/>
                    <a:pt x="31" y="84"/>
                  </a:cubicBezTo>
                  <a:cubicBezTo>
                    <a:pt x="30" y="83"/>
                    <a:pt x="30" y="83"/>
                    <a:pt x="30" y="83"/>
                  </a:cubicBezTo>
                  <a:cubicBezTo>
                    <a:pt x="30" y="82"/>
                    <a:pt x="29" y="81"/>
                    <a:pt x="29" y="81"/>
                  </a:cubicBezTo>
                  <a:cubicBezTo>
                    <a:pt x="28" y="81"/>
                    <a:pt x="28" y="81"/>
                    <a:pt x="28" y="81"/>
                  </a:cubicBezTo>
                  <a:cubicBezTo>
                    <a:pt x="26" y="81"/>
                    <a:pt x="25" y="83"/>
                    <a:pt x="25" y="85"/>
                  </a:cubicBezTo>
                  <a:cubicBezTo>
                    <a:pt x="25" y="88"/>
                    <a:pt x="27" y="92"/>
                    <a:pt x="29" y="92"/>
                  </a:cubicBezTo>
                  <a:cubicBezTo>
                    <a:pt x="29" y="93"/>
                    <a:pt x="29" y="93"/>
                    <a:pt x="29" y="93"/>
                  </a:cubicBezTo>
                  <a:cubicBezTo>
                    <a:pt x="30" y="93"/>
                    <a:pt x="30" y="92"/>
                    <a:pt x="30" y="92"/>
                  </a:cubicBezTo>
                  <a:cubicBezTo>
                    <a:pt x="31" y="92"/>
                    <a:pt x="31" y="92"/>
                    <a:pt x="31" y="92"/>
                  </a:cubicBezTo>
                  <a:cubicBezTo>
                    <a:pt x="31" y="91"/>
                    <a:pt x="31" y="91"/>
                    <a:pt x="32" y="91"/>
                  </a:cubicBezTo>
                  <a:cubicBezTo>
                    <a:pt x="32" y="91"/>
                    <a:pt x="32" y="91"/>
                    <a:pt x="32" y="91"/>
                  </a:cubicBezTo>
                  <a:cubicBezTo>
                    <a:pt x="33" y="92"/>
                    <a:pt x="33" y="93"/>
                    <a:pt x="33" y="94"/>
                  </a:cubicBezTo>
                  <a:cubicBezTo>
                    <a:pt x="33" y="109"/>
                    <a:pt x="33" y="109"/>
                    <a:pt x="33" y="109"/>
                  </a:cubicBezTo>
                  <a:cubicBezTo>
                    <a:pt x="51" y="117"/>
                    <a:pt x="51" y="117"/>
                    <a:pt x="51" y="117"/>
                  </a:cubicBezTo>
                  <a:cubicBezTo>
                    <a:pt x="52" y="117"/>
                    <a:pt x="52" y="117"/>
                    <a:pt x="53" y="117"/>
                  </a:cubicBezTo>
                  <a:cubicBezTo>
                    <a:pt x="55" y="117"/>
                    <a:pt x="57" y="114"/>
                    <a:pt x="57" y="109"/>
                  </a:cubicBezTo>
                  <a:cubicBezTo>
                    <a:pt x="57" y="78"/>
                    <a:pt x="57" y="78"/>
                    <a:pt x="57" y="78"/>
                  </a:cubicBezTo>
                  <a:cubicBezTo>
                    <a:pt x="48" y="74"/>
                    <a:pt x="48" y="74"/>
                    <a:pt x="48" y="74"/>
                  </a:cubicBezTo>
                  <a:cubicBezTo>
                    <a:pt x="47" y="73"/>
                    <a:pt x="46" y="72"/>
                    <a:pt x="47" y="70"/>
                  </a:cubicBezTo>
                  <a:cubicBezTo>
                    <a:pt x="48" y="70"/>
                    <a:pt x="48" y="70"/>
                    <a:pt x="48" y="70"/>
                  </a:cubicBezTo>
                  <a:cubicBezTo>
                    <a:pt x="48" y="69"/>
                    <a:pt x="48" y="68"/>
                    <a:pt x="48" y="67"/>
                  </a:cubicBezTo>
                  <a:cubicBezTo>
                    <a:pt x="48" y="64"/>
                    <a:pt x="47" y="60"/>
                    <a:pt x="45" y="60"/>
                  </a:cubicBezTo>
                  <a:cubicBezTo>
                    <a:pt x="45" y="60"/>
                    <a:pt x="45" y="59"/>
                    <a:pt x="44" y="59"/>
                  </a:cubicBezTo>
                  <a:moveTo>
                    <a:pt x="11" y="46"/>
                  </a:moveTo>
                  <a:cubicBezTo>
                    <a:pt x="10" y="46"/>
                    <a:pt x="9" y="48"/>
                    <a:pt x="9" y="50"/>
                  </a:cubicBezTo>
                  <a:cubicBezTo>
                    <a:pt x="9" y="52"/>
                    <a:pt x="9" y="53"/>
                    <a:pt x="9" y="54"/>
                  </a:cubicBezTo>
                  <a:cubicBezTo>
                    <a:pt x="9" y="55"/>
                    <a:pt x="9" y="55"/>
                    <a:pt x="9" y="55"/>
                  </a:cubicBezTo>
                  <a:cubicBezTo>
                    <a:pt x="10" y="57"/>
                    <a:pt x="10" y="58"/>
                    <a:pt x="9" y="58"/>
                  </a:cubicBezTo>
                  <a:cubicBezTo>
                    <a:pt x="9" y="58"/>
                    <a:pt x="9" y="58"/>
                    <a:pt x="9" y="58"/>
                  </a:cubicBezTo>
                  <a:cubicBezTo>
                    <a:pt x="0" y="54"/>
                    <a:pt x="0" y="54"/>
                    <a:pt x="0" y="54"/>
                  </a:cubicBezTo>
                  <a:cubicBezTo>
                    <a:pt x="0" y="70"/>
                    <a:pt x="0" y="70"/>
                    <a:pt x="0" y="70"/>
                  </a:cubicBezTo>
                  <a:cubicBezTo>
                    <a:pt x="0" y="70"/>
                    <a:pt x="0" y="70"/>
                    <a:pt x="0" y="70"/>
                  </a:cubicBezTo>
                  <a:cubicBezTo>
                    <a:pt x="0" y="71"/>
                    <a:pt x="0" y="71"/>
                    <a:pt x="0" y="71"/>
                  </a:cubicBezTo>
                  <a:cubicBezTo>
                    <a:pt x="1" y="70"/>
                    <a:pt x="1" y="70"/>
                    <a:pt x="1" y="70"/>
                  </a:cubicBezTo>
                  <a:cubicBezTo>
                    <a:pt x="1" y="70"/>
                    <a:pt x="1" y="70"/>
                    <a:pt x="1" y="70"/>
                  </a:cubicBezTo>
                  <a:cubicBezTo>
                    <a:pt x="2" y="70"/>
                    <a:pt x="2" y="69"/>
                    <a:pt x="3" y="69"/>
                  </a:cubicBezTo>
                  <a:cubicBezTo>
                    <a:pt x="3" y="69"/>
                    <a:pt x="4" y="69"/>
                    <a:pt x="4" y="70"/>
                  </a:cubicBezTo>
                  <a:cubicBezTo>
                    <a:pt x="6" y="70"/>
                    <a:pt x="8" y="74"/>
                    <a:pt x="8" y="78"/>
                  </a:cubicBezTo>
                  <a:cubicBezTo>
                    <a:pt x="8" y="82"/>
                    <a:pt x="7" y="84"/>
                    <a:pt x="5" y="84"/>
                  </a:cubicBezTo>
                  <a:cubicBezTo>
                    <a:pt x="4" y="84"/>
                    <a:pt x="4" y="84"/>
                    <a:pt x="4" y="84"/>
                  </a:cubicBezTo>
                  <a:cubicBezTo>
                    <a:pt x="3" y="83"/>
                    <a:pt x="2" y="82"/>
                    <a:pt x="1" y="81"/>
                  </a:cubicBezTo>
                  <a:cubicBezTo>
                    <a:pt x="1" y="80"/>
                    <a:pt x="1" y="80"/>
                    <a:pt x="1" y="80"/>
                  </a:cubicBezTo>
                  <a:cubicBezTo>
                    <a:pt x="1" y="80"/>
                    <a:pt x="0" y="80"/>
                    <a:pt x="0" y="80"/>
                  </a:cubicBezTo>
                  <a:cubicBezTo>
                    <a:pt x="0" y="80"/>
                    <a:pt x="0" y="80"/>
                    <a:pt x="0" y="80"/>
                  </a:cubicBezTo>
                  <a:cubicBezTo>
                    <a:pt x="0" y="80"/>
                    <a:pt x="0" y="80"/>
                    <a:pt x="0" y="80"/>
                  </a:cubicBezTo>
                  <a:cubicBezTo>
                    <a:pt x="0" y="85"/>
                    <a:pt x="0" y="85"/>
                    <a:pt x="0" y="85"/>
                  </a:cubicBezTo>
                  <a:cubicBezTo>
                    <a:pt x="0" y="91"/>
                    <a:pt x="2" y="97"/>
                    <a:pt x="6" y="98"/>
                  </a:cubicBezTo>
                  <a:cubicBezTo>
                    <a:pt x="24" y="106"/>
                    <a:pt x="24" y="106"/>
                    <a:pt x="24" y="106"/>
                  </a:cubicBezTo>
                  <a:cubicBezTo>
                    <a:pt x="24" y="90"/>
                    <a:pt x="24" y="90"/>
                    <a:pt x="24" y="90"/>
                  </a:cubicBezTo>
                  <a:cubicBezTo>
                    <a:pt x="24" y="89"/>
                    <a:pt x="24" y="89"/>
                    <a:pt x="24" y="89"/>
                  </a:cubicBezTo>
                  <a:cubicBezTo>
                    <a:pt x="23" y="89"/>
                    <a:pt x="23" y="89"/>
                    <a:pt x="23" y="89"/>
                  </a:cubicBezTo>
                  <a:cubicBezTo>
                    <a:pt x="23" y="89"/>
                    <a:pt x="23" y="89"/>
                    <a:pt x="23" y="89"/>
                  </a:cubicBezTo>
                  <a:cubicBezTo>
                    <a:pt x="22" y="90"/>
                    <a:pt x="22" y="90"/>
                    <a:pt x="22" y="90"/>
                  </a:cubicBezTo>
                  <a:cubicBezTo>
                    <a:pt x="22" y="90"/>
                    <a:pt x="21" y="90"/>
                    <a:pt x="21" y="90"/>
                  </a:cubicBezTo>
                  <a:cubicBezTo>
                    <a:pt x="20" y="90"/>
                    <a:pt x="20" y="90"/>
                    <a:pt x="20" y="90"/>
                  </a:cubicBezTo>
                  <a:cubicBezTo>
                    <a:pt x="18" y="89"/>
                    <a:pt x="16" y="85"/>
                    <a:pt x="16" y="81"/>
                  </a:cubicBezTo>
                  <a:cubicBezTo>
                    <a:pt x="16" y="78"/>
                    <a:pt x="17" y="76"/>
                    <a:pt x="19" y="76"/>
                  </a:cubicBezTo>
                  <a:cubicBezTo>
                    <a:pt x="19" y="76"/>
                    <a:pt x="20" y="76"/>
                    <a:pt x="20" y="76"/>
                  </a:cubicBezTo>
                  <a:cubicBezTo>
                    <a:pt x="21" y="76"/>
                    <a:pt x="22" y="77"/>
                    <a:pt x="22" y="78"/>
                  </a:cubicBezTo>
                  <a:cubicBezTo>
                    <a:pt x="23" y="79"/>
                    <a:pt x="23" y="79"/>
                    <a:pt x="23" y="79"/>
                  </a:cubicBezTo>
                  <a:cubicBezTo>
                    <a:pt x="23" y="80"/>
                    <a:pt x="23" y="80"/>
                    <a:pt x="23" y="80"/>
                  </a:cubicBezTo>
                  <a:cubicBezTo>
                    <a:pt x="24" y="80"/>
                    <a:pt x="24" y="80"/>
                    <a:pt x="24" y="80"/>
                  </a:cubicBezTo>
                  <a:cubicBezTo>
                    <a:pt x="24" y="80"/>
                    <a:pt x="24" y="80"/>
                    <a:pt x="24" y="80"/>
                  </a:cubicBezTo>
                  <a:cubicBezTo>
                    <a:pt x="24" y="64"/>
                    <a:pt x="24" y="64"/>
                    <a:pt x="24" y="64"/>
                  </a:cubicBezTo>
                  <a:cubicBezTo>
                    <a:pt x="15" y="60"/>
                    <a:pt x="15" y="60"/>
                    <a:pt x="15" y="60"/>
                  </a:cubicBezTo>
                  <a:cubicBezTo>
                    <a:pt x="14" y="60"/>
                    <a:pt x="13" y="59"/>
                    <a:pt x="14" y="57"/>
                  </a:cubicBezTo>
                  <a:cubicBezTo>
                    <a:pt x="15" y="56"/>
                    <a:pt x="15" y="56"/>
                    <a:pt x="15" y="56"/>
                  </a:cubicBezTo>
                  <a:cubicBezTo>
                    <a:pt x="15" y="55"/>
                    <a:pt x="15" y="54"/>
                    <a:pt x="15" y="53"/>
                  </a:cubicBezTo>
                  <a:cubicBezTo>
                    <a:pt x="15" y="50"/>
                    <a:pt x="14" y="47"/>
                    <a:pt x="12" y="46"/>
                  </a:cubicBezTo>
                  <a:cubicBezTo>
                    <a:pt x="12" y="46"/>
                    <a:pt x="11" y="46"/>
                    <a:pt x="11" y="46"/>
                  </a:cubicBezTo>
                  <a:moveTo>
                    <a:pt x="4" y="0"/>
                  </a:moveTo>
                  <a:cubicBezTo>
                    <a:pt x="2" y="0"/>
                    <a:pt x="0" y="3"/>
                    <a:pt x="0" y="8"/>
                  </a:cubicBezTo>
                  <a:cubicBezTo>
                    <a:pt x="0" y="39"/>
                    <a:pt x="0" y="39"/>
                    <a:pt x="0" y="39"/>
                  </a:cubicBezTo>
                  <a:cubicBezTo>
                    <a:pt x="9" y="43"/>
                    <a:pt x="9" y="43"/>
                    <a:pt x="9" y="43"/>
                  </a:cubicBezTo>
                  <a:cubicBezTo>
                    <a:pt x="9" y="43"/>
                    <a:pt x="9" y="43"/>
                    <a:pt x="9" y="43"/>
                  </a:cubicBezTo>
                  <a:cubicBezTo>
                    <a:pt x="9" y="42"/>
                    <a:pt x="9" y="41"/>
                    <a:pt x="9" y="41"/>
                  </a:cubicBezTo>
                  <a:cubicBezTo>
                    <a:pt x="9" y="40"/>
                    <a:pt x="9" y="40"/>
                    <a:pt x="9" y="40"/>
                  </a:cubicBezTo>
                  <a:cubicBezTo>
                    <a:pt x="8" y="38"/>
                    <a:pt x="8" y="37"/>
                    <a:pt x="8" y="35"/>
                  </a:cubicBezTo>
                  <a:cubicBezTo>
                    <a:pt x="8" y="32"/>
                    <a:pt x="9" y="30"/>
                    <a:pt x="11" y="30"/>
                  </a:cubicBezTo>
                  <a:cubicBezTo>
                    <a:pt x="11" y="30"/>
                    <a:pt x="12" y="30"/>
                    <a:pt x="12" y="30"/>
                  </a:cubicBezTo>
                  <a:cubicBezTo>
                    <a:pt x="14" y="31"/>
                    <a:pt x="16" y="35"/>
                    <a:pt x="16" y="39"/>
                  </a:cubicBezTo>
                  <a:cubicBezTo>
                    <a:pt x="16" y="40"/>
                    <a:pt x="16" y="41"/>
                    <a:pt x="15" y="42"/>
                  </a:cubicBezTo>
                  <a:cubicBezTo>
                    <a:pt x="15" y="43"/>
                    <a:pt x="15" y="43"/>
                    <a:pt x="15" y="43"/>
                  </a:cubicBezTo>
                  <a:cubicBezTo>
                    <a:pt x="15" y="44"/>
                    <a:pt x="14" y="44"/>
                    <a:pt x="15" y="45"/>
                  </a:cubicBezTo>
                  <a:cubicBezTo>
                    <a:pt x="15" y="45"/>
                    <a:pt x="15" y="45"/>
                    <a:pt x="15" y="45"/>
                  </a:cubicBezTo>
                  <a:cubicBezTo>
                    <a:pt x="24" y="49"/>
                    <a:pt x="24" y="49"/>
                    <a:pt x="24" y="49"/>
                  </a:cubicBezTo>
                  <a:cubicBezTo>
                    <a:pt x="24" y="33"/>
                    <a:pt x="24" y="33"/>
                    <a:pt x="24" y="33"/>
                  </a:cubicBezTo>
                  <a:cubicBezTo>
                    <a:pt x="24" y="33"/>
                    <a:pt x="24" y="33"/>
                    <a:pt x="24" y="33"/>
                  </a:cubicBezTo>
                  <a:cubicBezTo>
                    <a:pt x="24" y="33"/>
                    <a:pt x="24" y="33"/>
                    <a:pt x="24" y="33"/>
                  </a:cubicBezTo>
                  <a:cubicBezTo>
                    <a:pt x="23" y="33"/>
                    <a:pt x="23" y="33"/>
                    <a:pt x="23" y="33"/>
                  </a:cubicBezTo>
                  <a:cubicBezTo>
                    <a:pt x="22" y="33"/>
                    <a:pt x="22" y="33"/>
                    <a:pt x="22" y="33"/>
                  </a:cubicBezTo>
                  <a:cubicBezTo>
                    <a:pt x="22" y="34"/>
                    <a:pt x="21" y="34"/>
                    <a:pt x="21" y="34"/>
                  </a:cubicBezTo>
                  <a:cubicBezTo>
                    <a:pt x="21" y="34"/>
                    <a:pt x="20" y="34"/>
                    <a:pt x="20" y="34"/>
                  </a:cubicBezTo>
                  <a:cubicBezTo>
                    <a:pt x="18" y="33"/>
                    <a:pt x="16" y="29"/>
                    <a:pt x="16" y="25"/>
                  </a:cubicBezTo>
                  <a:cubicBezTo>
                    <a:pt x="16" y="22"/>
                    <a:pt x="17" y="19"/>
                    <a:pt x="19" y="19"/>
                  </a:cubicBezTo>
                  <a:cubicBezTo>
                    <a:pt x="19" y="19"/>
                    <a:pt x="20" y="19"/>
                    <a:pt x="20" y="20"/>
                  </a:cubicBezTo>
                  <a:cubicBezTo>
                    <a:pt x="21" y="20"/>
                    <a:pt x="22" y="21"/>
                    <a:pt x="22" y="22"/>
                  </a:cubicBezTo>
                  <a:cubicBezTo>
                    <a:pt x="23" y="23"/>
                    <a:pt x="23" y="23"/>
                    <a:pt x="23" y="23"/>
                  </a:cubicBezTo>
                  <a:cubicBezTo>
                    <a:pt x="23" y="23"/>
                    <a:pt x="23" y="23"/>
                    <a:pt x="24" y="24"/>
                  </a:cubicBezTo>
                  <a:cubicBezTo>
                    <a:pt x="24" y="24"/>
                    <a:pt x="24" y="24"/>
                    <a:pt x="24" y="24"/>
                  </a:cubicBezTo>
                  <a:cubicBezTo>
                    <a:pt x="24" y="23"/>
                    <a:pt x="24" y="23"/>
                    <a:pt x="24" y="23"/>
                  </a:cubicBezTo>
                  <a:cubicBezTo>
                    <a:pt x="24" y="7"/>
                    <a:pt x="24" y="7"/>
                    <a:pt x="24" y="7"/>
                  </a:cubicBezTo>
                  <a:cubicBezTo>
                    <a:pt x="6" y="0"/>
                    <a:pt x="6" y="0"/>
                    <a:pt x="6" y="0"/>
                  </a:cubicBezTo>
                  <a:cubicBezTo>
                    <a:pt x="5" y="0"/>
                    <a:pt x="5" y="0"/>
                    <a:pt x="4"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bg1"/>
                </a:solidFill>
              </a:endParaRPr>
            </a:p>
          </p:txBody>
        </p:sp>
      </p:grpSp>
      <p:grpSp>
        <p:nvGrpSpPr>
          <p:cNvPr id="79" name="Group 78"/>
          <p:cNvGrpSpPr/>
          <p:nvPr/>
        </p:nvGrpSpPr>
        <p:grpSpPr>
          <a:xfrm>
            <a:off x="5319626" y="1601652"/>
            <a:ext cx="1201607" cy="1016561"/>
            <a:chOff x="3989567" y="1200880"/>
            <a:chExt cx="901440" cy="762619"/>
          </a:xfrm>
        </p:grpSpPr>
        <p:sp>
          <p:nvSpPr>
            <p:cNvPr id="15" name="Freeform 18"/>
            <p:cNvSpPr/>
            <p:nvPr/>
          </p:nvSpPr>
          <p:spPr bwMode="auto">
            <a:xfrm>
              <a:off x="3989567" y="1422359"/>
              <a:ext cx="450720" cy="54114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grpSp>
          <p:nvGrpSpPr>
            <p:cNvPr id="78" name="Group 77"/>
            <p:cNvGrpSpPr/>
            <p:nvPr/>
          </p:nvGrpSpPr>
          <p:grpSpPr>
            <a:xfrm>
              <a:off x="3989567" y="1200880"/>
              <a:ext cx="901440" cy="762619"/>
              <a:chOff x="3989567" y="1200880"/>
              <a:chExt cx="901440" cy="762619"/>
            </a:xfrm>
          </p:grpSpPr>
          <p:sp>
            <p:nvSpPr>
              <p:cNvPr id="14" name="Freeform 17"/>
              <p:cNvSpPr/>
              <p:nvPr/>
            </p:nvSpPr>
            <p:spPr bwMode="auto">
              <a:xfrm>
                <a:off x="4440286" y="1422359"/>
                <a:ext cx="450720" cy="54114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chemeClr val="accent1">
                  <a:alpha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en-US" altLang="zh-CN" sz="3200" dirty="0">
                  <a:solidFill>
                    <a:schemeClr val="bg1"/>
                  </a:solidFill>
                </a:endParaRPr>
              </a:p>
            </p:txBody>
          </p:sp>
          <p:sp>
            <p:nvSpPr>
              <p:cNvPr id="16" name="Freeform 19"/>
              <p:cNvSpPr/>
              <p:nvPr/>
            </p:nvSpPr>
            <p:spPr bwMode="auto">
              <a:xfrm>
                <a:off x="3989567" y="1422359"/>
                <a:ext cx="450720" cy="54114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17" name="Freeform 20"/>
              <p:cNvSpPr/>
              <p:nvPr/>
            </p:nvSpPr>
            <p:spPr bwMode="auto">
              <a:xfrm>
                <a:off x="3989568" y="1200880"/>
                <a:ext cx="901439" cy="442958"/>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3200">
                  <a:solidFill>
                    <a:schemeClr val="bg1"/>
                  </a:solidFill>
                </a:endParaRPr>
              </a:p>
            </p:txBody>
          </p:sp>
          <p:sp>
            <p:nvSpPr>
              <p:cNvPr id="42" name="Freeform 44"/>
              <p:cNvSpPr>
                <a:spLocks noEditPoints="1"/>
              </p:cNvSpPr>
              <p:nvPr/>
            </p:nvSpPr>
            <p:spPr bwMode="auto">
              <a:xfrm>
                <a:off x="4105406" y="1567383"/>
                <a:ext cx="216903" cy="278562"/>
              </a:xfrm>
              <a:custGeom>
                <a:avLst/>
                <a:gdLst>
                  <a:gd name="T0" fmla="*/ 62 w 92"/>
                  <a:gd name="T1" fmla="*/ 36 h 103"/>
                  <a:gd name="T2" fmla="*/ 52 w 92"/>
                  <a:gd name="T3" fmla="*/ 48 h 103"/>
                  <a:gd name="T4" fmla="*/ 50 w 92"/>
                  <a:gd name="T5" fmla="*/ 51 h 103"/>
                  <a:gd name="T6" fmla="*/ 62 w 92"/>
                  <a:gd name="T7" fmla="*/ 77 h 103"/>
                  <a:gd name="T8" fmla="*/ 66 w 92"/>
                  <a:gd name="T9" fmla="*/ 71 h 103"/>
                  <a:gd name="T10" fmla="*/ 62 w 92"/>
                  <a:gd name="T11" fmla="*/ 62 h 103"/>
                  <a:gd name="T12" fmla="*/ 92 w 92"/>
                  <a:gd name="T13" fmla="*/ 74 h 103"/>
                  <a:gd name="T14" fmla="*/ 92 w 92"/>
                  <a:gd name="T15" fmla="*/ 63 h 103"/>
                  <a:gd name="T16" fmla="*/ 62 w 92"/>
                  <a:gd name="T17" fmla="*/ 51 h 103"/>
                  <a:gd name="T18" fmla="*/ 66 w 92"/>
                  <a:gd name="T19" fmla="*/ 45 h 103"/>
                  <a:gd name="T20" fmla="*/ 62 w 92"/>
                  <a:gd name="T21" fmla="*/ 36 h 103"/>
                  <a:gd name="T22" fmla="*/ 35 w 92"/>
                  <a:gd name="T23" fmla="*/ 0 h 103"/>
                  <a:gd name="T24" fmla="*/ 22 w 92"/>
                  <a:gd name="T25" fmla="*/ 21 h 103"/>
                  <a:gd name="T26" fmla="*/ 22 w 92"/>
                  <a:gd name="T27" fmla="*/ 35 h 103"/>
                  <a:gd name="T28" fmla="*/ 13 w 92"/>
                  <a:gd name="T29" fmla="*/ 31 h 103"/>
                  <a:gd name="T30" fmla="*/ 17 w 92"/>
                  <a:gd name="T31" fmla="*/ 25 h 103"/>
                  <a:gd name="T32" fmla="*/ 12 w 92"/>
                  <a:gd name="T33" fmla="*/ 16 h 103"/>
                  <a:gd name="T34" fmla="*/ 3 w 92"/>
                  <a:gd name="T35" fmla="*/ 28 h 103"/>
                  <a:gd name="T36" fmla="*/ 3 w 92"/>
                  <a:gd name="T37" fmla="*/ 28 h 103"/>
                  <a:gd name="T38" fmla="*/ 0 w 92"/>
                  <a:gd name="T39" fmla="*/ 31 h 103"/>
                  <a:gd name="T40" fmla="*/ 12 w 92"/>
                  <a:gd name="T41" fmla="*/ 56 h 103"/>
                  <a:gd name="T42" fmla="*/ 17 w 92"/>
                  <a:gd name="T43" fmla="*/ 51 h 103"/>
                  <a:gd name="T44" fmla="*/ 13 w 92"/>
                  <a:gd name="T45" fmla="*/ 42 h 103"/>
                  <a:gd name="T46" fmla="*/ 22 w 92"/>
                  <a:gd name="T47" fmla="*/ 46 h 103"/>
                  <a:gd name="T48" fmla="*/ 22 w 92"/>
                  <a:gd name="T49" fmla="*/ 59 h 103"/>
                  <a:gd name="T50" fmla="*/ 38 w 92"/>
                  <a:gd name="T51" fmla="*/ 93 h 103"/>
                  <a:gd name="T52" fmla="*/ 61 w 92"/>
                  <a:gd name="T53" fmla="*/ 102 h 103"/>
                  <a:gd name="T54" fmla="*/ 65 w 92"/>
                  <a:gd name="T55" fmla="*/ 103 h 103"/>
                  <a:gd name="T56" fmla="*/ 77 w 92"/>
                  <a:gd name="T57" fmla="*/ 82 h 103"/>
                  <a:gd name="T58" fmla="*/ 77 w 92"/>
                  <a:gd name="T59" fmla="*/ 77 h 103"/>
                  <a:gd name="T60" fmla="*/ 71 w 92"/>
                  <a:gd name="T61" fmla="*/ 74 h 103"/>
                  <a:gd name="T62" fmla="*/ 71 w 92"/>
                  <a:gd name="T63" fmla="*/ 79 h 103"/>
                  <a:gd name="T64" fmla="*/ 63 w 92"/>
                  <a:gd name="T65" fmla="*/ 92 h 103"/>
                  <a:gd name="T66" fmla="*/ 61 w 92"/>
                  <a:gd name="T67" fmla="*/ 91 h 103"/>
                  <a:gd name="T68" fmla="*/ 38 w 92"/>
                  <a:gd name="T69" fmla="*/ 82 h 103"/>
                  <a:gd name="T70" fmla="*/ 29 w 92"/>
                  <a:gd name="T71" fmla="*/ 62 h 103"/>
                  <a:gd name="T72" fmla="*/ 29 w 92"/>
                  <a:gd name="T73" fmla="*/ 24 h 103"/>
                  <a:gd name="T74" fmla="*/ 36 w 92"/>
                  <a:gd name="T75" fmla="*/ 11 h 103"/>
                  <a:gd name="T76" fmla="*/ 38 w 92"/>
                  <a:gd name="T77" fmla="*/ 11 h 103"/>
                  <a:gd name="T78" fmla="*/ 61 w 92"/>
                  <a:gd name="T79" fmla="*/ 21 h 103"/>
                  <a:gd name="T80" fmla="*/ 71 w 92"/>
                  <a:gd name="T81" fmla="*/ 41 h 103"/>
                  <a:gd name="T82" fmla="*/ 71 w 92"/>
                  <a:gd name="T83" fmla="*/ 46 h 103"/>
                  <a:gd name="T84" fmla="*/ 77 w 92"/>
                  <a:gd name="T85" fmla="*/ 48 h 103"/>
                  <a:gd name="T86" fmla="*/ 77 w 92"/>
                  <a:gd name="T87" fmla="*/ 44 h 103"/>
                  <a:gd name="T88" fmla="*/ 61 w 92"/>
                  <a:gd name="T89" fmla="*/ 10 h 103"/>
                  <a:gd name="T90" fmla="*/ 38 w 92"/>
                  <a:gd name="T91" fmla="*/ 0 h 103"/>
                  <a:gd name="T92" fmla="*/ 35 w 92"/>
                  <a:gd name="T9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03">
                    <a:moveTo>
                      <a:pt x="62" y="36"/>
                    </a:moveTo>
                    <a:cubicBezTo>
                      <a:pt x="52" y="48"/>
                      <a:pt x="52" y="48"/>
                      <a:pt x="52" y="48"/>
                    </a:cubicBezTo>
                    <a:cubicBezTo>
                      <a:pt x="50" y="51"/>
                      <a:pt x="50" y="51"/>
                      <a:pt x="50" y="51"/>
                    </a:cubicBezTo>
                    <a:cubicBezTo>
                      <a:pt x="62" y="77"/>
                      <a:pt x="62" y="77"/>
                      <a:pt x="62" y="77"/>
                    </a:cubicBezTo>
                    <a:cubicBezTo>
                      <a:pt x="66" y="71"/>
                      <a:pt x="66" y="71"/>
                      <a:pt x="66" y="71"/>
                    </a:cubicBezTo>
                    <a:cubicBezTo>
                      <a:pt x="62" y="62"/>
                      <a:pt x="62" y="62"/>
                      <a:pt x="62" y="62"/>
                    </a:cubicBezTo>
                    <a:cubicBezTo>
                      <a:pt x="92" y="74"/>
                      <a:pt x="92" y="74"/>
                      <a:pt x="92" y="74"/>
                    </a:cubicBezTo>
                    <a:cubicBezTo>
                      <a:pt x="92" y="63"/>
                      <a:pt x="92" y="63"/>
                      <a:pt x="92" y="63"/>
                    </a:cubicBezTo>
                    <a:cubicBezTo>
                      <a:pt x="62" y="51"/>
                      <a:pt x="62" y="51"/>
                      <a:pt x="62" y="51"/>
                    </a:cubicBezTo>
                    <a:cubicBezTo>
                      <a:pt x="66" y="45"/>
                      <a:pt x="66" y="45"/>
                      <a:pt x="66" y="45"/>
                    </a:cubicBezTo>
                    <a:cubicBezTo>
                      <a:pt x="62" y="36"/>
                      <a:pt x="62" y="36"/>
                      <a:pt x="62" y="36"/>
                    </a:cubicBezTo>
                    <a:moveTo>
                      <a:pt x="35" y="0"/>
                    </a:moveTo>
                    <a:cubicBezTo>
                      <a:pt x="28" y="0"/>
                      <a:pt x="22" y="8"/>
                      <a:pt x="22" y="21"/>
                    </a:cubicBezTo>
                    <a:cubicBezTo>
                      <a:pt x="22" y="35"/>
                      <a:pt x="22" y="35"/>
                      <a:pt x="22" y="35"/>
                    </a:cubicBezTo>
                    <a:cubicBezTo>
                      <a:pt x="13" y="31"/>
                      <a:pt x="13" y="31"/>
                      <a:pt x="13" y="31"/>
                    </a:cubicBezTo>
                    <a:cubicBezTo>
                      <a:pt x="17" y="25"/>
                      <a:pt x="17" y="25"/>
                      <a:pt x="17" y="25"/>
                    </a:cubicBezTo>
                    <a:cubicBezTo>
                      <a:pt x="12" y="16"/>
                      <a:pt x="12" y="16"/>
                      <a:pt x="12" y="16"/>
                    </a:cubicBezTo>
                    <a:cubicBezTo>
                      <a:pt x="3" y="28"/>
                      <a:pt x="3" y="28"/>
                      <a:pt x="3" y="28"/>
                    </a:cubicBezTo>
                    <a:cubicBezTo>
                      <a:pt x="3" y="28"/>
                      <a:pt x="3" y="28"/>
                      <a:pt x="3" y="28"/>
                    </a:cubicBezTo>
                    <a:cubicBezTo>
                      <a:pt x="0" y="31"/>
                      <a:pt x="0" y="31"/>
                      <a:pt x="0" y="31"/>
                    </a:cubicBezTo>
                    <a:cubicBezTo>
                      <a:pt x="12" y="56"/>
                      <a:pt x="12" y="56"/>
                      <a:pt x="12" y="56"/>
                    </a:cubicBezTo>
                    <a:cubicBezTo>
                      <a:pt x="17" y="51"/>
                      <a:pt x="17" y="51"/>
                      <a:pt x="17" y="51"/>
                    </a:cubicBezTo>
                    <a:cubicBezTo>
                      <a:pt x="13" y="42"/>
                      <a:pt x="13" y="42"/>
                      <a:pt x="13" y="42"/>
                    </a:cubicBezTo>
                    <a:cubicBezTo>
                      <a:pt x="22" y="46"/>
                      <a:pt x="22" y="46"/>
                      <a:pt x="22" y="46"/>
                    </a:cubicBezTo>
                    <a:cubicBezTo>
                      <a:pt x="22" y="59"/>
                      <a:pt x="22" y="59"/>
                      <a:pt x="22" y="59"/>
                    </a:cubicBezTo>
                    <a:cubicBezTo>
                      <a:pt x="22" y="74"/>
                      <a:pt x="29" y="89"/>
                      <a:pt x="38" y="93"/>
                    </a:cubicBezTo>
                    <a:cubicBezTo>
                      <a:pt x="61" y="102"/>
                      <a:pt x="61" y="102"/>
                      <a:pt x="61" y="102"/>
                    </a:cubicBezTo>
                    <a:cubicBezTo>
                      <a:pt x="62" y="103"/>
                      <a:pt x="64" y="103"/>
                      <a:pt x="65" y="103"/>
                    </a:cubicBezTo>
                    <a:cubicBezTo>
                      <a:pt x="72" y="103"/>
                      <a:pt x="77" y="95"/>
                      <a:pt x="77" y="82"/>
                    </a:cubicBezTo>
                    <a:cubicBezTo>
                      <a:pt x="77" y="77"/>
                      <a:pt x="77" y="77"/>
                      <a:pt x="77" y="77"/>
                    </a:cubicBezTo>
                    <a:cubicBezTo>
                      <a:pt x="71" y="74"/>
                      <a:pt x="71" y="74"/>
                      <a:pt x="71" y="74"/>
                    </a:cubicBezTo>
                    <a:cubicBezTo>
                      <a:pt x="71" y="79"/>
                      <a:pt x="71" y="79"/>
                      <a:pt x="71" y="79"/>
                    </a:cubicBezTo>
                    <a:cubicBezTo>
                      <a:pt x="71" y="87"/>
                      <a:pt x="68" y="92"/>
                      <a:pt x="63" y="92"/>
                    </a:cubicBezTo>
                    <a:cubicBezTo>
                      <a:pt x="63" y="92"/>
                      <a:pt x="62" y="92"/>
                      <a:pt x="61" y="91"/>
                    </a:cubicBezTo>
                    <a:cubicBezTo>
                      <a:pt x="38" y="82"/>
                      <a:pt x="38" y="82"/>
                      <a:pt x="38" y="82"/>
                    </a:cubicBezTo>
                    <a:cubicBezTo>
                      <a:pt x="33" y="80"/>
                      <a:pt x="29" y="71"/>
                      <a:pt x="29" y="62"/>
                    </a:cubicBezTo>
                    <a:cubicBezTo>
                      <a:pt x="29" y="24"/>
                      <a:pt x="29" y="24"/>
                      <a:pt x="29" y="24"/>
                    </a:cubicBezTo>
                    <a:cubicBezTo>
                      <a:pt x="29" y="16"/>
                      <a:pt x="32" y="11"/>
                      <a:pt x="36" y="11"/>
                    </a:cubicBezTo>
                    <a:cubicBezTo>
                      <a:pt x="37" y="11"/>
                      <a:pt x="38" y="11"/>
                      <a:pt x="38" y="11"/>
                    </a:cubicBezTo>
                    <a:cubicBezTo>
                      <a:pt x="61" y="21"/>
                      <a:pt x="61" y="21"/>
                      <a:pt x="61" y="21"/>
                    </a:cubicBezTo>
                    <a:cubicBezTo>
                      <a:pt x="67" y="23"/>
                      <a:pt x="71" y="32"/>
                      <a:pt x="71" y="41"/>
                    </a:cubicBezTo>
                    <a:cubicBezTo>
                      <a:pt x="71" y="46"/>
                      <a:pt x="71" y="46"/>
                      <a:pt x="71" y="46"/>
                    </a:cubicBezTo>
                    <a:cubicBezTo>
                      <a:pt x="77" y="48"/>
                      <a:pt x="77" y="48"/>
                      <a:pt x="77" y="48"/>
                    </a:cubicBezTo>
                    <a:cubicBezTo>
                      <a:pt x="77" y="44"/>
                      <a:pt x="77" y="44"/>
                      <a:pt x="77" y="44"/>
                    </a:cubicBezTo>
                    <a:cubicBezTo>
                      <a:pt x="77" y="29"/>
                      <a:pt x="70" y="13"/>
                      <a:pt x="61" y="10"/>
                    </a:cubicBezTo>
                    <a:cubicBezTo>
                      <a:pt x="38" y="0"/>
                      <a:pt x="38" y="0"/>
                      <a:pt x="38" y="0"/>
                    </a:cubicBezTo>
                    <a:cubicBezTo>
                      <a:pt x="37" y="0"/>
                      <a:pt x="36" y="0"/>
                      <a:pt x="35" y="0"/>
                    </a:cubicBezTo>
                  </a:path>
                </a:pathLst>
              </a:custGeom>
              <a:solidFill>
                <a:schemeClr val="bg1"/>
              </a:solidFill>
              <a:ln>
                <a:noFill/>
              </a:ln>
            </p:spPr>
            <p:txBody>
              <a:bodyPr vert="horz" wrap="square" lIns="91416" tIns="45708" rIns="91416" bIns="45708" numCol="1" anchor="t" anchorCtr="0" compatLnSpc="1"/>
              <a:lstStyle/>
              <a:p>
                <a:endParaRPr lang="zh-CN" altLang="en-US" sz="3200">
                  <a:solidFill>
                    <a:schemeClr val="bg1"/>
                  </a:solidFill>
                </a:endParaRPr>
              </a:p>
            </p:txBody>
          </p:sp>
        </p:grpSp>
      </p:gr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slide(fromTop)">
                                      <p:cBhvr>
                                        <p:cTn id="7" dur="500"/>
                                        <p:tgtEl>
                                          <p:spTgt spid="74"/>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slide(fromTop)">
                                      <p:cBhvr>
                                        <p:cTn id="11" dur="500"/>
                                        <p:tgtEl>
                                          <p:spTgt spid="75"/>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lide(fromTop)">
                                      <p:cBhvr>
                                        <p:cTn id="15" dur="500"/>
                                        <p:tgtEl>
                                          <p:spTgt spid="77"/>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slide(fromTop)">
                                      <p:cBhvr>
                                        <p:cTn id="19" dur="500"/>
                                        <p:tgtEl>
                                          <p:spTgt spid="7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slide(fromRight)">
                                      <p:cBhvr>
                                        <p:cTn id="26" dur="500"/>
                                        <p:tgtEl>
                                          <p:spTgt spid="64"/>
                                        </p:tgtEl>
                                      </p:cBhvr>
                                    </p:animEffect>
                                  </p:childTnLst>
                                </p:cTn>
                              </p:par>
                              <p:par>
                                <p:cTn id="27" presetID="12" presetClass="entr" presetSubtype="2"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slide(fromRight)">
                                      <p:cBhvr>
                                        <p:cTn id="29" dur="500"/>
                                        <p:tgtEl>
                                          <p:spTgt spid="69"/>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slide(fromLeft)">
                                      <p:cBhvr>
                                        <p:cTn id="32" dur="500"/>
                                        <p:tgtEl>
                                          <p:spTgt spid="30"/>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slide(fromLeft)">
                                      <p:cBhvr>
                                        <p:cTn id="35" dur="500"/>
                                        <p:tgtEl>
                                          <p:spTgt spid="59"/>
                                        </p:tgtEl>
                                      </p:cBhvr>
                                    </p:animEffect>
                                  </p:childTnLst>
                                </p:cTn>
                              </p:par>
                            </p:childTnLst>
                          </p:cTn>
                        </p:par>
                        <p:par>
                          <p:cTn id="36" fill="hold">
                            <p:stCondLst>
                              <p:cond delay="2500"/>
                            </p:stCondLst>
                            <p:childTnLst>
                              <p:par>
                                <p:cTn id="37" presetID="12" presetClass="entr" presetSubtype="1"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slide(fromTop)">
                                      <p:cBhvr>
                                        <p:cTn id="39" dur="500"/>
                                        <p:tgtEl>
                                          <p:spTgt spid="65"/>
                                        </p:tgtEl>
                                      </p:cBhvr>
                                    </p:animEffect>
                                  </p:childTnLst>
                                </p:cTn>
                              </p:par>
                            </p:childTnLst>
                          </p:cTn>
                        </p:par>
                        <p:par>
                          <p:cTn id="40" fill="hold">
                            <p:stCondLst>
                              <p:cond delay="3000"/>
                            </p:stCondLst>
                            <p:childTnLst>
                              <p:par>
                                <p:cTn id="41" presetID="12" presetClass="entr" presetSubtype="1"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slide(fromTop)">
                                      <p:cBhvr>
                                        <p:cTn id="43" dur="500"/>
                                        <p:tgtEl>
                                          <p:spTgt spid="55"/>
                                        </p:tgtEl>
                                      </p:cBhvr>
                                    </p:animEffect>
                                  </p:childTnLst>
                                </p:cTn>
                              </p:par>
                            </p:childTnLst>
                          </p:cTn>
                        </p:par>
                        <p:par>
                          <p:cTn id="44" fill="hold">
                            <p:stCondLst>
                              <p:cond delay="3500"/>
                            </p:stCondLst>
                            <p:childTnLst>
                              <p:par>
                                <p:cTn id="45" presetID="12" presetClass="entr" presetSubtype="1"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slide(fromTop)">
                                      <p:cBhvr>
                                        <p:cTn id="47" dur="500"/>
                                        <p:tgtEl>
                                          <p:spTgt spid="70"/>
                                        </p:tgtEl>
                                      </p:cBhvr>
                                    </p:animEffect>
                                  </p:childTnLst>
                                </p:cTn>
                              </p:par>
                            </p:childTnLst>
                          </p:cTn>
                        </p:par>
                        <p:par>
                          <p:cTn id="48" fill="hold">
                            <p:stCondLst>
                              <p:cond delay="4000"/>
                            </p:stCondLst>
                            <p:childTnLst>
                              <p:par>
                                <p:cTn id="49" presetID="12" presetClass="entr" presetSubtype="1"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slide(fromTop)">
                                      <p:cBhvr>
                                        <p:cTn id="5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3" grpId="0" animBg="1"/>
      <p:bldP spid="59" grpId="0" animBg="1"/>
      <p:bldP spid="64" grpId="0" animBg="1"/>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61587" y="1509288"/>
            <a:ext cx="9868829" cy="143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9" name="矩形 8"/>
          <p:cNvSpPr/>
          <p:nvPr/>
        </p:nvSpPr>
        <p:spPr>
          <a:xfrm>
            <a:off x="1161587" y="3064171"/>
            <a:ext cx="9868829" cy="1439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0" name="矩形 9"/>
          <p:cNvSpPr/>
          <p:nvPr/>
        </p:nvSpPr>
        <p:spPr>
          <a:xfrm>
            <a:off x="1161587" y="4619054"/>
            <a:ext cx="9868829" cy="1439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1" name="矩形 10"/>
          <p:cNvSpPr/>
          <p:nvPr/>
        </p:nvSpPr>
        <p:spPr>
          <a:xfrm>
            <a:off x="1372518" y="1595292"/>
            <a:ext cx="1765940" cy="126687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矩形 11"/>
          <p:cNvSpPr/>
          <p:nvPr/>
        </p:nvSpPr>
        <p:spPr>
          <a:xfrm>
            <a:off x="1372518" y="3156555"/>
            <a:ext cx="1765940" cy="126687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1372518" y="4711438"/>
            <a:ext cx="1765940" cy="126687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矩形 13"/>
          <p:cNvSpPr/>
          <p:nvPr/>
        </p:nvSpPr>
        <p:spPr>
          <a:xfrm>
            <a:off x="3271507" y="2059657"/>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5" name="矩形 14"/>
          <p:cNvSpPr/>
          <p:nvPr/>
        </p:nvSpPr>
        <p:spPr>
          <a:xfrm>
            <a:off x="3271506" y="1531348"/>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p>
        </p:txBody>
      </p:sp>
      <p:sp>
        <p:nvSpPr>
          <p:cNvPr id="16" name="矩形 15"/>
          <p:cNvSpPr/>
          <p:nvPr/>
        </p:nvSpPr>
        <p:spPr>
          <a:xfrm>
            <a:off x="3271507" y="3595427"/>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7" name="矩形 16"/>
          <p:cNvSpPr/>
          <p:nvPr/>
        </p:nvSpPr>
        <p:spPr>
          <a:xfrm>
            <a:off x="3271506" y="3067118"/>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p>
        </p:txBody>
      </p:sp>
      <p:sp>
        <p:nvSpPr>
          <p:cNvPr id="18" name="矩形 17"/>
          <p:cNvSpPr/>
          <p:nvPr/>
        </p:nvSpPr>
        <p:spPr>
          <a:xfrm>
            <a:off x="3271507" y="5131198"/>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9" name="矩形 18"/>
          <p:cNvSpPr/>
          <p:nvPr/>
        </p:nvSpPr>
        <p:spPr>
          <a:xfrm>
            <a:off x="3271506" y="4602889"/>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p>
        </p:txBody>
      </p:sp>
      <p:sp>
        <p:nvSpPr>
          <p:cNvPr id="20" name="标题 19"/>
          <p:cNvSpPr>
            <a:spLocks noGrp="1"/>
          </p:cNvSpPr>
          <p:nvPr>
            <p:ph type="title"/>
          </p:nvPr>
        </p:nvSpPr>
        <p:spPr/>
        <p:txBody>
          <a:bodyPr>
            <a:normAutofit/>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par>
                          <p:cTn id="57" fill="hold">
                            <p:stCondLst>
                              <p:cond delay="7000"/>
                            </p:stCondLst>
                            <p:childTnLst>
                              <p:par>
                                <p:cTn id="58" presetID="22" presetClass="entr" presetSubtype="1"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1"/>
          <p:cNvGraphicFramePr/>
          <p:nvPr/>
        </p:nvGraphicFramePr>
        <p:xfrm>
          <a:off x="692989" y="1974323"/>
          <a:ext cx="5377619" cy="379808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3"/>
          <p:cNvGrpSpPr/>
          <p:nvPr/>
        </p:nvGrpSpPr>
        <p:grpSpPr>
          <a:xfrm>
            <a:off x="7004333" y="1196000"/>
            <a:ext cx="4576641" cy="1152464"/>
            <a:chOff x="138498" y="3002145"/>
            <a:chExt cx="3433375" cy="864573"/>
          </a:xfrm>
        </p:grpSpPr>
        <p:sp>
          <p:nvSpPr>
            <p:cNvPr id="15"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16"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anose="020B0503020204020204" pitchFamily="34" charset="-122"/>
                  <a:ea typeface="微软雅黑" panose="020B0503020204020204" pitchFamily="34" charset="-122"/>
                </a:rPr>
                <a:t>点击添加标题</a:t>
              </a:r>
              <a:endParaRPr lang="en-US" altLang="zh-CN" sz="1865" dirty="0">
                <a:solidFill>
                  <a:schemeClr val="accent1"/>
                </a:solidFill>
                <a:latin typeface="微软雅黑" panose="020B0503020204020204" pitchFamily="34" charset="-122"/>
                <a:ea typeface="微软雅黑" panose="020B0503020204020204" pitchFamily="34" charset="-122"/>
              </a:endParaRPr>
            </a:p>
          </p:txBody>
        </p:sp>
        <p:sp>
          <p:nvSpPr>
            <p:cNvPr id="17" name="矩形 9"/>
            <p:cNvSpPr/>
            <p:nvPr/>
          </p:nvSpPr>
          <p:spPr>
            <a:xfrm>
              <a:off x="484796" y="3271159"/>
              <a:ext cx="3087077"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grpSp>
        <p:nvGrpSpPr>
          <p:cNvPr id="3" name="Group 17"/>
          <p:cNvGrpSpPr/>
          <p:nvPr/>
        </p:nvGrpSpPr>
        <p:grpSpPr>
          <a:xfrm>
            <a:off x="7017029" y="2375176"/>
            <a:ext cx="4716306" cy="1152464"/>
            <a:chOff x="138498" y="3002145"/>
            <a:chExt cx="3538151" cy="864573"/>
          </a:xfrm>
        </p:grpSpPr>
        <p:sp>
          <p:nvSpPr>
            <p:cNvPr id="19"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0"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2"/>
                  </a:solidFill>
                  <a:latin typeface="微软雅黑" panose="020B0503020204020204" pitchFamily="34" charset="-122"/>
                  <a:ea typeface="微软雅黑" panose="020B0503020204020204" pitchFamily="34" charset="-122"/>
                </a:rPr>
                <a:t>点击添加标题</a:t>
              </a:r>
              <a:endParaRPr lang="en-US" altLang="zh-CN" sz="1865" dirty="0">
                <a:solidFill>
                  <a:schemeClr val="accent2"/>
                </a:solidFill>
                <a:latin typeface="微软雅黑" panose="020B0503020204020204" pitchFamily="34" charset="-122"/>
                <a:ea typeface="微软雅黑" panose="020B0503020204020204" pitchFamily="34" charset="-122"/>
              </a:endParaRPr>
            </a:p>
          </p:txBody>
        </p:sp>
        <p:sp>
          <p:nvSpPr>
            <p:cNvPr id="21" name="矩形 9"/>
            <p:cNvSpPr/>
            <p:nvPr/>
          </p:nvSpPr>
          <p:spPr>
            <a:xfrm>
              <a:off x="484796" y="3271159"/>
              <a:ext cx="3191853"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grpSp>
        <p:nvGrpSpPr>
          <p:cNvPr id="4" name="Group 21"/>
          <p:cNvGrpSpPr/>
          <p:nvPr/>
        </p:nvGrpSpPr>
        <p:grpSpPr>
          <a:xfrm>
            <a:off x="7029725" y="3553544"/>
            <a:ext cx="4551248" cy="1152464"/>
            <a:chOff x="138498" y="3002145"/>
            <a:chExt cx="3414325" cy="864573"/>
          </a:xfrm>
        </p:grpSpPr>
        <p:sp>
          <p:nvSpPr>
            <p:cNvPr id="23"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4"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3"/>
                  </a:solidFill>
                  <a:latin typeface="微软雅黑" panose="020B0503020204020204" pitchFamily="34" charset="-122"/>
                  <a:ea typeface="微软雅黑" panose="020B0503020204020204" pitchFamily="34" charset="-122"/>
                </a:rPr>
                <a:t>点击添加标题</a:t>
              </a:r>
              <a:endParaRPr lang="en-US" altLang="zh-CN" sz="1865" dirty="0">
                <a:solidFill>
                  <a:schemeClr val="accent3"/>
                </a:solidFill>
                <a:latin typeface="微软雅黑" panose="020B0503020204020204" pitchFamily="34" charset="-122"/>
                <a:ea typeface="微软雅黑" panose="020B0503020204020204" pitchFamily="34" charset="-122"/>
              </a:endParaRPr>
            </a:p>
          </p:txBody>
        </p:sp>
        <p:sp>
          <p:nvSpPr>
            <p:cNvPr id="25"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grpSp>
        <p:nvGrpSpPr>
          <p:cNvPr id="6" name="Group 25"/>
          <p:cNvGrpSpPr/>
          <p:nvPr/>
        </p:nvGrpSpPr>
        <p:grpSpPr>
          <a:xfrm>
            <a:off x="7029725" y="4736762"/>
            <a:ext cx="4551248" cy="1152464"/>
            <a:chOff x="138498" y="3002145"/>
            <a:chExt cx="3414325" cy="864573"/>
          </a:xfrm>
        </p:grpSpPr>
        <p:sp>
          <p:nvSpPr>
            <p:cNvPr id="27" name="椭圆 10"/>
            <p:cNvSpPr/>
            <p:nvPr/>
          </p:nvSpPr>
          <p:spPr>
            <a:xfrm>
              <a:off x="138498" y="3267632"/>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4</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8"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4"/>
                  </a:solidFill>
                  <a:latin typeface="微软雅黑" panose="020B0503020204020204" pitchFamily="34" charset="-122"/>
                  <a:ea typeface="微软雅黑" panose="020B0503020204020204" pitchFamily="34" charset="-122"/>
                </a:rPr>
                <a:t>点击添加标题</a:t>
              </a:r>
              <a:endParaRPr lang="en-US" altLang="zh-CN" sz="1865" dirty="0">
                <a:solidFill>
                  <a:schemeClr val="accent4"/>
                </a:solidFill>
                <a:latin typeface="微软雅黑" panose="020B0503020204020204" pitchFamily="34" charset="-122"/>
                <a:ea typeface="微软雅黑" panose="020B0503020204020204" pitchFamily="34" charset="-122"/>
              </a:endParaRPr>
            </a:p>
          </p:txBody>
        </p:sp>
        <p:sp>
          <p:nvSpPr>
            <p:cNvPr id="29"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p>
          </p:txBody>
        </p:sp>
      </p:grpSp>
      <p:sp>
        <p:nvSpPr>
          <p:cNvPr id="7" name="标题 6"/>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500"/>
                                        <p:tgtEl>
                                          <p:spTgt spid="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Top)">
                                      <p:cBhvr>
                                        <p:cTn id="15" dur="500"/>
                                        <p:tgtEl>
                                          <p:spTgt spid="4"/>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To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0.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6"/>
</p:tagLst>
</file>

<file path=ppt/theme/theme1.xml><?xml version="1.0" encoding="utf-8"?>
<a:theme xmlns:a="http://schemas.openxmlformats.org/drawingml/2006/main" name="Office 主题">
  <a:themeElements>
    <a:clrScheme name="自定义 2239">
      <a:dk1>
        <a:sysClr val="windowText" lastClr="000000"/>
      </a:dk1>
      <a:lt1>
        <a:sysClr val="window" lastClr="FFFFFF"/>
      </a:lt1>
      <a:dk2>
        <a:srgbClr val="013068"/>
      </a:dk2>
      <a:lt2>
        <a:srgbClr val="005DC7"/>
      </a:lt2>
      <a:accent1>
        <a:srgbClr val="005DC7"/>
      </a:accent1>
      <a:accent2>
        <a:srgbClr val="013068"/>
      </a:accent2>
      <a:accent3>
        <a:srgbClr val="005DC7"/>
      </a:accent3>
      <a:accent4>
        <a:srgbClr val="013068"/>
      </a:accent4>
      <a:accent5>
        <a:srgbClr val="005DC7"/>
      </a:accent5>
      <a:accent6>
        <a:srgbClr val="01306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3133</Words>
  <Application>Microsoft Office PowerPoint</Application>
  <PresentationFormat>宽屏</PresentationFormat>
  <Paragraphs>388</Paragraphs>
  <Slides>35</Slides>
  <Notes>29</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35</vt:i4>
      </vt:variant>
    </vt:vector>
  </HeadingPairs>
  <TitlesOfParts>
    <vt:vector size="55" baseType="lpstr">
      <vt:lpstr>Arial Unicode MS</vt:lpstr>
      <vt:lpstr>LiHei Pro</vt:lpstr>
      <vt:lpstr>Roboto condensed</vt:lpstr>
      <vt:lpstr>方正大黑简体</vt:lpstr>
      <vt:lpstr>方正兰亭细黑_GBK</vt:lpstr>
      <vt:lpstr>方正兰亭细黑_GBK_M</vt:lpstr>
      <vt:lpstr>华文黑体</vt:lpstr>
      <vt:lpstr>宋体</vt:lpstr>
      <vt:lpstr>微软雅黑</vt:lpstr>
      <vt:lpstr>微软雅黑 Light</vt:lpstr>
      <vt:lpstr>Aharoni</vt:lpstr>
      <vt:lpstr>Arial</vt:lpstr>
      <vt:lpstr>Arial Black</vt:lpstr>
      <vt:lpstr>Calibri</vt:lpstr>
      <vt:lpstr>Calibri Light</vt:lpstr>
      <vt:lpstr>Corbel</vt:lpstr>
      <vt:lpstr>Impact</vt:lpstr>
      <vt:lpstr>Rockwell</vt:lpstr>
      <vt:lpstr>Wingdings</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Microsoft</cp:lastModifiedBy>
  <cp:revision>18</cp:revision>
  <dcterms:created xsi:type="dcterms:W3CDTF">2015-05-05T08:02:00Z</dcterms:created>
  <dcterms:modified xsi:type="dcterms:W3CDTF">2017-10-10T09:59:07Z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